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1" r:id="rId4"/>
    <p:sldId id="262" r:id="rId5"/>
    <p:sldId id="263" r:id="rId6"/>
    <p:sldId id="264" r:id="rId7"/>
    <p:sldId id="265" r:id="rId8"/>
    <p:sldId id="266" r:id="rId9"/>
    <p:sldId id="286" r:id="rId10"/>
    <p:sldId id="268" r:id="rId11"/>
    <p:sldId id="269" r:id="rId12"/>
    <p:sldId id="287" r:id="rId13"/>
    <p:sldId id="272" r:id="rId14"/>
    <p:sldId id="273" r:id="rId15"/>
    <p:sldId id="274" r:id="rId16"/>
    <p:sldId id="275" r:id="rId17"/>
    <p:sldId id="276" r:id="rId18"/>
    <p:sldId id="277" r:id="rId19"/>
    <p:sldId id="278" r:id="rId20"/>
    <p:sldId id="279" r:id="rId21"/>
    <p:sldId id="280" r:id="rId22"/>
    <p:sldId id="281" r:id="rId23"/>
    <p:sldId id="282" r:id="rId24"/>
    <p:sldId id="285" r:id="rId2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5" autoAdjust="0"/>
    <p:restoredTop sz="94660"/>
  </p:normalViewPr>
  <p:slideViewPr>
    <p:cSldViewPr>
      <p:cViewPr varScale="1">
        <p:scale>
          <a:sx n="92" d="100"/>
          <a:sy n="92" d="100"/>
        </p:scale>
        <p:origin x="744" y="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A0E8DE7-779E-43A7-B6ED-114C62DB6F0B}" type="datetimeFigureOut">
              <a:rPr lang="en-US" smtClean="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4242213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0E8DE7-779E-43A7-B6ED-114C62DB6F0B}" type="datetimeFigureOut">
              <a:rPr lang="en-US" smtClean="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355778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0E8DE7-779E-43A7-B6ED-114C62DB6F0B}" type="datetimeFigureOut">
              <a:rPr lang="en-US" smtClean="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3063157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0E8DE7-779E-43A7-B6ED-114C62DB6F0B}" type="datetimeFigureOut">
              <a:rPr lang="en-US" smtClean="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3846109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0E8DE7-779E-43A7-B6ED-114C62DB6F0B}" type="datetimeFigureOut">
              <a:rPr lang="en-US" smtClean="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315776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A0E8DE7-779E-43A7-B6ED-114C62DB6F0B}" type="datetimeFigureOut">
              <a:rPr lang="en-US" smtClean="0"/>
              <a:t>12/18/2023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1643860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A0E8DE7-779E-43A7-B6ED-114C62DB6F0B}" type="datetimeFigureOut">
              <a:rPr lang="en-US" smtClean="0"/>
              <a:t>12/18/2023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3727964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A0E8DE7-779E-43A7-B6ED-114C62DB6F0B}" type="datetimeFigureOut">
              <a:rPr lang="en-US" smtClean="0"/>
              <a:t>12/18/2023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3582843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0E8DE7-779E-43A7-B6ED-114C62DB6F0B}" type="datetimeFigureOut">
              <a:rPr lang="en-US" smtClean="0"/>
              <a:t>12/18/2023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1304046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0E8DE7-779E-43A7-B6ED-114C62DB6F0B}" type="datetimeFigureOut">
              <a:rPr lang="en-US" smtClean="0"/>
              <a:t>12/18/2023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1449746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0E8DE7-779E-43A7-B6ED-114C62DB6F0B}" type="datetimeFigureOut">
              <a:rPr lang="en-US" smtClean="0"/>
              <a:t>12/18/2023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7C5B47-BEA1-4FF7-A248-81E49A360A78}" type="slidenum">
              <a:rPr lang="en-US" smtClean="0"/>
              <a:t>‹#›</a:t>
            </a:fld>
            <a:endParaRPr lang="en-US"/>
          </a:p>
        </p:txBody>
      </p:sp>
    </p:spTree>
    <p:extLst>
      <p:ext uri="{BB962C8B-B14F-4D97-AF65-F5344CB8AC3E}">
        <p14:creationId xmlns:p14="http://schemas.microsoft.com/office/powerpoint/2010/main" val="2449883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A0E8DE7-779E-43A7-B6ED-114C62DB6F0B}" type="datetimeFigureOut">
              <a:rPr lang="en-US" smtClean="0"/>
              <a:t>12/18/2023</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77C5B47-BEA1-4FF7-A248-81E49A360A78}" type="slidenum">
              <a:rPr lang="en-US" smtClean="0"/>
              <a:t>‹#›</a:t>
            </a:fld>
            <a:endParaRPr lang="en-US"/>
          </a:p>
        </p:txBody>
      </p:sp>
    </p:spTree>
    <p:extLst>
      <p:ext uri="{BB962C8B-B14F-4D97-AF65-F5344CB8AC3E}">
        <p14:creationId xmlns:p14="http://schemas.microsoft.com/office/powerpoint/2010/main" val="3729294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gif"/><Relationship Id="rId3" Type="http://schemas.openxmlformats.org/officeDocument/2006/relationships/audio" Target="../media/audio2.wav"/><Relationship Id="rId7" Type="http://schemas.openxmlformats.org/officeDocument/2006/relationships/image" Target="../media/image14.pn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13.gif"/><Relationship Id="rId5" Type="http://schemas.openxmlformats.org/officeDocument/2006/relationships/image" Target="../media/image8.gif"/><Relationship Id="rId4" Type="http://schemas.openxmlformats.org/officeDocument/2006/relationships/audio" Target="../media/audio3.wav"/></Relationships>
</file>

<file path=ppt/slides/_rels/slide11.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gif"/></Relationships>
</file>

<file path=ppt/slides/_rels/slide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gif"/><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gif"/><Relationship Id="rId4" Type="http://schemas.openxmlformats.org/officeDocument/2006/relationships/image" Target="../media/image4.gif"/></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3"/>
          <p:cNvSpPr txBox="1">
            <a:spLocks noChangeArrowheads="1"/>
          </p:cNvSpPr>
          <p:nvPr/>
        </p:nvSpPr>
        <p:spPr bwMode="auto">
          <a:xfrm>
            <a:off x="76200" y="158949"/>
            <a:ext cx="1828800" cy="461665"/>
          </a:xfrm>
          <a:prstGeom prst="rect">
            <a:avLst/>
          </a:prstGeom>
          <a:solidFill>
            <a:schemeClr val="accent5">
              <a:lumMod val="40000"/>
              <a:lumOff val="60000"/>
            </a:schemeClr>
          </a:solidFill>
          <a:ln>
            <a:noFill/>
          </a:ln>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endParaRPr lang="en-US" sz="2400" b="1" dirty="0">
              <a:latin typeface="Times New Roman" pitchFamily="18" charset="0"/>
              <a:cs typeface="Times New Roman" pitchFamily="18" charset="0"/>
            </a:endParaRPr>
          </a:p>
        </p:txBody>
      </p:sp>
      <p:sp>
        <p:nvSpPr>
          <p:cNvPr id="3075" name="TextBox 4"/>
          <p:cNvSpPr txBox="1">
            <a:spLocks noChangeArrowheads="1"/>
          </p:cNvSpPr>
          <p:nvPr/>
        </p:nvSpPr>
        <p:spPr bwMode="auto">
          <a:xfrm>
            <a:off x="1295400" y="471488"/>
            <a:ext cx="7239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r>
              <a:rPr lang="en-US" sz="3200" b="1" dirty="0">
                <a:latin typeface="Times New Roman" pitchFamily="18" charset="0"/>
                <a:cs typeface="Times New Roman" pitchFamily="18" charset="0"/>
              </a:rPr>
              <a:t>LUYỆN NÓI: </a:t>
            </a:r>
            <a:endParaRPr lang="en-US" sz="3200" b="1" dirty="0" smtClean="0">
              <a:latin typeface="Times New Roman" pitchFamily="18" charset="0"/>
              <a:cs typeface="Times New Roman" pitchFamily="18" charset="0"/>
            </a:endParaRPr>
          </a:p>
          <a:p>
            <a:pPr algn="ctr" eaLnBrk="1" hangingPunct="1"/>
            <a:r>
              <a:rPr lang="en-US" sz="3200" dirty="0" smtClean="0">
                <a:latin typeface="Times New Roman" pitchFamily="18" charset="0"/>
                <a:cs typeface="Times New Roman" pitchFamily="18" charset="0"/>
              </a:rPr>
              <a:t>TỰ </a:t>
            </a:r>
            <a:r>
              <a:rPr lang="en-US" sz="3200" dirty="0">
                <a:latin typeface="Times New Roman" pitchFamily="18" charset="0"/>
                <a:cs typeface="Times New Roman" pitchFamily="18" charset="0"/>
              </a:rPr>
              <a:t>SỰ KẾT HỢP VỚI NGHỊ LUẬN VÀ MIÊU TẢ NỘI TÂM</a:t>
            </a:r>
          </a:p>
        </p:txBody>
      </p:sp>
      <p:pic>
        <p:nvPicPr>
          <p:cNvPr id="3076" name="Picture 6" descr="Rèn luyện kỹ năng quyết đoán - MISA SME.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981616"/>
            <a:ext cx="4343400" cy="29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8" descr="Run tay chân, mất bình tĩnh trước đám đông phải làm sao - DVO - Báo Đất Việ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2041148"/>
            <a:ext cx="4114800" cy="2897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6661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075"/>
                                        </p:tgtEl>
                                        <p:attrNameLst>
                                          <p:attrName>style.visibility</p:attrName>
                                        </p:attrNameLst>
                                      </p:cBhvr>
                                      <p:to>
                                        <p:strVal val="visible"/>
                                      </p:to>
                                    </p:set>
                                    <p:anim calcmode="lin" valueType="num">
                                      <p:cBhvr>
                                        <p:cTn id="12" dur="500" fill="hold"/>
                                        <p:tgtEl>
                                          <p:spTgt spid="3075"/>
                                        </p:tgtEl>
                                        <p:attrNameLst>
                                          <p:attrName>ppt_w</p:attrName>
                                        </p:attrNameLst>
                                      </p:cBhvr>
                                      <p:tavLst>
                                        <p:tav tm="0">
                                          <p:val>
                                            <p:fltVal val="0"/>
                                          </p:val>
                                        </p:tav>
                                        <p:tav tm="100000">
                                          <p:val>
                                            <p:strVal val="#ppt_w"/>
                                          </p:val>
                                        </p:tav>
                                      </p:tavLst>
                                    </p:anim>
                                    <p:anim calcmode="lin" valueType="num">
                                      <p:cBhvr>
                                        <p:cTn id="13" dur="500" fill="hold"/>
                                        <p:tgtEl>
                                          <p:spTgt spid="3075"/>
                                        </p:tgtEl>
                                        <p:attrNameLst>
                                          <p:attrName>ppt_h</p:attrName>
                                        </p:attrNameLst>
                                      </p:cBhvr>
                                      <p:tavLst>
                                        <p:tav tm="0">
                                          <p:val>
                                            <p:fltVal val="0"/>
                                          </p:val>
                                        </p:tav>
                                        <p:tav tm="100000">
                                          <p:val>
                                            <p:strVal val="#ppt_h"/>
                                          </p:val>
                                        </p:tav>
                                      </p:tavLst>
                                    </p:anim>
                                    <p:animEffect transition="in" filter="fade">
                                      <p:cBhvr>
                                        <p:cTn id="14"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307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WordArt 153"/>
          <p:cNvSpPr>
            <a:spLocks noChangeArrowheads="1" noChangeShapeType="1" noTextEdit="1"/>
          </p:cNvSpPr>
          <p:nvPr/>
        </p:nvSpPr>
        <p:spPr bwMode="auto">
          <a:xfrm>
            <a:off x="971550" y="285750"/>
            <a:ext cx="7181850" cy="1543050"/>
          </a:xfrm>
          <a:prstGeom prst="rect">
            <a:avLst/>
          </a:prstGeom>
        </p:spPr>
        <p:txBody>
          <a:bodyPr wrap="none" fromWordArt="1">
            <a:prstTxWarp prst="textPlain">
              <a:avLst>
                <a:gd name="adj" fmla="val 50000"/>
              </a:avLst>
            </a:prstTxWarp>
          </a:bodyPr>
          <a:lstStyle/>
          <a:p>
            <a:pPr algn="ctr"/>
            <a:r>
              <a:rPr lang="vi-VN" sz="4000" b="1" kern="10" dirty="0">
                <a:ln w="9525">
                  <a:noFill/>
                  <a:round/>
                  <a:headEnd/>
                  <a:tailEnd/>
                </a:ln>
                <a:solidFill>
                  <a:srgbClr val="FF0066"/>
                </a:solidFill>
                <a:latin typeface="Times New Roman"/>
                <a:cs typeface="Times New Roman"/>
              </a:rPr>
              <a:t>ĐỀ BÀI:</a:t>
            </a:r>
          </a:p>
          <a:p>
            <a:pPr algn="ctr"/>
            <a:r>
              <a:rPr lang="vi-VN" sz="4000" kern="10" dirty="0">
                <a:ln w="9525">
                  <a:noFill/>
                  <a:round/>
                  <a:headEnd/>
                  <a:tailEnd/>
                </a:ln>
                <a:latin typeface="Times New Roman"/>
                <a:cs typeface="Times New Roman"/>
              </a:rPr>
              <a:t>DỰA VÀO NỘI DUNG TRUYỆN NGẮN</a:t>
            </a:r>
            <a:r>
              <a:rPr lang="en-US" sz="4000" kern="10" dirty="0">
                <a:ln w="9525">
                  <a:noFill/>
                  <a:round/>
                  <a:headEnd/>
                  <a:tailEnd/>
                </a:ln>
                <a:latin typeface="Times New Roman"/>
                <a:cs typeface="Times New Roman"/>
              </a:rPr>
              <a:t> “</a:t>
            </a:r>
            <a:r>
              <a:rPr lang="vi-VN" sz="4000" kern="10" dirty="0">
                <a:ln w="9525">
                  <a:noFill/>
                  <a:round/>
                  <a:headEnd/>
                  <a:tailEnd/>
                </a:ln>
                <a:latin typeface="Times New Roman"/>
                <a:cs typeface="Times New Roman"/>
              </a:rPr>
              <a:t>LÀNG”,</a:t>
            </a:r>
          </a:p>
          <a:p>
            <a:pPr algn="ctr"/>
            <a:r>
              <a:rPr lang="vi-VN" sz="4000" kern="10" dirty="0">
                <a:ln w="9525">
                  <a:noFill/>
                  <a:round/>
                  <a:headEnd/>
                  <a:tailEnd/>
                </a:ln>
                <a:latin typeface="Times New Roman"/>
                <a:cs typeface="Times New Roman"/>
              </a:rPr>
              <a:t>HÃY ĐÓNG VAI ÔNG HAI KỂ LẠI CÂU CHUYỆN KHI </a:t>
            </a:r>
          </a:p>
          <a:p>
            <a:pPr algn="ctr"/>
            <a:r>
              <a:rPr lang="vi-VN" sz="4000" kern="10" dirty="0">
                <a:ln w="9525">
                  <a:noFill/>
                  <a:round/>
                  <a:headEnd/>
                  <a:tailEnd/>
                </a:ln>
                <a:latin typeface="Times New Roman"/>
                <a:cs typeface="Times New Roman"/>
              </a:rPr>
              <a:t>ÔNG NGHE TIN LÀNG THEO TÂY VÀ BÀY TỎ THÁI ĐỘ</a:t>
            </a:r>
          </a:p>
          <a:p>
            <a:pPr algn="ctr"/>
            <a:r>
              <a:rPr lang="vi-VN" sz="4000" kern="10" dirty="0">
                <a:ln w="9525">
                  <a:noFill/>
                  <a:round/>
                  <a:headEnd/>
                  <a:tailEnd/>
                </a:ln>
                <a:latin typeface="Times New Roman"/>
                <a:cs typeface="Times New Roman"/>
              </a:rPr>
              <a:t>CỦA ÔNG VỚI LÀNG QUÊ</a:t>
            </a:r>
            <a:r>
              <a:rPr lang="vi-VN" sz="4000" kern="10" dirty="0" smtClean="0">
                <a:ln w="9525">
                  <a:noFill/>
                  <a:round/>
                  <a:headEnd/>
                  <a:tailEnd/>
                </a:ln>
                <a:latin typeface="Times New Roman"/>
                <a:cs typeface="Times New Roman"/>
              </a:rPr>
              <a:t>,</a:t>
            </a:r>
            <a:r>
              <a:rPr lang="en-US" sz="4000" kern="10" dirty="0" smtClean="0">
                <a:ln w="9525">
                  <a:noFill/>
                  <a:round/>
                  <a:headEnd/>
                  <a:tailEnd/>
                </a:ln>
                <a:latin typeface="Times New Roman"/>
                <a:cs typeface="Times New Roman"/>
              </a:rPr>
              <a:t> </a:t>
            </a:r>
            <a:r>
              <a:rPr lang="vi-VN" sz="4000" kern="10" dirty="0" smtClean="0">
                <a:ln w="9525">
                  <a:noFill/>
                  <a:round/>
                  <a:headEnd/>
                  <a:tailEnd/>
                </a:ln>
                <a:latin typeface="Times New Roman"/>
                <a:cs typeface="Times New Roman"/>
              </a:rPr>
              <a:t>ĐẤT </a:t>
            </a:r>
            <a:r>
              <a:rPr lang="vi-VN" sz="4000" kern="10" dirty="0">
                <a:ln w="9525">
                  <a:noFill/>
                  <a:round/>
                  <a:headEnd/>
                  <a:tailEnd/>
                </a:ln>
                <a:latin typeface="Times New Roman"/>
                <a:cs typeface="Times New Roman"/>
              </a:rPr>
              <a:t>NƯỚC VÀ CUỘC KHÁNG CHIẾN</a:t>
            </a:r>
          </a:p>
        </p:txBody>
      </p:sp>
      <p:pic>
        <p:nvPicPr>
          <p:cNvPr id="7" name="Picture 31" descr="Bellcoll">
            <a:hlinkClick r:id="" action="ppaction://hlinkshowjump?jump=firstslide"/>
          </p:cNvPr>
          <p:cNvPicPr>
            <a:picLocks noChangeAspect="1" noChangeArrowheads="1" noCrop="1"/>
          </p:cNvPicPr>
          <p:nvPr/>
        </p:nvPicPr>
        <p:blipFill>
          <a:blip r:embed="rId5"/>
          <a:srcRect/>
          <a:stretch>
            <a:fillRect/>
          </a:stretch>
        </p:blipFill>
        <p:spPr bwMode="auto">
          <a:xfrm>
            <a:off x="-228600" y="-114300"/>
            <a:ext cx="1431925" cy="1089422"/>
          </a:xfrm>
          <a:prstGeom prst="rect">
            <a:avLst/>
          </a:prstGeom>
          <a:noFill/>
          <a:ln w="9525">
            <a:noFill/>
            <a:miter lim="800000"/>
            <a:headEnd/>
            <a:tailEnd/>
          </a:ln>
        </p:spPr>
      </p:pic>
      <p:pic>
        <p:nvPicPr>
          <p:cNvPr id="8" name="Picture 31" descr="Bellcoll">
            <a:hlinkClick r:id="" action="ppaction://hlinkshowjump?jump=firstslide"/>
          </p:cNvPr>
          <p:cNvPicPr>
            <a:picLocks noChangeAspect="1" noChangeArrowheads="1" noCrop="1"/>
          </p:cNvPicPr>
          <p:nvPr/>
        </p:nvPicPr>
        <p:blipFill>
          <a:blip r:embed="rId5"/>
          <a:srcRect/>
          <a:stretch>
            <a:fillRect/>
          </a:stretch>
        </p:blipFill>
        <p:spPr bwMode="auto">
          <a:xfrm>
            <a:off x="7848601" y="-171450"/>
            <a:ext cx="1431925" cy="1089422"/>
          </a:xfrm>
          <a:prstGeom prst="rect">
            <a:avLst/>
          </a:prstGeom>
          <a:noFill/>
          <a:ln w="9525">
            <a:noFill/>
            <a:miter lim="800000"/>
            <a:headEnd/>
            <a:tailEnd/>
          </a:ln>
        </p:spPr>
      </p:pic>
      <p:pic>
        <p:nvPicPr>
          <p:cNvPr id="9" name="Picture 30" descr="people008"/>
          <p:cNvPicPr>
            <a:picLocks noChangeAspect="1" noChangeArrowheads="1" noCrop="1"/>
          </p:cNvPicPr>
          <p:nvPr/>
        </p:nvPicPr>
        <p:blipFill>
          <a:blip r:embed="rId6">
            <a:lum contrast="12000"/>
          </a:blip>
          <a:srcRect/>
          <a:stretch>
            <a:fillRect/>
          </a:stretch>
        </p:blipFill>
        <p:spPr bwMode="auto">
          <a:xfrm>
            <a:off x="0" y="4286250"/>
            <a:ext cx="971550" cy="857250"/>
          </a:xfrm>
          <a:prstGeom prst="rect">
            <a:avLst/>
          </a:prstGeom>
          <a:ln>
            <a:headEnd/>
            <a:tailEnd/>
          </a:ln>
        </p:spPr>
        <p:style>
          <a:lnRef idx="1">
            <a:schemeClr val="accent1"/>
          </a:lnRef>
          <a:fillRef idx="3">
            <a:schemeClr val="accent1"/>
          </a:fillRef>
          <a:effectRef idx="2">
            <a:schemeClr val="accent1"/>
          </a:effectRef>
          <a:fontRef idx="minor">
            <a:schemeClr val="lt1"/>
          </a:fontRef>
        </p:style>
      </p:pic>
      <p:sp>
        <p:nvSpPr>
          <p:cNvPr id="10" name="AutoShape 27"/>
          <p:cNvSpPr>
            <a:spLocks noChangeArrowheads="1"/>
          </p:cNvSpPr>
          <p:nvPr/>
        </p:nvSpPr>
        <p:spPr bwMode="auto">
          <a:xfrm>
            <a:off x="5257800" y="0"/>
            <a:ext cx="685800" cy="400050"/>
          </a:xfrm>
          <a:prstGeom prst="sun">
            <a:avLst>
              <a:gd name="adj" fmla="val 19880"/>
            </a:avLst>
          </a:prstGeom>
          <a:gradFill rotWithShape="1">
            <a:gsLst>
              <a:gs pos="0">
                <a:srgbClr val="FF0066"/>
              </a:gs>
              <a:gs pos="100000">
                <a:srgbClr val="E9EE10"/>
              </a:gs>
            </a:gsLst>
            <a:path path="rect">
              <a:fillToRect l="50000" t="50000" r="50000" b="50000"/>
            </a:path>
          </a:gradFill>
          <a:ln w="9525">
            <a:solidFill>
              <a:schemeClr val="tx1"/>
            </a:solidFill>
            <a:miter lim="800000"/>
            <a:headEnd/>
            <a:tailEnd/>
          </a:ln>
          <a:effectLst/>
        </p:spPr>
        <p:txBody>
          <a:bodyPr wrap="none" anchor="ctr"/>
          <a:lstStyle/>
          <a:p>
            <a:pPr>
              <a:defRPr/>
            </a:pPr>
            <a:endParaRPr lang="en-US">
              <a:solidFill>
                <a:srgbClr val="000000"/>
              </a:solidFill>
              <a:cs typeface="+mn-cs"/>
            </a:endParaRPr>
          </a:p>
        </p:txBody>
      </p:sp>
      <p:sp>
        <p:nvSpPr>
          <p:cNvPr id="11" name="WordArt 8" descr="Narrow vertical"/>
          <p:cNvSpPr>
            <a:spLocks noChangeArrowheads="1" noChangeShapeType="1" noTextEdit="1"/>
          </p:cNvSpPr>
          <p:nvPr/>
        </p:nvSpPr>
        <p:spPr bwMode="auto">
          <a:xfrm>
            <a:off x="2514600" y="3143250"/>
            <a:ext cx="4953000" cy="1200150"/>
          </a:xfrm>
          <a:prstGeom prst="rect">
            <a:avLst/>
          </a:prstGeom>
        </p:spPr>
        <p:txBody>
          <a:bodyPr wrap="none" fromWordArt="1">
            <a:prstTxWarp prst="textCurveUp">
              <a:avLst>
                <a:gd name="adj" fmla="val 40356"/>
              </a:avLst>
            </a:prstTxWarp>
          </a:bodyPr>
          <a:lstStyle/>
          <a:p>
            <a:pPr algn="ctr"/>
            <a:r>
              <a:rPr lang="vi-VN" sz="3600" kern="10" dirty="0">
                <a:ln w="12700">
                  <a:solidFill>
                    <a:srgbClr val="000000"/>
                  </a:solidFill>
                  <a:round/>
                  <a:headEnd/>
                  <a:tailEnd/>
                </a:ln>
                <a:blipFill dpi="0" rotWithShape="0">
                  <a:blip r:embed="rId7"/>
                  <a:srcRect/>
                  <a:tile tx="0" ty="0" sx="100000" sy="100000" flip="none" algn="tl"/>
                </a:blipFill>
                <a:effectLst>
                  <a:outerShdw dist="45791" dir="2021404" algn="ctr" rotWithShape="0">
                    <a:srgbClr val="808080">
                      <a:alpha val="79999"/>
                    </a:srgbClr>
                  </a:outerShdw>
                </a:effectLst>
                <a:latin typeface="Times New Roman"/>
                <a:cs typeface="Times New Roman"/>
              </a:rPr>
              <a:t>NHÓM </a:t>
            </a:r>
            <a:r>
              <a:rPr lang="en-US" sz="3600" kern="10" dirty="0" smtClean="0">
                <a:ln w="12700">
                  <a:solidFill>
                    <a:srgbClr val="000000"/>
                  </a:solidFill>
                  <a:round/>
                  <a:headEnd/>
                  <a:tailEnd/>
                </a:ln>
                <a:blipFill dpi="0" rotWithShape="0">
                  <a:blip r:embed="rId7"/>
                  <a:srcRect/>
                  <a:tile tx="0" ty="0" sx="100000" sy="100000" flip="none" algn="tl"/>
                </a:blipFill>
                <a:effectLst>
                  <a:outerShdw dist="45791" dir="2021404" algn="ctr" rotWithShape="0">
                    <a:srgbClr val="808080">
                      <a:alpha val="79999"/>
                    </a:srgbClr>
                  </a:outerShdw>
                </a:effectLst>
                <a:latin typeface="Times New Roman"/>
                <a:cs typeface="Times New Roman"/>
              </a:rPr>
              <a:t>?</a:t>
            </a:r>
            <a:endParaRPr lang="en-US" sz="3600" kern="10" dirty="0">
              <a:ln w="12700">
                <a:solidFill>
                  <a:srgbClr val="000000"/>
                </a:solidFill>
                <a:round/>
                <a:headEnd/>
                <a:tailEnd/>
              </a:ln>
              <a:blipFill dpi="0" rotWithShape="0">
                <a:blip r:embed="rId7"/>
                <a:srcRect/>
                <a:tile tx="0" ty="0" sx="100000" sy="100000" flip="none" algn="tl"/>
              </a:blipFill>
              <a:effectLst>
                <a:outerShdw dist="45791" dir="2021404" algn="ctr" rotWithShape="0">
                  <a:srgbClr val="808080">
                    <a:alpha val="79999"/>
                  </a:srgbClr>
                </a:outerShdw>
              </a:effectLst>
              <a:latin typeface="Times New Roman"/>
              <a:cs typeface="Times New Roman"/>
            </a:endParaRPr>
          </a:p>
        </p:txBody>
      </p:sp>
      <p:sp>
        <p:nvSpPr>
          <p:cNvPr id="13" name="Right Arrow 12"/>
          <p:cNvSpPr/>
          <p:nvPr/>
        </p:nvSpPr>
        <p:spPr>
          <a:xfrm>
            <a:off x="228600" y="3543300"/>
            <a:ext cx="1981200" cy="685800"/>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4" name="Right Arrow 13"/>
          <p:cNvSpPr/>
          <p:nvPr/>
        </p:nvSpPr>
        <p:spPr>
          <a:xfrm flipH="1">
            <a:off x="7391400" y="3429000"/>
            <a:ext cx="1524000" cy="800100"/>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pic>
        <p:nvPicPr>
          <p:cNvPr id="15" name="Picture 5" descr="93133hqdtxzcdje[1]"/>
          <p:cNvPicPr>
            <a:picLocks noChangeAspect="1" noChangeArrowheads="1" noCrop="1"/>
          </p:cNvPicPr>
          <p:nvPr/>
        </p:nvPicPr>
        <p:blipFill>
          <a:blip r:embed="rId8"/>
          <a:srcRect/>
          <a:stretch>
            <a:fillRect/>
          </a:stretch>
        </p:blipFill>
        <p:spPr bwMode="auto">
          <a:xfrm>
            <a:off x="7086600" y="1485900"/>
            <a:ext cx="2177866" cy="2343150"/>
          </a:xfrm>
          <a:prstGeom prst="rect">
            <a:avLst/>
          </a:prstGeom>
          <a:noFill/>
          <a:ln w="9525">
            <a:noFill/>
            <a:miter lim="800000"/>
            <a:headEnd/>
            <a:tailEnd/>
          </a:ln>
        </p:spPr>
      </p:pic>
      <p:pic>
        <p:nvPicPr>
          <p:cNvPr id="16" name="Picture 5" descr="93133hqdtxzcdje[1]"/>
          <p:cNvPicPr>
            <a:picLocks noChangeAspect="1" noChangeArrowheads="1" noCrop="1"/>
          </p:cNvPicPr>
          <p:nvPr/>
        </p:nvPicPr>
        <p:blipFill>
          <a:blip r:embed="rId8"/>
          <a:srcRect/>
          <a:stretch>
            <a:fillRect/>
          </a:stretch>
        </p:blipFill>
        <p:spPr bwMode="auto">
          <a:xfrm flipH="1">
            <a:off x="-1" y="1583191"/>
            <a:ext cx="1981200" cy="2131559"/>
          </a:xfrm>
          <a:prstGeom prst="rect">
            <a:avLst/>
          </a:prstGeom>
          <a:noFill/>
          <a:ln w="9525">
            <a:noFill/>
            <a:miter lim="800000"/>
            <a:headEnd/>
            <a:tailEnd/>
          </a:ln>
        </p:spPr>
      </p:pic>
      <p:sp>
        <p:nvSpPr>
          <p:cNvPr id="12" name="AutoShape 9"/>
          <p:cNvSpPr>
            <a:spLocks noChangeArrowheads="1"/>
          </p:cNvSpPr>
          <p:nvPr/>
        </p:nvSpPr>
        <p:spPr bwMode="auto">
          <a:xfrm>
            <a:off x="2514600" y="2000250"/>
            <a:ext cx="1905000" cy="1200150"/>
          </a:xfrm>
          <a:prstGeom prst="star24">
            <a:avLst>
              <a:gd name="adj" fmla="val 8500"/>
            </a:avLst>
          </a:prstGeom>
          <a:solidFill>
            <a:srgbClr val="FF0000"/>
          </a:solidFill>
          <a:ln w="28575" algn="ctr">
            <a:solidFill>
              <a:srgbClr val="008000"/>
            </a:solidFill>
            <a:miter lim="800000"/>
            <a:headEnd/>
            <a:tailEnd/>
          </a:ln>
        </p:spPr>
        <p:txBody>
          <a:bodyPr wrap="none" anchor="ctr"/>
          <a:lstStyle/>
          <a:p>
            <a:pPr eaLnBrk="1" hangingPunct="1"/>
            <a:endParaRPr lang="en-US" altLang="en-US"/>
          </a:p>
        </p:txBody>
      </p:sp>
      <p:sp>
        <p:nvSpPr>
          <p:cNvPr id="17" name="AutoShape 9"/>
          <p:cNvSpPr>
            <a:spLocks noChangeArrowheads="1"/>
          </p:cNvSpPr>
          <p:nvPr/>
        </p:nvSpPr>
        <p:spPr bwMode="auto">
          <a:xfrm>
            <a:off x="4648200" y="2057400"/>
            <a:ext cx="1905000" cy="1200150"/>
          </a:xfrm>
          <a:prstGeom prst="star24">
            <a:avLst>
              <a:gd name="adj" fmla="val 8500"/>
            </a:avLst>
          </a:prstGeom>
          <a:solidFill>
            <a:srgbClr val="FF0000"/>
          </a:solidFill>
          <a:ln w="28575" algn="ctr">
            <a:solidFill>
              <a:srgbClr val="008000"/>
            </a:solidFill>
            <a:miter lim="800000"/>
            <a:headEnd/>
            <a:tailEnd/>
          </a:ln>
        </p:spPr>
        <p:txBody>
          <a:bodyPr wrap="none" anchor="ctr"/>
          <a:lstStyle/>
          <a:p>
            <a:pPr eaLnBrk="1" hangingPunct="1"/>
            <a:endParaRPr lang="en-US" altLang="en-US">
              <a:ln>
                <a:solidFill>
                  <a:srgbClr val="92D050"/>
                </a:solidFill>
              </a:ln>
            </a:endParaRPr>
          </a:p>
        </p:txBody>
      </p:sp>
    </p:spTree>
    <p:extLst>
      <p:ext uri="{BB962C8B-B14F-4D97-AF65-F5344CB8AC3E}">
        <p14:creationId xmlns:p14="http://schemas.microsoft.com/office/powerpoint/2010/main" val="1979587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mph" presetSubtype="0" repeatCount="indefinite" fill="hold" grpId="0" nodeType="withEffect">
                                  <p:stCondLst>
                                    <p:cond delay="0"/>
                                  </p:stCondLst>
                                  <p:childTnLst>
                                    <p:animClr clrSpc="hsl" dir="cw">
                                      <p:cBhvr override="childStyle">
                                        <p:cTn id="6" dur="1000" fill="hold"/>
                                        <p:tgtEl>
                                          <p:spTgt spid="6"/>
                                        </p:tgtEl>
                                        <p:attrNameLst>
                                          <p:attrName>style.color</p:attrName>
                                        </p:attrNameLst>
                                      </p:cBhvr>
                                      <p:by>
                                        <p:hsl h="-7200000" s="0" l="0"/>
                                      </p:by>
                                    </p:animClr>
                                    <p:animClr clrSpc="hsl" dir="cw">
                                      <p:cBhvr>
                                        <p:cTn id="7" dur="1000" fill="hold"/>
                                        <p:tgtEl>
                                          <p:spTgt spid="6"/>
                                        </p:tgtEl>
                                        <p:attrNameLst>
                                          <p:attrName>fillcolor</p:attrName>
                                        </p:attrNameLst>
                                      </p:cBhvr>
                                      <p:by>
                                        <p:hsl h="-7200000" s="0" l="0"/>
                                      </p:by>
                                    </p:animClr>
                                    <p:animClr clrSpc="hsl" dir="cw">
                                      <p:cBhvr>
                                        <p:cTn id="8" dur="1000" fill="hold"/>
                                        <p:tgtEl>
                                          <p:spTgt spid="6"/>
                                        </p:tgtEl>
                                        <p:attrNameLst>
                                          <p:attrName>stroke.color</p:attrName>
                                        </p:attrNameLst>
                                      </p:cBhvr>
                                      <p:by>
                                        <p:hsl h="-7200000" s="0" l="0"/>
                                      </p:by>
                                    </p:animClr>
                                    <p:set>
                                      <p:cBhvr>
                                        <p:cTn id="9" dur="1000" fill="hold"/>
                                        <p:tgtEl>
                                          <p:spTgt spid="6"/>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par>
                                <p:cTn id="10" presetID="10" presetClass="entr" presetSubtype="0" fill="hold" grpId="0" nodeType="withEffect">
                                  <p:stCondLst>
                                    <p:cond delay="50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subTnLst>
                                    <p:audio>
                                      <p:cMediaNode>
                                        <p:cTn display="0" masterRel="sameClick">
                                          <p:stCondLst>
                                            <p:cond evt="begin" delay="0">
                                              <p:tn val="10"/>
                                            </p:cond>
                                          </p:stCondLst>
                                          <p:endCondLst>
                                            <p:cond evt="onStopAudio" delay="0">
                                              <p:tgtEl>
                                                <p:sldTgt/>
                                              </p:tgtEl>
                                            </p:cond>
                                          </p:endCondLst>
                                        </p:cTn>
                                        <p:tgtEl>
                                          <p:sndTgt r:embed="rId3" name="Jet Fighter 2-DVDH.wav"/>
                                        </p:tgtEl>
                                      </p:cMediaNode>
                                    </p:audio>
                                  </p:subTnLst>
                                </p:cTn>
                              </p:par>
                              <p:par>
                                <p:cTn id="13" presetID="8" presetClass="emph" presetSubtype="0" repeatCount="indefinite" fill="hold" grpId="1" nodeType="withEffect">
                                  <p:stCondLst>
                                    <p:cond delay="500"/>
                                  </p:stCondLst>
                                  <p:childTnLst>
                                    <p:animRot by="21600000">
                                      <p:cBhvr>
                                        <p:cTn id="14" dur="1500" fill="hold"/>
                                        <p:tgtEl>
                                          <p:spTgt spid="10"/>
                                        </p:tgtEl>
                                        <p:attrNameLst>
                                          <p:attrName>r</p:attrName>
                                        </p:attrNameLst>
                                      </p:cBhvr>
                                    </p:animRot>
                                  </p:childTnLst>
                                </p:cTn>
                              </p:par>
                              <p:par>
                                <p:cTn id="15" presetID="7" presetClass="entr" presetSubtype="4" fill="hold" grpId="0" nodeType="withEffect">
                                  <p:stCondLst>
                                    <p:cond delay="50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0" fill="hold"/>
                                        <p:tgtEl>
                                          <p:spTgt spid="11"/>
                                        </p:tgtEl>
                                        <p:attrNameLst>
                                          <p:attrName>ppt_x</p:attrName>
                                        </p:attrNameLst>
                                      </p:cBhvr>
                                      <p:tavLst>
                                        <p:tav tm="0">
                                          <p:val>
                                            <p:strVal val="#ppt_x"/>
                                          </p:val>
                                        </p:tav>
                                        <p:tav tm="100000">
                                          <p:val>
                                            <p:strVal val="#ppt_x"/>
                                          </p:val>
                                        </p:tav>
                                      </p:tavLst>
                                    </p:anim>
                                    <p:anim calcmode="lin" valueType="num">
                                      <p:cBhvr additive="base">
                                        <p:cTn id="18" dur="5000" fill="hold"/>
                                        <p:tgtEl>
                                          <p:spTgt spid="11"/>
                                        </p:tgtEl>
                                        <p:attrNameLst>
                                          <p:attrName>ppt_y</p:attrName>
                                        </p:attrNameLst>
                                      </p:cBhvr>
                                      <p:tavLst>
                                        <p:tav tm="0">
                                          <p:val>
                                            <p:strVal val="1+#ppt_h/2"/>
                                          </p:val>
                                        </p:tav>
                                        <p:tav tm="100000">
                                          <p:val>
                                            <p:strVal val="#ppt_y"/>
                                          </p:val>
                                        </p:tav>
                                      </p:tavLst>
                                    </p:anim>
                                  </p:childTnLst>
                                </p:cTn>
                              </p:par>
                              <p:par>
                                <p:cTn id="19" presetID="5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770" decel="100000"/>
                                        <p:tgtEl>
                                          <p:spTgt spid="12"/>
                                        </p:tgtEl>
                                      </p:cBhvr>
                                    </p:animEffect>
                                    <p:animScale>
                                      <p:cBhvr>
                                        <p:cTn id="22" dur="770" decel="100000"/>
                                        <p:tgtEl>
                                          <p:spTgt spid="12"/>
                                        </p:tgtEl>
                                      </p:cBhvr>
                                      <p:from x="10000" y="10000"/>
                                      <p:to x="200000" y="450000"/>
                                    </p:animScale>
                                    <p:animScale>
                                      <p:cBhvr>
                                        <p:cTn id="23" dur="1230" accel="100000" fill="hold">
                                          <p:stCondLst>
                                            <p:cond delay="770"/>
                                          </p:stCondLst>
                                        </p:cTn>
                                        <p:tgtEl>
                                          <p:spTgt spid="12"/>
                                        </p:tgtEl>
                                      </p:cBhvr>
                                      <p:from x="200000" y="450000"/>
                                      <p:to x="100000" y="100000"/>
                                    </p:animScale>
                                    <p:set>
                                      <p:cBhvr>
                                        <p:cTn id="24" dur="770" fill="hold"/>
                                        <p:tgtEl>
                                          <p:spTgt spid="12"/>
                                        </p:tgtEl>
                                        <p:attrNameLst>
                                          <p:attrName>ppt_x</p:attrName>
                                        </p:attrNameLst>
                                      </p:cBhvr>
                                      <p:to>
                                        <p:strVal val="(0.5)"/>
                                      </p:to>
                                    </p:set>
                                    <p:anim from="(0.5)" to="(#ppt_x)" calcmode="lin" valueType="num">
                                      <p:cBhvr>
                                        <p:cTn id="25" dur="1230" accel="100000" fill="hold">
                                          <p:stCondLst>
                                            <p:cond delay="770"/>
                                          </p:stCondLst>
                                        </p:cTn>
                                        <p:tgtEl>
                                          <p:spTgt spid="12"/>
                                        </p:tgtEl>
                                        <p:attrNameLst>
                                          <p:attrName>ppt_x</p:attrName>
                                        </p:attrNameLst>
                                      </p:cBhvr>
                                    </p:anim>
                                    <p:set>
                                      <p:cBhvr>
                                        <p:cTn id="26" dur="770" fill="hold"/>
                                        <p:tgtEl>
                                          <p:spTgt spid="12"/>
                                        </p:tgtEl>
                                        <p:attrNameLst>
                                          <p:attrName>ppt_y</p:attrName>
                                        </p:attrNameLst>
                                      </p:cBhvr>
                                      <p:to>
                                        <p:strVal val="(#ppt_y+0.4)"/>
                                      </p:to>
                                    </p:set>
                                    <p:anim from="(#ppt_y+0.4)" to="(#ppt_y)" calcmode="lin" valueType="num">
                                      <p:cBhvr>
                                        <p:cTn id="27" dur="1230" accel="100000" fill="hold">
                                          <p:stCondLst>
                                            <p:cond delay="770"/>
                                          </p:stCondLst>
                                        </p:cTn>
                                        <p:tgtEl>
                                          <p:spTgt spid="12"/>
                                        </p:tgtEl>
                                        <p:attrNameLst>
                                          <p:attrName>ppt_y</p:attrName>
                                        </p:attrNameLst>
                                      </p:cBhvr>
                                    </p:anim>
                                  </p:childTnLst>
                                  <p:subTnLst>
                                    <p:audio>
                                      <p:cMediaNode>
                                        <p:cTn display="0" masterRel="sameClick">
                                          <p:stCondLst>
                                            <p:cond evt="begin" delay="0">
                                              <p:tn val="19"/>
                                            </p:cond>
                                          </p:stCondLst>
                                          <p:endCondLst>
                                            <p:cond evt="onStopAudio" delay="0">
                                              <p:tgtEl>
                                                <p:sldTgt/>
                                              </p:tgtEl>
                                            </p:cond>
                                          </p:endCondLst>
                                        </p:cTn>
                                        <p:tgtEl>
                                          <p:sndTgt r:embed="rId4" name="bomb.wav"/>
                                        </p:tgtEl>
                                      </p:cMediaNode>
                                    </p:audio>
                                  </p:subTnLst>
                                </p:cTn>
                              </p:par>
                              <p:par>
                                <p:cTn id="28" presetID="8" presetClass="emph" presetSubtype="0" repeatCount="indefinite" fill="hold" grpId="1" nodeType="withEffect">
                                  <p:stCondLst>
                                    <p:cond delay="0"/>
                                  </p:stCondLst>
                                  <p:childTnLst>
                                    <p:animRot by="21600000">
                                      <p:cBhvr>
                                        <p:cTn id="29" dur="2000" fill="hold"/>
                                        <p:tgtEl>
                                          <p:spTgt spid="12"/>
                                        </p:tgtEl>
                                        <p:attrNameLst>
                                          <p:attrName>r</p:attrName>
                                        </p:attrNameLst>
                                      </p:cBhvr>
                                    </p:animRot>
                                  </p:childTnLst>
                                  <p:subTnLst>
                                    <p:audio>
                                      <p:cMediaNode>
                                        <p:cTn display="0" masterRel="sameClick">
                                          <p:stCondLst>
                                            <p:cond evt="begin" delay="0">
                                              <p:tn val="28"/>
                                            </p:cond>
                                          </p:stCondLst>
                                          <p:endCondLst>
                                            <p:cond evt="onStopAudio" delay="0">
                                              <p:tgtEl>
                                                <p:sldTgt/>
                                              </p:tgtEl>
                                            </p:cond>
                                          </p:endCondLst>
                                        </p:cTn>
                                        <p:tgtEl>
                                          <p:sndTgt r:embed="rId4" name="bomb.wav"/>
                                        </p:tgtEl>
                                      </p:cMediaNode>
                                    </p:audio>
                                  </p:subTnLst>
                                </p:cTn>
                              </p:par>
                              <p:par>
                                <p:cTn id="30" presetID="51" presetClass="entr" presetSubtype="0" fill="hold" grpId="2"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770" decel="100000"/>
                                        <p:tgtEl>
                                          <p:spTgt spid="12"/>
                                        </p:tgtEl>
                                      </p:cBhvr>
                                    </p:animEffect>
                                    <p:animScale>
                                      <p:cBhvr>
                                        <p:cTn id="33" dur="770" decel="100000"/>
                                        <p:tgtEl>
                                          <p:spTgt spid="12"/>
                                        </p:tgtEl>
                                      </p:cBhvr>
                                      <p:from x="10000" y="10000"/>
                                      <p:to x="200000" y="450000"/>
                                    </p:animScale>
                                    <p:animScale>
                                      <p:cBhvr>
                                        <p:cTn id="34" dur="1230" accel="100000" fill="hold">
                                          <p:stCondLst>
                                            <p:cond delay="770"/>
                                          </p:stCondLst>
                                        </p:cTn>
                                        <p:tgtEl>
                                          <p:spTgt spid="12"/>
                                        </p:tgtEl>
                                      </p:cBhvr>
                                      <p:from x="200000" y="450000"/>
                                      <p:to x="100000" y="100000"/>
                                    </p:animScale>
                                    <p:set>
                                      <p:cBhvr>
                                        <p:cTn id="35" dur="770" fill="hold"/>
                                        <p:tgtEl>
                                          <p:spTgt spid="12"/>
                                        </p:tgtEl>
                                        <p:attrNameLst>
                                          <p:attrName>ppt_x</p:attrName>
                                        </p:attrNameLst>
                                      </p:cBhvr>
                                      <p:to>
                                        <p:strVal val="(0.5)"/>
                                      </p:to>
                                    </p:set>
                                    <p:anim from="(0.5)" to="(#ppt_x)" calcmode="lin" valueType="num">
                                      <p:cBhvr>
                                        <p:cTn id="36" dur="1230" accel="100000" fill="hold">
                                          <p:stCondLst>
                                            <p:cond delay="770"/>
                                          </p:stCondLst>
                                        </p:cTn>
                                        <p:tgtEl>
                                          <p:spTgt spid="12"/>
                                        </p:tgtEl>
                                        <p:attrNameLst>
                                          <p:attrName>ppt_x</p:attrName>
                                        </p:attrNameLst>
                                      </p:cBhvr>
                                    </p:anim>
                                    <p:set>
                                      <p:cBhvr>
                                        <p:cTn id="37" dur="770" fill="hold"/>
                                        <p:tgtEl>
                                          <p:spTgt spid="12"/>
                                        </p:tgtEl>
                                        <p:attrNameLst>
                                          <p:attrName>ppt_y</p:attrName>
                                        </p:attrNameLst>
                                      </p:cBhvr>
                                      <p:to>
                                        <p:strVal val="(#ppt_y+0.4)"/>
                                      </p:to>
                                    </p:set>
                                    <p:anim from="(#ppt_y+0.4)" to="(#ppt_y)" calcmode="lin" valueType="num">
                                      <p:cBhvr>
                                        <p:cTn id="38" dur="1230" accel="100000" fill="hold">
                                          <p:stCondLst>
                                            <p:cond delay="770"/>
                                          </p:stCondLst>
                                        </p:cTn>
                                        <p:tgtEl>
                                          <p:spTgt spid="12"/>
                                        </p:tgtEl>
                                        <p:attrNameLst>
                                          <p:attrName>ppt_y</p:attrName>
                                        </p:attrNameLst>
                                      </p:cBhvr>
                                    </p:anim>
                                  </p:childTnLst>
                                  <p:subTnLst>
                                    <p:audio>
                                      <p:cMediaNode>
                                        <p:cTn display="0" masterRel="sameClick">
                                          <p:stCondLst>
                                            <p:cond evt="begin" delay="0">
                                              <p:tn val="30"/>
                                            </p:cond>
                                          </p:stCondLst>
                                          <p:endCondLst>
                                            <p:cond evt="onStopAudio" delay="0">
                                              <p:tgtEl>
                                                <p:sldTgt/>
                                              </p:tgtEl>
                                            </p:cond>
                                          </p:endCondLst>
                                        </p:cTn>
                                        <p:tgtEl>
                                          <p:sndTgt r:embed="rId4" name="bomb.wav"/>
                                        </p:tgtEl>
                                      </p:cMediaNode>
                                    </p:audio>
                                  </p:subTnLst>
                                </p:cTn>
                              </p:par>
                              <p:par>
                                <p:cTn id="39" presetID="5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770" decel="100000"/>
                                        <p:tgtEl>
                                          <p:spTgt spid="17"/>
                                        </p:tgtEl>
                                      </p:cBhvr>
                                    </p:animEffect>
                                    <p:animScale>
                                      <p:cBhvr>
                                        <p:cTn id="42" dur="770" decel="100000"/>
                                        <p:tgtEl>
                                          <p:spTgt spid="17"/>
                                        </p:tgtEl>
                                      </p:cBhvr>
                                      <p:from x="10000" y="10000"/>
                                      <p:to x="200000" y="450000"/>
                                    </p:animScale>
                                    <p:animScale>
                                      <p:cBhvr>
                                        <p:cTn id="43" dur="1230" accel="100000" fill="hold">
                                          <p:stCondLst>
                                            <p:cond delay="770"/>
                                          </p:stCondLst>
                                        </p:cTn>
                                        <p:tgtEl>
                                          <p:spTgt spid="17"/>
                                        </p:tgtEl>
                                      </p:cBhvr>
                                      <p:from x="200000" y="450000"/>
                                      <p:to x="100000" y="100000"/>
                                    </p:animScale>
                                    <p:set>
                                      <p:cBhvr>
                                        <p:cTn id="44" dur="770" fill="hold"/>
                                        <p:tgtEl>
                                          <p:spTgt spid="17"/>
                                        </p:tgtEl>
                                        <p:attrNameLst>
                                          <p:attrName>ppt_x</p:attrName>
                                        </p:attrNameLst>
                                      </p:cBhvr>
                                      <p:to>
                                        <p:strVal val="(0.5)"/>
                                      </p:to>
                                    </p:set>
                                    <p:anim from="(0.5)" to="(#ppt_x)" calcmode="lin" valueType="num">
                                      <p:cBhvr>
                                        <p:cTn id="45" dur="1230" accel="100000" fill="hold">
                                          <p:stCondLst>
                                            <p:cond delay="770"/>
                                          </p:stCondLst>
                                        </p:cTn>
                                        <p:tgtEl>
                                          <p:spTgt spid="17"/>
                                        </p:tgtEl>
                                        <p:attrNameLst>
                                          <p:attrName>ppt_x</p:attrName>
                                        </p:attrNameLst>
                                      </p:cBhvr>
                                    </p:anim>
                                    <p:set>
                                      <p:cBhvr>
                                        <p:cTn id="46" dur="770" fill="hold"/>
                                        <p:tgtEl>
                                          <p:spTgt spid="17"/>
                                        </p:tgtEl>
                                        <p:attrNameLst>
                                          <p:attrName>ppt_y</p:attrName>
                                        </p:attrNameLst>
                                      </p:cBhvr>
                                      <p:to>
                                        <p:strVal val="(#ppt_y+0.4)"/>
                                      </p:to>
                                    </p:set>
                                    <p:anim from="(#ppt_y+0.4)" to="(#ppt_y)" calcmode="lin" valueType="num">
                                      <p:cBhvr>
                                        <p:cTn id="47" dur="1230" accel="100000" fill="hold">
                                          <p:stCondLst>
                                            <p:cond delay="770"/>
                                          </p:stCondLst>
                                        </p:cTn>
                                        <p:tgtEl>
                                          <p:spTgt spid="17"/>
                                        </p:tgtEl>
                                        <p:attrNameLst>
                                          <p:attrName>ppt_y</p:attrName>
                                        </p:attrNameLst>
                                      </p:cBhvr>
                                    </p:anim>
                                  </p:childTnLst>
                                  <p:subTnLst>
                                    <p:audio>
                                      <p:cMediaNode>
                                        <p:cTn display="0" masterRel="sameClick">
                                          <p:stCondLst>
                                            <p:cond evt="begin" delay="0">
                                              <p:tn val="39"/>
                                            </p:cond>
                                          </p:stCondLst>
                                          <p:endCondLst>
                                            <p:cond evt="onStopAudio" delay="0">
                                              <p:tgtEl>
                                                <p:sldTgt/>
                                              </p:tgtEl>
                                            </p:cond>
                                          </p:endCondLst>
                                        </p:cTn>
                                        <p:tgtEl>
                                          <p:sndTgt r:embed="rId4" name="bomb.wav"/>
                                        </p:tgtEl>
                                      </p:cMediaNode>
                                    </p:audio>
                                  </p:subTnLst>
                                </p:cTn>
                              </p:par>
                              <p:par>
                                <p:cTn id="48" presetID="8" presetClass="emph" presetSubtype="0" repeatCount="indefinite" fill="hold" grpId="1" nodeType="withEffect">
                                  <p:stCondLst>
                                    <p:cond delay="0"/>
                                  </p:stCondLst>
                                  <p:childTnLst>
                                    <p:animRot by="21600000">
                                      <p:cBhvr>
                                        <p:cTn id="49" dur="2000" fill="hold"/>
                                        <p:tgtEl>
                                          <p:spTgt spid="17"/>
                                        </p:tgtEl>
                                        <p:attrNameLst>
                                          <p:attrName>r</p:attrName>
                                        </p:attrNameLst>
                                      </p:cBhvr>
                                    </p:animRot>
                                  </p:childTnLst>
                                  <p:subTnLst>
                                    <p:audio>
                                      <p:cMediaNode>
                                        <p:cTn display="0" masterRel="sameClick">
                                          <p:stCondLst>
                                            <p:cond evt="begin" delay="0">
                                              <p:tn val="48"/>
                                            </p:cond>
                                          </p:stCondLst>
                                          <p:endCondLst>
                                            <p:cond evt="onStopAudio" delay="0">
                                              <p:tgtEl>
                                                <p:sldTgt/>
                                              </p:tgtEl>
                                            </p:cond>
                                          </p:endCondLst>
                                        </p:cTn>
                                        <p:tgtEl>
                                          <p:sndTgt r:embed="rId4" name="bomb.wav"/>
                                        </p:tgtEl>
                                      </p:cMediaNode>
                                    </p:audio>
                                  </p:subTnLst>
                                </p:cTn>
                              </p:par>
                              <p:par>
                                <p:cTn id="50" presetID="51" presetClass="entr" presetSubtype="0" fill="hold" grpId="2" nodeType="with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770" decel="100000"/>
                                        <p:tgtEl>
                                          <p:spTgt spid="17"/>
                                        </p:tgtEl>
                                      </p:cBhvr>
                                    </p:animEffect>
                                    <p:animScale>
                                      <p:cBhvr>
                                        <p:cTn id="53" dur="770" decel="100000"/>
                                        <p:tgtEl>
                                          <p:spTgt spid="17"/>
                                        </p:tgtEl>
                                      </p:cBhvr>
                                      <p:from x="10000" y="10000"/>
                                      <p:to x="200000" y="450000"/>
                                    </p:animScale>
                                    <p:animScale>
                                      <p:cBhvr>
                                        <p:cTn id="54" dur="1230" accel="100000" fill="hold">
                                          <p:stCondLst>
                                            <p:cond delay="770"/>
                                          </p:stCondLst>
                                        </p:cTn>
                                        <p:tgtEl>
                                          <p:spTgt spid="17"/>
                                        </p:tgtEl>
                                      </p:cBhvr>
                                      <p:from x="200000" y="450000"/>
                                      <p:to x="100000" y="100000"/>
                                    </p:animScale>
                                    <p:set>
                                      <p:cBhvr>
                                        <p:cTn id="55" dur="770" fill="hold"/>
                                        <p:tgtEl>
                                          <p:spTgt spid="17"/>
                                        </p:tgtEl>
                                        <p:attrNameLst>
                                          <p:attrName>ppt_x</p:attrName>
                                        </p:attrNameLst>
                                      </p:cBhvr>
                                      <p:to>
                                        <p:strVal val="(0.5)"/>
                                      </p:to>
                                    </p:set>
                                    <p:anim from="(0.5)" to="(#ppt_x)" calcmode="lin" valueType="num">
                                      <p:cBhvr>
                                        <p:cTn id="56" dur="1230" accel="100000" fill="hold">
                                          <p:stCondLst>
                                            <p:cond delay="770"/>
                                          </p:stCondLst>
                                        </p:cTn>
                                        <p:tgtEl>
                                          <p:spTgt spid="17"/>
                                        </p:tgtEl>
                                        <p:attrNameLst>
                                          <p:attrName>ppt_x</p:attrName>
                                        </p:attrNameLst>
                                      </p:cBhvr>
                                    </p:anim>
                                    <p:set>
                                      <p:cBhvr>
                                        <p:cTn id="57" dur="770" fill="hold"/>
                                        <p:tgtEl>
                                          <p:spTgt spid="17"/>
                                        </p:tgtEl>
                                        <p:attrNameLst>
                                          <p:attrName>ppt_y</p:attrName>
                                        </p:attrNameLst>
                                      </p:cBhvr>
                                      <p:to>
                                        <p:strVal val="(#ppt_y+0.4)"/>
                                      </p:to>
                                    </p:set>
                                    <p:anim from="(#ppt_y+0.4)" to="(#ppt_y)" calcmode="lin" valueType="num">
                                      <p:cBhvr>
                                        <p:cTn id="58" dur="1230" accel="100000" fill="hold">
                                          <p:stCondLst>
                                            <p:cond delay="770"/>
                                          </p:stCondLst>
                                        </p:cTn>
                                        <p:tgtEl>
                                          <p:spTgt spid="17"/>
                                        </p:tgtEl>
                                        <p:attrNameLst>
                                          <p:attrName>ppt_y</p:attrName>
                                        </p:attrNameLst>
                                      </p:cBhvr>
                                    </p:anim>
                                  </p:childTnLst>
                                  <p:subTnLst>
                                    <p:audio>
                                      <p:cMediaNode>
                                        <p:cTn display="0" masterRel="sameClick">
                                          <p:stCondLst>
                                            <p:cond evt="begin" delay="0">
                                              <p:tn val="50"/>
                                            </p:cond>
                                          </p:stCondLst>
                                          <p:endCondLst>
                                            <p:cond evt="onStopAudio" delay="0">
                                              <p:tgtEl>
                                                <p:sldTgt/>
                                              </p:tgtEl>
                                            </p:cond>
                                          </p:endCondLst>
                                        </p:cTn>
                                        <p:tgtEl>
                                          <p:sndTgt r:embed="rId4"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animBg="1"/>
      <p:bldP spid="10" grpId="1" animBg="1"/>
      <p:bldP spid="11" grpId="0" animBg="1"/>
      <p:bldP spid="12" grpId="0" animBg="1"/>
      <p:bldP spid="12" grpId="1" animBg="1"/>
      <p:bldP spid="12" grpId="2" animBg="1"/>
      <p:bldP spid="17" grpId="0" animBg="1"/>
      <p:bldP spid="17" grpId="1" animBg="1"/>
      <p:bldP spid="17" grpId="2"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50"/>
            <a:ext cx="8229600" cy="857250"/>
          </a:xfrm>
        </p:spPr>
        <p:txBody>
          <a:bodyPr/>
          <a:lstStyle/>
          <a:p>
            <a:r>
              <a:rPr lang="vi-VN" dirty="0">
                <a:solidFill>
                  <a:srgbClr val="FF0000"/>
                </a:solidFill>
              </a:rPr>
              <a:t>Lập đề cương cho đề bài trên</a:t>
            </a:r>
            <a:endParaRPr lang="en-US" dirty="0">
              <a:solidFill>
                <a:srgbClr val="FF0000"/>
              </a:solidFill>
            </a:endParaRPr>
          </a:p>
        </p:txBody>
      </p:sp>
      <p:sp>
        <p:nvSpPr>
          <p:cNvPr id="3" name="Content Placeholder 2"/>
          <p:cNvSpPr>
            <a:spLocks noGrp="1"/>
          </p:cNvSpPr>
          <p:nvPr>
            <p:ph idx="1"/>
          </p:nvPr>
        </p:nvSpPr>
        <p:spPr>
          <a:xfrm>
            <a:off x="381000" y="742950"/>
            <a:ext cx="8458200" cy="3200400"/>
          </a:xfrm>
        </p:spPr>
        <p:txBody>
          <a:bodyPr>
            <a:normAutofit/>
          </a:bodyPr>
          <a:lstStyle/>
          <a:p>
            <a:pPr marL="0" marR="0">
              <a:lnSpc>
                <a:spcPct val="115000"/>
              </a:lnSpc>
              <a:spcBef>
                <a:spcPts val="0"/>
              </a:spcBef>
              <a:spcAft>
                <a:spcPts val="1000"/>
              </a:spcAft>
              <a:buNone/>
            </a:pPr>
            <a:r>
              <a:rPr lang="vi-VN" sz="2400" dirty="0">
                <a:highlight>
                  <a:srgbClr val="FFFF00"/>
                </a:highlight>
                <a:latin typeface="+mj-lt"/>
                <a:ea typeface="Calibri"/>
                <a:cs typeface="Times New Roman"/>
              </a:rPr>
              <a:t>1</a:t>
            </a:r>
            <a:r>
              <a:rPr lang="vi-VN" sz="2400" dirty="0" smtClean="0">
                <a:highlight>
                  <a:srgbClr val="FFFF00"/>
                </a:highlight>
                <a:latin typeface="+mj-lt"/>
                <a:ea typeface="Calibri"/>
                <a:cs typeface="Times New Roman"/>
              </a:rPr>
              <a:t>)</a:t>
            </a:r>
            <a:r>
              <a:rPr lang="en-US" sz="2400" dirty="0" smtClean="0">
                <a:highlight>
                  <a:srgbClr val="FFFF00"/>
                </a:highlight>
                <a:latin typeface="+mj-lt"/>
                <a:ea typeface="Calibri"/>
                <a:cs typeface="Times New Roman"/>
              </a:rPr>
              <a:t> </a:t>
            </a:r>
            <a:r>
              <a:rPr lang="vi-VN" sz="2400" dirty="0" smtClean="0">
                <a:highlight>
                  <a:srgbClr val="FFFF00"/>
                </a:highlight>
                <a:latin typeface="+mj-lt"/>
                <a:ea typeface="Calibri"/>
                <a:cs typeface="Times New Roman"/>
              </a:rPr>
              <a:t>Mở </a:t>
            </a:r>
            <a:r>
              <a:rPr lang="vi-VN" sz="2400" dirty="0">
                <a:highlight>
                  <a:srgbClr val="FFFF00"/>
                </a:highlight>
                <a:latin typeface="+mj-lt"/>
                <a:ea typeface="Calibri"/>
                <a:cs typeface="Times New Roman"/>
              </a:rPr>
              <a:t>Bài:</a:t>
            </a:r>
            <a:r>
              <a:rPr lang="vi-VN" sz="2400" dirty="0">
                <a:latin typeface="+mj-lt"/>
                <a:ea typeface="Calibri"/>
                <a:cs typeface="Times New Roman"/>
              </a:rPr>
              <a:t> </a:t>
            </a:r>
          </a:p>
          <a:p>
            <a:pPr marL="0" marR="0" algn="just">
              <a:lnSpc>
                <a:spcPct val="115000"/>
              </a:lnSpc>
              <a:spcBef>
                <a:spcPts val="0"/>
              </a:spcBef>
              <a:spcAft>
                <a:spcPts val="1000"/>
              </a:spcAft>
              <a:buNone/>
            </a:pPr>
            <a:r>
              <a:rPr lang="en-US" sz="2400" dirty="0" smtClean="0">
                <a:latin typeface="Times New Roman" panose="02020603050405020304" pitchFamily="18" charset="0"/>
                <a:ea typeface="Calibri"/>
                <a:cs typeface="Times New Roman" panose="02020603050405020304" pitchFamily="18" charset="0"/>
              </a:rPr>
              <a:t>      </a:t>
            </a:r>
            <a:r>
              <a:rPr lang="en-US" sz="2400" i="1" dirty="0" err="1" smtClean="0">
                <a:latin typeface="Times New Roman" panose="02020603050405020304" pitchFamily="18" charset="0"/>
                <a:ea typeface="Calibri"/>
                <a:cs typeface="Times New Roman" panose="02020603050405020304" pitchFamily="18" charset="0"/>
              </a:rPr>
              <a:t>Tôi</a:t>
            </a:r>
            <a:r>
              <a:rPr lang="en-US" sz="2400" i="1" dirty="0" smtClean="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là</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ông</a:t>
            </a:r>
            <a:r>
              <a:rPr lang="en-US" sz="2400" i="1" dirty="0">
                <a:latin typeface="Times New Roman" panose="02020603050405020304" pitchFamily="18" charset="0"/>
                <a:ea typeface="Calibri"/>
                <a:cs typeface="Times New Roman" panose="02020603050405020304" pitchFamily="18" charset="0"/>
              </a:rPr>
              <a:t> Hai </a:t>
            </a:r>
            <a:r>
              <a:rPr lang="en-US" sz="2400" i="1" dirty="0" err="1">
                <a:latin typeface="Times New Roman" panose="02020603050405020304" pitchFamily="18" charset="0"/>
                <a:ea typeface="Calibri"/>
                <a:cs typeface="Times New Roman" panose="02020603050405020304" pitchFamily="18" charset="0"/>
              </a:rPr>
              <a:t>trong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câu</a:t>
            </a:r>
            <a:r>
              <a:rPr lang="en-US" sz="2400" i="1" dirty="0">
                <a:latin typeface="Times New Roman" panose="02020603050405020304" pitchFamily="18" charset="0"/>
                <a:ea typeface="Calibri"/>
                <a:cs typeface="Times New Roman" panose="02020603050405020304" pitchFamily="18" charset="0"/>
              </a:rPr>
              <a:t> </a:t>
            </a:r>
            <a:r>
              <a:rPr lang="en-US" sz="2400" i="1" dirty="0" err="1" smtClean="0">
                <a:latin typeface="Times New Roman" panose="02020603050405020304" pitchFamily="18" charset="0"/>
                <a:ea typeface="Calibri"/>
                <a:cs typeface="Times New Roman" panose="02020603050405020304" pitchFamily="18" charset="0"/>
              </a:rPr>
              <a:t>chuyện</a:t>
            </a:r>
            <a:r>
              <a:rPr lang="en-US" sz="2400" i="1" dirty="0">
                <a:latin typeface="Times New Roman" panose="02020603050405020304" pitchFamily="18" charset="0"/>
                <a:ea typeface="Calibri"/>
                <a:cs typeface="Times New Roman" panose="02020603050405020304" pitchFamily="18" charset="0"/>
              </a:rPr>
              <a:t> </a:t>
            </a:r>
            <a:r>
              <a:rPr lang="en-US" sz="2400" i="1" dirty="0" smtClean="0">
                <a:latin typeface="Times New Roman" panose="02020603050405020304" pitchFamily="18" charset="0"/>
                <a:ea typeface="Calibri"/>
                <a:cs typeface="Times New Roman" panose="02020603050405020304" pitchFamily="18" charset="0"/>
              </a:rPr>
              <a:t>“</a:t>
            </a:r>
            <a:r>
              <a:rPr lang="en-US" sz="2400" i="1" dirty="0" err="1" smtClean="0">
                <a:latin typeface="Times New Roman" panose="02020603050405020304" pitchFamily="18" charset="0"/>
                <a:ea typeface="Calibri"/>
                <a:cs typeface="Times New Roman" panose="02020603050405020304" pitchFamily="18" charset="0"/>
              </a:rPr>
              <a:t>Làng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tôi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yêu</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cái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làng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Chợ</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Dầu</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của</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tôi</a:t>
            </a:r>
            <a:r>
              <a:rPr lang="en-US" sz="2400" i="1" dirty="0">
                <a:latin typeface="Times New Roman" panose="02020603050405020304" pitchFamily="18" charset="0"/>
                <a:ea typeface="Calibri"/>
                <a:cs typeface="Times New Roman" panose="02020603050405020304" pitchFamily="18" charset="0"/>
              </a:rPr>
              <a:t> – </a:t>
            </a:r>
            <a:r>
              <a:rPr lang="en-US" sz="2400" i="1" dirty="0" err="1">
                <a:latin typeface="Times New Roman" panose="02020603050405020304" pitchFamily="18" charset="0"/>
                <a:ea typeface="Calibri"/>
                <a:cs typeface="Times New Roman" panose="02020603050405020304" pitchFamily="18" charset="0"/>
              </a:rPr>
              <a:t>cái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làng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mà</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tôi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đã</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sinh</a:t>
            </a:r>
            <a:r>
              <a:rPr lang="en-US" sz="2400" i="1" dirty="0">
                <a:latin typeface="Times New Roman" panose="02020603050405020304" pitchFamily="18" charset="0"/>
                <a:ea typeface="Calibri"/>
                <a:cs typeface="Times New Roman" panose="02020603050405020304" pitchFamily="18" charset="0"/>
              </a:rPr>
              <a:t> ra </a:t>
            </a:r>
            <a:r>
              <a:rPr lang="en-US" sz="2400" i="1" dirty="0" err="1">
                <a:latin typeface="Times New Roman" panose="02020603050405020304" pitchFamily="18" charset="0"/>
                <a:ea typeface="Calibri"/>
                <a:cs typeface="Times New Roman" panose="02020603050405020304" pitchFamily="18" charset="0"/>
              </a:rPr>
              <a:t>và</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lớn</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lên</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cái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làng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mà</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tôi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đã</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sinh</a:t>
            </a:r>
            <a:r>
              <a:rPr lang="en-US" sz="2400" i="1" dirty="0">
                <a:latin typeface="Times New Roman" panose="02020603050405020304" pitchFamily="18" charset="0"/>
                <a:ea typeface="Calibri"/>
                <a:cs typeface="Times New Roman" panose="02020603050405020304" pitchFamily="18" charset="0"/>
              </a:rPr>
              <a:t> ra </a:t>
            </a:r>
            <a:r>
              <a:rPr lang="en-US" sz="2400" i="1" dirty="0" err="1">
                <a:latin typeface="Times New Roman" panose="02020603050405020304" pitchFamily="18" charset="0"/>
                <a:ea typeface="Calibri"/>
                <a:cs typeface="Times New Roman" panose="02020603050405020304" pitchFamily="18" charset="0"/>
              </a:rPr>
              <a:t>và</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lớn</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lên</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cái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làng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đã</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nuôi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dưỡng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tâm</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hồn</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tôi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từ</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thủa</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nào</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Giờ</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đây</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xa</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làng</a:t>
            </a:r>
            <a:r>
              <a:rPr lang="en-US" sz="2400" i="1" dirty="0">
                <a:latin typeface="Times New Roman" panose="02020603050405020304" pitchFamily="18" charset="0"/>
                <a:ea typeface="Calibri"/>
                <a:cs typeface="Times New Roman" panose="02020603050405020304" pitchFamily="18" charset="0"/>
              </a:rPr>
              <a:t> </a:t>
            </a:r>
            <a:r>
              <a:rPr lang="vi-VN" sz="2400" i="1" dirty="0">
                <a:latin typeface="Times New Roman" panose="02020603050405020304" pitchFamily="18" charset="0"/>
                <a:ea typeface="Calibri"/>
                <a:cs typeface="Times New Roman" panose="02020603050405020304" pitchFamily="18" charset="0"/>
              </a:rPr>
              <a:t>ở</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nơi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tản</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cư</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tôi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nhớ</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làng</a:t>
            </a:r>
            <a:r>
              <a:rPr lang="en-US" sz="2400" i="1" dirty="0">
                <a:latin typeface="Times New Roman" panose="02020603050405020304" pitchFamily="18" charset="0"/>
                <a:ea typeface="Calibri"/>
                <a:cs typeface="Times New Roman" panose="02020603050405020304" pitchFamily="18" charset="0"/>
              </a:rPr>
              <a:t> da </a:t>
            </a:r>
            <a:r>
              <a:rPr lang="en-US" sz="2400" i="1" dirty="0" err="1">
                <a:latin typeface="Times New Roman" panose="02020603050405020304" pitchFamily="18" charset="0"/>
                <a:ea typeface="Calibri"/>
                <a:cs typeface="Times New Roman" panose="02020603050405020304" pitchFamily="18" charset="0"/>
              </a:rPr>
              <a:t>diết</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nhớ</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những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ngày</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tham</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gia</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kháng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chiến</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và</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có</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lẽ</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tình</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yêu</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làng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càng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được</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trỗi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dậy</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mạnh</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mẽ</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trong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lòng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tôi</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nếu</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như</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không</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có</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một</a:t>
            </a:r>
            <a:r>
              <a:rPr lang="en-US" sz="2400" i="1" dirty="0">
                <a:latin typeface="Times New Roman" panose="02020603050405020304" pitchFamily="18" charset="0"/>
                <a:ea typeface="Calibri"/>
                <a:cs typeface="Times New Roman" panose="02020603050405020304" pitchFamily="18" charset="0"/>
              </a:rPr>
              <a:t> </a:t>
            </a:r>
            <a:r>
              <a:rPr lang="en-US" sz="2400" i="1" dirty="0" err="1">
                <a:latin typeface="Times New Roman" panose="02020603050405020304" pitchFamily="18" charset="0"/>
                <a:ea typeface="Calibri"/>
                <a:cs typeface="Times New Roman" panose="02020603050405020304" pitchFamily="18" charset="0"/>
              </a:rPr>
              <a:t>ngày</a:t>
            </a:r>
            <a:r>
              <a:rPr lang="en-US" sz="2400" i="1" dirty="0">
                <a:latin typeface="Times New Roman" panose="02020603050405020304" pitchFamily="18" charset="0"/>
                <a:ea typeface="Calibri"/>
                <a:cs typeface="Times New Roman" panose="02020603050405020304" pitchFamily="18" charset="0"/>
              </a:rPr>
              <a:t>…​</a:t>
            </a:r>
          </a:p>
        </p:txBody>
      </p:sp>
      <p:pic>
        <p:nvPicPr>
          <p:cNvPr id="4" name="Picture 5" descr="93133hqdtxzcdje[1]"/>
          <p:cNvPicPr>
            <a:picLocks noChangeAspect="1" noChangeArrowheads="1" noCrop="1"/>
          </p:cNvPicPr>
          <p:nvPr/>
        </p:nvPicPr>
        <p:blipFill>
          <a:blip r:embed="rId2"/>
          <a:srcRect/>
          <a:stretch>
            <a:fillRect/>
          </a:stretch>
        </p:blipFill>
        <p:spPr bwMode="auto">
          <a:xfrm flipH="1">
            <a:off x="7467600" y="-285750"/>
            <a:ext cx="1676400" cy="1803626"/>
          </a:xfrm>
          <a:prstGeom prst="rect">
            <a:avLst/>
          </a:prstGeom>
          <a:noFill/>
          <a:ln w="9525">
            <a:noFill/>
            <a:miter lim="800000"/>
            <a:headEnd/>
            <a:tailEnd/>
          </a:ln>
        </p:spPr>
      </p:pic>
    </p:spTree>
    <p:extLst>
      <p:ext uri="{BB962C8B-B14F-4D97-AF65-F5344CB8AC3E}">
        <p14:creationId xmlns:p14="http://schemas.microsoft.com/office/powerpoint/2010/main" val="167663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93133hqdtxzcdje[1]"/>
          <p:cNvPicPr>
            <a:picLocks noChangeAspect="1" noChangeArrowheads="1" noCrop="1"/>
          </p:cNvPicPr>
          <p:nvPr/>
        </p:nvPicPr>
        <p:blipFill>
          <a:blip r:embed="rId2"/>
          <a:srcRect/>
          <a:stretch>
            <a:fillRect/>
          </a:stretch>
        </p:blipFill>
        <p:spPr bwMode="auto">
          <a:xfrm flipH="1">
            <a:off x="7467600" y="-285750"/>
            <a:ext cx="1676400" cy="1803626"/>
          </a:xfrm>
          <a:prstGeom prst="rect">
            <a:avLst/>
          </a:prstGeom>
          <a:noFill/>
          <a:ln w="9525">
            <a:noFill/>
            <a:miter lim="800000"/>
            <a:headEnd/>
            <a:tailEnd/>
          </a:ln>
        </p:spPr>
      </p:pic>
      <p:sp>
        <p:nvSpPr>
          <p:cNvPr id="7" name="Rectangle 6"/>
          <p:cNvSpPr/>
          <p:nvPr/>
        </p:nvSpPr>
        <p:spPr>
          <a:xfrm>
            <a:off x="138545" y="0"/>
            <a:ext cx="8839200" cy="3477875"/>
          </a:xfrm>
          <a:prstGeom prst="rect">
            <a:avLst/>
          </a:prstGeom>
        </p:spPr>
        <p:txBody>
          <a:bodyPr wrap="square">
            <a:spAutoFit/>
          </a:bodyPr>
          <a:lstStyle/>
          <a:p>
            <a:pPr algn="just"/>
            <a:r>
              <a:rPr lang="en-US" sz="2000" b="1" dirty="0">
                <a:latin typeface="Times New Roman" panose="02020603050405020304" pitchFamily="18" charset="0"/>
                <a:cs typeface="Times New Roman" panose="02020603050405020304" pitchFamily="18" charset="0"/>
              </a:rPr>
              <a:t>2. </a:t>
            </a:r>
            <a:r>
              <a:rPr lang="en-US" sz="2000" b="1" dirty="0" err="1">
                <a:latin typeface="Times New Roman" panose="02020603050405020304" pitchFamily="18" charset="0"/>
                <a:cs typeface="Times New Roman" panose="02020603050405020304" pitchFamily="18" charset="0"/>
              </a:rPr>
              <a:t>Thân</a:t>
            </a:r>
            <a:r>
              <a:rPr lang="en-US" sz="2000" b="1" dirty="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bài</a:t>
            </a:r>
            <a:r>
              <a:rPr lang="en-US" sz="2000" b="1"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gn="just"/>
            <a:r>
              <a:rPr lang="en-US" sz="2000" i="1" dirty="0">
                <a:latin typeface="Times New Roman" panose="02020603050405020304" pitchFamily="18" charset="0"/>
                <a:cs typeface="Times New Roman" panose="02020603050405020304" pitchFamily="18" charset="0"/>
              </a:rPr>
              <a:t>a. </a:t>
            </a:r>
            <a:r>
              <a:rPr lang="en-US" sz="2000" i="1" dirty="0" err="1">
                <a:latin typeface="Times New Roman" panose="02020603050405020304" pitchFamily="18" charset="0"/>
                <a:cs typeface="Times New Roman" panose="02020603050405020304" pitchFamily="18" charset="0"/>
              </a:rPr>
              <a:t>Khái</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quát</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về</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hoàn</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cảnh</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của</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bản</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thân</a:t>
            </a:r>
            <a:endParaRPr lang="vi-VN" sz="2000" i="1" dirty="0">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Nghe </a:t>
            </a:r>
            <a:r>
              <a:rPr lang="vi-VN" sz="2000" dirty="0">
                <a:latin typeface="Times New Roman" panose="02020603050405020304" pitchFamily="18" charset="0"/>
                <a:cs typeface="Times New Roman" panose="02020603050405020304" pitchFamily="18" charset="0"/>
              </a:rPr>
              <a:t>theo chính sách của Đảng, gia đình tôi phải đi tản cư, phải xa ngôi làng thân yêu, xa quê tôi tích cực lao động vỡ vạt đất rậm ngoài suối để trồng thêm vài gốc sắn.</a:t>
            </a:r>
          </a:p>
          <a:p>
            <a:pPr algn="just"/>
            <a:r>
              <a:rPr lang="vi-VN"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Nằm </a:t>
            </a:r>
            <a:r>
              <a:rPr lang="vi-VN" sz="2000" dirty="0">
                <a:latin typeface="Times New Roman" panose="02020603050405020304" pitchFamily="18" charset="0"/>
                <a:cs typeface="Times New Roman" panose="02020603050405020304" pitchFamily="18" charset="0"/>
              </a:rPr>
              <a:t>giường tôi nghĩ về cái làng và nghĩ về những ngày cùng làm việc với anh em, ồ sao độ ấy vui thế, tôi thấy mình như trẻ ra và cảm thấy náo nức vô cùng, tôi lại muốn về làng, muốn được cùng anh em đào đường đắp u, xẻ hào, khuôn đá… tôi tự hỏi lòng mình không biết cái chòi gác ở đầu làng đã dựng xong chưa?</a:t>
            </a:r>
          </a:p>
          <a:p>
            <a:pPr algn="just"/>
            <a:r>
              <a:rPr lang="vi-VN"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Những đường hầm bí mật chắc còn khướt lắm! Chao ôi! tôi nhớ làng nhớ cái làng quá.</a:t>
            </a:r>
          </a:p>
        </p:txBody>
      </p:sp>
      <p:sp>
        <p:nvSpPr>
          <p:cNvPr id="8" name="Rectangle 7"/>
          <p:cNvSpPr/>
          <p:nvPr/>
        </p:nvSpPr>
        <p:spPr>
          <a:xfrm>
            <a:off x="221673" y="3472680"/>
            <a:ext cx="8839200" cy="1323439"/>
          </a:xfrm>
          <a:prstGeom prst="rect">
            <a:avLst/>
          </a:prstGeom>
        </p:spPr>
        <p:txBody>
          <a:bodyPr wrap="square">
            <a:spAutoFit/>
          </a:bodyPr>
          <a:lstStyle/>
          <a:p>
            <a:pPr algn="just"/>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Bên </a:t>
            </a:r>
            <a:r>
              <a:rPr lang="vi-VN" sz="2000" dirty="0">
                <a:latin typeface="Times New Roman" panose="02020603050405020304" pitchFamily="18" charset="0"/>
                <a:cs typeface="Times New Roman" panose="02020603050405020304" pitchFamily="18" charset="0"/>
              </a:rPr>
              <a:t>ngoài, ánh nắng rọi xuống mặt đất, có tiếng gà trưa cất lên.</a:t>
            </a:r>
          </a:p>
          <a:p>
            <a:pPr algn="just"/>
            <a:r>
              <a:rPr lang="vi-VN"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Gian nhà lịm đi, mờ mờ hơi đất, tôi nghĩ đến mụ chủ nhà, thảo nào cũng phải nghe những tiếng chửi con mắng cái của bà, lại kêu vại nước chóng cạn, cái bếp bừa bộn mà tôi nghe đến nỗi phát ngán. </a:t>
            </a:r>
          </a:p>
        </p:txBody>
      </p:sp>
    </p:spTree>
    <p:extLst>
      <p:ext uri="{BB962C8B-B14F-4D97-AF65-F5344CB8AC3E}">
        <p14:creationId xmlns:p14="http://schemas.microsoft.com/office/powerpoint/2010/main" val="23124806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143500"/>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lgn="just">
              <a:buNone/>
            </a:pPr>
            <a:r>
              <a:rPr lang="vi-VN" dirty="0" smtClean="0"/>
              <a:t> </a:t>
            </a:r>
            <a:r>
              <a:rPr lang="en-US" dirty="0" smtClean="0"/>
              <a:t>     </a:t>
            </a:r>
            <a:r>
              <a:rPr lang="vi-VN" sz="3300" dirty="0" smtClean="0">
                <a:latin typeface="Times New Roman" panose="02020603050405020304" pitchFamily="18" charset="0"/>
                <a:cs typeface="Times New Roman" panose="02020603050405020304" pitchFamily="18" charset="0"/>
              </a:rPr>
              <a:t>Tấm </a:t>
            </a:r>
            <a:r>
              <a:rPr lang="vi-VN" sz="3300" dirty="0">
                <a:latin typeface="Times New Roman" panose="02020603050405020304" pitchFamily="18" charset="0"/>
                <a:cs typeface="Times New Roman" panose="02020603050405020304" pitchFamily="18" charset="0"/>
              </a:rPr>
              <a:t>che cửa bỗng kêu lạch xạch, gian nhà sáng lên tôi nghĩ đứa con gái lớn bán hàng đã về nên tôi cất tiếng hỏi khi không thấy nó bước vào.</a:t>
            </a:r>
          </a:p>
          <a:p>
            <a:pPr marL="0" indent="0" algn="just">
              <a:buNone/>
            </a:pPr>
            <a:r>
              <a:rPr lang="vi-VN" sz="3300" dirty="0">
                <a:latin typeface="Times New Roman" panose="02020603050405020304" pitchFamily="18" charset="0"/>
                <a:cs typeface="Times New Roman" panose="02020603050405020304" pitchFamily="18" charset="0"/>
              </a:rPr>
              <a:t>  </a:t>
            </a:r>
            <a:r>
              <a:rPr lang="en-US" sz="3300" dirty="0" smtClean="0">
                <a:latin typeface="Times New Roman" panose="02020603050405020304" pitchFamily="18" charset="0"/>
                <a:cs typeface="Times New Roman" panose="02020603050405020304" pitchFamily="18" charset="0"/>
              </a:rPr>
              <a:t>    </a:t>
            </a:r>
            <a:r>
              <a:rPr lang="vi-VN" sz="3300" dirty="0" smtClean="0">
                <a:latin typeface="Times New Roman" panose="02020603050405020304" pitchFamily="18" charset="0"/>
                <a:cs typeface="Times New Roman" panose="02020603050405020304" pitchFamily="18" charset="0"/>
              </a:rPr>
              <a:t>- </a:t>
            </a:r>
            <a:r>
              <a:rPr lang="vi-VN" sz="3300" dirty="0">
                <a:latin typeface="Times New Roman" panose="02020603050405020304" pitchFamily="18" charset="0"/>
                <a:cs typeface="Times New Roman" panose="02020603050405020304" pitchFamily="18" charset="0"/>
              </a:rPr>
              <a:t>Ở ngoài ấy làm gì mà lâu thế mày? </a:t>
            </a:r>
            <a:endParaRPr lang="en-US" sz="3300" dirty="0" smtClean="0">
              <a:latin typeface="Times New Roman" panose="02020603050405020304" pitchFamily="18" charset="0"/>
              <a:cs typeface="Times New Roman" panose="02020603050405020304" pitchFamily="18" charset="0"/>
            </a:endParaRPr>
          </a:p>
          <a:p>
            <a:pPr marL="0" indent="0" algn="just">
              <a:buNone/>
            </a:pPr>
            <a:r>
              <a:rPr lang="en-US" sz="3300" dirty="0" smtClean="0">
                <a:latin typeface="Times New Roman" panose="02020603050405020304" pitchFamily="18" charset="0"/>
                <a:cs typeface="Times New Roman" panose="02020603050405020304" pitchFamily="18" charset="0"/>
              </a:rPr>
              <a:t>      </a:t>
            </a:r>
            <a:r>
              <a:rPr lang="vi-VN" sz="3300" dirty="0" smtClean="0">
                <a:latin typeface="Times New Roman" panose="02020603050405020304" pitchFamily="18" charset="0"/>
                <a:cs typeface="Times New Roman" panose="02020603050405020304" pitchFamily="18" charset="0"/>
              </a:rPr>
              <a:t>Không </a:t>
            </a:r>
            <a:r>
              <a:rPr lang="vi-VN" sz="3300" dirty="0">
                <a:latin typeface="Times New Roman" panose="02020603050405020304" pitchFamily="18" charset="0"/>
                <a:cs typeface="Times New Roman" panose="02020603050405020304" pitchFamily="18" charset="0"/>
              </a:rPr>
              <a:t>để con kịp trả lời tôi vội vơ cái nón dặn nó trông hai em rồi bảo nó trông nhà, đừng để mụ chủ lấy đồ của gia đình.</a:t>
            </a:r>
          </a:p>
          <a:p>
            <a:pPr marL="0" indent="0" algn="just">
              <a:buNone/>
            </a:pPr>
            <a:r>
              <a:rPr lang="vi-VN" sz="3300" dirty="0">
                <a:latin typeface="Times New Roman" panose="02020603050405020304" pitchFamily="18" charset="0"/>
                <a:cs typeface="Times New Roman" panose="02020603050405020304" pitchFamily="18" charset="0"/>
              </a:rPr>
              <a:t>   </a:t>
            </a:r>
            <a:r>
              <a:rPr lang="en-US" sz="3300" dirty="0" smtClean="0">
                <a:latin typeface="Times New Roman" panose="02020603050405020304" pitchFamily="18" charset="0"/>
                <a:cs typeface="Times New Roman" panose="02020603050405020304" pitchFamily="18" charset="0"/>
              </a:rPr>
              <a:t>   </a:t>
            </a:r>
            <a:r>
              <a:rPr lang="vi-VN" sz="3300" dirty="0" smtClean="0">
                <a:latin typeface="Times New Roman" panose="02020603050405020304" pitchFamily="18" charset="0"/>
                <a:cs typeface="Times New Roman" panose="02020603050405020304" pitchFamily="18" charset="0"/>
              </a:rPr>
              <a:t>- </a:t>
            </a:r>
            <a:r>
              <a:rPr lang="vi-VN" sz="3300" dirty="0">
                <a:latin typeface="Times New Roman" panose="02020603050405020304" pitchFamily="18" charset="0"/>
                <a:cs typeface="Times New Roman" panose="02020603050405020304" pitchFamily="18" charset="0"/>
              </a:rPr>
              <a:t>Nó thì rút ruột ra, biết chửa? Tôi </a:t>
            </a:r>
            <a:r>
              <a:rPr lang="vi-VN" sz="3300" dirty="0" smtClean="0">
                <a:latin typeface="Times New Roman" panose="02020603050405020304" pitchFamily="18" charset="0"/>
                <a:cs typeface="Times New Roman" panose="02020603050405020304" pitchFamily="18" charset="0"/>
              </a:rPr>
              <a:t>bước ra ngoài, trời xanh lồng lộng, có những tảng mây sáng chói lừ đừ.</a:t>
            </a:r>
          </a:p>
          <a:p>
            <a:pPr marL="0" indent="0" algn="just">
              <a:buNone/>
            </a:pPr>
            <a:r>
              <a:rPr lang="vi-VN" sz="3300" dirty="0" smtClean="0">
                <a:latin typeface="Times New Roman" panose="02020603050405020304" pitchFamily="18" charset="0"/>
                <a:cs typeface="Times New Roman" panose="02020603050405020304" pitchFamily="18" charset="0"/>
              </a:rPr>
              <a:t>   </a:t>
            </a:r>
            <a:r>
              <a:rPr lang="en-US" sz="3300" dirty="0" smtClean="0">
                <a:latin typeface="Times New Roman" panose="02020603050405020304" pitchFamily="18" charset="0"/>
                <a:cs typeface="Times New Roman" panose="02020603050405020304" pitchFamily="18" charset="0"/>
              </a:rPr>
              <a:t>   </a:t>
            </a:r>
            <a:r>
              <a:rPr lang="vi-VN" sz="3300" dirty="0" smtClean="0">
                <a:latin typeface="Times New Roman" panose="02020603050405020304" pitchFamily="18" charset="0"/>
                <a:cs typeface="Times New Roman" panose="02020603050405020304" pitchFamily="18" charset="0"/>
              </a:rPr>
              <a:t>Đường </a:t>
            </a:r>
            <a:r>
              <a:rPr lang="vi-VN" sz="3300" dirty="0">
                <a:latin typeface="Times New Roman" panose="02020603050405020304" pitchFamily="18" charset="0"/>
                <a:cs typeface="Times New Roman" panose="02020603050405020304" pitchFamily="18" charset="0"/>
              </a:rPr>
              <a:t>vắng hẳn người qua lại, họ dạt cả vào những khoảng bóng cây - tránh nắng, một vài tiếng động nhẹ khẽ gợi lên, oi ả.</a:t>
            </a:r>
          </a:p>
          <a:p>
            <a:pPr marL="0" indent="0" algn="just">
              <a:buNone/>
            </a:pPr>
            <a:r>
              <a:rPr lang="vi-VN" sz="3300" dirty="0">
                <a:latin typeface="Times New Roman" panose="02020603050405020304" pitchFamily="18" charset="0"/>
                <a:cs typeface="Times New Roman" panose="02020603050405020304" pitchFamily="18" charset="0"/>
              </a:rPr>
              <a:t>   </a:t>
            </a:r>
            <a:r>
              <a:rPr lang="en-US" sz="3300" dirty="0" smtClean="0">
                <a:latin typeface="Times New Roman" panose="02020603050405020304" pitchFamily="18" charset="0"/>
                <a:cs typeface="Times New Roman" panose="02020603050405020304" pitchFamily="18" charset="0"/>
              </a:rPr>
              <a:t>   </a:t>
            </a:r>
            <a:r>
              <a:rPr lang="vi-VN" sz="3300" dirty="0" smtClean="0">
                <a:latin typeface="Times New Roman" panose="02020603050405020304" pitchFamily="18" charset="0"/>
                <a:cs typeface="Times New Roman" panose="02020603050405020304" pitchFamily="18" charset="0"/>
              </a:rPr>
              <a:t>Đi </a:t>
            </a:r>
            <a:r>
              <a:rPr lang="vi-VN" sz="3300" dirty="0">
                <a:latin typeface="Times New Roman" panose="02020603050405020304" pitchFamily="18" charset="0"/>
                <a:cs typeface="Times New Roman" panose="02020603050405020304" pitchFamily="18" charset="0"/>
              </a:rPr>
              <a:t>nghênh ngang giữa đường vắng, tôi mong nắng cho Tây nó chết.</a:t>
            </a:r>
          </a:p>
          <a:p>
            <a:pPr marL="0" indent="0" algn="just">
              <a:buNone/>
            </a:pPr>
            <a:r>
              <a:rPr lang="vi-VN" sz="3300" dirty="0">
                <a:latin typeface="Times New Roman" panose="02020603050405020304" pitchFamily="18" charset="0"/>
                <a:cs typeface="Times New Roman" panose="02020603050405020304" pitchFamily="18" charset="0"/>
              </a:rPr>
              <a:t>   </a:t>
            </a:r>
            <a:r>
              <a:rPr lang="en-US" sz="3300" dirty="0" smtClean="0">
                <a:latin typeface="Times New Roman" panose="02020603050405020304" pitchFamily="18" charset="0"/>
                <a:cs typeface="Times New Roman" panose="02020603050405020304" pitchFamily="18" charset="0"/>
              </a:rPr>
              <a:t>   </a:t>
            </a:r>
            <a:r>
              <a:rPr lang="vi-VN" sz="3300" dirty="0" smtClean="0">
                <a:latin typeface="Times New Roman" panose="02020603050405020304" pitchFamily="18" charset="0"/>
                <a:cs typeface="Times New Roman" panose="02020603050405020304" pitchFamily="18" charset="0"/>
              </a:rPr>
              <a:t>- </a:t>
            </a:r>
            <a:r>
              <a:rPr lang="vi-VN" sz="3300" dirty="0">
                <a:latin typeface="Times New Roman" panose="02020603050405020304" pitchFamily="18" charset="0"/>
                <a:cs typeface="Times New Roman" panose="02020603050405020304" pitchFamily="18" charset="0"/>
              </a:rPr>
              <a:t>Nắng này bỏ mẹ chúng nó.</a:t>
            </a:r>
          </a:p>
          <a:p>
            <a:pPr marL="0" indent="0" algn="just">
              <a:buNone/>
            </a:pPr>
            <a:r>
              <a:rPr lang="vi-VN" sz="3300" dirty="0">
                <a:latin typeface="Times New Roman" panose="02020603050405020304" pitchFamily="18" charset="0"/>
                <a:cs typeface="Times New Roman" panose="02020603050405020304" pitchFamily="18" charset="0"/>
              </a:rPr>
              <a:t>   </a:t>
            </a:r>
            <a:r>
              <a:rPr lang="en-US" sz="3300" dirty="0" smtClean="0">
                <a:latin typeface="Times New Roman" panose="02020603050405020304" pitchFamily="18" charset="0"/>
                <a:cs typeface="Times New Roman" panose="02020603050405020304" pitchFamily="18" charset="0"/>
              </a:rPr>
              <a:t>   </a:t>
            </a:r>
            <a:r>
              <a:rPr lang="vi-VN" sz="3300" dirty="0" smtClean="0">
                <a:latin typeface="Times New Roman" panose="02020603050405020304" pitchFamily="18" charset="0"/>
                <a:cs typeface="Times New Roman" panose="02020603050405020304" pitchFamily="18" charset="0"/>
              </a:rPr>
              <a:t>Theo </a:t>
            </a:r>
            <a:r>
              <a:rPr lang="vi-VN" sz="3300" dirty="0">
                <a:latin typeface="Times New Roman" panose="02020603050405020304" pitchFamily="18" charset="0"/>
                <a:cs typeface="Times New Roman" panose="02020603050405020304" pitchFamily="18" charset="0"/>
              </a:rPr>
              <a:t>thói quen, việc đầu tiên tôi vào phòng thông tin nghe đọc báo, tôi tuy biết mặt chữ nhưng chữ in khó đọc khiến tôi khổ tâm hết sức, tôi ghét thậm những anh cậy ta lắm chữ đọc báo lại cứ đọc thầm một mình, không đọc ra thành tiếng cho người khác nghe nhờ mấy</a:t>
            </a:r>
            <a:endParaRPr lang="en-US" sz="3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7657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to="" calcmode="lin" valueType="num">
                                      <p:cBhvr>
                                        <p:cTn id="7" dur="1" fill="hold"/>
                                        <p:tgtEl>
                                          <p:spTgt spid="3">
                                            <p:bg/>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to="" calcmode="lin" valueType="num">
                                      <p:cBhvr>
                                        <p:cTn id="37" dur="1" fill="hold"/>
                                        <p:tgtEl>
                                          <p:spTgt spid="3">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to="" calcmode="lin" valueType="num">
                                      <p:cBhvr>
                                        <p:cTn id="42" dur="1" fill="hold"/>
                                        <p:tgtEl>
                                          <p:spTgt spid="3">
                                            <p:txEl>
                                              <p:pRg st="6" end="6"/>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to="" calcmode="lin" valueType="num">
                                      <p:cBhvr>
                                        <p:cTn id="47" dur="1" fill="hold"/>
                                        <p:tgtEl>
                                          <p:spTgt spid="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7" y="361950"/>
            <a:ext cx="9144000" cy="4476750"/>
          </a:xfrm>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marL="0" indent="0" algn="just">
              <a:buNone/>
            </a:pPr>
            <a:r>
              <a:rPr lang="vi-VN" dirty="0"/>
              <a:t>   </a:t>
            </a:r>
            <a:r>
              <a:rPr lang="en-US" dirty="0" smtClean="0"/>
              <a:t>   </a:t>
            </a:r>
            <a:r>
              <a:rPr lang="vi-VN" dirty="0" smtClean="0">
                <a:latin typeface="Times New Roman" panose="02020603050405020304" pitchFamily="18" charset="0"/>
                <a:cs typeface="Times New Roman" panose="02020603050405020304" pitchFamily="18" charset="0"/>
              </a:rPr>
              <a:t>May </a:t>
            </a:r>
            <a:r>
              <a:rPr lang="vi-VN" dirty="0">
                <a:latin typeface="Times New Roman" panose="02020603050405020304" pitchFamily="18" charset="0"/>
                <a:cs typeface="Times New Roman" panose="02020603050405020304" pitchFamily="18" charset="0"/>
              </a:rPr>
              <a:t>sao hôm nay vớ được anh dân quân đọc rất to, dõng dạc, rành rọt từng chữ, tôi sung sướng khi nghe bao nhiêu là tin hay về tinh thần kháng chiến của dân ta. </a:t>
            </a:r>
          </a:p>
          <a:p>
            <a:pPr marL="0" indent="0" algn="just">
              <a:buNone/>
            </a:pPr>
            <a:r>
              <a:rPr lang="vi-VN"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Nào </a:t>
            </a:r>
            <a:r>
              <a:rPr lang="vi-VN" dirty="0">
                <a:latin typeface="Times New Roman" panose="02020603050405020304" pitchFamily="18" charset="0"/>
                <a:cs typeface="Times New Roman" panose="02020603050405020304" pitchFamily="18" charset="0"/>
              </a:rPr>
              <a:t>là em nhỏ trong ban tuyên truyền xung phong bơi ra giữa hồ Hoàn Kiếm cắm quốc kì lên tháp Rùa, nào là một anh trung đội trưởng sau khi giết được bảy tên giặc đã tự sát bằng quả lựu đạn cuối cùng, đội nữ du kích Trưng Trắc giả làm người mua hàng đã bắt sống mọt tên quan hai bốt thao ngay giữa chợ “khiếp thật, tinh những người tài giỏi cả”.</a:t>
            </a:r>
          </a:p>
          <a:p>
            <a:pPr marL="0" indent="0" algn="just">
              <a:buNone/>
            </a:pPr>
            <a:r>
              <a:rPr lang="vi-VN"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Lại </a:t>
            </a:r>
            <a:r>
              <a:rPr lang="vi-VN" dirty="0">
                <a:latin typeface="Times New Roman" panose="02020603050405020304" pitchFamily="18" charset="0"/>
                <a:cs typeface="Times New Roman" panose="02020603050405020304" pitchFamily="18" charset="0"/>
              </a:rPr>
              <a:t>còn bao nhiêu tin đột kích nữa, chỗ này giết một tí, chỗ kia giết một tí, cả súng ống cũng vậy, hôm nay dàm khẩu, ngày mai dàm khẩu, tích tiểu thành đại làm gì mà rồi thằng Tây không bước sớm.</a:t>
            </a:r>
          </a:p>
          <a:p>
            <a:pPr marL="0" indent="0" algn="just">
              <a:buNone/>
            </a:pPr>
            <a:r>
              <a:rPr lang="vi-VN"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Tai </a:t>
            </a:r>
            <a:r>
              <a:rPr lang="vi-VN" dirty="0">
                <a:latin typeface="Times New Roman" panose="02020603050405020304" pitchFamily="18" charset="0"/>
                <a:cs typeface="Times New Roman" panose="02020603050405020304" pitchFamily="18" charset="0"/>
              </a:rPr>
              <a:t>nghe mà ruột gan tôi cảm tưởng như đang múa cả lên, vui quá</a:t>
            </a:r>
            <a:r>
              <a:rPr lang="vi-VN"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Tôi </a:t>
            </a:r>
            <a:r>
              <a:rPr lang="vi-VN" dirty="0">
                <a:latin typeface="Times New Roman" panose="02020603050405020304" pitchFamily="18" charset="0"/>
                <a:cs typeface="Times New Roman" panose="02020603050405020304" pitchFamily="18" charset="0"/>
              </a:rPr>
              <a:t>náo nức bước khỏi phòng thông tin, rẽ vào quán dặn vội mấy việc rồi đi thẳng ra lối huyện cũ, tôi ngồi vào một cái quán nước, hút một điếu thuốc lào, uống một hụm chè tươi nóng, bao nhiêu ý thích chen chúc trong đầu tôi</a:t>
            </a:r>
            <a:r>
              <a:rPr lang="vi-VN" dirty="0" smtClean="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6926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to="" calcmode="lin" valueType="num">
                                      <p:cBhvr>
                                        <p:cTn id="7" dur="1" fill="hold"/>
                                        <p:tgtEl>
                                          <p:spTgt spid="3">
                                            <p:bg/>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143500"/>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just">
              <a:buNone/>
            </a:pPr>
            <a:r>
              <a:rPr lang="vi-VN" dirty="0"/>
              <a:t>   </a:t>
            </a: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Các ông, các bà ở đâu ta lên đây à?</a:t>
            </a:r>
          </a:p>
          <a:p>
            <a:pPr marL="0" indent="0" algn="just">
              <a:buNone/>
            </a:pPr>
            <a:r>
              <a:rPr lang="vi-VN" dirty="0">
                <a:latin typeface="Times New Roman" panose="02020603050405020304" pitchFamily="18" charset="0"/>
                <a:cs typeface="Times New Roman" panose="02020603050405020304" pitchFamily="18" charset="0"/>
              </a:rPr>
              <a:t>  - Thưa ông, chúng cháu ở Gia Lâm lên đây ạ, đi bốn năm mới lên đến đây, vất vả quá.</a:t>
            </a:r>
          </a:p>
          <a:p>
            <a:pPr marL="0" indent="0" algn="just">
              <a:buNone/>
            </a:pPr>
            <a:r>
              <a:rPr lang="vi-VN" dirty="0">
                <a:latin typeface="Times New Roman" panose="02020603050405020304" pitchFamily="18" charset="0"/>
                <a:cs typeface="Times New Roman" panose="02020603050405020304" pitchFamily="18" charset="0"/>
              </a:rPr>
              <a:t>   Tôi hỏi chuyện lúa má ở dưới xuôi rồi rít một hơi thuốc lào nữa gật gù cái đầu “Hừ, đánh nhau cứ đánh nhau, cày cấy cứ cày cấy, tản cư cứ tản cư… hay đáo để”.</a:t>
            </a:r>
          </a:p>
          <a:p>
            <a:pPr marL="0" indent="0" algn="just">
              <a:buNone/>
            </a:pPr>
            <a:r>
              <a:rPr lang="vi-VN" dirty="0">
                <a:latin typeface="Times New Roman" panose="02020603050405020304" pitchFamily="18" charset="0"/>
                <a:cs typeface="Times New Roman" panose="02020603050405020304" pitchFamily="18" charset="0"/>
              </a:rPr>
              <a:t>  - Này bác có biết mấy hôm nay súng bắn ở đâu mà nghe rát thế không?</a:t>
            </a:r>
          </a:p>
          <a:p>
            <a:pPr algn="just"/>
            <a:endParaRPr lang="vi-VN" dirty="0"/>
          </a:p>
          <a:p>
            <a:pPr algn="just"/>
            <a:endParaRPr lang="en-US" dirty="0"/>
          </a:p>
        </p:txBody>
      </p:sp>
    </p:spTree>
    <p:extLst>
      <p:ext uri="{BB962C8B-B14F-4D97-AF65-F5344CB8AC3E}">
        <p14:creationId xmlns:p14="http://schemas.microsoft.com/office/powerpoint/2010/main" val="549342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to="" calcmode="lin" valueType="num">
                                      <p:cBhvr>
                                        <p:cTn id="7" dur="1" fill="hold"/>
                                        <p:tgtEl>
                                          <p:spTgt spid="3">
                                            <p:bg/>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143500"/>
          </a:xfrm>
        </p:spPr>
        <p:style>
          <a:lnRef idx="0">
            <a:schemeClr val="accent5"/>
          </a:lnRef>
          <a:fillRef idx="3">
            <a:schemeClr val="accent5"/>
          </a:fillRef>
          <a:effectRef idx="3">
            <a:schemeClr val="accent5"/>
          </a:effectRef>
          <a:fontRef idx="minor">
            <a:schemeClr val="lt1"/>
          </a:fontRef>
        </p:style>
        <p:txBody>
          <a:bodyPr>
            <a:normAutofit fontScale="92500" lnSpcReduction="10000"/>
          </a:bodyPr>
          <a:lstStyle/>
          <a:p>
            <a:pPr marL="0" indent="0" algn="just">
              <a:buNone/>
            </a:pPr>
            <a:r>
              <a:rPr lang="vi-VN" i="1" dirty="0"/>
              <a:t>   </a:t>
            </a:r>
            <a:r>
              <a:rPr lang="en-US" i="1" dirty="0">
                <a:latin typeface="Times New Roman" panose="02020603050405020304" pitchFamily="18" charset="0"/>
                <a:cs typeface="Times New Roman" panose="02020603050405020304" pitchFamily="18" charset="0"/>
              </a:rPr>
              <a:t>b. </a:t>
            </a:r>
            <a:r>
              <a:rPr lang="en-US" i="1" dirty="0" err="1">
                <a:latin typeface="Times New Roman" panose="02020603050405020304" pitchFamily="18" charset="0"/>
                <a:cs typeface="Times New Roman" panose="02020603050405020304" pitchFamily="18" charset="0"/>
              </a:rPr>
              <a:t>Khi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nghe</a:t>
            </a:r>
            <a:r>
              <a:rPr lang="en-US" i="1" dirty="0">
                <a:latin typeface="Times New Roman" panose="02020603050405020304" pitchFamily="18" charset="0"/>
                <a:cs typeface="Times New Roman" panose="02020603050405020304" pitchFamily="18" charset="0"/>
              </a:rPr>
              <a:t> tin </a:t>
            </a:r>
            <a:r>
              <a:rPr lang="en-US" i="1" dirty="0" err="1">
                <a:latin typeface="Times New Roman" panose="02020603050405020304" pitchFamily="18" charset="0"/>
                <a:cs typeface="Times New Roman" panose="02020603050405020304" pitchFamily="18" charset="0"/>
              </a:rPr>
              <a:t>làng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theo</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giặc</a:t>
            </a:r>
            <a:endParaRPr lang="vi-VN" dirty="0">
              <a:latin typeface="Times New Roman" panose="02020603050405020304" pitchFamily="18" charset="0"/>
              <a:cs typeface="Times New Roman" panose="02020603050405020304" pitchFamily="18" charset="0"/>
            </a:endParaRPr>
          </a:p>
          <a:p>
            <a:pPr marL="0" indent="0" algn="just">
              <a:buNone/>
            </a:pPr>
            <a:r>
              <a:rPr lang="vi-VN" dirty="0">
                <a:latin typeface="Times New Roman" panose="02020603050405020304" pitchFamily="18" charset="0"/>
                <a:cs typeface="Times New Roman" panose="02020603050405020304" pitchFamily="18" charset="0"/>
              </a:rPr>
              <a:t>   Một người đàn bà cho con bú mé bên kia xen vào:</a:t>
            </a:r>
          </a:p>
          <a:p>
            <a:pPr marL="0" indent="0" algn="just">
              <a:buNone/>
            </a:pPr>
            <a:r>
              <a:rPr lang="vi-VN" dirty="0">
                <a:latin typeface="Times New Roman" panose="02020603050405020304" pitchFamily="18" charset="0"/>
                <a:cs typeface="Times New Roman" panose="02020603050405020304" pitchFamily="18" charset="0"/>
              </a:rPr>
              <a:t>   - Nó rút ở Bắc Ninh về qua Chợ Dầu, nó khủng bố ông ạ!</a:t>
            </a:r>
          </a:p>
          <a:p>
            <a:pPr marL="0" indent="0" algn="just">
              <a:buNone/>
            </a:pPr>
            <a:r>
              <a:rPr lang="vi-VN" dirty="0">
                <a:latin typeface="Times New Roman" panose="02020603050405020304" pitchFamily="18" charset="0"/>
                <a:cs typeface="Times New Roman" panose="02020603050405020304" pitchFamily="18" charset="0"/>
              </a:rPr>
              <a:t>  Tôi giật mình khi nghe tên Chợ Dầu, tôi lắp bắp hỏi:</a:t>
            </a:r>
          </a:p>
          <a:p>
            <a:pPr marL="0" indent="0" algn="just">
              <a:buNone/>
            </a:pPr>
            <a:r>
              <a:rPr lang="vi-VN" dirty="0">
                <a:latin typeface="Times New Roman" panose="02020603050405020304" pitchFamily="18" charset="0"/>
                <a:cs typeface="Times New Roman" panose="02020603050405020304" pitchFamily="18" charset="0"/>
              </a:rPr>
              <a:t>  - Nó… nó vào làng chợ Dầu hở Bác? Thế ta giết được bao nhiêu thằng?</a:t>
            </a:r>
          </a:p>
          <a:p>
            <a:pPr marL="0" indent="0" algn="just">
              <a:buNone/>
            </a:pPr>
            <a:r>
              <a:rPr lang="vi-VN" dirty="0">
                <a:latin typeface="Times New Roman" panose="02020603050405020304" pitchFamily="18" charset="0"/>
                <a:cs typeface="Times New Roman" panose="02020603050405020304" pitchFamily="18" charset="0"/>
              </a:rPr>
              <a:t>  Người đàn bà ẵm con cong môi đỏng đảnh:</a:t>
            </a:r>
          </a:p>
          <a:p>
            <a:pPr marL="0" indent="0" algn="just">
              <a:buNone/>
            </a:pPr>
            <a:r>
              <a:rPr lang="vi-VN" dirty="0">
                <a:latin typeface="Times New Roman" panose="02020603050405020304" pitchFamily="18" charset="0"/>
                <a:cs typeface="Times New Roman" panose="02020603050405020304" pitchFamily="18" charset="0"/>
              </a:rPr>
              <a:t>  - Có giết được thằng nào đâu, cả làng chúng nó theo việt gian theo Tây còn giết gì nữa.</a:t>
            </a:r>
          </a:p>
          <a:p>
            <a:pPr algn="just"/>
            <a:endParaRPr lang="en-US" dirty="0"/>
          </a:p>
        </p:txBody>
      </p:sp>
    </p:spTree>
    <p:extLst>
      <p:ext uri="{BB962C8B-B14F-4D97-AF65-F5344CB8AC3E}">
        <p14:creationId xmlns:p14="http://schemas.microsoft.com/office/powerpoint/2010/main" val="770925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to="" calcmode="lin" valueType="num">
                                      <p:cBhvr>
                                        <p:cTn id="7" dur="1" fill="hold"/>
                                        <p:tgtEl>
                                          <p:spTgt spid="3">
                                            <p:bg/>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to="" calcmode="lin" valueType="num">
                                      <p:cBhvr>
                                        <p:cTn id="37" dur="1" fill="hold"/>
                                        <p:tgtEl>
                                          <p:spTgt spid="3">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to="" calcmode="lin" valueType="num">
                                      <p:cBhvr>
                                        <p:cTn id="42"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143500"/>
          </a:xfrm>
        </p:spPr>
        <p:style>
          <a:lnRef idx="0">
            <a:schemeClr val="accent2"/>
          </a:lnRef>
          <a:fillRef idx="3">
            <a:schemeClr val="accent2"/>
          </a:fillRef>
          <a:effectRef idx="3">
            <a:schemeClr val="accent2"/>
          </a:effectRef>
          <a:fontRef idx="minor">
            <a:schemeClr val="lt1"/>
          </a:fontRef>
        </p:style>
        <p:txBody>
          <a:bodyPr>
            <a:normAutofit fontScale="77500" lnSpcReduction="20000"/>
          </a:bodyPr>
          <a:lstStyle/>
          <a:p>
            <a:pPr marL="0" indent="0">
              <a:buNone/>
            </a:pPr>
            <a:r>
              <a:rPr lang="vi-VN" dirty="0"/>
              <a:t>  </a:t>
            </a:r>
            <a:r>
              <a:rPr lang="vi-VN" dirty="0">
                <a:latin typeface="Times New Roman" panose="02020603050405020304" pitchFamily="18" charset="0"/>
                <a:cs typeface="Times New Roman" panose="02020603050405020304" pitchFamily="18" charset="0"/>
              </a:rPr>
              <a:t>Tôi cảm thấy như cổ nghẹn ắng lại, da mặt tê rân rân, lặng người đi, tôi tưởng như không thể thở được, một lúc lâu mới hết bàng hoàng không tin vào những gì đã nghe tôi hỏi lại.</a:t>
            </a:r>
          </a:p>
          <a:p>
            <a:pPr marL="0" indent="0">
              <a:buNone/>
            </a:pPr>
            <a:r>
              <a:rPr lang="vi-VN" dirty="0">
                <a:latin typeface="Times New Roman" panose="02020603050405020304" pitchFamily="18" charset="0"/>
                <a:cs typeface="Times New Roman" panose="02020603050405020304" pitchFamily="18" charset="0"/>
              </a:rPr>
              <a:t>  - Liệu có thật không hả bác? hay là chỉ tại…</a:t>
            </a:r>
          </a:p>
          <a:p>
            <a:pPr marL="0" indent="0">
              <a:buNone/>
            </a:pPr>
            <a:r>
              <a:rPr lang="vi-VN" dirty="0">
                <a:latin typeface="Times New Roman" panose="02020603050405020304" pitchFamily="18" charset="0"/>
                <a:cs typeface="Times New Roman" panose="02020603050405020304" pitchFamily="18" charset="0"/>
              </a:rPr>
              <a:t>  - Thì chúng tôi vừa ở dưới đó lên mà, Việt gian từ thằng chủ tịch mà đi cơ ông ạ! Tây vào làng chúng nó bảo nhau vác cờ thần ra hoan hô.</a:t>
            </a:r>
          </a:p>
          <a:p>
            <a:pPr marL="0" indent="0">
              <a:buNone/>
            </a:pPr>
            <a:r>
              <a:rPr lang="vi-VN" dirty="0">
                <a:latin typeface="Times New Roman" panose="02020603050405020304" pitchFamily="18" charset="0"/>
                <a:cs typeface="Times New Roman" panose="02020603050405020304" pitchFamily="18" charset="0"/>
              </a:rPr>
              <a:t>  Thằng Chánh Bệu thì khuôn cả từ chè, đỉnh đồng, vải vóc lên xa cam-nhông, đưa vợ con lên vị trí với giặc ở ngoài tỉnh mà lại.</a:t>
            </a:r>
          </a:p>
          <a:p>
            <a:pPr marL="0" indent="0">
              <a:buNone/>
            </a:pPr>
            <a:r>
              <a:rPr lang="vi-VN" dirty="0">
                <a:latin typeface="Times New Roman" panose="02020603050405020304" pitchFamily="18" charset="0"/>
                <a:cs typeface="Times New Roman" panose="02020603050405020304" pitchFamily="18" charset="0"/>
              </a:rPr>
              <a:t>  Tôi đau đớn đến uất nghẹn, tôi trả tiền nước, đứng dậy chèm chẹp miệng, cố cười nói to:</a:t>
            </a:r>
          </a:p>
          <a:p>
            <a:pPr marL="0" indent="0">
              <a:buNone/>
            </a:pPr>
            <a:r>
              <a:rPr lang="vi-VN" dirty="0">
                <a:latin typeface="Times New Roman" panose="02020603050405020304" pitchFamily="18" charset="0"/>
                <a:cs typeface="Times New Roman" panose="02020603050405020304" pitchFamily="18" charset="0"/>
              </a:rPr>
              <a:t>  - Hà, nắng gớm, về nào…</a:t>
            </a:r>
          </a:p>
          <a:p>
            <a:pPr marL="0" indent="0">
              <a:buNone/>
            </a:pPr>
            <a:r>
              <a:rPr lang="vi-VN" dirty="0">
                <a:latin typeface="Times New Roman" panose="02020603050405020304" pitchFamily="18" charset="0"/>
                <a:cs typeface="Times New Roman" panose="02020603050405020304" pitchFamily="18" charset="0"/>
              </a:rPr>
              <a:t>  Tôi cố đánh lảng đi và đứng dậy đi thẳng, tôi vẫn nghe rõ cái giọng chua lanh lảnh của người đàn bà cho con bú.</a:t>
            </a:r>
          </a:p>
          <a:p>
            <a:endParaRPr lang="vi-VN" dirty="0"/>
          </a:p>
          <a:p>
            <a:endParaRPr lang="en-US" dirty="0"/>
          </a:p>
        </p:txBody>
      </p:sp>
    </p:spTree>
    <p:extLst>
      <p:ext uri="{BB962C8B-B14F-4D97-AF65-F5344CB8AC3E}">
        <p14:creationId xmlns:p14="http://schemas.microsoft.com/office/powerpoint/2010/main" val="2722533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to="" calcmode="lin" valueType="num">
                                      <p:cBhvr>
                                        <p:cTn id="7" dur="1" fill="hold"/>
                                        <p:tgtEl>
                                          <p:spTgt spid="3">
                                            <p:bg/>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to="" calcmode="lin" valueType="num">
                                      <p:cBhvr>
                                        <p:cTn id="37" dur="1" fill="hold"/>
                                        <p:tgtEl>
                                          <p:spTgt spid="3">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to="" calcmode="lin" valueType="num">
                                      <p:cBhvr>
                                        <p:cTn id="42"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143500"/>
          </a:xfrm>
        </p:spPr>
        <p:style>
          <a:lnRef idx="2">
            <a:schemeClr val="accent4">
              <a:shade val="50000"/>
            </a:schemeClr>
          </a:lnRef>
          <a:fillRef idx="1">
            <a:schemeClr val="accent4"/>
          </a:fillRef>
          <a:effectRef idx="0">
            <a:schemeClr val="accent4"/>
          </a:effectRef>
          <a:fontRef idx="minor">
            <a:schemeClr val="lt1"/>
          </a:fontRef>
        </p:style>
        <p:txBody>
          <a:bodyPr>
            <a:normAutofit lnSpcReduction="10000"/>
          </a:bodyPr>
          <a:lstStyle/>
          <a:p>
            <a:pPr marL="0" indent="0" algn="just">
              <a:buNone/>
            </a:pPr>
            <a:r>
              <a:rPr lang="vi-VN" dirty="0"/>
              <a:t> </a:t>
            </a:r>
            <a:r>
              <a:rPr lang="vi-VN" dirty="0">
                <a:latin typeface="Times New Roman" panose="02020603050405020304" pitchFamily="18" charset="0"/>
                <a:cs typeface="Times New Roman" panose="02020603050405020304" pitchFamily="18" charset="0"/>
              </a:rPr>
              <a:t>- Cha mẹ tiên sư nhà chúng nó! Đói khổ ăn cắp ăn trộm còn được người ta thương, cái giống Việt gian bán nước thì cứ cho mỗi đứa một nhát.</a:t>
            </a:r>
          </a:p>
          <a:p>
            <a:pPr marL="0" indent="0" algn="just">
              <a:buNone/>
            </a:pPr>
            <a:r>
              <a:rPr lang="vi-VN" dirty="0">
                <a:latin typeface="Times New Roman" panose="02020603050405020304" pitchFamily="18" charset="0"/>
                <a:cs typeface="Times New Roman" panose="02020603050405020304" pitchFamily="18" charset="0"/>
              </a:rPr>
              <a:t>  Tôi nghe mà cứ tưởng như nói mình vậy, chỉ biết cúi gằm mặt xuống mà đi, tôi chợt nghĩ đến mụ chủ nhà, rồi mụ chủ có để yên cho gia đình lão già này hay không?</a:t>
            </a:r>
          </a:p>
          <a:p>
            <a:pPr marL="0" indent="0" algn="just">
              <a:buNone/>
            </a:pPr>
            <a:r>
              <a:rPr lang="vi-VN" dirty="0">
                <a:latin typeface="Times New Roman" panose="02020603050405020304" pitchFamily="18" charset="0"/>
                <a:cs typeface="Times New Roman" panose="02020603050405020304" pitchFamily="18" charset="0"/>
              </a:rPr>
              <a:t>  Về đến nhà tôi nằm vật ra giường, nhìn lũ con tủi thân nước mắt tôi cứ giàn ra, chúng nó cũng là trẻ con làng Việt gian ư? Chúng nó cũng bị người ta rẻ rúm hắt hủi đấy ư? Khốn nạn, bằng ấy tuổi đầu…</a:t>
            </a:r>
          </a:p>
          <a:p>
            <a:pPr algn="just"/>
            <a:endParaRPr lang="en-US" dirty="0"/>
          </a:p>
        </p:txBody>
      </p:sp>
    </p:spTree>
    <p:extLst>
      <p:ext uri="{BB962C8B-B14F-4D97-AF65-F5344CB8AC3E}">
        <p14:creationId xmlns:p14="http://schemas.microsoft.com/office/powerpoint/2010/main" val="3474929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to="" calcmode="lin" valueType="num">
                                      <p:cBhvr>
                                        <p:cTn id="7" dur="1" fill="hold"/>
                                        <p:tgtEl>
                                          <p:spTgt spid="3">
                                            <p:bg/>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143500"/>
          </a:xfrm>
        </p:spPr>
        <p:style>
          <a:lnRef idx="1">
            <a:schemeClr val="accent1"/>
          </a:lnRef>
          <a:fillRef idx="3">
            <a:schemeClr val="accent1"/>
          </a:fillRef>
          <a:effectRef idx="2">
            <a:schemeClr val="accent1"/>
          </a:effectRef>
          <a:fontRef idx="minor">
            <a:schemeClr val="lt1"/>
          </a:fontRef>
        </p:style>
        <p:txBody>
          <a:bodyPr>
            <a:normAutofit fontScale="77500" lnSpcReduction="20000"/>
          </a:bodyPr>
          <a:lstStyle/>
          <a:p>
            <a:pPr marL="0" indent="0" algn="just">
              <a:buNone/>
            </a:pPr>
            <a:r>
              <a:rPr lang="vi-VN" dirty="0"/>
              <a:t>  </a:t>
            </a:r>
            <a:r>
              <a:rPr lang="vi-VN" dirty="0">
                <a:latin typeface="Times New Roman" panose="02020603050405020304" pitchFamily="18" charset="0"/>
                <a:cs typeface="Times New Roman" panose="02020603050405020304" pitchFamily="18" charset="0"/>
              </a:rPr>
              <a:t>Tôi đau đớn đến tột độ nắm chặt hai tay mà rít lên:</a:t>
            </a:r>
          </a:p>
          <a:p>
            <a:pPr marL="0" indent="0" algn="just">
              <a:buNone/>
            </a:pPr>
            <a:r>
              <a:rPr lang="vi-VN" dirty="0">
                <a:latin typeface="Times New Roman" panose="02020603050405020304" pitchFamily="18" charset="0"/>
                <a:cs typeface="Times New Roman" panose="02020603050405020304" pitchFamily="18" charset="0"/>
              </a:rPr>
              <a:t>  - Chúng mày ăn miếng cơm hay miếng gì vào mồn mà đi làm cái giống Việt gian bán nước để nhục nhã thế này?</a:t>
            </a:r>
          </a:p>
          <a:p>
            <a:pPr marL="0" indent="0" algn="just">
              <a:buNone/>
            </a:pPr>
            <a:r>
              <a:rPr lang="vi-VN" dirty="0">
                <a:latin typeface="Times New Roman" panose="02020603050405020304" pitchFamily="18" charset="0"/>
                <a:cs typeface="Times New Roman" panose="02020603050405020304" pitchFamily="18" charset="0"/>
              </a:rPr>
              <a:t>   Rồi tôi ngẫm nghĩ lại, chả nhẽ cái bọn ở làng lại đốn đến thế được, đối với tôi họ đều là người có tinh thần cả mà, họ đã ở lại làng quyết tâm một sống một chết với giặc, có đời nào lại cam tâm làm điều nhục nhã ấy, mà thằng Chánh Bệu thì đích là người làng không sai rồi, không có lửa làm sao có khói. </a:t>
            </a:r>
          </a:p>
          <a:p>
            <a:pPr marL="0" indent="0" algn="just">
              <a:buNone/>
            </a:pPr>
            <a:r>
              <a:rPr lang="vi-VN" dirty="0">
                <a:latin typeface="Times New Roman" panose="02020603050405020304" pitchFamily="18" charset="0"/>
                <a:cs typeface="Times New Roman" panose="02020603050405020304" pitchFamily="18" charset="0"/>
              </a:rPr>
              <a:t>   Chao ôi! Cực nhục chưa cả làng Việt gian, rồi đây biết làm ăn buôn bán ra sao?</a:t>
            </a:r>
          </a:p>
          <a:p>
            <a:pPr marL="0" indent="0" algn="just">
              <a:buNone/>
            </a:pPr>
            <a:r>
              <a:rPr lang="vi-VN" dirty="0">
                <a:latin typeface="Times New Roman" panose="02020603050405020304" pitchFamily="18" charset="0"/>
                <a:cs typeface="Times New Roman" panose="02020603050405020304" pitchFamily="18" charset="0"/>
              </a:rPr>
              <a:t>   Ai người ta chứa?</a:t>
            </a:r>
          </a:p>
          <a:p>
            <a:pPr marL="0" indent="0" algn="just">
              <a:buNone/>
            </a:pPr>
            <a:r>
              <a:rPr lang="vi-VN" dirty="0">
                <a:latin typeface="Times New Roman" panose="02020603050405020304" pitchFamily="18" charset="0"/>
                <a:cs typeface="Times New Roman" panose="02020603050405020304" pitchFamily="18" charset="0"/>
              </a:rPr>
              <a:t>   Ai người ta buôn bán mấy, suốt cả cái nước Việt Nam này người ta ghê tởm, người ta thù hằn cái giống Việt Gian bán nước, lại còn bao nhiêu người làng tan tác mỗi người một phương nữa, không biết họ đã rõ cơ sự này chưa?</a:t>
            </a:r>
          </a:p>
          <a:p>
            <a:pPr algn="just"/>
            <a:endParaRPr lang="en-US" dirty="0"/>
          </a:p>
        </p:txBody>
      </p:sp>
    </p:spTree>
    <p:extLst>
      <p:ext uri="{BB962C8B-B14F-4D97-AF65-F5344CB8AC3E}">
        <p14:creationId xmlns:p14="http://schemas.microsoft.com/office/powerpoint/2010/main" val="369168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to="" calcmode="lin" valueType="num">
                                      <p:cBhvr>
                                        <p:cTn id="7" dur="1" fill="hold"/>
                                        <p:tgtEl>
                                          <p:spTgt spid="3">
                                            <p:bg/>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to="" calcmode="lin" valueType="num">
                                      <p:cBhvr>
                                        <p:cTn id="37"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Dạy bé mạnh dạn trước đám đông - Trường mầm non Nắng Ma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133350"/>
            <a:ext cx="1752600" cy="2262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ChangeArrowheads="1"/>
          </p:cNvSpPr>
          <p:nvPr/>
        </p:nvSpPr>
        <p:spPr bwMode="auto">
          <a:xfrm>
            <a:off x="228600" y="742951"/>
            <a:ext cx="7010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eaLnBrk="1" hangingPunct="1">
              <a:spcBef>
                <a:spcPct val="50000"/>
              </a:spcBef>
            </a:pPr>
            <a:r>
              <a:rPr lang="en-US" altLang="en-US" sz="2400" b="1" i="1" u="sng" dirty="0" err="1">
                <a:latin typeface="Times New Roman" pitchFamily="18" charset="0"/>
              </a:rPr>
              <a:t>Đề</a:t>
            </a:r>
            <a:r>
              <a:rPr lang="en-US" altLang="en-US" sz="2400" b="1" i="1" u="sng" dirty="0">
                <a:latin typeface="Times New Roman" pitchFamily="18" charset="0"/>
              </a:rPr>
              <a:t> 1</a:t>
            </a:r>
            <a:r>
              <a:rPr lang="en-US" altLang="en-US" sz="2400" dirty="0">
                <a:latin typeface="Times New Roman" pitchFamily="18" charset="0"/>
              </a:rPr>
              <a:t>: </a:t>
            </a:r>
            <a:r>
              <a:rPr lang="en-US" altLang="en-US" sz="2400" dirty="0" err="1">
                <a:latin typeface="Times New Roman" pitchFamily="18" charset="0"/>
              </a:rPr>
              <a:t>Tâm</a:t>
            </a:r>
            <a:r>
              <a:rPr lang="en-US" altLang="en-US" sz="2400" dirty="0">
                <a:latin typeface="Times New Roman" pitchFamily="18" charset="0"/>
              </a:rPr>
              <a:t> </a:t>
            </a:r>
            <a:r>
              <a:rPr lang="en-US" altLang="en-US" sz="2400" dirty="0" err="1">
                <a:latin typeface="Times New Roman" pitchFamily="18" charset="0"/>
              </a:rPr>
              <a:t>trạng</a:t>
            </a:r>
            <a:r>
              <a:rPr lang="en-US" altLang="en-US" sz="2400" dirty="0">
                <a:latin typeface="Times New Roman" pitchFamily="18" charset="0"/>
              </a:rPr>
              <a:t> </a:t>
            </a:r>
            <a:r>
              <a:rPr lang="en-US" altLang="en-US" sz="2400" dirty="0" err="1">
                <a:latin typeface="Times New Roman" pitchFamily="18" charset="0"/>
              </a:rPr>
              <a:t>của</a:t>
            </a:r>
            <a:r>
              <a:rPr lang="en-US" altLang="en-US" sz="2400" dirty="0">
                <a:latin typeface="Times New Roman" pitchFamily="18" charset="0"/>
              </a:rPr>
              <a:t> </a:t>
            </a:r>
            <a:r>
              <a:rPr lang="en-US" altLang="en-US" sz="2400" dirty="0" err="1">
                <a:latin typeface="Times New Roman" pitchFamily="18" charset="0"/>
              </a:rPr>
              <a:t>em</a:t>
            </a:r>
            <a:r>
              <a:rPr lang="en-US" altLang="en-US" sz="2400" dirty="0">
                <a:latin typeface="Times New Roman" pitchFamily="18" charset="0"/>
              </a:rPr>
              <a:t> </a:t>
            </a:r>
            <a:r>
              <a:rPr lang="en-US" altLang="en-US" sz="2400" dirty="0" err="1">
                <a:latin typeface="Times New Roman" pitchFamily="18" charset="0"/>
              </a:rPr>
              <a:t>sau</a:t>
            </a:r>
            <a:r>
              <a:rPr lang="en-US" altLang="en-US" sz="2400" dirty="0">
                <a:latin typeface="Times New Roman" pitchFamily="18" charset="0"/>
              </a:rPr>
              <a:t> </a:t>
            </a:r>
            <a:r>
              <a:rPr lang="en-US" altLang="en-US" sz="2400" dirty="0" err="1">
                <a:latin typeface="Times New Roman" pitchFamily="18" charset="0"/>
              </a:rPr>
              <a:t>khi</a:t>
            </a:r>
            <a:r>
              <a:rPr lang="en-US" altLang="en-US" sz="2400" dirty="0">
                <a:latin typeface="Times New Roman" pitchFamily="18" charset="0"/>
              </a:rPr>
              <a:t> </a:t>
            </a:r>
            <a:r>
              <a:rPr lang="en-US" altLang="en-US" sz="2400" dirty="0" err="1">
                <a:latin typeface="Times New Roman" pitchFamily="18" charset="0"/>
              </a:rPr>
              <a:t>để</a:t>
            </a:r>
            <a:r>
              <a:rPr lang="en-US" altLang="en-US" sz="2400" dirty="0">
                <a:latin typeface="Times New Roman" pitchFamily="18" charset="0"/>
              </a:rPr>
              <a:t> </a:t>
            </a:r>
            <a:r>
              <a:rPr lang="en-US" altLang="en-US" sz="2400" dirty="0" err="1">
                <a:latin typeface="Times New Roman" pitchFamily="18" charset="0"/>
              </a:rPr>
              <a:t>xảy</a:t>
            </a:r>
            <a:r>
              <a:rPr lang="en-US" altLang="en-US" sz="2400" dirty="0">
                <a:latin typeface="Times New Roman" pitchFamily="18" charset="0"/>
              </a:rPr>
              <a:t> </a:t>
            </a:r>
            <a:r>
              <a:rPr lang="en-US" altLang="en-US" sz="2400" dirty="0" err="1">
                <a:latin typeface="Times New Roman" pitchFamily="18" charset="0"/>
              </a:rPr>
              <a:t>ra</a:t>
            </a:r>
            <a:r>
              <a:rPr lang="en-US" altLang="en-US" sz="2400" dirty="0">
                <a:latin typeface="Times New Roman" pitchFamily="18" charset="0"/>
              </a:rPr>
              <a:t> </a:t>
            </a:r>
            <a:r>
              <a:rPr lang="en-US" altLang="en-US" sz="2400" dirty="0" err="1">
                <a:latin typeface="Times New Roman" pitchFamily="18" charset="0"/>
              </a:rPr>
              <a:t>một</a:t>
            </a:r>
            <a:r>
              <a:rPr lang="en-US" altLang="en-US" sz="2400" dirty="0">
                <a:latin typeface="Times New Roman" pitchFamily="18" charset="0"/>
              </a:rPr>
              <a:t> </a:t>
            </a:r>
            <a:r>
              <a:rPr lang="en-US" altLang="en-US" sz="2400" dirty="0" err="1">
                <a:latin typeface="Times New Roman" pitchFamily="18" charset="0"/>
              </a:rPr>
              <a:t>chuyện</a:t>
            </a:r>
            <a:r>
              <a:rPr lang="en-US" altLang="en-US" sz="2400" dirty="0">
                <a:latin typeface="Times New Roman" pitchFamily="18" charset="0"/>
              </a:rPr>
              <a:t> </a:t>
            </a:r>
            <a:r>
              <a:rPr lang="en-US" altLang="en-US" sz="2400" dirty="0" err="1">
                <a:latin typeface="Times New Roman" pitchFamily="18" charset="0"/>
              </a:rPr>
              <a:t>có</a:t>
            </a:r>
            <a:r>
              <a:rPr lang="en-US" altLang="en-US" sz="2400" dirty="0">
                <a:latin typeface="Times New Roman" pitchFamily="18" charset="0"/>
              </a:rPr>
              <a:t> </a:t>
            </a:r>
            <a:r>
              <a:rPr lang="en-US" altLang="en-US" sz="2400" dirty="0" err="1">
                <a:latin typeface="Times New Roman" pitchFamily="18" charset="0"/>
              </a:rPr>
              <a:t>lỗi</a:t>
            </a:r>
            <a:r>
              <a:rPr lang="en-US" altLang="en-US" sz="2400" dirty="0">
                <a:latin typeface="Times New Roman" pitchFamily="18" charset="0"/>
              </a:rPr>
              <a:t> </a:t>
            </a:r>
            <a:r>
              <a:rPr lang="en-US" altLang="en-US" sz="2400" dirty="0" err="1">
                <a:latin typeface="Times New Roman" pitchFamily="18" charset="0"/>
              </a:rPr>
              <a:t>đối</a:t>
            </a:r>
            <a:r>
              <a:rPr lang="en-US" altLang="en-US" sz="2400" dirty="0">
                <a:latin typeface="Times New Roman" pitchFamily="18" charset="0"/>
              </a:rPr>
              <a:t> </a:t>
            </a:r>
            <a:r>
              <a:rPr lang="en-US" altLang="en-US" sz="2400" dirty="0" err="1">
                <a:latin typeface="Times New Roman" pitchFamily="18" charset="0"/>
              </a:rPr>
              <a:t>với</a:t>
            </a:r>
            <a:r>
              <a:rPr lang="en-US" altLang="en-US" sz="2400" dirty="0">
                <a:latin typeface="Times New Roman" pitchFamily="18" charset="0"/>
              </a:rPr>
              <a:t> </a:t>
            </a:r>
            <a:r>
              <a:rPr lang="en-US" altLang="en-US" sz="2400" dirty="0" err="1">
                <a:latin typeface="Times New Roman" pitchFamily="18" charset="0"/>
              </a:rPr>
              <a:t>bạn</a:t>
            </a:r>
            <a:endParaRPr lang="en-US" altLang="en-US" sz="2400" b="1" i="1" dirty="0"/>
          </a:p>
        </p:txBody>
      </p:sp>
      <p:sp>
        <p:nvSpPr>
          <p:cNvPr id="5124" name="TextBox 4"/>
          <p:cNvSpPr txBox="1">
            <a:spLocks noChangeArrowheads="1"/>
          </p:cNvSpPr>
          <p:nvPr/>
        </p:nvSpPr>
        <p:spPr bwMode="auto">
          <a:xfrm>
            <a:off x="213360" y="219731"/>
            <a:ext cx="3276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r>
              <a:rPr lang="en-US" sz="2800" b="1" dirty="0">
                <a:latin typeface="Times New Roman" pitchFamily="18" charset="0"/>
                <a:cs typeface="Times New Roman" pitchFamily="18" charset="0"/>
              </a:rPr>
              <a:t>I. </a:t>
            </a:r>
            <a:r>
              <a:rPr lang="en-US" sz="2800" b="1" u="sng" dirty="0" err="1">
                <a:latin typeface="Times New Roman" pitchFamily="18" charset="0"/>
                <a:cs typeface="Times New Roman" pitchFamily="18" charset="0"/>
              </a:rPr>
              <a:t>Đề</a:t>
            </a:r>
            <a:r>
              <a:rPr lang="en-US" sz="2800" b="1" u="sng" dirty="0">
                <a:latin typeface="Times New Roman" pitchFamily="18" charset="0"/>
                <a:cs typeface="Times New Roman" pitchFamily="18" charset="0"/>
              </a:rPr>
              <a:t> </a:t>
            </a:r>
            <a:r>
              <a:rPr lang="en-US" sz="2800" b="1" u="sng" dirty="0" err="1">
                <a:latin typeface="Times New Roman" pitchFamily="18" charset="0"/>
                <a:cs typeface="Times New Roman" pitchFamily="18" charset="0"/>
              </a:rPr>
              <a:t>bài</a:t>
            </a:r>
            <a:endParaRPr lang="en-US" sz="2800" b="1" u="sng" dirty="0">
              <a:latin typeface="Times New Roman" pitchFamily="18" charset="0"/>
              <a:cs typeface="Times New Roman" pitchFamily="18" charset="0"/>
            </a:endParaRPr>
          </a:p>
        </p:txBody>
      </p:sp>
      <p:sp>
        <p:nvSpPr>
          <p:cNvPr id="5125" name="Rectangle 5"/>
          <p:cNvSpPr>
            <a:spLocks noChangeArrowheads="1"/>
          </p:cNvSpPr>
          <p:nvPr/>
        </p:nvSpPr>
        <p:spPr bwMode="auto">
          <a:xfrm>
            <a:off x="213360" y="1573948"/>
            <a:ext cx="702564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eaLnBrk="1" hangingPunct="1">
              <a:spcBef>
                <a:spcPct val="50000"/>
              </a:spcBef>
            </a:pPr>
            <a:r>
              <a:rPr lang="en-US" altLang="en-US" sz="2400" b="1" i="1" u="sng" dirty="0" err="1">
                <a:latin typeface="Times New Roman" pitchFamily="18" charset="0"/>
              </a:rPr>
              <a:t>Đề</a:t>
            </a:r>
            <a:r>
              <a:rPr lang="en-US" altLang="en-US" sz="2400" b="1" i="1" u="sng" dirty="0">
                <a:latin typeface="Times New Roman" pitchFamily="18" charset="0"/>
              </a:rPr>
              <a:t> 2</a:t>
            </a:r>
            <a:r>
              <a:rPr lang="en-US" alt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 </a:t>
            </a:r>
            <a:r>
              <a:rPr lang="en-US" sz="2400" dirty="0">
                <a:latin typeface="Times New Roman" pitchFamily="18" charset="0"/>
                <a:cs typeface="Times New Roman" pitchFamily="18" charset="0"/>
              </a:rPr>
              <a:t>K</a:t>
            </a:r>
            <a:r>
              <a:rPr lang="vi-VN" sz="2400" dirty="0">
                <a:latin typeface="Times New Roman" pitchFamily="18" charset="0"/>
                <a:cs typeface="Times New Roman" pitchFamily="18" charset="0"/>
              </a:rPr>
              <a:t>ể một câu chuyện đã được nghe hoặc được đọc về các danh nhân văn hóa</a:t>
            </a:r>
            <a:r>
              <a:rPr lang="en-US" altLang="en-US" sz="2400" dirty="0">
                <a:latin typeface="Times New Roman" pitchFamily="18" charset="0"/>
                <a:cs typeface="Times New Roman" pitchFamily="18" charset="0"/>
              </a:rPr>
              <a:t>.</a:t>
            </a:r>
          </a:p>
          <a:p>
            <a:pPr algn="just" eaLnBrk="1" hangingPunct="1">
              <a:spcBef>
                <a:spcPct val="50000"/>
              </a:spcBef>
            </a:pPr>
            <a:r>
              <a:rPr lang="en-US" altLang="en-US" sz="2400" b="1" i="1" u="sng" dirty="0" err="1">
                <a:latin typeface="Times New Roman" pitchFamily="18" charset="0"/>
              </a:rPr>
              <a:t>Đề</a:t>
            </a:r>
            <a:r>
              <a:rPr lang="en-US" altLang="en-US" sz="2400" b="1" i="1" u="sng" dirty="0">
                <a:latin typeface="Times New Roman" pitchFamily="18" charset="0"/>
              </a:rPr>
              <a:t> 3</a:t>
            </a:r>
            <a:r>
              <a:rPr lang="en-US" altLang="en-US" sz="2400" dirty="0">
                <a:latin typeface="Times New Roman" pitchFamily="18" charset="0"/>
              </a:rPr>
              <a:t>: </a:t>
            </a:r>
            <a:r>
              <a:rPr lang="en-US" altLang="en-US" sz="2400" dirty="0" err="1">
                <a:latin typeface="Times New Roman" pitchFamily="18" charset="0"/>
              </a:rPr>
              <a:t>Dựa</a:t>
            </a:r>
            <a:r>
              <a:rPr lang="en-US" altLang="en-US" sz="2400" dirty="0">
                <a:latin typeface="Times New Roman" pitchFamily="18" charset="0"/>
              </a:rPr>
              <a:t> </a:t>
            </a:r>
            <a:r>
              <a:rPr lang="en-US" altLang="en-US" sz="2400" dirty="0" err="1">
                <a:latin typeface="Times New Roman" pitchFamily="18" charset="0"/>
              </a:rPr>
              <a:t>vào</a:t>
            </a:r>
            <a:r>
              <a:rPr lang="en-US" altLang="en-US" sz="2400" dirty="0">
                <a:latin typeface="Times New Roman" pitchFamily="18" charset="0"/>
              </a:rPr>
              <a:t> </a:t>
            </a:r>
            <a:r>
              <a:rPr lang="en-US" altLang="en-US" sz="2400" dirty="0" err="1">
                <a:latin typeface="Times New Roman" pitchFamily="18" charset="0"/>
              </a:rPr>
              <a:t>nội</a:t>
            </a:r>
            <a:r>
              <a:rPr lang="en-US" altLang="en-US" sz="2400" dirty="0">
                <a:latin typeface="Times New Roman" pitchFamily="18" charset="0"/>
              </a:rPr>
              <a:t> dung </a:t>
            </a:r>
            <a:r>
              <a:rPr lang="en-US" altLang="en-US" sz="2400" dirty="0" err="1">
                <a:latin typeface="Times New Roman" pitchFamily="18" charset="0"/>
              </a:rPr>
              <a:t>phần</a:t>
            </a:r>
            <a:r>
              <a:rPr lang="en-US" altLang="en-US" sz="2400" dirty="0">
                <a:latin typeface="Times New Roman" pitchFamily="18" charset="0"/>
              </a:rPr>
              <a:t> </a:t>
            </a:r>
            <a:r>
              <a:rPr lang="en-US" altLang="en-US" sz="2400" dirty="0" err="1">
                <a:latin typeface="Times New Roman" pitchFamily="18" charset="0"/>
              </a:rPr>
              <a:t>đầu</a:t>
            </a:r>
            <a:r>
              <a:rPr lang="en-US" altLang="en-US" sz="2400" dirty="0">
                <a:latin typeface="Times New Roman" pitchFamily="18" charset="0"/>
              </a:rPr>
              <a:t> </a:t>
            </a:r>
            <a:r>
              <a:rPr lang="en-US" altLang="en-US" sz="2400" dirty="0" err="1">
                <a:latin typeface="Times New Roman" pitchFamily="18" charset="0"/>
              </a:rPr>
              <a:t>tác</a:t>
            </a:r>
            <a:r>
              <a:rPr lang="en-US" altLang="en-US" sz="2400" dirty="0">
                <a:latin typeface="Times New Roman" pitchFamily="18" charset="0"/>
              </a:rPr>
              <a:t> </a:t>
            </a:r>
            <a:r>
              <a:rPr lang="en-US" altLang="en-US" sz="2400" dirty="0" err="1">
                <a:latin typeface="Times New Roman" pitchFamily="18" charset="0"/>
              </a:rPr>
              <a:t>phẩm</a:t>
            </a:r>
            <a:r>
              <a:rPr lang="vi-VN" altLang="en-US" sz="2400" dirty="0">
                <a:latin typeface="Times New Roman" pitchFamily="18" charset="0"/>
              </a:rPr>
              <a:t> </a:t>
            </a:r>
            <a:r>
              <a:rPr lang="en-US" altLang="en-US" sz="2400" b="1" i="1" dirty="0" err="1">
                <a:latin typeface="Times New Roman" pitchFamily="18" charset="0"/>
              </a:rPr>
              <a:t>Chuyện</a:t>
            </a:r>
            <a:r>
              <a:rPr lang="en-US" altLang="en-US" sz="2400" b="1" i="1" dirty="0">
                <a:latin typeface="Times New Roman" pitchFamily="18" charset="0"/>
              </a:rPr>
              <a:t> </a:t>
            </a:r>
            <a:r>
              <a:rPr lang="en-US" altLang="en-US" sz="2400" b="1" i="1" dirty="0" err="1">
                <a:latin typeface="Times New Roman" pitchFamily="18" charset="0"/>
              </a:rPr>
              <a:t>người</a:t>
            </a:r>
            <a:r>
              <a:rPr lang="en-US" altLang="en-US" sz="2400" b="1" i="1" dirty="0">
                <a:latin typeface="Times New Roman" pitchFamily="18" charset="0"/>
              </a:rPr>
              <a:t> con </a:t>
            </a:r>
            <a:r>
              <a:rPr lang="en-US" altLang="en-US" sz="2400" b="1" i="1" dirty="0" err="1">
                <a:latin typeface="Times New Roman" pitchFamily="18" charset="0"/>
              </a:rPr>
              <a:t>gái</a:t>
            </a:r>
            <a:r>
              <a:rPr lang="en-US" altLang="en-US" sz="2400" b="1" i="1" dirty="0">
                <a:latin typeface="Times New Roman" pitchFamily="18" charset="0"/>
              </a:rPr>
              <a:t> Nam </a:t>
            </a:r>
            <a:r>
              <a:rPr lang="en-US" altLang="en-US" sz="2400" b="1" i="1" dirty="0" err="1">
                <a:latin typeface="Times New Roman" pitchFamily="18" charset="0"/>
              </a:rPr>
              <a:t>Xương</a:t>
            </a:r>
            <a:r>
              <a:rPr lang="vi-VN" altLang="en-US" sz="2400" b="1" i="1" dirty="0">
                <a:latin typeface="Times New Roman" pitchFamily="18" charset="0"/>
              </a:rPr>
              <a:t> </a:t>
            </a:r>
            <a:r>
              <a:rPr lang="en-US" altLang="en-US" sz="2400" dirty="0">
                <a:latin typeface="Times New Roman" pitchFamily="18" charset="0"/>
              </a:rPr>
              <a:t>(</a:t>
            </a:r>
            <a:r>
              <a:rPr lang="en-US" altLang="en-US" sz="2400" dirty="0" err="1">
                <a:latin typeface="Times New Roman" pitchFamily="18" charset="0"/>
              </a:rPr>
              <a:t>Từ</a:t>
            </a:r>
            <a:r>
              <a:rPr lang="en-US" altLang="en-US" sz="2400" dirty="0">
                <a:latin typeface="Times New Roman" pitchFamily="18" charset="0"/>
              </a:rPr>
              <a:t> </a:t>
            </a:r>
            <a:r>
              <a:rPr lang="en-US" altLang="en-US" sz="2400" dirty="0" err="1">
                <a:latin typeface="Times New Roman" pitchFamily="18" charset="0"/>
              </a:rPr>
              <a:t>đầu</a:t>
            </a:r>
            <a:r>
              <a:rPr lang="vi-VN" altLang="en-US" sz="2400" dirty="0">
                <a:latin typeface="Times New Roman" pitchFamily="18" charset="0"/>
              </a:rPr>
              <a:t> </a:t>
            </a:r>
            <a:r>
              <a:rPr lang="en-US" altLang="en-US" sz="2400" dirty="0">
                <a:latin typeface="Times New Roman" pitchFamily="18" charset="0"/>
              </a:rPr>
              <a:t>...</a:t>
            </a:r>
            <a:r>
              <a:rPr lang="vi-VN" altLang="en-US" sz="2400" dirty="0">
                <a:latin typeface="Times New Roman" pitchFamily="18" charset="0"/>
              </a:rPr>
              <a:t> </a:t>
            </a:r>
            <a:r>
              <a:rPr lang="en-US" altLang="en-US" sz="2400" dirty="0" err="1">
                <a:latin typeface="Times New Roman" pitchFamily="18" charset="0"/>
              </a:rPr>
              <a:t>nhưng</a:t>
            </a:r>
            <a:r>
              <a:rPr lang="en-US" altLang="en-US" sz="2400" dirty="0">
                <a:latin typeface="Times New Roman" pitchFamily="18" charset="0"/>
              </a:rPr>
              <a:t> </a:t>
            </a:r>
            <a:r>
              <a:rPr lang="en-US" altLang="en-US" sz="2400" dirty="0" err="1">
                <a:latin typeface="Times New Roman" pitchFamily="18" charset="0"/>
              </a:rPr>
              <a:t>việc</a:t>
            </a:r>
            <a:r>
              <a:rPr lang="en-US" altLang="en-US" sz="2400" dirty="0">
                <a:latin typeface="Times New Roman" pitchFamily="18" charset="0"/>
              </a:rPr>
              <a:t> </a:t>
            </a:r>
            <a:r>
              <a:rPr lang="en-US" altLang="en-US" sz="2400" dirty="0" err="1">
                <a:latin typeface="Times New Roman" pitchFamily="18" charset="0"/>
              </a:rPr>
              <a:t>trót</a:t>
            </a:r>
            <a:r>
              <a:rPr lang="en-US" altLang="en-US" sz="2400" dirty="0">
                <a:latin typeface="Times New Roman" pitchFamily="18" charset="0"/>
              </a:rPr>
              <a:t> </a:t>
            </a:r>
            <a:r>
              <a:rPr lang="en-US" altLang="en-US" sz="2400" dirty="0" err="1">
                <a:latin typeface="Times New Roman" pitchFamily="18" charset="0"/>
              </a:rPr>
              <a:t>đã</a:t>
            </a:r>
            <a:r>
              <a:rPr lang="en-US" altLang="en-US" sz="2400" dirty="0">
                <a:latin typeface="Times New Roman" pitchFamily="18" charset="0"/>
              </a:rPr>
              <a:t> qua </a:t>
            </a:r>
            <a:r>
              <a:rPr lang="en-US" altLang="en-US" sz="2400" dirty="0" err="1">
                <a:latin typeface="Times New Roman" pitchFamily="18" charset="0"/>
              </a:rPr>
              <a:t>rồi</a:t>
            </a:r>
            <a:r>
              <a:rPr lang="en-US" altLang="en-US" sz="2400" dirty="0">
                <a:latin typeface="Times New Roman" pitchFamily="18" charset="0"/>
              </a:rPr>
              <a:t>),</a:t>
            </a:r>
            <a:r>
              <a:rPr lang="vi-VN" altLang="en-US" sz="2400" dirty="0">
                <a:latin typeface="Times New Roman" pitchFamily="18" charset="0"/>
              </a:rPr>
              <a:t> </a:t>
            </a:r>
            <a:r>
              <a:rPr lang="en-US" altLang="en-US" sz="2400" dirty="0" err="1">
                <a:latin typeface="Times New Roman" pitchFamily="18" charset="0"/>
              </a:rPr>
              <a:t>hãy</a:t>
            </a:r>
            <a:r>
              <a:rPr lang="en-US" altLang="en-US" sz="2400" dirty="0">
                <a:latin typeface="Times New Roman" pitchFamily="18" charset="0"/>
              </a:rPr>
              <a:t> </a:t>
            </a:r>
            <a:r>
              <a:rPr lang="en-US" altLang="en-US" sz="2400" dirty="0" err="1">
                <a:latin typeface="Times New Roman" pitchFamily="18" charset="0"/>
              </a:rPr>
              <a:t>đóng</a:t>
            </a:r>
            <a:r>
              <a:rPr lang="en-US" altLang="en-US" sz="2400" dirty="0">
                <a:latin typeface="Times New Roman" pitchFamily="18" charset="0"/>
              </a:rPr>
              <a:t> </a:t>
            </a:r>
            <a:r>
              <a:rPr lang="en-US" altLang="en-US" sz="2400" dirty="0" err="1">
                <a:latin typeface="Times New Roman" pitchFamily="18" charset="0"/>
              </a:rPr>
              <a:t>vai</a:t>
            </a:r>
            <a:r>
              <a:rPr lang="en-US" altLang="en-US" sz="2400" dirty="0">
                <a:latin typeface="Times New Roman" pitchFamily="18" charset="0"/>
              </a:rPr>
              <a:t> </a:t>
            </a:r>
            <a:r>
              <a:rPr lang="en-US" altLang="en-US" sz="2400" dirty="0" err="1">
                <a:latin typeface="Times New Roman" pitchFamily="18" charset="0"/>
              </a:rPr>
              <a:t>Trương</a:t>
            </a:r>
            <a:r>
              <a:rPr lang="en-US" altLang="en-US" sz="2400" dirty="0">
                <a:latin typeface="Times New Roman" pitchFamily="18" charset="0"/>
              </a:rPr>
              <a:t> </a:t>
            </a:r>
            <a:r>
              <a:rPr lang="en-US" altLang="en-US" sz="2400" dirty="0" err="1">
                <a:latin typeface="Times New Roman" pitchFamily="18" charset="0"/>
              </a:rPr>
              <a:t>Sinh</a:t>
            </a:r>
            <a:r>
              <a:rPr lang="en-US" altLang="en-US" sz="2400" dirty="0">
                <a:latin typeface="Times New Roman" pitchFamily="18" charset="0"/>
              </a:rPr>
              <a:t> </a:t>
            </a:r>
            <a:r>
              <a:rPr lang="en-US" altLang="en-US" sz="2400" dirty="0" err="1">
                <a:latin typeface="Times New Roman" pitchFamily="18" charset="0"/>
              </a:rPr>
              <a:t>để</a:t>
            </a:r>
            <a:r>
              <a:rPr lang="en-US" altLang="en-US" sz="2400" dirty="0">
                <a:latin typeface="Times New Roman" pitchFamily="18" charset="0"/>
              </a:rPr>
              <a:t> </a:t>
            </a:r>
            <a:r>
              <a:rPr lang="en-US" altLang="en-US" sz="2400" dirty="0" err="1">
                <a:latin typeface="Times New Roman" pitchFamily="18" charset="0"/>
              </a:rPr>
              <a:t>kể</a:t>
            </a:r>
            <a:r>
              <a:rPr lang="en-US" altLang="en-US" sz="2400" dirty="0">
                <a:latin typeface="Times New Roman" pitchFamily="18" charset="0"/>
              </a:rPr>
              <a:t> </a:t>
            </a:r>
            <a:r>
              <a:rPr lang="en-US" altLang="en-US" sz="2400" dirty="0" err="1">
                <a:latin typeface="Times New Roman" pitchFamily="18" charset="0"/>
              </a:rPr>
              <a:t>lại</a:t>
            </a:r>
            <a:r>
              <a:rPr lang="en-US" altLang="en-US" sz="2400" dirty="0">
                <a:latin typeface="Times New Roman" pitchFamily="18" charset="0"/>
              </a:rPr>
              <a:t> </a:t>
            </a:r>
            <a:r>
              <a:rPr lang="en-US" altLang="en-US" sz="2400" dirty="0" err="1">
                <a:latin typeface="Times New Roman" pitchFamily="18" charset="0"/>
              </a:rPr>
              <a:t>câu</a:t>
            </a:r>
            <a:r>
              <a:rPr lang="en-US" altLang="en-US" sz="2400" dirty="0">
                <a:latin typeface="Times New Roman" pitchFamily="18" charset="0"/>
              </a:rPr>
              <a:t> </a:t>
            </a:r>
            <a:r>
              <a:rPr lang="en-US" altLang="en-US" sz="2400" dirty="0" err="1">
                <a:latin typeface="Times New Roman" pitchFamily="18" charset="0"/>
              </a:rPr>
              <a:t>chuyện</a:t>
            </a:r>
            <a:r>
              <a:rPr lang="en-US" altLang="en-US" sz="2400" dirty="0">
                <a:latin typeface="Times New Roman" pitchFamily="18" charset="0"/>
              </a:rPr>
              <a:t> </a:t>
            </a:r>
            <a:r>
              <a:rPr lang="en-US" altLang="en-US" sz="2400" dirty="0" err="1">
                <a:latin typeface="Times New Roman" pitchFamily="18" charset="0"/>
              </a:rPr>
              <a:t>và</a:t>
            </a:r>
            <a:r>
              <a:rPr lang="en-US" altLang="en-US" sz="2400" dirty="0">
                <a:latin typeface="Times New Roman" pitchFamily="18" charset="0"/>
              </a:rPr>
              <a:t> </a:t>
            </a:r>
            <a:r>
              <a:rPr lang="en-US" altLang="en-US" sz="2400" dirty="0" err="1">
                <a:latin typeface="Times New Roman" pitchFamily="18" charset="0"/>
              </a:rPr>
              <a:t>bày</a:t>
            </a:r>
            <a:r>
              <a:rPr lang="en-US" altLang="en-US" sz="2400" dirty="0">
                <a:latin typeface="Times New Roman" pitchFamily="18" charset="0"/>
              </a:rPr>
              <a:t> </a:t>
            </a:r>
            <a:r>
              <a:rPr lang="en-US" altLang="en-US" sz="2400" dirty="0" err="1">
                <a:latin typeface="Times New Roman" pitchFamily="18" charset="0"/>
              </a:rPr>
              <a:t>tỏ</a:t>
            </a:r>
            <a:r>
              <a:rPr lang="en-US" altLang="en-US" sz="2400" dirty="0">
                <a:latin typeface="Times New Roman" pitchFamily="18" charset="0"/>
              </a:rPr>
              <a:t> </a:t>
            </a:r>
            <a:r>
              <a:rPr lang="en-US" altLang="en-US" sz="2400" dirty="0" err="1">
                <a:latin typeface="Times New Roman" pitchFamily="18" charset="0"/>
              </a:rPr>
              <a:t>niềm</a:t>
            </a:r>
            <a:r>
              <a:rPr lang="en-US" altLang="en-US" sz="2400" dirty="0">
                <a:latin typeface="Times New Roman" pitchFamily="18" charset="0"/>
              </a:rPr>
              <a:t> </a:t>
            </a:r>
            <a:r>
              <a:rPr lang="en-US" altLang="en-US" sz="2400" dirty="0" err="1">
                <a:latin typeface="Times New Roman" pitchFamily="18" charset="0"/>
              </a:rPr>
              <a:t>ân</a:t>
            </a:r>
            <a:r>
              <a:rPr lang="en-US" altLang="en-US" sz="2400" dirty="0">
                <a:latin typeface="Times New Roman" pitchFamily="18" charset="0"/>
              </a:rPr>
              <a:t> </a:t>
            </a:r>
            <a:r>
              <a:rPr lang="en-US" altLang="en-US" sz="2400" dirty="0" err="1">
                <a:latin typeface="Times New Roman" pitchFamily="18" charset="0"/>
              </a:rPr>
              <a:t>hận</a:t>
            </a:r>
            <a:endParaRPr lang="en-US" altLang="en-US" sz="2400" dirty="0">
              <a:latin typeface="Times New Roman" pitchFamily="18" charset="0"/>
            </a:endParaRPr>
          </a:p>
          <a:p>
            <a:pPr algn="just" eaLnBrk="1" hangingPunct="1">
              <a:spcBef>
                <a:spcPct val="50000"/>
              </a:spcBef>
            </a:pPr>
            <a:r>
              <a:rPr lang="en-US" altLang="en-US" sz="2400" b="1" i="1" u="sng" dirty="0" err="1">
                <a:latin typeface="Times New Roman" pitchFamily="18" charset="0"/>
              </a:rPr>
              <a:t>Đề</a:t>
            </a:r>
            <a:r>
              <a:rPr lang="en-US" altLang="en-US" sz="2400" b="1" i="1" u="sng" dirty="0">
                <a:latin typeface="Times New Roman" pitchFamily="18" charset="0"/>
              </a:rPr>
              <a:t> 4</a:t>
            </a:r>
            <a:r>
              <a:rPr lang="en-US" altLang="en-US" sz="2400" dirty="0">
                <a:latin typeface="Times New Roman" pitchFamily="18" charset="0"/>
              </a:rPr>
              <a:t>: </a:t>
            </a:r>
            <a:r>
              <a:rPr lang="en-US" altLang="en-US" sz="2400" dirty="0" err="1">
                <a:latin typeface="Times New Roman" pitchFamily="18" charset="0"/>
              </a:rPr>
              <a:t>Đóng</a:t>
            </a:r>
            <a:r>
              <a:rPr lang="en-US" altLang="en-US" sz="2400" dirty="0">
                <a:latin typeface="Times New Roman" pitchFamily="18" charset="0"/>
              </a:rPr>
              <a:t> </a:t>
            </a:r>
            <a:r>
              <a:rPr lang="en-US" altLang="en-US" sz="2400" dirty="0" err="1">
                <a:latin typeface="Times New Roman" pitchFamily="18" charset="0"/>
              </a:rPr>
              <a:t>vai</a:t>
            </a:r>
            <a:r>
              <a:rPr lang="en-US" altLang="en-US" sz="2400" dirty="0">
                <a:latin typeface="Times New Roman" pitchFamily="18" charset="0"/>
              </a:rPr>
              <a:t> </a:t>
            </a:r>
            <a:r>
              <a:rPr lang="en-US" altLang="en-US" sz="2400" dirty="0" err="1">
                <a:latin typeface="Times New Roman" pitchFamily="18" charset="0"/>
              </a:rPr>
              <a:t>ông</a:t>
            </a:r>
            <a:r>
              <a:rPr lang="en-US" altLang="en-US" sz="2400" dirty="0">
                <a:latin typeface="Times New Roman" pitchFamily="18" charset="0"/>
              </a:rPr>
              <a:t> </a:t>
            </a:r>
            <a:r>
              <a:rPr lang="en-US" altLang="en-US" sz="2400" dirty="0" err="1">
                <a:latin typeface="Times New Roman" pitchFamily="18" charset="0"/>
              </a:rPr>
              <a:t>Hai</a:t>
            </a:r>
            <a:r>
              <a:rPr lang="en-US" altLang="en-US" sz="2400" dirty="0">
                <a:latin typeface="Times New Roman" pitchFamily="18" charset="0"/>
              </a:rPr>
              <a:t> </a:t>
            </a:r>
            <a:r>
              <a:rPr lang="en-US" altLang="en-US" sz="2400" dirty="0" err="1">
                <a:latin typeface="Times New Roman" pitchFamily="18" charset="0"/>
              </a:rPr>
              <a:t>kể</a:t>
            </a:r>
            <a:r>
              <a:rPr lang="en-US" altLang="en-US" sz="2400" dirty="0">
                <a:latin typeface="Times New Roman" pitchFamily="18" charset="0"/>
              </a:rPr>
              <a:t> </a:t>
            </a:r>
            <a:r>
              <a:rPr lang="en-US" altLang="en-US" sz="2400" dirty="0" err="1">
                <a:latin typeface="Times New Roman" pitchFamily="18" charset="0"/>
              </a:rPr>
              <a:t>lại</a:t>
            </a:r>
            <a:r>
              <a:rPr lang="en-US" altLang="en-US" sz="2400" dirty="0">
                <a:latin typeface="Times New Roman" pitchFamily="18" charset="0"/>
              </a:rPr>
              <a:t> </a:t>
            </a:r>
            <a:r>
              <a:rPr lang="en-US" altLang="en-US" sz="2400" dirty="0" err="1">
                <a:latin typeface="Times New Roman" pitchFamily="18" charset="0"/>
              </a:rPr>
              <a:t>truyện</a:t>
            </a:r>
            <a:r>
              <a:rPr lang="en-US" altLang="en-US" sz="2400" dirty="0">
                <a:latin typeface="Times New Roman" pitchFamily="18" charset="0"/>
              </a:rPr>
              <a:t>  </a:t>
            </a:r>
            <a:r>
              <a:rPr lang="en-US" altLang="en-US" sz="2400" dirty="0" err="1">
                <a:latin typeface="Times New Roman" pitchFamily="18" charset="0"/>
              </a:rPr>
              <a:t>ngắn</a:t>
            </a:r>
            <a:r>
              <a:rPr lang="en-US" altLang="en-US" sz="2400" dirty="0">
                <a:latin typeface="Times New Roman" pitchFamily="18" charset="0"/>
              </a:rPr>
              <a:t> </a:t>
            </a:r>
            <a:r>
              <a:rPr lang="en-US" altLang="en-US" sz="2400" b="1" i="1" dirty="0" err="1">
                <a:latin typeface="Times New Roman" pitchFamily="18" charset="0"/>
              </a:rPr>
              <a:t>Làng</a:t>
            </a:r>
            <a:r>
              <a:rPr lang="en-US" altLang="en-US" sz="2400" dirty="0">
                <a:latin typeface="Times New Roman" pitchFamily="18" charset="0"/>
              </a:rPr>
              <a:t>.</a:t>
            </a:r>
          </a:p>
        </p:txBody>
      </p:sp>
    </p:spTree>
    <p:extLst>
      <p:ext uri="{BB962C8B-B14F-4D97-AF65-F5344CB8AC3E}">
        <p14:creationId xmlns:p14="http://schemas.microsoft.com/office/powerpoint/2010/main" val="36245779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143500"/>
          </a:xfrm>
        </p:spPr>
        <p:style>
          <a:lnRef idx="1">
            <a:schemeClr val="accent6"/>
          </a:lnRef>
          <a:fillRef idx="3">
            <a:schemeClr val="accent6"/>
          </a:fillRef>
          <a:effectRef idx="2">
            <a:schemeClr val="accent6"/>
          </a:effectRef>
          <a:fontRef idx="minor">
            <a:schemeClr val="lt1"/>
          </a:fontRef>
        </p:style>
        <p:txBody>
          <a:bodyPr>
            <a:normAutofit fontScale="77500" lnSpcReduction="20000"/>
          </a:bodyPr>
          <a:lstStyle/>
          <a:p>
            <a:pPr marL="0" indent="0" algn="just">
              <a:buNone/>
            </a:pPr>
            <a:r>
              <a:rPr lang="vi-VN" dirty="0"/>
              <a:t>  </a:t>
            </a:r>
            <a:r>
              <a:rPr lang="vi-VN" dirty="0">
                <a:latin typeface="Times New Roman" panose="02020603050405020304" pitchFamily="18" charset="0"/>
                <a:cs typeface="Times New Roman" panose="02020603050405020304" pitchFamily="18" charset="0"/>
              </a:rPr>
              <a:t>Chiều hôm ấy vợ tôi về cũng có vẻ khác, chắc lại vì cái chuyện làng Việt gian rồi, trong nhà sự im lặng thật ngột ngạt và khó chịu.</a:t>
            </a:r>
          </a:p>
          <a:p>
            <a:pPr marL="0" indent="0" algn="just">
              <a:buNone/>
            </a:pPr>
            <a:r>
              <a:rPr lang="vi-VN" dirty="0">
                <a:latin typeface="Times New Roman" panose="02020603050405020304" pitchFamily="18" charset="0"/>
                <a:cs typeface="Times New Roman" panose="02020603050405020304" pitchFamily="18" charset="0"/>
              </a:rPr>
              <a:t>   Mãi khuya, vợ tôi mới xuống bếp tính tiền hàng:</a:t>
            </a:r>
          </a:p>
          <a:p>
            <a:pPr marL="0" indent="0" algn="just">
              <a:buNone/>
            </a:pPr>
            <a:r>
              <a:rPr lang="vi-VN" dirty="0">
                <a:latin typeface="Times New Roman" panose="02020603050405020304" pitchFamily="18" charset="0"/>
                <a:cs typeface="Times New Roman" panose="02020603050405020304" pitchFamily="18" charset="0"/>
              </a:rPr>
              <a:t>  - Này, thầy nó ạ!</a:t>
            </a:r>
          </a:p>
          <a:p>
            <a:pPr marL="0" indent="0" algn="just">
              <a:buNone/>
            </a:pPr>
            <a:r>
              <a:rPr lang="vi-VN" dirty="0">
                <a:latin typeface="Times New Roman" panose="02020603050405020304" pitchFamily="18" charset="0"/>
                <a:cs typeface="Times New Roman" panose="02020603050405020304" pitchFamily="18" charset="0"/>
              </a:rPr>
              <a:t>  Nằm rũ trên giường tôi vờ như không nghe, tôi bực dọc, tức tối người lặng hẳn đi chân tay nhũn ra, có tiếng léo nhéo ở gian nhà trên tiếng mụ chủ… tôi nín thở, lắng tai nghe ra bên ngoài.</a:t>
            </a:r>
          </a:p>
          <a:p>
            <a:pPr marL="0" indent="0" algn="just">
              <a:buNone/>
            </a:pPr>
            <a:r>
              <a:rPr lang="vi-VN" dirty="0">
                <a:latin typeface="Times New Roman" panose="02020603050405020304" pitchFamily="18" charset="0"/>
                <a:cs typeface="Times New Roman" panose="02020603050405020304" pitchFamily="18" charset="0"/>
              </a:rPr>
              <a:t>  - Thầy nó ngủ rồi ư? Dậy tôi bảo cái này đã.</a:t>
            </a:r>
          </a:p>
          <a:p>
            <a:pPr marL="0" indent="0" algn="just">
              <a:buNone/>
            </a:pPr>
            <a:r>
              <a:rPr lang="vi-VN" dirty="0">
                <a:latin typeface="Times New Roman" panose="02020603050405020304" pitchFamily="18" charset="0"/>
                <a:cs typeface="Times New Roman" panose="02020603050405020304" pitchFamily="18" charset="0"/>
              </a:rPr>
              <a:t>  Tôi bật ngóc đầu dậy giơ tay trỏ lên nhà tôi rít hai hàm răng lại nghiến:</a:t>
            </a:r>
          </a:p>
          <a:p>
            <a:pPr marL="0" indent="0" algn="just">
              <a:buNone/>
            </a:pPr>
            <a:r>
              <a:rPr lang="vi-VN" dirty="0">
                <a:latin typeface="Times New Roman" panose="02020603050405020304" pitchFamily="18" charset="0"/>
                <a:cs typeface="Times New Roman" panose="02020603050405020304" pitchFamily="18" charset="0"/>
              </a:rPr>
              <a:t>  - Im, khổ lắm, nó mà nghe thấy lại không ra cái gì bây giờ, hai chữ Việt gian cứ lảng vảng trong đầu tôi khiến tôi vô cùng sợ hãi tủi hổ, tôi không dám bước ra ngoài, hễ thoáng qua những tiếng Tây, Việt gian, cam nhông,… là tôi lủi ra góc nhà, nín thít. </a:t>
            </a:r>
          </a:p>
          <a:p>
            <a:pPr algn="just"/>
            <a:endParaRPr lang="en-US" dirty="0"/>
          </a:p>
        </p:txBody>
      </p:sp>
    </p:spTree>
    <p:extLst>
      <p:ext uri="{BB962C8B-B14F-4D97-AF65-F5344CB8AC3E}">
        <p14:creationId xmlns:p14="http://schemas.microsoft.com/office/powerpoint/2010/main" val="403143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to="" calcmode="lin" valueType="num">
                                      <p:cBhvr>
                                        <p:cTn id="7" dur="1" fill="hold"/>
                                        <p:tgtEl>
                                          <p:spTgt spid="3">
                                            <p:bg/>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to="" calcmode="lin" valueType="num">
                                      <p:cBhvr>
                                        <p:cTn id="37" dur="1" fill="hold"/>
                                        <p:tgtEl>
                                          <p:spTgt spid="3">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to="" calcmode="lin" valueType="num">
                                      <p:cBhvr>
                                        <p:cTn id="42"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143500"/>
          </a:xfrm>
        </p:spPr>
        <p:style>
          <a:lnRef idx="3">
            <a:schemeClr val="lt1"/>
          </a:lnRef>
          <a:fillRef idx="1">
            <a:schemeClr val="accent2"/>
          </a:fillRef>
          <a:effectRef idx="1">
            <a:schemeClr val="accent2"/>
          </a:effectRef>
          <a:fontRef idx="minor">
            <a:schemeClr val="lt1"/>
          </a:fontRef>
        </p:style>
        <p:txBody>
          <a:bodyPr>
            <a:noAutofit/>
          </a:bodyPr>
          <a:lstStyle/>
          <a:p>
            <a:pPr marL="0" indent="0">
              <a:buNone/>
            </a:pPr>
            <a:r>
              <a:rPr lang="vi-VN" sz="2000" dirty="0"/>
              <a:t>   </a:t>
            </a:r>
            <a:r>
              <a:rPr lang="vi-VN" sz="2000" dirty="0">
                <a:latin typeface="Times New Roman" panose="02020603050405020304" pitchFamily="18" charset="0"/>
                <a:cs typeface="Times New Roman" panose="02020603050405020304" pitchFamily="18" charset="0"/>
              </a:rPr>
              <a:t>Thôi, lại chuyện ấy rồi, tôi lại nghĩ đến mụ chủ nhà.</a:t>
            </a:r>
          </a:p>
          <a:p>
            <a:pPr marL="0" indent="0">
              <a:buNone/>
            </a:pPr>
            <a:r>
              <a:rPr lang="vi-VN" sz="2000" dirty="0">
                <a:latin typeface="Times New Roman" panose="02020603050405020304" pitchFamily="18" charset="0"/>
                <a:cs typeface="Times New Roman" panose="02020603050405020304" pitchFamily="18" charset="0"/>
              </a:rPr>
              <a:t>   Chắc là mụ vui lắm, thích lắm, mỗi lần đi qua cửa mụ lấy chuyện bóng gió mà nói như khía vào thịt tôi.</a:t>
            </a:r>
          </a:p>
          <a:p>
            <a:pPr marL="0" indent="0">
              <a:buNone/>
            </a:pPr>
            <a:r>
              <a:rPr lang="vi-VN" sz="2000" dirty="0">
                <a:latin typeface="Times New Roman" panose="02020603050405020304" pitchFamily="18" charset="0"/>
                <a:cs typeface="Times New Roman" panose="02020603050405020304" pitchFamily="18" charset="0"/>
              </a:rPr>
              <a:t>   Nhẫn nhịn vì có chỗ cho gia đình chui ra chui vào là tốt lắm rồi, nhưng mụ có để yên cho tôi đâu, mụ có ý muốn đuổi nhà tôi đi bằng những lời nói ngọt xớt, vợ tôi phải nhẫn nhịn xin bà ta cho ở đây vài ba hôm nữa..</a:t>
            </a:r>
          </a:p>
          <a:p>
            <a:pPr marL="0" indent="0">
              <a:buNone/>
            </a:pPr>
            <a:r>
              <a:rPr lang="vi-VN" sz="2000" dirty="0">
                <a:latin typeface="Times New Roman" panose="02020603050405020304" pitchFamily="18" charset="0"/>
                <a:cs typeface="Times New Roman" panose="02020603050405020304" pitchFamily="18" charset="0"/>
              </a:rPr>
              <a:t>   Từ hôm đó, tôi ngồi lặng trên một góc giường, bao nhiêu ý nghĩ đen tối ghê rợn nối tiếp trong đầu óc tôi, biết đem nhau đi đâu bây giờ, ở đâu họ cũng đuổi người Chợ Dầu đi.</a:t>
            </a:r>
          </a:p>
          <a:p>
            <a:pPr marL="0" indent="0">
              <a:buNone/>
            </a:pPr>
            <a:r>
              <a:rPr lang="vi-VN" sz="2000" dirty="0">
                <a:latin typeface="Times New Roman" panose="02020603050405020304" pitchFamily="18" charset="0"/>
                <a:cs typeface="Times New Roman" panose="02020603050405020304" pitchFamily="18" charset="0"/>
              </a:rPr>
              <a:t>   Trời ơi! Cái câu nói của người đàn bà hôm trước cứ dội lên trong tâm trí tôi. Tôi nghĩ:</a:t>
            </a:r>
          </a:p>
          <a:p>
            <a:pPr marL="0" indent="0">
              <a:buNone/>
            </a:pPr>
            <a:r>
              <a:rPr lang="vi-VN" sz="2000" dirty="0">
                <a:latin typeface="Times New Roman" panose="02020603050405020304" pitchFamily="18" charset="0"/>
                <a:cs typeface="Times New Roman" panose="02020603050405020304" pitchFamily="18" charset="0"/>
              </a:rPr>
              <a:t>  - Hay là quay về làng.</a:t>
            </a:r>
          </a:p>
          <a:p>
            <a:pPr marL="0" indent="0">
              <a:buNone/>
            </a:pPr>
            <a:r>
              <a:rPr lang="vi-VN" sz="2000" dirty="0">
                <a:latin typeface="Times New Roman" panose="02020603050405020304" pitchFamily="18" charset="0"/>
                <a:cs typeface="Times New Roman" panose="02020603050405020304" pitchFamily="18" charset="0"/>
              </a:rPr>
              <a:t>  - Không về làm gì cái làng ấy nữa, chúng nó theo Tây cả rồi, về làng tức là bỏ kháng chiến, bỏ Cụ Hồ, về làng tức là chịu làm nô lệ cho thằng Tây. </a:t>
            </a:r>
          </a:p>
          <a:p>
            <a:pPr marL="0" indent="0">
              <a:buNone/>
            </a:pPr>
            <a:r>
              <a:rPr lang="vi-VN" sz="2000" dirty="0">
                <a:latin typeface="Times New Roman" panose="02020603050405020304" pitchFamily="18" charset="0"/>
                <a:cs typeface="Times New Roman" panose="02020603050405020304" pitchFamily="18" charset="0"/>
              </a:rPr>
              <a:t>   Không thể được, làng thì yêu thật nhưng làng theo Tây mất rồi thì phải thù.</a:t>
            </a:r>
          </a:p>
        </p:txBody>
      </p:sp>
    </p:spTree>
    <p:extLst>
      <p:ext uri="{BB962C8B-B14F-4D97-AF65-F5344CB8AC3E}">
        <p14:creationId xmlns:p14="http://schemas.microsoft.com/office/powerpoint/2010/main" val="542806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to="" calcmode="lin" valueType="num">
                                      <p:cBhvr>
                                        <p:cTn id="7" dur="1" fill="hold"/>
                                        <p:tgtEl>
                                          <p:spTgt spid="3">
                                            <p:bg/>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to="" calcmode="lin" valueType="num">
                                      <p:cBhvr>
                                        <p:cTn id="37" dur="1" fill="hold"/>
                                        <p:tgtEl>
                                          <p:spTgt spid="3">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to="" calcmode="lin" valueType="num">
                                      <p:cBhvr>
                                        <p:cTn id="42" dur="1" fill="hold"/>
                                        <p:tgtEl>
                                          <p:spTgt spid="3">
                                            <p:txEl>
                                              <p:pRg st="6" end="6"/>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to="" calcmode="lin" valueType="num">
                                      <p:cBhvr>
                                        <p:cTn id="47" dur="1" fill="hold"/>
                                        <p:tgtEl>
                                          <p:spTgt spid="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143500"/>
          </a:xfrm>
        </p:spPr>
        <p:style>
          <a:lnRef idx="3">
            <a:schemeClr val="lt1"/>
          </a:lnRef>
          <a:fillRef idx="1">
            <a:schemeClr val="accent3"/>
          </a:fillRef>
          <a:effectRef idx="1">
            <a:schemeClr val="accent3"/>
          </a:effectRef>
          <a:fontRef idx="minor">
            <a:schemeClr val="lt1"/>
          </a:fontRef>
        </p:style>
        <p:txBody>
          <a:bodyPr>
            <a:normAutofit fontScale="70000" lnSpcReduction="20000"/>
          </a:bodyPr>
          <a:lstStyle/>
          <a:p>
            <a:pPr marL="0" indent="0" algn="just">
              <a:buNone/>
            </a:pPr>
            <a:r>
              <a:rPr lang="vi-VN" dirty="0"/>
              <a:t>   </a:t>
            </a:r>
            <a:r>
              <a:rPr lang="vi-VN" dirty="0">
                <a:latin typeface="Times New Roman" panose="02020603050405020304" pitchFamily="18" charset="0"/>
                <a:cs typeface="Times New Roman" panose="02020603050405020304" pitchFamily="18" charset="0"/>
              </a:rPr>
              <a:t>Hàng ngày không biết tâm sự giãi bày lòng mình với ai, tôi lại vu vơ nói với hỏi chuyện thằng con út:</a:t>
            </a:r>
          </a:p>
          <a:p>
            <a:pPr marL="0" indent="0" algn="just">
              <a:buNone/>
            </a:pPr>
            <a:r>
              <a:rPr lang="vi-VN" dirty="0">
                <a:latin typeface="Times New Roman" panose="02020603050405020304" pitchFamily="18" charset="0"/>
                <a:cs typeface="Times New Roman" panose="02020603050405020304" pitchFamily="18" charset="0"/>
              </a:rPr>
              <a:t>  - Út à, thầy hỏi con nhé, con là con ai?</a:t>
            </a:r>
          </a:p>
          <a:p>
            <a:pPr marL="0" indent="0" algn="just">
              <a:buNone/>
            </a:pPr>
            <a:r>
              <a:rPr lang="vi-VN" dirty="0">
                <a:latin typeface="Times New Roman" panose="02020603050405020304" pitchFamily="18" charset="0"/>
                <a:cs typeface="Times New Roman" panose="02020603050405020304" pitchFamily="18" charset="0"/>
              </a:rPr>
              <a:t>  - Là con thầy mấy lị con u.</a:t>
            </a:r>
          </a:p>
          <a:p>
            <a:pPr marL="0" indent="0" algn="just">
              <a:buNone/>
            </a:pPr>
            <a:r>
              <a:rPr lang="vi-VN" dirty="0">
                <a:latin typeface="Times New Roman" panose="02020603050405020304" pitchFamily="18" charset="0"/>
                <a:cs typeface="Times New Roman" panose="02020603050405020304" pitchFamily="18" charset="0"/>
              </a:rPr>
              <a:t>  - Thế con có thích về làng Chợ Dầu không?</a:t>
            </a:r>
          </a:p>
          <a:p>
            <a:pPr marL="0" indent="0" algn="just">
              <a:buNone/>
            </a:pPr>
            <a:r>
              <a:rPr lang="vi-VN" dirty="0">
                <a:latin typeface="Times New Roman" panose="02020603050405020304" pitchFamily="18" charset="0"/>
                <a:cs typeface="Times New Roman" panose="02020603050405020304" pitchFamily="18" charset="0"/>
              </a:rPr>
              <a:t>  Thằng bé nép đầu vào tôi khe khẽ:</a:t>
            </a:r>
          </a:p>
          <a:p>
            <a:pPr marL="0" indent="0" algn="just">
              <a:buNone/>
            </a:pPr>
            <a:r>
              <a:rPr lang="vi-VN" dirty="0">
                <a:latin typeface="Times New Roman" panose="02020603050405020304" pitchFamily="18" charset="0"/>
                <a:cs typeface="Times New Roman" panose="02020603050405020304" pitchFamily="18" charset="0"/>
              </a:rPr>
              <a:t>  - Có</a:t>
            </a:r>
          </a:p>
          <a:p>
            <a:pPr marL="0" indent="0" algn="just">
              <a:buNone/>
            </a:pPr>
            <a:r>
              <a:rPr lang="vi-VN" dirty="0">
                <a:latin typeface="Times New Roman" panose="02020603050405020304" pitchFamily="18" charset="0"/>
                <a:cs typeface="Times New Roman" panose="02020603050405020304" pitchFamily="18" charset="0"/>
              </a:rPr>
              <a:t>  - À. thầy hỏi con nhé! thế con ủng hộ ai?</a:t>
            </a:r>
          </a:p>
          <a:p>
            <a:pPr marL="0" indent="0" algn="just">
              <a:buNone/>
            </a:pPr>
            <a:r>
              <a:rPr lang="vi-VN" dirty="0">
                <a:latin typeface="Times New Roman" panose="02020603050405020304" pitchFamily="18" charset="0"/>
                <a:cs typeface="Times New Roman" panose="02020603050405020304" pitchFamily="18" charset="0"/>
              </a:rPr>
              <a:t>  Thằng bé giơ tay mạnh bạo và rành rọt.</a:t>
            </a:r>
          </a:p>
          <a:p>
            <a:pPr marL="0" indent="0" algn="just">
              <a:buNone/>
            </a:pPr>
            <a:r>
              <a:rPr lang="vi-VN" dirty="0">
                <a:latin typeface="Times New Roman" panose="02020603050405020304" pitchFamily="18" charset="0"/>
                <a:cs typeface="Times New Roman" panose="02020603050405020304" pitchFamily="18" charset="0"/>
              </a:rPr>
              <a:t>  - Ủng hộ cụ Hồ Chí Minh muôn năm!</a:t>
            </a:r>
          </a:p>
          <a:p>
            <a:pPr marL="0" indent="0" algn="just">
              <a:buNone/>
            </a:pPr>
            <a:r>
              <a:rPr lang="vi-VN" dirty="0">
                <a:latin typeface="Times New Roman" panose="02020603050405020304" pitchFamily="18" charset="0"/>
                <a:cs typeface="Times New Roman" panose="02020603050405020304" pitchFamily="18" charset="0"/>
              </a:rPr>
              <a:t>  Nước mắt tôi giàn ra, ròng ròng trên hai má, tôi nói thủ thỉ.</a:t>
            </a:r>
          </a:p>
          <a:p>
            <a:pPr marL="0" indent="0" algn="just">
              <a:buNone/>
            </a:pPr>
            <a:r>
              <a:rPr lang="vi-VN" dirty="0">
                <a:latin typeface="Times New Roman" panose="02020603050405020304" pitchFamily="18" charset="0"/>
                <a:cs typeface="Times New Roman" panose="02020603050405020304" pitchFamily="18" charset="0"/>
              </a:rPr>
              <a:t>  – Ừ, đúng rồi, ủng hộ cụ Hồ Con nhỉ!</a:t>
            </a:r>
          </a:p>
          <a:p>
            <a:pPr marL="0" indent="0" algn="just">
              <a:buNone/>
            </a:pPr>
            <a:r>
              <a:rPr lang="vi-VN" dirty="0">
                <a:latin typeface="Times New Roman" panose="02020603050405020304" pitchFamily="18" charset="0"/>
                <a:cs typeface="Times New Roman" panose="02020603050405020304" pitchFamily="18" charset="0"/>
              </a:rPr>
              <a:t>  Tôi nói để ngỏ lòng mình, càng nghĩ tôi lại càng đau, anh em đồng chí biết cho bố con tôi, cái lòng của bố con tôi là như thế đấy có bao giờ dám đơn sai, mỗi lần nói ra được đôi câu như vậy trong lòng tôi cũng vơi đi được đôi phần.</a:t>
            </a:r>
          </a:p>
          <a:p>
            <a:pPr algn="just"/>
            <a:endParaRPr lang="en-US" dirty="0"/>
          </a:p>
        </p:txBody>
      </p:sp>
    </p:spTree>
    <p:extLst>
      <p:ext uri="{BB962C8B-B14F-4D97-AF65-F5344CB8AC3E}">
        <p14:creationId xmlns:p14="http://schemas.microsoft.com/office/powerpoint/2010/main" val="3118577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to="" calcmode="lin" valueType="num">
                                      <p:cBhvr>
                                        <p:cTn id="7" dur="1" fill="hold"/>
                                        <p:tgtEl>
                                          <p:spTgt spid="3">
                                            <p:bg/>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to="" calcmode="lin" valueType="num">
                                      <p:cBhvr>
                                        <p:cTn id="37" dur="1" fill="hold"/>
                                        <p:tgtEl>
                                          <p:spTgt spid="3">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to="" calcmode="lin" valueType="num">
                                      <p:cBhvr>
                                        <p:cTn id="42" dur="1" fill="hold"/>
                                        <p:tgtEl>
                                          <p:spTgt spid="3">
                                            <p:txEl>
                                              <p:pRg st="6" end="6"/>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to="" calcmode="lin" valueType="num">
                                      <p:cBhvr>
                                        <p:cTn id="47" dur="1" fill="hold"/>
                                        <p:tgtEl>
                                          <p:spTgt spid="3">
                                            <p:txEl>
                                              <p:pRg st="7" end="7"/>
                                            </p:txEl>
                                          </p:spTgt>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to="" calcmode="lin" valueType="num">
                                      <p:cBhvr>
                                        <p:cTn id="52" dur="1" fill="hold"/>
                                        <p:tgtEl>
                                          <p:spTgt spid="3">
                                            <p:txEl>
                                              <p:pRg st="8" end="8"/>
                                            </p:txEl>
                                          </p:spTgt>
                                        </p:tgtEl>
                                        <p:attrNameLst>
                                          <p:attrName/>
                                        </p:attrNameLst>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 to="" calcmode="lin" valueType="num">
                                      <p:cBhvr>
                                        <p:cTn id="57" dur="1" fill="hold"/>
                                        <p:tgtEl>
                                          <p:spTgt spid="3">
                                            <p:txEl>
                                              <p:pRg st="9" end="9"/>
                                            </p:txEl>
                                          </p:spTgt>
                                        </p:tgtEl>
                                        <p:attrNameLst>
                                          <p:attrName/>
                                        </p:attrNameLst>
                                      </p:cBhvr>
                                    </p:anim>
                                  </p:childTnLst>
                                </p:cTn>
                              </p:par>
                            </p:childTnLst>
                          </p:cTn>
                        </p:par>
                      </p:childTnLst>
                    </p:cTn>
                  </p:par>
                  <p:par>
                    <p:cTn id="58" fill="hold">
                      <p:stCondLst>
                        <p:cond delay="indefinite"/>
                      </p:stCondLst>
                      <p:childTnLst>
                        <p:par>
                          <p:cTn id="59" fill="hold">
                            <p:stCondLst>
                              <p:cond delay="0"/>
                            </p:stCondLst>
                            <p:childTnLst>
                              <p:par>
                                <p:cTn id="60" presetID="24" presetClass="entr" presetSubtype="0"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 to="" calcmode="lin" valueType="num">
                                      <p:cBhvr>
                                        <p:cTn id="62" dur="1" fill="hold"/>
                                        <p:tgtEl>
                                          <p:spTgt spid="3">
                                            <p:txEl>
                                              <p:pRg st="10" end="10"/>
                                            </p:txEl>
                                          </p:spTgt>
                                        </p:tgtEl>
                                        <p:attrNameLst>
                                          <p:attrName/>
                                        </p:attrNameLst>
                                      </p:cBhvr>
                                    </p:anim>
                                  </p:childTnLst>
                                </p:cTn>
                              </p:par>
                            </p:childTnLst>
                          </p:cTn>
                        </p:par>
                      </p:childTnLst>
                    </p:cTn>
                  </p:par>
                  <p:par>
                    <p:cTn id="63" fill="hold">
                      <p:stCondLst>
                        <p:cond delay="indefinite"/>
                      </p:stCondLst>
                      <p:childTnLst>
                        <p:par>
                          <p:cTn id="64" fill="hold">
                            <p:stCondLst>
                              <p:cond delay="0"/>
                            </p:stCondLst>
                            <p:childTnLst>
                              <p:par>
                                <p:cTn id="65" presetID="24" presetClass="entr" presetSubtype="0"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to="" calcmode="lin" valueType="num">
                                      <p:cBhvr>
                                        <p:cTn id="67" dur="1" fill="hold"/>
                                        <p:tgtEl>
                                          <p:spTgt spid="3">
                                            <p:txEl>
                                              <p:pRg st="11" end="1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7150"/>
            <a:ext cx="9144000" cy="1143000"/>
          </a:xfrm>
        </p:spPr>
        <p:txBody>
          <a:bodyPr>
            <a:normAutofit/>
          </a:bodyPr>
          <a:lstStyle/>
          <a:p>
            <a:pPr algn="l"/>
            <a:r>
              <a:rPr lang="vi-VN" sz="3600" dirty="0">
                <a:solidFill>
                  <a:srgbClr val="FF0000"/>
                </a:solidFill>
              </a:rPr>
              <a:t>3</a:t>
            </a:r>
            <a:r>
              <a:rPr lang="vi-VN" sz="3600" dirty="0" smtClean="0">
                <a:solidFill>
                  <a:srgbClr val="FF0000"/>
                </a:solidFill>
              </a:rPr>
              <a:t>.</a:t>
            </a:r>
            <a:r>
              <a:rPr lang="en-US" sz="3600" dirty="0" smtClean="0">
                <a:solidFill>
                  <a:srgbClr val="FF0000"/>
                </a:solidFill>
              </a:rPr>
              <a:t> </a:t>
            </a:r>
            <a:r>
              <a:rPr lang="vi-VN" sz="3600" dirty="0" smtClean="0">
                <a:solidFill>
                  <a:srgbClr val="FF0000"/>
                </a:solidFill>
              </a:rPr>
              <a:t>Kết </a:t>
            </a:r>
            <a:r>
              <a:rPr lang="vi-VN" sz="3600" dirty="0">
                <a:solidFill>
                  <a:srgbClr val="FF0000"/>
                </a:solidFill>
              </a:rPr>
              <a:t>Bài</a:t>
            </a:r>
            <a:r>
              <a:rPr lang="vi-VN" sz="3600" dirty="0" smtClean="0">
                <a:solidFill>
                  <a:srgbClr val="FF0000"/>
                </a:solidFill>
              </a:rPr>
              <a:t>:</a:t>
            </a:r>
            <a:r>
              <a:rPr lang="en-US" sz="3600" dirty="0" smtClean="0">
                <a:solidFill>
                  <a:srgbClr val="FF0000"/>
                </a:solidFill>
              </a:rPr>
              <a:t> </a:t>
            </a:r>
            <a:r>
              <a:rPr lang="en-US" sz="3600" dirty="0" err="1" smtClean="0">
                <a:solidFill>
                  <a:srgbClr val="FF0000"/>
                </a:solidFill>
                <a:latin typeface="Times New Roman" panose="02020603050405020304" pitchFamily="18" charset="0"/>
                <a:cs typeface="Times New Roman" panose="02020603050405020304" pitchFamily="18" charset="0"/>
              </a:rPr>
              <a:t>Khái</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quát</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câu</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chuyện</a:t>
            </a: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71550"/>
            <a:ext cx="9144000" cy="4171950"/>
          </a:xfrm>
        </p:spPr>
        <p:style>
          <a:lnRef idx="1">
            <a:schemeClr val="accent4"/>
          </a:lnRef>
          <a:fillRef idx="3">
            <a:schemeClr val="accent4"/>
          </a:fillRef>
          <a:effectRef idx="2">
            <a:schemeClr val="accent4"/>
          </a:effectRef>
          <a:fontRef idx="minor">
            <a:schemeClr val="lt1"/>
          </a:fontRef>
        </p:style>
        <p:txBody>
          <a:bodyPr>
            <a:normAutofit fontScale="92500" lnSpcReduction="10000"/>
          </a:bodyPr>
          <a:lstStyle/>
          <a:p>
            <a:pPr marL="0" indent="0" algn="just">
              <a:buNone/>
            </a:pPr>
            <a:r>
              <a:rPr lang="vi-VN" dirty="0"/>
              <a:t>    </a:t>
            </a:r>
            <a:r>
              <a:rPr lang="vi-VN" dirty="0">
                <a:latin typeface="Times New Roman" panose="02020603050405020304" pitchFamily="18" charset="0"/>
                <a:cs typeface="Times New Roman" panose="02020603050405020304" pitchFamily="18" charset="0"/>
              </a:rPr>
              <a:t>Chuyện là vậy đó mọi người ạ! Nói ra tôi lại thấy lòng mình bồi hồi, nao nức. Cho đến tận bây giờ tôi cũng không thể quên từng việc, từng lời nói về làng tôi. Qua đây, tôi muốn nhắc nhở các bạn rằng: hãy yêu làng của mình - nơi chôn rau cắt rốn của ta, nơi đã nuôi ta khôn lớn, trưởng thành giống như tôi yêu làng Chợ Dầu của tôi vậy, hãy đặt niềm tin vào làng thân yêu bạn sẽ luôn cảm thấy cuộc sống thật hạnh phúc - giống như tôi đã đặt niềm tin vào làng Chợ Dầu và tôi đã trở thành người hạnh phúc.</a:t>
            </a:r>
            <a:endParaRPr lang="en-US" dirty="0">
              <a:latin typeface="Times New Roman" panose="02020603050405020304" pitchFamily="18" charset="0"/>
              <a:cs typeface="Times New Roman" panose="02020603050405020304" pitchFamily="18" charset="0"/>
            </a:endParaRPr>
          </a:p>
        </p:txBody>
      </p:sp>
      <p:sp>
        <p:nvSpPr>
          <p:cNvPr id="4" name="AutoShape 10"/>
          <p:cNvSpPr>
            <a:spLocks noChangeArrowheads="1"/>
          </p:cNvSpPr>
          <p:nvPr/>
        </p:nvSpPr>
        <p:spPr bwMode="auto">
          <a:xfrm>
            <a:off x="8105140" y="4629150"/>
            <a:ext cx="990600" cy="514350"/>
          </a:xfrm>
          <a:prstGeom prst="star32">
            <a:avLst>
              <a:gd name="adj" fmla="val 11069"/>
            </a:avLst>
          </a:prstGeom>
          <a:solidFill>
            <a:srgbClr val="33CC33"/>
          </a:solidFill>
          <a:ln w="28575" algn="ctr">
            <a:solidFill>
              <a:srgbClr val="FF0000"/>
            </a:solidFill>
            <a:miter lim="800000"/>
            <a:headEnd/>
            <a:tailEnd/>
          </a:ln>
        </p:spPr>
        <p:txBody>
          <a:bodyPr wrap="none" anchor="ctr"/>
          <a:lstStyle/>
          <a:p>
            <a:pPr eaLnBrk="1" hangingPunct="1"/>
            <a:endParaRPr lang="en-US" altLang="en-US"/>
          </a:p>
        </p:txBody>
      </p:sp>
    </p:spTree>
    <p:extLst>
      <p:ext uri="{BB962C8B-B14F-4D97-AF65-F5344CB8AC3E}">
        <p14:creationId xmlns:p14="http://schemas.microsoft.com/office/powerpoint/2010/main" val="2186497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to="" calcmode="lin" valueType="num">
                                      <p:cBhvr>
                                        <p:cTn id="12" dur="1" fill="hold"/>
                                        <p:tgtEl>
                                          <p:spTgt spid="3">
                                            <p:bg/>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to="" calcmode="lin" valueType="num">
                                      <p:cBhvr>
                                        <p:cTn id="17" dur="1" fill="hold"/>
                                        <p:tgtEl>
                                          <p:spTgt spid="3">
                                            <p:txEl>
                                              <p:pRg st="0" end="0"/>
                                            </p:txEl>
                                          </p:spTgt>
                                        </p:tgtEl>
                                        <p:attrNameLst>
                                          <p:attrName/>
                                        </p:attrNameLst>
                                      </p:cBhvr>
                                    </p:anim>
                                  </p:childTnLst>
                                </p:cTn>
                              </p:par>
                              <p:par>
                                <p:cTn id="18" presetID="51" presetClass="entr" presetSubtype="0"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770" decel="100000"/>
                                        <p:tgtEl>
                                          <p:spTgt spid="4"/>
                                        </p:tgtEl>
                                      </p:cBhvr>
                                    </p:animEffect>
                                    <p:animScale>
                                      <p:cBhvr>
                                        <p:cTn id="21" dur="770" decel="100000"/>
                                        <p:tgtEl>
                                          <p:spTgt spid="4"/>
                                        </p:tgtEl>
                                      </p:cBhvr>
                                      <p:from x="10000" y="10000"/>
                                      <p:to x="200000" y="450000"/>
                                    </p:animScale>
                                    <p:animScale>
                                      <p:cBhvr>
                                        <p:cTn id="22" dur="1230" accel="100000" fill="hold">
                                          <p:stCondLst>
                                            <p:cond delay="770"/>
                                          </p:stCondLst>
                                        </p:cTn>
                                        <p:tgtEl>
                                          <p:spTgt spid="4"/>
                                        </p:tgtEl>
                                      </p:cBhvr>
                                      <p:from x="200000" y="450000"/>
                                      <p:to x="100000" y="100000"/>
                                    </p:animScale>
                                    <p:set>
                                      <p:cBhvr>
                                        <p:cTn id="23" dur="770" fill="hold"/>
                                        <p:tgtEl>
                                          <p:spTgt spid="4"/>
                                        </p:tgtEl>
                                        <p:attrNameLst>
                                          <p:attrName>ppt_x</p:attrName>
                                        </p:attrNameLst>
                                      </p:cBhvr>
                                      <p:to>
                                        <p:strVal val="(0.5)"/>
                                      </p:to>
                                    </p:set>
                                    <p:anim from="(0.5)" to="(#ppt_x)" calcmode="lin" valueType="num">
                                      <p:cBhvr>
                                        <p:cTn id="24" dur="1230" accel="100000" fill="hold">
                                          <p:stCondLst>
                                            <p:cond delay="770"/>
                                          </p:stCondLst>
                                        </p:cTn>
                                        <p:tgtEl>
                                          <p:spTgt spid="4"/>
                                        </p:tgtEl>
                                        <p:attrNameLst>
                                          <p:attrName>ppt_x</p:attrName>
                                        </p:attrNameLst>
                                      </p:cBhvr>
                                    </p:anim>
                                    <p:set>
                                      <p:cBhvr>
                                        <p:cTn id="25" dur="770" fill="hold"/>
                                        <p:tgtEl>
                                          <p:spTgt spid="4"/>
                                        </p:tgtEl>
                                        <p:attrNameLst>
                                          <p:attrName>ppt_y</p:attrName>
                                        </p:attrNameLst>
                                      </p:cBhvr>
                                      <p:to>
                                        <p:strVal val="(#ppt_y+0.4)"/>
                                      </p:to>
                                    </p:set>
                                    <p:anim from="(#ppt_y+0.4)" to="(#ppt_y)" calcmode="lin" valueType="num">
                                      <p:cBhvr>
                                        <p:cTn id="26" dur="1230" accel="100000" fill="hold">
                                          <p:stCondLst>
                                            <p:cond delay="770"/>
                                          </p:stCondLst>
                                        </p:cTn>
                                        <p:tgtEl>
                                          <p:spTgt spid="4"/>
                                        </p:tgtEl>
                                        <p:attrNameLst>
                                          <p:attrName>ppt_y</p:attrName>
                                        </p:attrNameLst>
                                      </p:cBhvr>
                                    </p:anim>
                                  </p:childTnLst>
                                  <p:subTnLst>
                                    <p:audio>
                                      <p:cMediaNode>
                                        <p:cTn display="0" masterRel="sameClick">
                                          <p:stCondLst>
                                            <p:cond evt="begin" delay="0">
                                              <p:tn val="18"/>
                                            </p:cond>
                                          </p:stCondLst>
                                          <p:endCondLst>
                                            <p:cond evt="onStopAudio" delay="0">
                                              <p:tgtEl>
                                                <p:sldTgt/>
                                              </p:tgtEl>
                                            </p:cond>
                                          </p:endCondLst>
                                        </p:cTn>
                                        <p:tgtEl>
                                          <p:sndTgt r:embed="rId2" name="bomb.wav"/>
                                        </p:tgtEl>
                                      </p:cMediaNode>
                                    </p:audio>
                                  </p:subTnLst>
                                </p:cTn>
                              </p:par>
                              <p:par>
                                <p:cTn id="27" presetID="8" presetClass="emph" presetSubtype="0" repeatCount="indefinite" fill="hold" grpId="1" nodeType="withEffect">
                                  <p:stCondLst>
                                    <p:cond delay="0"/>
                                  </p:stCondLst>
                                  <p:childTnLst>
                                    <p:animRot by="21600000">
                                      <p:cBhvr>
                                        <p:cTn id="28" dur="2000" fill="hold"/>
                                        <p:tgtEl>
                                          <p:spTgt spid="4"/>
                                        </p:tgtEl>
                                        <p:attrNameLst>
                                          <p:attrName>r</p:attrName>
                                        </p:attrNameLst>
                                      </p:cBhvr>
                                    </p:animRot>
                                  </p:childTnLst>
                                  <p:subTnLst>
                                    <p:audio>
                                      <p:cMediaNode>
                                        <p:cTn display="0" masterRel="sameClick">
                                          <p:stCondLst>
                                            <p:cond evt="begin" delay="0">
                                              <p:tn val="27"/>
                                            </p:cond>
                                          </p:stCondLst>
                                          <p:endCondLst>
                                            <p:cond evt="onStopAudio" delay="0">
                                              <p:tgtEl>
                                                <p:sldTgt/>
                                              </p:tgtEl>
                                            </p:cond>
                                          </p:endCondLst>
                                        </p:cTn>
                                        <p:tgtEl>
                                          <p:sndTgt r:embed="rId2" name="bomb.wav"/>
                                        </p:tgtEl>
                                      </p:cMediaNode>
                                    </p:audio>
                                  </p:subTnLst>
                                </p:cTn>
                              </p:par>
                              <p:par>
                                <p:cTn id="29" presetID="8" presetClass="emph" presetSubtype="0" fill="hold" grpId="2" nodeType="withEffect">
                                  <p:stCondLst>
                                    <p:cond delay="0"/>
                                  </p:stCondLst>
                                  <p:childTnLst>
                                    <p:animRot by="21600000">
                                      <p:cBhvr>
                                        <p:cTn id="30" dur="2000" fill="hold"/>
                                        <p:tgtEl>
                                          <p:spTgt spid="4"/>
                                        </p:tgtEl>
                                        <p:attrNameLst>
                                          <p:attrName>r</p:attrName>
                                        </p:attrNameLst>
                                      </p:cBhvr>
                                    </p:animRot>
                                  </p:childTnLst>
                                  <p:subTnLst>
                                    <p:audio>
                                      <p:cMediaNode>
                                        <p:cTn display="0" masterRel="sameClick">
                                          <p:stCondLst>
                                            <p:cond evt="begin" delay="0">
                                              <p:tn val="29"/>
                                            </p:cond>
                                          </p:stCondLst>
                                          <p:endCondLst>
                                            <p:cond evt="onStopAudio" delay="0">
                                              <p:tgtEl>
                                                <p:sldTgt/>
                                              </p:tgtEl>
                                            </p:cond>
                                          </p:endCondLst>
                                        </p:cTn>
                                        <p:tgtEl>
                                          <p:sndTgt r:embed="rId2"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animBg="1"/>
      <p:bldP spid="4" grpId="1" animBg="1"/>
      <p:bldP spid="4" grpId="2"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ưu Tầm] 500+ Hình Ảnh Làng Quê Việt Nam Yên Bình Đến Lạ">
            <a:extLst>
              <a:ext uri="{FF2B5EF4-FFF2-40B4-BE49-F238E27FC236}">
                <a16:creationId xmlns:a16="http://schemas.microsoft.com/office/drawing/2014/main" id="{81663FBF-336E-4F41-A2CB-A5614A6E37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54156"/>
            <a:ext cx="9067800" cy="50893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4B5A730-B1D5-4A91-88EA-2DCB13ED8B58}"/>
              </a:ext>
            </a:extLst>
          </p:cNvPr>
          <p:cNvSpPr txBox="1"/>
          <p:nvPr/>
        </p:nvSpPr>
        <p:spPr>
          <a:xfrm>
            <a:off x="457200" y="57150"/>
            <a:ext cx="8305800" cy="276588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HƯỚNG DẪN VỀ NHÀ</a:t>
            </a:r>
          </a:p>
          <a:p>
            <a:pPr algn="just">
              <a:lnSpc>
                <a:spcPct val="107000"/>
              </a:lnSpc>
              <a:spcAft>
                <a:spcPts val="800"/>
              </a:spcAft>
            </a:pPr>
            <a:r>
              <a:rPr lang="nl-NL" sz="32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nl-NL" sz="2800" b="1" u="sng" dirty="0">
                <a:effectLst/>
                <a:latin typeface="Times New Roman" panose="02020603050405020304" pitchFamily="18" charset="0"/>
                <a:ea typeface="Times New Roman" panose="02020603050405020304" pitchFamily="18" charset="0"/>
                <a:cs typeface="Times New Roman" panose="02020603050405020304" pitchFamily="18" charset="0"/>
              </a:rPr>
              <a:t>Bài vừa học</a:t>
            </a: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28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Tìm hiểu sự kết hợp các yếu tố nghị luận và miêu tả trong truyện ngắn “Làng</a:t>
            </a:r>
            <a:r>
              <a:rPr lang="nl-NL" sz="2800" b="1" i="1"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của </a:t>
            </a:r>
            <a:r>
              <a:rPr lang="nl-NL" sz="28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Kim Lân.</a:t>
            </a:r>
            <a:endParaRPr lang="en-US" sz="2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7200">
              <a:lnSpc>
                <a:spcPct val="107000"/>
              </a:lnSpc>
              <a:spcAft>
                <a:spcPts val="800"/>
              </a:spcAft>
            </a:pPr>
            <a:r>
              <a:rPr lang="nl-NL" sz="32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3200" b="1" i="1"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2800" b="1" i="1"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28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Rút kinh nghiệm qua tiết luyện nói.</a:t>
            </a:r>
            <a:endParaRPr lang="en-US" sz="28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DDB80C92-AB39-4616-B4A3-94990C165CBE}"/>
              </a:ext>
            </a:extLst>
          </p:cNvPr>
          <p:cNvGraphicFramePr>
            <a:graphicFrameLocks noGrp="1"/>
          </p:cNvGraphicFramePr>
          <p:nvPr>
            <p:extLst>
              <p:ext uri="{D42A27DB-BD31-4B8C-83A1-F6EECF244321}">
                <p14:modId xmlns:p14="http://schemas.microsoft.com/office/powerpoint/2010/main" val="3412255487"/>
              </p:ext>
            </p:extLst>
          </p:nvPr>
        </p:nvGraphicFramePr>
        <p:xfrm>
          <a:off x="609600" y="3486150"/>
          <a:ext cx="8305800" cy="1143000"/>
        </p:xfrm>
        <a:graphic>
          <a:graphicData uri="http://schemas.openxmlformats.org/drawingml/2006/table">
            <a:tbl>
              <a:tblPr/>
              <a:tblGrid>
                <a:gridCol w="8305800">
                  <a:extLst>
                    <a:ext uri="{9D8B030D-6E8A-4147-A177-3AD203B41FA5}">
                      <a16:colId xmlns:a16="http://schemas.microsoft.com/office/drawing/2014/main" val="3384630206"/>
                    </a:ext>
                  </a:extLst>
                </a:gridCol>
              </a:tblGrid>
              <a:tr h="1143000">
                <a:tc>
                  <a:txBody>
                    <a:bodyPr/>
                    <a:lstStyle/>
                    <a:p>
                      <a:pPr algn="just">
                        <a:lnSpc>
                          <a:spcPct val="107000"/>
                        </a:lnSpc>
                        <a:spcAft>
                          <a:spcPts val="800"/>
                        </a:spcAft>
                      </a:pPr>
                      <a:r>
                        <a:rPr lang="nl-NL" sz="2800" b="1" i="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nl-NL" sz="2800" b="1" i="0" u="sng"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Bài </a:t>
                      </a:r>
                      <a:r>
                        <a:rPr lang="nl-NL" sz="2800" b="1" i="0" u="sng"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sắp học</a:t>
                      </a:r>
                      <a:r>
                        <a:rPr lang="nl-NL" sz="2800" b="1" i="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800" b="1" i="1" baseline="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baseline="0" dirty="0" err="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thoại</a:t>
                      </a:r>
                      <a:r>
                        <a:rPr lang="en-US" sz="2800" b="1" i="1" baseline="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baseline="0" dirty="0" err="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độc</a:t>
                      </a:r>
                      <a:r>
                        <a:rPr lang="en-US" sz="2800" b="1" i="1" baseline="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baseline="0" dirty="0" err="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thoại</a:t>
                      </a:r>
                      <a:r>
                        <a:rPr lang="en-US" sz="2800" b="1" i="1" baseline="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baseline="0" dirty="0" err="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i="1" baseline="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baseline="0" dirty="0" err="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độc</a:t>
                      </a:r>
                      <a:r>
                        <a:rPr lang="en-US" sz="2800" b="1" i="1" baseline="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baseline="0" dirty="0" err="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thoại</a:t>
                      </a:r>
                      <a:r>
                        <a:rPr lang="en-US" sz="2800" b="1" i="1" baseline="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baseline="0" dirty="0" err="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800" b="1" i="1" baseline="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baseline="0" dirty="0" err="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tâm</a:t>
                      </a:r>
                      <a:r>
                        <a:rPr lang="en-US" sz="2800" b="1" i="1" baseline="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baseline="0" dirty="0" err="1"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b="1" i="1" baseline="0"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VBTS</a:t>
                      </a:r>
                      <a:endParaRPr lang="en-US" sz="2800"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4300" marR="114300" marT="0" marB="0">
                    <a:lnL>
                      <a:noFill/>
                    </a:lnL>
                    <a:lnR>
                      <a:noFill/>
                    </a:lnR>
                    <a:lnT>
                      <a:noFill/>
                    </a:lnT>
                    <a:lnB>
                      <a:noFill/>
                    </a:lnB>
                  </a:tcPr>
                </a:tc>
                <a:extLst>
                  <a:ext uri="{0D108BD9-81ED-4DB2-BD59-A6C34878D82A}">
                    <a16:rowId xmlns:a16="http://schemas.microsoft.com/office/drawing/2014/main" val="452370056"/>
                  </a:ext>
                </a:extLst>
              </a:tr>
            </a:tbl>
          </a:graphicData>
        </a:graphic>
      </p:graphicFrame>
    </p:spTree>
    <p:extLst>
      <p:ext uri="{BB962C8B-B14F-4D97-AF65-F5344CB8AC3E}">
        <p14:creationId xmlns:p14="http://schemas.microsoft.com/office/powerpoint/2010/main" val="230718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4629150"/>
            <a:ext cx="16002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3"/>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4629150"/>
            <a:ext cx="5334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5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984052" y="3054549"/>
            <a:ext cx="775097"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Text Box 56"/>
          <p:cNvSpPr txBox="1">
            <a:spLocks noChangeArrowheads="1"/>
          </p:cNvSpPr>
          <p:nvPr/>
        </p:nvSpPr>
        <p:spPr bwMode="auto">
          <a:xfrm>
            <a:off x="1600200" y="228601"/>
            <a:ext cx="7162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endParaRPr lang="en-US" altLang="en-US" sz="2400" b="1">
              <a:solidFill>
                <a:srgbClr val="0000FF"/>
              </a:solidFill>
              <a:latin typeface="Times New Roman" pitchFamily="18" charset="0"/>
              <a:cs typeface="Times New Roman" pitchFamily="18" charset="0"/>
            </a:endParaRPr>
          </a:p>
        </p:txBody>
      </p:sp>
      <p:sp>
        <p:nvSpPr>
          <p:cNvPr id="153670" name="Text Box 70"/>
          <p:cNvSpPr txBox="1">
            <a:spLocks noChangeArrowheads="1"/>
          </p:cNvSpPr>
          <p:nvPr/>
        </p:nvSpPr>
        <p:spPr bwMode="auto">
          <a:xfrm>
            <a:off x="39688" y="133252"/>
            <a:ext cx="3810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b="1" dirty="0">
                <a:solidFill>
                  <a:schemeClr val="accent2"/>
                </a:solidFill>
                <a:latin typeface="Times New Roman" pitchFamily="18" charset="0"/>
                <a:cs typeface="Times New Roman" pitchFamily="18" charset="0"/>
              </a:rPr>
              <a:t>II. LẬP DÀN Ý :</a:t>
            </a:r>
          </a:p>
        </p:txBody>
      </p:sp>
      <p:sp>
        <p:nvSpPr>
          <p:cNvPr id="6151" name="Text Box 72"/>
          <p:cNvSpPr txBox="1">
            <a:spLocks noChangeArrowheads="1"/>
          </p:cNvSpPr>
          <p:nvPr/>
        </p:nvSpPr>
        <p:spPr bwMode="auto">
          <a:xfrm>
            <a:off x="212726" y="1284685"/>
            <a:ext cx="62547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endParaRPr lang="en-US" altLang="en-US" sz="2400">
              <a:latin typeface="Times New Roman" pitchFamily="18" charset="0"/>
              <a:cs typeface="Times New Roman" pitchFamily="18" charset="0"/>
            </a:endParaRPr>
          </a:p>
        </p:txBody>
      </p:sp>
      <p:sp>
        <p:nvSpPr>
          <p:cNvPr id="153673" name="Rectangle 73"/>
          <p:cNvSpPr>
            <a:spLocks noChangeArrowheads="1"/>
          </p:cNvSpPr>
          <p:nvPr/>
        </p:nvSpPr>
        <p:spPr bwMode="auto">
          <a:xfrm>
            <a:off x="70168" y="459989"/>
            <a:ext cx="89976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en-US" altLang="en-US" sz="2400" b="1" i="1" u="sng" dirty="0" err="1">
                <a:latin typeface="Times New Roman" pitchFamily="18" charset="0"/>
                <a:cs typeface="Times New Roman" pitchFamily="18" charset="0"/>
              </a:rPr>
              <a:t>Đề</a:t>
            </a:r>
            <a:r>
              <a:rPr lang="en-US" altLang="en-US" sz="2400" b="1" i="1" u="sng" dirty="0">
                <a:latin typeface="Times New Roman" pitchFamily="18" charset="0"/>
                <a:cs typeface="Times New Roman" pitchFamily="18" charset="0"/>
              </a:rPr>
              <a:t> </a:t>
            </a:r>
            <a:r>
              <a:rPr lang="en-US" altLang="en-US" sz="2400" b="1" i="1" u="sng" dirty="0" smtClean="0">
                <a:latin typeface="Times New Roman" pitchFamily="18" charset="0"/>
                <a:cs typeface="Times New Roman" pitchFamily="18" charset="0"/>
              </a:rPr>
              <a:t>1</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Tâm</a:t>
            </a:r>
            <a:r>
              <a:rPr lang="en-US" altLang="en-US" sz="2400" dirty="0" smtClean="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trạng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của</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em</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sau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khi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để</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xảy</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ra</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một</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chuyện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có</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lỗi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đối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với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bạn</a:t>
            </a:r>
            <a:endParaRPr lang="en-US" altLang="en-US" sz="2400" b="1" i="1" dirty="0">
              <a:latin typeface="Times New Roman" pitchFamily="18" charset="0"/>
              <a:cs typeface="Times New Roman" pitchFamily="18" charset="0"/>
            </a:endParaRPr>
          </a:p>
        </p:txBody>
      </p:sp>
      <p:sp>
        <p:nvSpPr>
          <p:cNvPr id="153674" name="Text Box 74"/>
          <p:cNvSpPr txBox="1">
            <a:spLocks noChangeArrowheads="1"/>
          </p:cNvSpPr>
          <p:nvPr/>
        </p:nvSpPr>
        <p:spPr bwMode="auto">
          <a:xfrm>
            <a:off x="115888" y="1053852"/>
            <a:ext cx="52943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b="1" dirty="0">
                <a:solidFill>
                  <a:schemeClr val="accent2"/>
                </a:solidFill>
                <a:latin typeface="Times New Roman" pitchFamily="18" charset="0"/>
                <a:cs typeface="Times New Roman" pitchFamily="18" charset="0"/>
              </a:rPr>
              <a:t>A</a:t>
            </a:r>
            <a:r>
              <a:rPr lang="en-US" altLang="en-US" sz="2400" b="1" dirty="0" smtClean="0">
                <a:solidFill>
                  <a:schemeClr val="accent2"/>
                </a:solidFill>
                <a:latin typeface="Times New Roman" pitchFamily="18" charset="0"/>
                <a:cs typeface="Times New Roman" pitchFamily="18" charset="0"/>
              </a:rPr>
              <a:t>. </a:t>
            </a:r>
            <a:r>
              <a:rPr lang="en-US" altLang="en-US" sz="2400" b="1" dirty="0" err="1" smtClean="0">
                <a:solidFill>
                  <a:schemeClr val="accent2"/>
                </a:solidFill>
                <a:latin typeface="Times New Roman" pitchFamily="18" charset="0"/>
                <a:cs typeface="Times New Roman" pitchFamily="18" charset="0"/>
              </a:rPr>
              <a:t>Mở</a:t>
            </a:r>
            <a:r>
              <a:rPr lang="en-US" altLang="en-US" sz="2400" b="1" dirty="0" smtClean="0">
                <a:solidFill>
                  <a:schemeClr val="accent2"/>
                </a:solidFill>
                <a:latin typeface="Times New Roman" pitchFamily="18" charset="0"/>
                <a:cs typeface="Times New Roman" pitchFamily="18" charset="0"/>
              </a:rPr>
              <a:t> </a:t>
            </a:r>
            <a:r>
              <a:rPr lang="en-US" altLang="en-US" sz="2400" b="1" dirty="0" err="1">
                <a:solidFill>
                  <a:schemeClr val="accent2"/>
                </a:solidFill>
                <a:latin typeface="Times New Roman" pitchFamily="18" charset="0"/>
                <a:cs typeface="Times New Roman" pitchFamily="18" charset="0"/>
              </a:rPr>
              <a:t>bài</a:t>
            </a:r>
            <a:r>
              <a:rPr lang="en-US" altLang="en-US" sz="2400" dirty="0">
                <a:latin typeface="Times New Roman" pitchFamily="18" charset="0"/>
                <a:cs typeface="Times New Roman" pitchFamily="18" charset="0"/>
              </a:rPr>
              <a:t> : </a:t>
            </a:r>
            <a:r>
              <a:rPr lang="en-US" altLang="en-US" sz="2400" dirty="0" err="1">
                <a:latin typeface="Times New Roman" pitchFamily="18" charset="0"/>
                <a:cs typeface="Times New Roman" pitchFamily="18" charset="0"/>
              </a:rPr>
              <a:t>Giới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thiệu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câu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chuyện</a:t>
            </a:r>
            <a:endParaRPr lang="en-US" altLang="en-US" sz="2400" dirty="0">
              <a:latin typeface="Times New Roman" pitchFamily="18" charset="0"/>
              <a:cs typeface="Times New Roman" pitchFamily="18" charset="0"/>
            </a:endParaRPr>
          </a:p>
        </p:txBody>
      </p:sp>
      <p:sp>
        <p:nvSpPr>
          <p:cNvPr id="153675" name="Text Box 75"/>
          <p:cNvSpPr txBox="1">
            <a:spLocks noChangeArrowheads="1"/>
          </p:cNvSpPr>
          <p:nvPr/>
        </p:nvSpPr>
        <p:spPr bwMode="auto">
          <a:xfrm>
            <a:off x="114300" y="1641872"/>
            <a:ext cx="1905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b="1" dirty="0">
                <a:solidFill>
                  <a:schemeClr val="accent2"/>
                </a:solidFill>
                <a:latin typeface="Times New Roman" pitchFamily="18" charset="0"/>
                <a:cs typeface="Times New Roman" pitchFamily="18" charset="0"/>
              </a:rPr>
              <a:t>B</a:t>
            </a:r>
            <a:r>
              <a:rPr lang="en-US" altLang="en-US" sz="2400" b="1" dirty="0" smtClean="0">
                <a:solidFill>
                  <a:schemeClr val="accent2"/>
                </a:solidFill>
                <a:latin typeface="Times New Roman" pitchFamily="18" charset="0"/>
                <a:cs typeface="Times New Roman" pitchFamily="18" charset="0"/>
              </a:rPr>
              <a:t>. </a:t>
            </a:r>
            <a:r>
              <a:rPr lang="en-US" altLang="en-US" sz="2400" b="1" dirty="0" err="1" smtClean="0">
                <a:solidFill>
                  <a:schemeClr val="accent2"/>
                </a:solidFill>
                <a:latin typeface="Times New Roman" pitchFamily="18" charset="0"/>
                <a:cs typeface="Times New Roman" pitchFamily="18" charset="0"/>
              </a:rPr>
              <a:t>Thân</a:t>
            </a:r>
            <a:r>
              <a:rPr lang="en-US" altLang="en-US" sz="2400" b="1" dirty="0" smtClean="0">
                <a:solidFill>
                  <a:schemeClr val="accent2"/>
                </a:solidFill>
                <a:latin typeface="Times New Roman" pitchFamily="18" charset="0"/>
                <a:cs typeface="Times New Roman" pitchFamily="18" charset="0"/>
              </a:rPr>
              <a:t> </a:t>
            </a:r>
            <a:r>
              <a:rPr lang="en-US" altLang="en-US" sz="2400" b="1" dirty="0" err="1">
                <a:solidFill>
                  <a:schemeClr val="accent2"/>
                </a:solidFill>
                <a:latin typeface="Times New Roman" pitchFamily="18" charset="0"/>
                <a:cs typeface="Times New Roman" pitchFamily="18" charset="0"/>
              </a:rPr>
              <a:t>bài</a:t>
            </a:r>
            <a:r>
              <a:rPr lang="en-US" altLang="en-US" sz="2400" dirty="0">
                <a:latin typeface="Times New Roman" pitchFamily="18" charset="0"/>
                <a:cs typeface="Times New Roman" pitchFamily="18" charset="0"/>
              </a:rPr>
              <a:t> :</a:t>
            </a:r>
          </a:p>
        </p:txBody>
      </p:sp>
      <p:sp>
        <p:nvSpPr>
          <p:cNvPr id="153676" name="Text Box 76"/>
          <p:cNvSpPr txBox="1">
            <a:spLocks noChangeArrowheads="1"/>
          </p:cNvSpPr>
          <p:nvPr/>
        </p:nvSpPr>
        <p:spPr bwMode="auto">
          <a:xfrm>
            <a:off x="1822451" y="1653303"/>
            <a:ext cx="31305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err="1">
                <a:latin typeface="Times New Roman" pitchFamily="18" charset="0"/>
                <a:cs typeface="Times New Roman" pitchFamily="18" charset="0"/>
              </a:rPr>
              <a:t>Diễn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biến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câu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chuyện</a:t>
            </a:r>
            <a:r>
              <a:rPr lang="en-US" altLang="en-US" sz="2400" dirty="0">
                <a:latin typeface="Times New Roman" pitchFamily="18" charset="0"/>
                <a:cs typeface="Times New Roman" pitchFamily="18" charset="0"/>
              </a:rPr>
              <a:t>:</a:t>
            </a:r>
          </a:p>
        </p:txBody>
      </p:sp>
      <p:sp>
        <p:nvSpPr>
          <p:cNvPr id="153678" name="Text Box 78"/>
          <p:cNvSpPr txBox="1">
            <a:spLocks noChangeArrowheads="1"/>
          </p:cNvSpPr>
          <p:nvPr/>
        </p:nvSpPr>
        <p:spPr bwMode="auto">
          <a:xfrm>
            <a:off x="0" y="2115385"/>
            <a:ext cx="512127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 </a:t>
            </a:r>
            <a:r>
              <a:rPr lang="en-US" altLang="en-US" sz="2400" dirty="0" err="1">
                <a:latin typeface="Times New Roman" pitchFamily="18" charset="0"/>
                <a:cs typeface="Times New Roman" pitchFamily="18" charset="0"/>
              </a:rPr>
              <a:t>Thời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gian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tình</a:t>
            </a:r>
            <a:r>
              <a:rPr lang="en-US" altLang="en-US" sz="2400" dirty="0" smtClean="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huống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câu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chuyện</a:t>
            </a:r>
            <a:endParaRPr lang="en-US" altLang="en-US" sz="2400" dirty="0">
              <a:latin typeface="Times New Roman" pitchFamily="18" charset="0"/>
              <a:cs typeface="Times New Roman" pitchFamily="18" charset="0"/>
            </a:endParaRPr>
          </a:p>
        </p:txBody>
      </p:sp>
      <p:sp>
        <p:nvSpPr>
          <p:cNvPr id="153679" name="Text Box 79"/>
          <p:cNvSpPr txBox="1">
            <a:spLocks noChangeArrowheads="1"/>
          </p:cNvSpPr>
          <p:nvPr/>
        </p:nvSpPr>
        <p:spPr bwMode="auto">
          <a:xfrm>
            <a:off x="90488" y="2557711"/>
            <a:ext cx="428307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 </a:t>
            </a:r>
            <a:r>
              <a:rPr lang="en-US" altLang="en-US" sz="2400" dirty="0" err="1">
                <a:latin typeface="Times New Roman" pitchFamily="18" charset="0"/>
                <a:cs typeface="Times New Roman" pitchFamily="18" charset="0"/>
              </a:rPr>
              <a:t>Các</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sự</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việc</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diễn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ra</a:t>
            </a:r>
            <a:endParaRPr lang="en-US" altLang="en-US" sz="2400" dirty="0">
              <a:latin typeface="Times New Roman" pitchFamily="18" charset="0"/>
              <a:cs typeface="Times New Roman" pitchFamily="18" charset="0"/>
            </a:endParaRPr>
          </a:p>
        </p:txBody>
      </p:sp>
      <p:sp>
        <p:nvSpPr>
          <p:cNvPr id="153680" name="Text Box 80"/>
          <p:cNvSpPr txBox="1">
            <a:spLocks noChangeArrowheads="1"/>
          </p:cNvSpPr>
          <p:nvPr/>
        </p:nvSpPr>
        <p:spPr bwMode="auto">
          <a:xfrm>
            <a:off x="0" y="3012281"/>
            <a:ext cx="552291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 </a:t>
            </a:r>
            <a:r>
              <a:rPr lang="en-US" altLang="en-US" sz="2400" dirty="0" err="1">
                <a:latin typeface="Times New Roman" pitchFamily="18" charset="0"/>
                <a:cs typeface="Times New Roman" pitchFamily="18" charset="0"/>
              </a:rPr>
              <a:t>Hậu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qủa</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gây</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ra</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đối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với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bạn</a:t>
            </a:r>
            <a:endParaRPr lang="en-US" altLang="en-US" sz="2400" dirty="0">
              <a:latin typeface="Times New Roman" pitchFamily="18" charset="0"/>
              <a:cs typeface="Times New Roman" pitchFamily="18" charset="0"/>
            </a:endParaRPr>
          </a:p>
        </p:txBody>
      </p:sp>
      <p:sp>
        <p:nvSpPr>
          <p:cNvPr id="153681" name="Text Box 81"/>
          <p:cNvSpPr txBox="1">
            <a:spLocks noChangeArrowheads="1"/>
          </p:cNvSpPr>
          <p:nvPr/>
        </p:nvSpPr>
        <p:spPr bwMode="auto">
          <a:xfrm>
            <a:off x="1" y="3471813"/>
            <a:ext cx="65532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Tâm</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trạng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sau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khi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gây</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lỗi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ân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hận</a:t>
            </a:r>
            <a:r>
              <a:rPr lang="en-US" altLang="en-US" sz="2400" dirty="0">
                <a:latin typeface="Times New Roman" pitchFamily="18" charset="0"/>
                <a:cs typeface="Times New Roman" pitchFamily="18" charset="0"/>
              </a:rPr>
              <a:t>, day </a:t>
            </a:r>
            <a:r>
              <a:rPr lang="en-US" altLang="en-US" sz="2400" dirty="0" err="1">
                <a:latin typeface="Times New Roman" pitchFamily="18" charset="0"/>
                <a:cs typeface="Times New Roman" pitchFamily="18" charset="0"/>
              </a:rPr>
              <a:t>dứt</a:t>
            </a:r>
            <a:r>
              <a:rPr lang="en-US" altLang="en-US" sz="2400" dirty="0">
                <a:latin typeface="Times New Roman" pitchFamily="18" charset="0"/>
                <a:cs typeface="Times New Roman" pitchFamily="18" charset="0"/>
              </a:rPr>
              <a:t>...</a:t>
            </a:r>
          </a:p>
        </p:txBody>
      </p:sp>
      <p:sp>
        <p:nvSpPr>
          <p:cNvPr id="153682" name="Text Box 82"/>
          <p:cNvSpPr txBox="1">
            <a:spLocks noChangeArrowheads="1"/>
          </p:cNvSpPr>
          <p:nvPr/>
        </p:nvSpPr>
        <p:spPr bwMode="auto">
          <a:xfrm>
            <a:off x="39688" y="3931344"/>
            <a:ext cx="79978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a:t>
            </a:r>
            <a:r>
              <a:rPr lang="en-US" altLang="en-US" sz="2400" b="1" dirty="0">
                <a:solidFill>
                  <a:schemeClr val="accent2"/>
                </a:solidFill>
                <a:latin typeface="Times New Roman" pitchFamily="18" charset="0"/>
                <a:cs typeface="Times New Roman" pitchFamily="18" charset="0"/>
              </a:rPr>
              <a:t>C</a:t>
            </a:r>
            <a:r>
              <a:rPr lang="en-US" altLang="en-US" sz="2400" b="1" dirty="0" smtClean="0">
                <a:solidFill>
                  <a:schemeClr val="accent2"/>
                </a:solidFill>
                <a:latin typeface="Times New Roman" pitchFamily="18" charset="0"/>
                <a:cs typeface="Times New Roman" pitchFamily="18" charset="0"/>
              </a:rPr>
              <a:t>. </a:t>
            </a:r>
            <a:r>
              <a:rPr lang="en-US" altLang="en-US" sz="2400" b="1" dirty="0" err="1" smtClean="0">
                <a:solidFill>
                  <a:schemeClr val="accent2"/>
                </a:solidFill>
                <a:latin typeface="Times New Roman" pitchFamily="18" charset="0"/>
                <a:cs typeface="Times New Roman" pitchFamily="18" charset="0"/>
              </a:rPr>
              <a:t>Kết</a:t>
            </a:r>
            <a:r>
              <a:rPr lang="en-US" altLang="en-US" sz="2400" b="1" dirty="0" smtClean="0">
                <a:solidFill>
                  <a:schemeClr val="accent2"/>
                </a:solidFill>
                <a:latin typeface="Times New Roman" pitchFamily="18" charset="0"/>
                <a:cs typeface="Times New Roman" pitchFamily="18" charset="0"/>
              </a:rPr>
              <a:t> </a:t>
            </a:r>
            <a:r>
              <a:rPr lang="en-US" altLang="en-US" sz="2400" b="1" dirty="0" err="1">
                <a:solidFill>
                  <a:schemeClr val="accent2"/>
                </a:solidFill>
                <a:latin typeface="Times New Roman" pitchFamily="18" charset="0"/>
                <a:cs typeface="Times New Roman" pitchFamily="18" charset="0"/>
              </a:rPr>
              <a:t>bài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Suy</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nghĩ</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của</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bản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thân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về</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câu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chuyện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đã</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xảy</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ra</a:t>
            </a:r>
            <a:endParaRPr lang="en-US" altLang="en-US" sz="2400" dirty="0">
              <a:latin typeface="Times New Roman" pitchFamily="18" charset="0"/>
              <a:cs typeface="Times New Roman" pitchFamily="18" charset="0"/>
            </a:endParaRPr>
          </a:p>
        </p:txBody>
      </p:sp>
      <p:pic>
        <p:nvPicPr>
          <p:cNvPr id="6161" name="Picture 98" descr="Kỹ năng thuyết trình: Làm sao để tự tin nói trước đám đô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48400" y="1213656"/>
            <a:ext cx="2682876" cy="2416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302061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70"/>
                                        </p:tgtEl>
                                        <p:attrNameLst>
                                          <p:attrName>style.visibility</p:attrName>
                                        </p:attrNameLst>
                                      </p:cBhvr>
                                      <p:to>
                                        <p:strVal val="visible"/>
                                      </p:to>
                                    </p:set>
                                    <p:anim calcmode="lin" valueType="num">
                                      <p:cBhvr additive="base">
                                        <p:cTn id="7" dur="500" fill="hold"/>
                                        <p:tgtEl>
                                          <p:spTgt spid="153670"/>
                                        </p:tgtEl>
                                        <p:attrNameLst>
                                          <p:attrName>ppt_x</p:attrName>
                                        </p:attrNameLst>
                                      </p:cBhvr>
                                      <p:tavLst>
                                        <p:tav tm="0">
                                          <p:val>
                                            <p:strVal val="#ppt_x"/>
                                          </p:val>
                                        </p:tav>
                                        <p:tav tm="100000">
                                          <p:val>
                                            <p:strVal val="#ppt_x"/>
                                          </p:val>
                                        </p:tav>
                                      </p:tavLst>
                                    </p:anim>
                                    <p:anim calcmode="lin" valueType="num">
                                      <p:cBhvr additive="base">
                                        <p:cTn id="8" dur="500" fill="hold"/>
                                        <p:tgtEl>
                                          <p:spTgt spid="15367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53673"/>
                                        </p:tgtEl>
                                        <p:attrNameLst>
                                          <p:attrName>style.visibility</p:attrName>
                                        </p:attrNameLst>
                                      </p:cBhvr>
                                      <p:to>
                                        <p:strVal val="visible"/>
                                      </p:to>
                                    </p:set>
                                    <p:animEffect transition="in" filter="checkerboard(across)">
                                      <p:cBhvr>
                                        <p:cTn id="13" dur="500"/>
                                        <p:tgtEl>
                                          <p:spTgt spid="15367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153674"/>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53675"/>
                                        </p:tgtEl>
                                        <p:attrNameLst>
                                          <p:attrName>style.visibility</p:attrName>
                                        </p:attrNameLst>
                                      </p:cBhvr>
                                      <p:to>
                                        <p:strVal val="visible"/>
                                      </p:to>
                                    </p:set>
                                    <p:animEffect transition="in" filter="blinds(horizontal)">
                                      <p:cBhvr>
                                        <p:cTn id="22" dur="500"/>
                                        <p:tgtEl>
                                          <p:spTgt spid="15367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53676"/>
                                        </p:tgtEl>
                                        <p:attrNameLst>
                                          <p:attrName>style.visibility</p:attrName>
                                        </p:attrNameLst>
                                      </p:cBhvr>
                                      <p:to>
                                        <p:strVal val="visible"/>
                                      </p:to>
                                    </p:set>
                                    <p:animEffect transition="in" filter="blinds(horizontal)">
                                      <p:cBhvr>
                                        <p:cTn id="27" dur="500"/>
                                        <p:tgtEl>
                                          <p:spTgt spid="15367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53678"/>
                                        </p:tgtEl>
                                        <p:attrNameLst>
                                          <p:attrName>style.visibility</p:attrName>
                                        </p:attrNameLst>
                                      </p:cBhvr>
                                      <p:to>
                                        <p:strVal val="visible"/>
                                      </p:to>
                                    </p:set>
                                    <p:animEffect transition="in" filter="blinds(horizontal)">
                                      <p:cBhvr>
                                        <p:cTn id="32" dur="500"/>
                                        <p:tgtEl>
                                          <p:spTgt spid="15367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53679"/>
                                        </p:tgtEl>
                                        <p:attrNameLst>
                                          <p:attrName>style.visibility</p:attrName>
                                        </p:attrNameLst>
                                      </p:cBhvr>
                                      <p:to>
                                        <p:strVal val="visible"/>
                                      </p:to>
                                    </p:set>
                                    <p:animEffect transition="in" filter="blinds(horizontal)">
                                      <p:cBhvr>
                                        <p:cTn id="37" dur="500"/>
                                        <p:tgtEl>
                                          <p:spTgt spid="15367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53680"/>
                                        </p:tgtEl>
                                        <p:attrNameLst>
                                          <p:attrName>style.visibility</p:attrName>
                                        </p:attrNameLst>
                                      </p:cBhvr>
                                      <p:to>
                                        <p:strVal val="visible"/>
                                      </p:to>
                                    </p:set>
                                    <p:animEffect transition="in" filter="blinds(horizontal)">
                                      <p:cBhvr>
                                        <p:cTn id="42" dur="500"/>
                                        <p:tgtEl>
                                          <p:spTgt spid="15368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53681"/>
                                        </p:tgtEl>
                                        <p:attrNameLst>
                                          <p:attrName>style.visibility</p:attrName>
                                        </p:attrNameLst>
                                      </p:cBhvr>
                                      <p:to>
                                        <p:strVal val="visible"/>
                                      </p:to>
                                    </p:set>
                                    <p:animEffect transition="in" filter="blinds(horizontal)">
                                      <p:cBhvr>
                                        <p:cTn id="47" dur="500"/>
                                        <p:tgtEl>
                                          <p:spTgt spid="15368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53682"/>
                                        </p:tgtEl>
                                        <p:attrNameLst>
                                          <p:attrName>style.visibility</p:attrName>
                                        </p:attrNameLst>
                                      </p:cBhvr>
                                      <p:to>
                                        <p:strVal val="visible"/>
                                      </p:to>
                                    </p:set>
                                    <p:animEffect transition="in" filter="box(in)">
                                      <p:cBhvr>
                                        <p:cTn id="52" dur="500"/>
                                        <p:tgtEl>
                                          <p:spTgt spid="1536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70" grpId="0" autoUpdateAnimBg="0"/>
      <p:bldP spid="153673" grpId="0" autoUpdateAnimBg="0"/>
      <p:bldP spid="153674" grpId="0" autoUpdateAnimBg="0"/>
      <p:bldP spid="153675" grpId="0" autoUpdateAnimBg="0"/>
      <p:bldP spid="153676" grpId="0" autoUpdateAnimBg="0"/>
      <p:bldP spid="153678" grpId="0" autoUpdateAnimBg="0"/>
      <p:bldP spid="153679" grpId="0" autoUpdateAnimBg="0"/>
      <p:bldP spid="153680" grpId="0" autoUpdateAnimBg="0"/>
      <p:bldP spid="153681" grpId="0" autoUpdateAnimBg="0"/>
      <p:bldP spid="15368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4"/>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879651" y="3144719"/>
            <a:ext cx="775097"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76200" y="495300"/>
            <a:ext cx="8991600" cy="4154984"/>
          </a:xfrm>
          <a:prstGeom prst="rect">
            <a:avLst/>
          </a:prstGeom>
        </p:spPr>
        <p:txBody>
          <a:bodyPr wrap="square">
            <a:spAutoFit/>
          </a:bodyPr>
          <a:lstStyle/>
          <a:p>
            <a:pPr eaLnBrk="1" fontAlgn="auto" hangingPunct="1">
              <a:spcBef>
                <a:spcPts val="0"/>
              </a:spcBef>
              <a:spcAft>
                <a:spcPts val="0"/>
              </a:spcAft>
              <a:defRPr/>
            </a:pPr>
            <a:r>
              <a:rPr lang="vi-VN" sz="2200" b="1" dirty="0">
                <a:latin typeface="+mj-lt"/>
              </a:rPr>
              <a:t>1. Mở Bài</a:t>
            </a:r>
            <a:r>
              <a:rPr lang="vi-VN" sz="2200" dirty="0">
                <a:latin typeface="+mj-lt"/>
              </a:rPr>
              <a:t>: Giới thiệu câu chuyện về danh nhân văn hóa mà em đã được nghe, được đọc.</a:t>
            </a:r>
            <a:r>
              <a:rPr lang="en-US" sz="2200" dirty="0">
                <a:latin typeface="+mj-lt"/>
              </a:rPr>
              <a:t> </a:t>
            </a:r>
            <a:r>
              <a:rPr lang="vi-VN" sz="2200" dirty="0">
                <a:latin typeface="+mj-lt"/>
              </a:rPr>
              <a:t>(Câu chuyện em được nghe kể hay đọc qua sách báo? Câu chuyện kể về danh nhân văn hóa nào?)</a:t>
            </a:r>
          </a:p>
          <a:p>
            <a:pPr eaLnBrk="1" fontAlgn="auto" hangingPunct="1">
              <a:spcBef>
                <a:spcPts val="0"/>
              </a:spcBef>
              <a:spcAft>
                <a:spcPts val="0"/>
              </a:spcAft>
              <a:defRPr/>
            </a:pPr>
            <a:r>
              <a:rPr lang="vi-VN" sz="2200" b="1" dirty="0">
                <a:latin typeface="+mj-lt"/>
              </a:rPr>
              <a:t>2. Thân Bài</a:t>
            </a:r>
            <a:r>
              <a:rPr lang="vi-VN" sz="2200" dirty="0">
                <a:latin typeface="+mj-lt"/>
              </a:rPr>
              <a:t/>
            </a:r>
            <a:br>
              <a:rPr lang="vi-VN" sz="2200" dirty="0">
                <a:latin typeface="+mj-lt"/>
              </a:rPr>
            </a:br>
            <a:r>
              <a:rPr lang="vi-VN" sz="2200" dirty="0">
                <a:latin typeface="+mj-lt"/>
              </a:rPr>
              <a:t>- Khái quát tiểu sử của danh nhân văn </a:t>
            </a:r>
            <a:r>
              <a:rPr lang="vi-VN" sz="2200" dirty="0" smtClean="0">
                <a:latin typeface="+mj-lt"/>
              </a:rPr>
              <a:t>hóa:</a:t>
            </a:r>
            <a:r>
              <a:rPr lang="en-US" sz="2200" dirty="0">
                <a:latin typeface="+mj-lt"/>
              </a:rPr>
              <a:t> </a:t>
            </a:r>
            <a:r>
              <a:rPr lang="vi-VN" sz="2200" dirty="0" smtClean="0">
                <a:latin typeface="+mj-lt"/>
              </a:rPr>
              <a:t>Tên</a:t>
            </a:r>
            <a:r>
              <a:rPr lang="vi-VN" sz="2200" dirty="0">
                <a:latin typeface="+mj-lt"/>
              </a:rPr>
              <a:t>, tuổi, quê quán</a:t>
            </a:r>
            <a:br>
              <a:rPr lang="vi-VN" sz="2200" dirty="0">
                <a:latin typeface="+mj-lt"/>
              </a:rPr>
            </a:br>
            <a:r>
              <a:rPr lang="vi-VN" sz="2200" dirty="0">
                <a:latin typeface="+mj-lt"/>
              </a:rPr>
              <a:t>- Khái quát cuộc đời và sự nghiệp của danh nhân văn hóa</a:t>
            </a:r>
            <a:br>
              <a:rPr lang="vi-VN" sz="2200" dirty="0">
                <a:latin typeface="+mj-lt"/>
              </a:rPr>
            </a:br>
            <a:r>
              <a:rPr lang="en-US" sz="2200" dirty="0" smtClean="0">
                <a:latin typeface="+mj-lt"/>
              </a:rPr>
              <a:t>             </a:t>
            </a:r>
            <a:r>
              <a:rPr lang="vi-VN" sz="2200" dirty="0" smtClean="0">
                <a:latin typeface="+mj-lt"/>
              </a:rPr>
              <a:t>+ </a:t>
            </a:r>
            <a:r>
              <a:rPr lang="vi-VN" sz="2200" dirty="0">
                <a:latin typeface="+mj-lt"/>
              </a:rPr>
              <a:t>Những hoạt động và đóng góp</a:t>
            </a:r>
            <a:br>
              <a:rPr lang="vi-VN" sz="2200" dirty="0">
                <a:latin typeface="+mj-lt"/>
              </a:rPr>
            </a:br>
            <a:r>
              <a:rPr lang="en-US" sz="2200" dirty="0" smtClean="0">
                <a:latin typeface="+mj-lt"/>
              </a:rPr>
              <a:t>             </a:t>
            </a:r>
            <a:r>
              <a:rPr lang="vi-VN" sz="2200" dirty="0" smtClean="0">
                <a:latin typeface="+mj-lt"/>
              </a:rPr>
              <a:t>+ </a:t>
            </a:r>
            <a:r>
              <a:rPr lang="vi-VN" sz="2200" dirty="0">
                <a:latin typeface="+mj-lt"/>
              </a:rPr>
              <a:t>Vinh danh danh nhân văn hóa</a:t>
            </a:r>
            <a:br>
              <a:rPr lang="vi-VN" sz="2200" dirty="0">
                <a:latin typeface="+mj-lt"/>
              </a:rPr>
            </a:br>
            <a:r>
              <a:rPr lang="vi-VN" sz="2200" dirty="0">
                <a:latin typeface="+mj-lt"/>
              </a:rPr>
              <a:t>- Kể lại câu chuyện về danh nhân văn hóa</a:t>
            </a:r>
          </a:p>
          <a:p>
            <a:pPr>
              <a:defRPr/>
            </a:pPr>
            <a:r>
              <a:rPr lang="vi-VN" sz="2200" b="1" dirty="0">
                <a:latin typeface="+mj-lt"/>
              </a:rPr>
              <a:t>3. Kết Bài</a:t>
            </a:r>
            <a:r>
              <a:rPr lang="vi-VN" sz="2200" dirty="0">
                <a:latin typeface="+mj-lt"/>
              </a:rPr>
              <a:t>: Cảm nghĩ của em về câu chuyện của danh nhân văn hóa: Những danh nhân văn hóa </a:t>
            </a:r>
            <a:r>
              <a:rPr lang="vi-VN" sz="2200" dirty="0" smtClean="0">
                <a:latin typeface="+mj-lt"/>
              </a:rPr>
              <a:t>vô </a:t>
            </a:r>
            <a:r>
              <a:rPr lang="vi-VN" sz="2200" dirty="0">
                <a:latin typeface="+mj-lt"/>
              </a:rPr>
              <a:t>cùng quý giá đối với mỗi một quốc gia, dân </a:t>
            </a:r>
            <a:r>
              <a:rPr lang="vi-VN" sz="2200" dirty="0" smtClean="0">
                <a:latin typeface="+mj-lt"/>
              </a:rPr>
              <a:t>tộc</a:t>
            </a:r>
            <a:r>
              <a:rPr lang="en-US" sz="2200" dirty="0" smtClean="0">
                <a:latin typeface="+mj-lt"/>
              </a:rPr>
              <a:t>; </a:t>
            </a:r>
            <a:r>
              <a:rPr lang="en-US" sz="2200" b="1" i="1" dirty="0" err="1" smtClean="0">
                <a:solidFill>
                  <a:srgbClr val="C00000"/>
                </a:solidFill>
                <a:latin typeface="Times New Roman" panose="02020603050405020304" pitchFamily="18" charset="0"/>
                <a:cs typeface="Times New Roman" panose="02020603050405020304" pitchFamily="18" charset="0"/>
              </a:rPr>
              <a:t>Hiền</a:t>
            </a:r>
            <a:r>
              <a:rPr lang="en-US" sz="2200" b="1" i="1" dirty="0" smtClean="0">
                <a:solidFill>
                  <a:srgbClr val="C00000"/>
                </a:solidFill>
                <a:latin typeface="Times New Roman" panose="02020603050405020304" pitchFamily="18" charset="0"/>
                <a:cs typeface="Times New Roman" panose="02020603050405020304" pitchFamily="18" charset="0"/>
              </a:rPr>
              <a:t> </a:t>
            </a:r>
            <a:r>
              <a:rPr lang="en-US" sz="2200" b="1" i="1" dirty="0" err="1" smtClean="0">
                <a:solidFill>
                  <a:srgbClr val="C00000"/>
                </a:solidFill>
                <a:latin typeface="Times New Roman" panose="02020603050405020304" pitchFamily="18" charset="0"/>
                <a:cs typeface="Times New Roman" panose="02020603050405020304" pitchFamily="18" charset="0"/>
              </a:rPr>
              <a:t>tài</a:t>
            </a:r>
            <a:r>
              <a:rPr lang="en-US" sz="2200" b="1" i="1" dirty="0" smtClean="0">
                <a:solidFill>
                  <a:srgbClr val="C00000"/>
                </a:solidFill>
                <a:latin typeface="Times New Roman" panose="02020603050405020304" pitchFamily="18" charset="0"/>
                <a:cs typeface="Times New Roman" panose="02020603050405020304" pitchFamily="18" charset="0"/>
              </a:rPr>
              <a:t> </a:t>
            </a:r>
            <a:r>
              <a:rPr lang="vi-VN" sz="2200" b="1" i="1" dirty="0" smtClean="0">
                <a:solidFill>
                  <a:srgbClr val="C00000"/>
                </a:solidFill>
                <a:latin typeface="Times New Roman" panose="02020603050405020304" pitchFamily="18" charset="0"/>
                <a:cs typeface="Times New Roman" panose="02020603050405020304" pitchFamily="18" charset="0"/>
              </a:rPr>
              <a:t>là </a:t>
            </a:r>
            <a:r>
              <a:rPr lang="en-US" sz="2200" b="1" i="1" dirty="0" err="1">
                <a:solidFill>
                  <a:srgbClr val="C00000"/>
                </a:solidFill>
                <a:latin typeface="Times New Roman" panose="02020603050405020304" pitchFamily="18" charset="0"/>
                <a:cs typeface="Times New Roman" panose="02020603050405020304" pitchFamily="18" charset="0"/>
              </a:rPr>
              <a:t>nguyên</a:t>
            </a:r>
            <a:r>
              <a:rPr lang="en-US" sz="2200" b="1" i="1" dirty="0">
                <a:solidFill>
                  <a:srgbClr val="C00000"/>
                </a:solidFill>
                <a:latin typeface="Times New Roman" panose="02020603050405020304" pitchFamily="18" charset="0"/>
                <a:cs typeface="Times New Roman" panose="02020603050405020304" pitchFamily="18" charset="0"/>
              </a:rPr>
              <a:t> </a:t>
            </a:r>
            <a:r>
              <a:rPr lang="en-US" sz="2200" b="1" i="1" dirty="0" err="1">
                <a:solidFill>
                  <a:srgbClr val="C00000"/>
                </a:solidFill>
                <a:latin typeface="Times New Roman" panose="02020603050405020304" pitchFamily="18" charset="0"/>
                <a:cs typeface="Times New Roman" panose="02020603050405020304" pitchFamily="18" charset="0"/>
              </a:rPr>
              <a:t>khí</a:t>
            </a:r>
            <a:r>
              <a:rPr lang="en-US" sz="2200" b="1" i="1" dirty="0">
                <a:solidFill>
                  <a:srgbClr val="C00000"/>
                </a:solidFill>
                <a:latin typeface="Times New Roman" panose="02020603050405020304" pitchFamily="18" charset="0"/>
                <a:cs typeface="Times New Roman" panose="02020603050405020304" pitchFamily="18" charset="0"/>
              </a:rPr>
              <a:t> </a:t>
            </a:r>
            <a:r>
              <a:rPr lang="en-US" sz="2200" b="1" i="1" dirty="0" err="1">
                <a:solidFill>
                  <a:srgbClr val="C00000"/>
                </a:solidFill>
                <a:latin typeface="Times New Roman" panose="02020603050405020304" pitchFamily="18" charset="0"/>
                <a:cs typeface="Times New Roman" panose="02020603050405020304" pitchFamily="18" charset="0"/>
              </a:rPr>
              <a:t>quốc</a:t>
            </a:r>
            <a:r>
              <a:rPr lang="en-US" sz="2200" b="1" i="1" dirty="0">
                <a:solidFill>
                  <a:srgbClr val="C00000"/>
                </a:solidFill>
                <a:latin typeface="Times New Roman" panose="02020603050405020304" pitchFamily="18" charset="0"/>
                <a:cs typeface="Times New Roman" panose="02020603050405020304" pitchFamily="18" charset="0"/>
              </a:rPr>
              <a:t> </a:t>
            </a:r>
            <a:r>
              <a:rPr lang="en-US" sz="2200" b="1" i="1" dirty="0" err="1">
                <a:solidFill>
                  <a:srgbClr val="C00000"/>
                </a:solidFill>
                <a:latin typeface="Times New Roman" panose="02020603050405020304" pitchFamily="18" charset="0"/>
                <a:cs typeface="Times New Roman" panose="02020603050405020304" pitchFamily="18" charset="0"/>
              </a:rPr>
              <a:t>gia</a:t>
            </a:r>
            <a:r>
              <a:rPr lang="en-US" sz="2200" dirty="0">
                <a:latin typeface="+mj-lt"/>
              </a:rPr>
              <a:t> </a:t>
            </a:r>
            <a:r>
              <a:rPr lang="en-US" sz="2200" dirty="0" smtClean="0">
                <a:latin typeface="+mj-lt"/>
              </a:rPr>
              <a:t>-&gt; </a:t>
            </a:r>
            <a:r>
              <a:rPr lang="vi-VN" sz="2200" dirty="0" smtClean="0">
                <a:latin typeface="+mj-lt"/>
              </a:rPr>
              <a:t>cần </a:t>
            </a:r>
            <a:r>
              <a:rPr lang="vi-VN" sz="2200" dirty="0">
                <a:latin typeface="+mj-lt"/>
              </a:rPr>
              <a:t>tôn vinh và học </a:t>
            </a:r>
            <a:r>
              <a:rPr lang="vi-VN" sz="2200" dirty="0" smtClean="0">
                <a:latin typeface="+mj-lt"/>
              </a:rPr>
              <a:t>tậ</a:t>
            </a:r>
            <a:r>
              <a:rPr lang="en-US" sz="2200" dirty="0" smtClean="0">
                <a:latin typeface="+mj-lt"/>
              </a:rPr>
              <a:t>p</a:t>
            </a:r>
            <a:r>
              <a:rPr lang="vi-VN" sz="2200" dirty="0" smtClean="0">
                <a:latin typeface="+mj-lt"/>
              </a:rPr>
              <a:t>.</a:t>
            </a:r>
            <a:endParaRPr lang="vi-VN" sz="2200" dirty="0">
              <a:latin typeface="+mj-lt"/>
            </a:endParaRPr>
          </a:p>
        </p:txBody>
      </p:sp>
      <p:sp>
        <p:nvSpPr>
          <p:cNvPr id="7172" name="TextBox 2"/>
          <p:cNvSpPr txBox="1">
            <a:spLocks noChangeArrowheads="1"/>
          </p:cNvSpPr>
          <p:nvPr/>
        </p:nvSpPr>
        <p:spPr bwMode="auto">
          <a:xfrm>
            <a:off x="0" y="53182"/>
            <a:ext cx="1066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r>
              <a:rPr lang="en-US" sz="2000" b="1" u="sng" dirty="0" err="1">
                <a:latin typeface="Times New Roman" pitchFamily="18" charset="0"/>
                <a:cs typeface="Times New Roman" pitchFamily="18" charset="0"/>
              </a:rPr>
              <a:t>Đề</a:t>
            </a:r>
            <a:r>
              <a:rPr lang="en-US" sz="2000" b="1" u="sng" dirty="0">
                <a:latin typeface="Times New Roman" pitchFamily="18" charset="0"/>
                <a:cs typeface="Times New Roman" pitchFamily="18" charset="0"/>
              </a:rPr>
              <a:t> 2:</a:t>
            </a:r>
          </a:p>
        </p:txBody>
      </p:sp>
      <p:sp>
        <p:nvSpPr>
          <p:cNvPr id="7173" name="Rectangle 3"/>
          <p:cNvSpPr>
            <a:spLocks noChangeArrowheads="1"/>
          </p:cNvSpPr>
          <p:nvPr/>
        </p:nvSpPr>
        <p:spPr bwMode="auto">
          <a:xfrm>
            <a:off x="563880" y="53182"/>
            <a:ext cx="858012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vi-VN" b="1" dirty="0">
                <a:solidFill>
                  <a:srgbClr val="0060B3"/>
                </a:solidFill>
                <a:latin typeface="Open Sans"/>
              </a:rPr>
              <a:t> </a:t>
            </a:r>
            <a:r>
              <a:rPr lang="en-US" sz="2000" b="1" dirty="0">
                <a:solidFill>
                  <a:srgbClr val="0060B3"/>
                </a:solidFill>
                <a:latin typeface="Times New Roman" pitchFamily="18" charset="0"/>
                <a:cs typeface="Times New Roman" pitchFamily="18" charset="0"/>
              </a:rPr>
              <a:t>K</a:t>
            </a:r>
            <a:r>
              <a:rPr lang="vi-VN" sz="2000" b="1" dirty="0">
                <a:solidFill>
                  <a:srgbClr val="0060B3"/>
                </a:solidFill>
                <a:latin typeface="Times New Roman" pitchFamily="18" charset="0"/>
                <a:cs typeface="Times New Roman" pitchFamily="18" charset="0"/>
              </a:rPr>
              <a:t>ể một câu chuyện đã được nghe hoặc được đọc về các danh nhân văn hóa</a:t>
            </a:r>
          </a:p>
        </p:txBody>
      </p:sp>
    </p:spTree>
    <p:extLst>
      <p:ext uri="{BB962C8B-B14F-4D97-AF65-F5344CB8AC3E}">
        <p14:creationId xmlns:p14="http://schemas.microsoft.com/office/powerpoint/2010/main" val="109044063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4629150"/>
            <a:ext cx="16002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1610" name="Rectangle 58"/>
          <p:cNvSpPr>
            <a:spLocks noChangeArrowheads="1"/>
          </p:cNvSpPr>
          <p:nvPr/>
        </p:nvSpPr>
        <p:spPr bwMode="auto">
          <a:xfrm>
            <a:off x="228600" y="0"/>
            <a:ext cx="8763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1" hangingPunct="1">
              <a:spcBef>
                <a:spcPct val="50000"/>
              </a:spcBef>
            </a:pPr>
            <a:r>
              <a:rPr lang="en-US" altLang="en-US" sz="2400" dirty="0">
                <a:latin typeface="Times New Roman" pitchFamily="18" charset="0"/>
              </a:rPr>
              <a:t> </a:t>
            </a:r>
            <a:r>
              <a:rPr lang="en-US" altLang="en-US" sz="2400" b="1" i="1" u="sng" dirty="0">
                <a:latin typeface="Times New Roman" pitchFamily="18" charset="0"/>
              </a:rPr>
              <a:t> </a:t>
            </a:r>
            <a:r>
              <a:rPr lang="en-US" altLang="en-US" sz="2400" b="1" i="1" u="sng" dirty="0" err="1">
                <a:latin typeface="Times New Roman" pitchFamily="18" charset="0"/>
              </a:rPr>
              <a:t>Đề</a:t>
            </a:r>
            <a:r>
              <a:rPr lang="en-US" altLang="en-US" sz="2400" b="1" i="1" u="sng" dirty="0">
                <a:latin typeface="Times New Roman" pitchFamily="18" charset="0"/>
              </a:rPr>
              <a:t> 3</a:t>
            </a:r>
            <a:r>
              <a:rPr lang="en-US" altLang="en-US" sz="2400" b="1" i="1" dirty="0">
                <a:latin typeface="Times New Roman" pitchFamily="18" charset="0"/>
              </a:rPr>
              <a:t>: </a:t>
            </a:r>
            <a:r>
              <a:rPr lang="en-US" altLang="en-US" sz="2400" dirty="0" err="1">
                <a:latin typeface="Times New Roman" pitchFamily="18" charset="0"/>
              </a:rPr>
              <a:t>Dựa</a:t>
            </a:r>
            <a:r>
              <a:rPr lang="en-US" altLang="en-US" sz="2400" dirty="0">
                <a:latin typeface="Times New Roman" pitchFamily="18" charset="0"/>
              </a:rPr>
              <a:t> </a:t>
            </a:r>
            <a:r>
              <a:rPr lang="en-US" altLang="en-US" sz="2400" dirty="0" err="1">
                <a:latin typeface="Times New Roman" pitchFamily="18" charset="0"/>
              </a:rPr>
              <a:t>vào</a:t>
            </a:r>
            <a:r>
              <a:rPr lang="en-US" altLang="en-US" sz="2400" dirty="0">
                <a:latin typeface="Times New Roman" pitchFamily="18" charset="0"/>
              </a:rPr>
              <a:t> </a:t>
            </a:r>
            <a:r>
              <a:rPr lang="en-US" altLang="en-US" sz="2400" dirty="0" err="1">
                <a:latin typeface="Times New Roman" pitchFamily="18" charset="0"/>
              </a:rPr>
              <a:t>nội</a:t>
            </a:r>
            <a:r>
              <a:rPr lang="en-US" altLang="en-US" sz="2400" dirty="0">
                <a:latin typeface="Times New Roman" pitchFamily="18" charset="0"/>
              </a:rPr>
              <a:t> dung </a:t>
            </a:r>
            <a:r>
              <a:rPr lang="en-US" altLang="en-US" sz="2400" dirty="0" err="1">
                <a:latin typeface="Times New Roman" pitchFamily="18" charset="0"/>
              </a:rPr>
              <a:t>phần</a:t>
            </a:r>
            <a:r>
              <a:rPr lang="en-US" altLang="en-US" sz="2400" dirty="0">
                <a:latin typeface="Times New Roman" pitchFamily="18" charset="0"/>
              </a:rPr>
              <a:t> </a:t>
            </a:r>
            <a:r>
              <a:rPr lang="en-US" altLang="en-US" sz="2400" dirty="0" err="1">
                <a:latin typeface="Times New Roman" pitchFamily="18" charset="0"/>
              </a:rPr>
              <a:t>đầu</a:t>
            </a:r>
            <a:r>
              <a:rPr lang="en-US" altLang="en-US" sz="2400" dirty="0">
                <a:latin typeface="Times New Roman" pitchFamily="18" charset="0"/>
              </a:rPr>
              <a:t> </a:t>
            </a:r>
            <a:r>
              <a:rPr lang="en-US" altLang="en-US" sz="2400" dirty="0" err="1">
                <a:latin typeface="Times New Roman" pitchFamily="18" charset="0"/>
              </a:rPr>
              <a:t>tác</a:t>
            </a:r>
            <a:r>
              <a:rPr lang="en-US" altLang="en-US" sz="2400" dirty="0">
                <a:latin typeface="Times New Roman" pitchFamily="18" charset="0"/>
              </a:rPr>
              <a:t> </a:t>
            </a:r>
            <a:r>
              <a:rPr lang="en-US" altLang="en-US" sz="2400" dirty="0" err="1">
                <a:latin typeface="Times New Roman" pitchFamily="18" charset="0"/>
              </a:rPr>
              <a:t>phẩm</a:t>
            </a:r>
            <a:r>
              <a:rPr lang="vi-VN" altLang="en-US" sz="2400" dirty="0">
                <a:latin typeface="Times New Roman" pitchFamily="18" charset="0"/>
              </a:rPr>
              <a:t> </a:t>
            </a:r>
            <a:r>
              <a:rPr lang="en-US" altLang="en-US" sz="2400" b="1" i="1" dirty="0" err="1">
                <a:latin typeface="Times New Roman" pitchFamily="18" charset="0"/>
              </a:rPr>
              <a:t>Chuyện</a:t>
            </a:r>
            <a:r>
              <a:rPr lang="en-US" altLang="en-US" sz="2400" b="1" i="1" dirty="0">
                <a:latin typeface="Times New Roman" pitchFamily="18" charset="0"/>
              </a:rPr>
              <a:t> </a:t>
            </a:r>
            <a:r>
              <a:rPr lang="en-US" altLang="en-US" sz="2400" b="1" i="1" dirty="0" err="1">
                <a:latin typeface="Times New Roman" pitchFamily="18" charset="0"/>
              </a:rPr>
              <a:t>người</a:t>
            </a:r>
            <a:r>
              <a:rPr lang="en-US" altLang="en-US" sz="2400" b="1" i="1" dirty="0">
                <a:latin typeface="Times New Roman" pitchFamily="18" charset="0"/>
              </a:rPr>
              <a:t> con </a:t>
            </a:r>
            <a:r>
              <a:rPr lang="en-US" altLang="en-US" sz="2400" b="1" i="1" dirty="0" err="1">
                <a:latin typeface="Times New Roman" pitchFamily="18" charset="0"/>
              </a:rPr>
              <a:t>gái</a:t>
            </a:r>
            <a:r>
              <a:rPr lang="en-US" altLang="en-US" sz="2400" b="1" i="1" dirty="0">
                <a:latin typeface="Times New Roman" pitchFamily="18" charset="0"/>
              </a:rPr>
              <a:t> Nam </a:t>
            </a:r>
            <a:r>
              <a:rPr lang="en-US" altLang="en-US" sz="2400" b="1" i="1" dirty="0" err="1">
                <a:latin typeface="Times New Roman" pitchFamily="18" charset="0"/>
              </a:rPr>
              <a:t>Xương</a:t>
            </a:r>
            <a:r>
              <a:rPr lang="vi-VN" altLang="en-US" sz="2400" dirty="0">
                <a:latin typeface="Times New Roman" pitchFamily="18" charset="0"/>
              </a:rPr>
              <a:t> </a:t>
            </a:r>
            <a:r>
              <a:rPr lang="en-US" altLang="en-US" sz="2400" dirty="0">
                <a:latin typeface="Times New Roman" pitchFamily="18" charset="0"/>
              </a:rPr>
              <a:t>(</a:t>
            </a:r>
            <a:r>
              <a:rPr lang="en-US" altLang="en-US" sz="2400" dirty="0" err="1">
                <a:latin typeface="Times New Roman" pitchFamily="18" charset="0"/>
              </a:rPr>
              <a:t>Từ</a:t>
            </a:r>
            <a:r>
              <a:rPr lang="en-US" altLang="en-US" sz="2400" dirty="0">
                <a:latin typeface="Times New Roman" pitchFamily="18" charset="0"/>
              </a:rPr>
              <a:t> </a:t>
            </a:r>
            <a:r>
              <a:rPr lang="en-US" altLang="en-US" sz="2400" dirty="0" err="1">
                <a:latin typeface="Times New Roman" pitchFamily="18" charset="0"/>
              </a:rPr>
              <a:t>đầu</a:t>
            </a:r>
            <a:r>
              <a:rPr lang="en-US" altLang="en-US" sz="2400" dirty="0">
                <a:latin typeface="Times New Roman" pitchFamily="18" charset="0"/>
              </a:rPr>
              <a:t>...</a:t>
            </a:r>
            <a:r>
              <a:rPr lang="en-US" altLang="en-US" sz="2400" dirty="0" err="1">
                <a:latin typeface="Times New Roman" pitchFamily="18" charset="0"/>
              </a:rPr>
              <a:t>nhưng</a:t>
            </a:r>
            <a:r>
              <a:rPr lang="en-US" altLang="en-US" sz="2400" dirty="0">
                <a:latin typeface="Times New Roman" pitchFamily="18" charset="0"/>
              </a:rPr>
              <a:t> </a:t>
            </a:r>
            <a:r>
              <a:rPr lang="en-US" altLang="en-US" sz="2400" dirty="0" err="1">
                <a:latin typeface="Times New Roman" pitchFamily="18" charset="0"/>
              </a:rPr>
              <a:t>việc</a:t>
            </a:r>
            <a:r>
              <a:rPr lang="en-US" altLang="en-US" sz="2400" dirty="0">
                <a:latin typeface="Times New Roman" pitchFamily="18" charset="0"/>
              </a:rPr>
              <a:t> </a:t>
            </a:r>
            <a:r>
              <a:rPr lang="en-US" altLang="en-US" sz="2400" dirty="0" err="1">
                <a:latin typeface="Times New Roman" pitchFamily="18" charset="0"/>
              </a:rPr>
              <a:t>trót</a:t>
            </a:r>
            <a:r>
              <a:rPr lang="en-US" altLang="en-US" sz="2400" dirty="0">
                <a:latin typeface="Times New Roman" pitchFamily="18" charset="0"/>
              </a:rPr>
              <a:t> </a:t>
            </a:r>
            <a:r>
              <a:rPr lang="en-US" altLang="en-US" sz="2400" dirty="0" err="1">
                <a:latin typeface="Times New Roman" pitchFamily="18" charset="0"/>
              </a:rPr>
              <a:t>đã</a:t>
            </a:r>
            <a:r>
              <a:rPr lang="en-US" altLang="en-US" sz="2400" dirty="0">
                <a:latin typeface="Times New Roman" pitchFamily="18" charset="0"/>
              </a:rPr>
              <a:t> qua </a:t>
            </a:r>
            <a:r>
              <a:rPr lang="en-US" altLang="en-US" sz="2400" dirty="0" err="1">
                <a:latin typeface="Times New Roman" pitchFamily="18" charset="0"/>
              </a:rPr>
              <a:t>rồi</a:t>
            </a:r>
            <a:r>
              <a:rPr lang="en-US" altLang="en-US" sz="2400" dirty="0">
                <a:latin typeface="Times New Roman" pitchFamily="18" charset="0"/>
              </a:rPr>
              <a:t>”),</a:t>
            </a:r>
            <a:r>
              <a:rPr lang="vi-VN" altLang="en-US" sz="2400" dirty="0">
                <a:latin typeface="Times New Roman" pitchFamily="18" charset="0"/>
              </a:rPr>
              <a:t> </a:t>
            </a:r>
            <a:r>
              <a:rPr lang="en-US" altLang="en-US" sz="2400" dirty="0" err="1">
                <a:latin typeface="Times New Roman" pitchFamily="18" charset="0"/>
              </a:rPr>
              <a:t>hãy</a:t>
            </a:r>
            <a:r>
              <a:rPr lang="en-US" altLang="en-US" sz="2400" dirty="0">
                <a:latin typeface="Times New Roman" pitchFamily="18" charset="0"/>
              </a:rPr>
              <a:t> </a:t>
            </a:r>
            <a:r>
              <a:rPr lang="en-US" altLang="en-US" sz="2400" dirty="0" err="1">
                <a:latin typeface="Times New Roman" pitchFamily="18" charset="0"/>
              </a:rPr>
              <a:t>đóng</a:t>
            </a:r>
            <a:r>
              <a:rPr lang="en-US" altLang="en-US" sz="2400" dirty="0">
                <a:latin typeface="Times New Roman" pitchFamily="18" charset="0"/>
              </a:rPr>
              <a:t> </a:t>
            </a:r>
            <a:r>
              <a:rPr lang="en-US" altLang="en-US" sz="2400" dirty="0" err="1">
                <a:latin typeface="Times New Roman" pitchFamily="18" charset="0"/>
              </a:rPr>
              <a:t>vai</a:t>
            </a:r>
            <a:r>
              <a:rPr lang="en-US" altLang="en-US" sz="2400" dirty="0">
                <a:latin typeface="Times New Roman" pitchFamily="18" charset="0"/>
              </a:rPr>
              <a:t> </a:t>
            </a:r>
            <a:r>
              <a:rPr lang="en-US" altLang="en-US" sz="2400" dirty="0" err="1">
                <a:latin typeface="Times New Roman" pitchFamily="18" charset="0"/>
              </a:rPr>
              <a:t>Trương</a:t>
            </a:r>
            <a:r>
              <a:rPr lang="en-US" altLang="en-US" sz="2400" dirty="0">
                <a:latin typeface="Times New Roman" pitchFamily="18" charset="0"/>
              </a:rPr>
              <a:t> </a:t>
            </a:r>
            <a:r>
              <a:rPr lang="en-US" altLang="en-US" sz="2400" dirty="0" err="1">
                <a:latin typeface="Times New Roman" pitchFamily="18" charset="0"/>
              </a:rPr>
              <a:t>Sinh</a:t>
            </a:r>
            <a:r>
              <a:rPr lang="en-US" altLang="en-US" sz="2400" dirty="0">
                <a:latin typeface="Times New Roman" pitchFamily="18" charset="0"/>
              </a:rPr>
              <a:t> </a:t>
            </a:r>
            <a:r>
              <a:rPr lang="en-US" altLang="en-US" sz="2400" dirty="0" err="1">
                <a:latin typeface="Times New Roman" pitchFamily="18" charset="0"/>
              </a:rPr>
              <a:t>để</a:t>
            </a:r>
            <a:r>
              <a:rPr lang="en-US" altLang="en-US" sz="2400" dirty="0">
                <a:latin typeface="Times New Roman" pitchFamily="18" charset="0"/>
              </a:rPr>
              <a:t> </a:t>
            </a:r>
            <a:r>
              <a:rPr lang="en-US" altLang="en-US" sz="2400" dirty="0" err="1">
                <a:latin typeface="Times New Roman" pitchFamily="18" charset="0"/>
              </a:rPr>
              <a:t>kể</a:t>
            </a:r>
            <a:r>
              <a:rPr lang="en-US" altLang="en-US" sz="2400" dirty="0">
                <a:latin typeface="Times New Roman" pitchFamily="18" charset="0"/>
              </a:rPr>
              <a:t> </a:t>
            </a:r>
            <a:r>
              <a:rPr lang="en-US" altLang="en-US" sz="2400" dirty="0" err="1">
                <a:latin typeface="Times New Roman" pitchFamily="18" charset="0"/>
              </a:rPr>
              <a:t>lại</a:t>
            </a:r>
            <a:r>
              <a:rPr lang="en-US" altLang="en-US" sz="2400" dirty="0">
                <a:latin typeface="Times New Roman" pitchFamily="18" charset="0"/>
              </a:rPr>
              <a:t> </a:t>
            </a:r>
            <a:r>
              <a:rPr lang="en-US" altLang="en-US" sz="2400" dirty="0" err="1">
                <a:latin typeface="Times New Roman" pitchFamily="18" charset="0"/>
              </a:rPr>
              <a:t>câu</a:t>
            </a:r>
            <a:r>
              <a:rPr lang="en-US" altLang="en-US" sz="2400" dirty="0">
                <a:latin typeface="Times New Roman" pitchFamily="18" charset="0"/>
              </a:rPr>
              <a:t> </a:t>
            </a:r>
            <a:r>
              <a:rPr lang="en-US" altLang="en-US" sz="2400" dirty="0" err="1">
                <a:latin typeface="Times New Roman" pitchFamily="18" charset="0"/>
              </a:rPr>
              <a:t>chuyện</a:t>
            </a:r>
            <a:r>
              <a:rPr lang="en-US" altLang="en-US" sz="2400" dirty="0">
                <a:latin typeface="Times New Roman" pitchFamily="18" charset="0"/>
              </a:rPr>
              <a:t> </a:t>
            </a:r>
            <a:r>
              <a:rPr lang="en-US" altLang="en-US" sz="2400" dirty="0" err="1">
                <a:latin typeface="Times New Roman" pitchFamily="18" charset="0"/>
              </a:rPr>
              <a:t>và</a:t>
            </a:r>
            <a:r>
              <a:rPr lang="en-US" altLang="en-US" sz="2400" dirty="0">
                <a:latin typeface="Times New Roman" pitchFamily="18" charset="0"/>
              </a:rPr>
              <a:t> </a:t>
            </a:r>
            <a:r>
              <a:rPr lang="en-US" altLang="en-US" sz="2400" dirty="0" err="1">
                <a:latin typeface="Times New Roman" pitchFamily="18" charset="0"/>
              </a:rPr>
              <a:t>bày</a:t>
            </a:r>
            <a:r>
              <a:rPr lang="en-US" altLang="en-US" sz="2400" dirty="0">
                <a:latin typeface="Times New Roman" pitchFamily="18" charset="0"/>
              </a:rPr>
              <a:t> </a:t>
            </a:r>
            <a:r>
              <a:rPr lang="en-US" altLang="en-US" sz="2400" dirty="0" err="1">
                <a:latin typeface="Times New Roman" pitchFamily="18" charset="0"/>
              </a:rPr>
              <a:t>tỏ</a:t>
            </a:r>
            <a:r>
              <a:rPr lang="en-US" altLang="en-US" sz="2400" dirty="0">
                <a:latin typeface="Times New Roman" pitchFamily="18" charset="0"/>
              </a:rPr>
              <a:t> </a:t>
            </a:r>
            <a:r>
              <a:rPr lang="en-US" altLang="en-US" sz="2400" dirty="0" err="1">
                <a:latin typeface="Times New Roman" pitchFamily="18" charset="0"/>
              </a:rPr>
              <a:t>niềm</a:t>
            </a:r>
            <a:r>
              <a:rPr lang="en-US" altLang="en-US" sz="2400" dirty="0">
                <a:latin typeface="Times New Roman" pitchFamily="18" charset="0"/>
              </a:rPr>
              <a:t> </a:t>
            </a:r>
            <a:r>
              <a:rPr lang="en-US" altLang="en-US" sz="2400" dirty="0" err="1">
                <a:latin typeface="Times New Roman" pitchFamily="18" charset="0"/>
              </a:rPr>
              <a:t>ân</a:t>
            </a:r>
            <a:r>
              <a:rPr lang="en-US" altLang="en-US" sz="2400" dirty="0">
                <a:latin typeface="Times New Roman" pitchFamily="18" charset="0"/>
              </a:rPr>
              <a:t> </a:t>
            </a:r>
            <a:r>
              <a:rPr lang="en-US" altLang="en-US" sz="2400" dirty="0" err="1">
                <a:latin typeface="Times New Roman" pitchFamily="18" charset="0"/>
              </a:rPr>
              <a:t>hận</a:t>
            </a:r>
            <a:endParaRPr lang="en-US" altLang="en-US" sz="2400" b="1" dirty="0">
              <a:solidFill>
                <a:schemeClr val="accent2"/>
              </a:solidFill>
              <a:latin typeface="Times New Roman" pitchFamily="18" charset="0"/>
            </a:endParaRPr>
          </a:p>
        </p:txBody>
      </p:sp>
      <p:sp>
        <p:nvSpPr>
          <p:cNvPr id="151611" name="Rectangle 59"/>
          <p:cNvSpPr>
            <a:spLocks noChangeArrowheads="1"/>
          </p:cNvSpPr>
          <p:nvPr/>
        </p:nvSpPr>
        <p:spPr bwMode="auto">
          <a:xfrm>
            <a:off x="36244" y="1155879"/>
            <a:ext cx="164015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r>
              <a:rPr lang="en-US" altLang="en-US" sz="2400" b="1" dirty="0">
                <a:solidFill>
                  <a:schemeClr val="accent2"/>
                </a:solidFill>
                <a:latin typeface="Times New Roman" pitchFamily="18" charset="0"/>
              </a:rPr>
              <a:t>A</a:t>
            </a:r>
            <a:r>
              <a:rPr lang="en-US" altLang="en-US" sz="2400" b="1" dirty="0" smtClean="0">
                <a:solidFill>
                  <a:schemeClr val="accent2"/>
                </a:solidFill>
                <a:latin typeface="Times New Roman" pitchFamily="18" charset="0"/>
              </a:rPr>
              <a:t>. </a:t>
            </a:r>
            <a:r>
              <a:rPr lang="en-US" altLang="en-US" sz="2400" b="1" dirty="0" err="1" smtClean="0">
                <a:solidFill>
                  <a:schemeClr val="accent2"/>
                </a:solidFill>
                <a:latin typeface="Times New Roman" pitchFamily="18" charset="0"/>
              </a:rPr>
              <a:t>Mở</a:t>
            </a:r>
            <a:r>
              <a:rPr lang="en-US" altLang="en-US" sz="2400" b="1" dirty="0" smtClean="0">
                <a:solidFill>
                  <a:schemeClr val="accent2"/>
                </a:solidFill>
                <a:latin typeface="Times New Roman" pitchFamily="18" charset="0"/>
              </a:rPr>
              <a:t> </a:t>
            </a:r>
            <a:r>
              <a:rPr lang="en-US" altLang="en-US" sz="2400" b="1" dirty="0" err="1" smtClean="0">
                <a:solidFill>
                  <a:schemeClr val="accent2"/>
                </a:solidFill>
                <a:latin typeface="Times New Roman" pitchFamily="18" charset="0"/>
              </a:rPr>
              <a:t>bài</a:t>
            </a:r>
            <a:r>
              <a:rPr lang="en-US" altLang="en-US" sz="2400" b="1" dirty="0" smtClean="0">
                <a:solidFill>
                  <a:schemeClr val="accent2"/>
                </a:solidFill>
                <a:latin typeface="Times New Roman" pitchFamily="18" charset="0"/>
              </a:rPr>
              <a:t>:</a:t>
            </a:r>
            <a:endParaRPr lang="en-US" altLang="en-US" sz="2400" b="1" dirty="0">
              <a:solidFill>
                <a:schemeClr val="accent2"/>
              </a:solidFill>
            </a:endParaRPr>
          </a:p>
        </p:txBody>
      </p:sp>
      <p:sp>
        <p:nvSpPr>
          <p:cNvPr id="151612" name="Text Box 60"/>
          <p:cNvSpPr txBox="1">
            <a:spLocks noChangeArrowheads="1"/>
          </p:cNvSpPr>
          <p:nvPr/>
        </p:nvSpPr>
        <p:spPr bwMode="auto">
          <a:xfrm>
            <a:off x="1562101" y="1131749"/>
            <a:ext cx="750569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err="1">
                <a:latin typeface="Times New Roman" pitchFamily="18" charset="0"/>
              </a:rPr>
              <a:t>Trương</a:t>
            </a:r>
            <a:r>
              <a:rPr lang="en-US" altLang="en-US" sz="2400" dirty="0">
                <a:latin typeface="Times New Roman" pitchFamily="18" charset="0"/>
              </a:rPr>
              <a:t> </a:t>
            </a:r>
            <a:r>
              <a:rPr lang="en-US" altLang="en-US" sz="2400" dirty="0" err="1">
                <a:latin typeface="Times New Roman" pitchFamily="18" charset="0"/>
              </a:rPr>
              <a:t>Sinh</a:t>
            </a:r>
            <a:r>
              <a:rPr lang="en-US" altLang="en-US" sz="2400" dirty="0">
                <a:latin typeface="Times New Roman" pitchFamily="18" charset="0"/>
              </a:rPr>
              <a:t> </a:t>
            </a:r>
            <a:r>
              <a:rPr lang="en-US" altLang="en-US" sz="2400" dirty="0" err="1">
                <a:latin typeface="Times New Roman" pitchFamily="18" charset="0"/>
              </a:rPr>
              <a:t>tự</a:t>
            </a:r>
            <a:r>
              <a:rPr lang="en-US" altLang="en-US" sz="2400" dirty="0">
                <a:latin typeface="Times New Roman" pitchFamily="18" charset="0"/>
              </a:rPr>
              <a:t> </a:t>
            </a:r>
            <a:r>
              <a:rPr lang="en-US" altLang="en-US" sz="2400" dirty="0" err="1">
                <a:latin typeface="Times New Roman" pitchFamily="18" charset="0"/>
              </a:rPr>
              <a:t>giới</a:t>
            </a:r>
            <a:r>
              <a:rPr lang="en-US" altLang="en-US" sz="2400" dirty="0">
                <a:latin typeface="Times New Roman" pitchFamily="18" charset="0"/>
              </a:rPr>
              <a:t> </a:t>
            </a:r>
            <a:r>
              <a:rPr lang="en-US" altLang="en-US" sz="2400" dirty="0" err="1">
                <a:latin typeface="Times New Roman" pitchFamily="18" charset="0"/>
              </a:rPr>
              <a:t>thiệu</a:t>
            </a:r>
            <a:r>
              <a:rPr lang="en-US" altLang="en-US" sz="2400" dirty="0">
                <a:latin typeface="Times New Roman" pitchFamily="18" charset="0"/>
              </a:rPr>
              <a:t> </a:t>
            </a:r>
            <a:r>
              <a:rPr lang="en-US" altLang="en-US" sz="2400" dirty="0" err="1">
                <a:latin typeface="Times New Roman" pitchFamily="18" charset="0"/>
              </a:rPr>
              <a:t>về</a:t>
            </a:r>
            <a:r>
              <a:rPr lang="en-US" altLang="en-US" sz="2400" dirty="0">
                <a:latin typeface="Times New Roman" pitchFamily="18" charset="0"/>
              </a:rPr>
              <a:t> </a:t>
            </a:r>
            <a:r>
              <a:rPr lang="en-US" altLang="en-US" sz="2400" dirty="0" err="1">
                <a:latin typeface="Times New Roman" pitchFamily="18" charset="0"/>
              </a:rPr>
              <a:t>mình</a:t>
            </a:r>
            <a:r>
              <a:rPr lang="en-US" altLang="en-US" sz="2400" dirty="0">
                <a:latin typeface="Times New Roman" pitchFamily="18" charset="0"/>
              </a:rPr>
              <a:t> </a:t>
            </a:r>
            <a:r>
              <a:rPr lang="en-US" altLang="en-US" sz="2400" dirty="0" err="1">
                <a:latin typeface="Times New Roman" pitchFamily="18" charset="0"/>
              </a:rPr>
              <a:t>và</a:t>
            </a:r>
            <a:r>
              <a:rPr lang="en-US" altLang="en-US" sz="2400" dirty="0">
                <a:latin typeface="Times New Roman" pitchFamily="18" charset="0"/>
              </a:rPr>
              <a:t> </a:t>
            </a:r>
            <a:r>
              <a:rPr lang="en-US" altLang="en-US" sz="2400" dirty="0" err="1">
                <a:latin typeface="Times New Roman" pitchFamily="18" charset="0"/>
              </a:rPr>
              <a:t>tình</a:t>
            </a:r>
            <a:r>
              <a:rPr lang="en-US" altLang="en-US" sz="2400" dirty="0">
                <a:latin typeface="Times New Roman" pitchFamily="18" charset="0"/>
              </a:rPr>
              <a:t> </a:t>
            </a:r>
            <a:r>
              <a:rPr lang="en-US" altLang="en-US" sz="2400" dirty="0" err="1">
                <a:latin typeface="Times New Roman" pitchFamily="18" charset="0"/>
              </a:rPr>
              <a:t>huống</a:t>
            </a:r>
            <a:r>
              <a:rPr lang="en-US" altLang="en-US" sz="2400" dirty="0">
                <a:latin typeface="Times New Roman" pitchFamily="18" charset="0"/>
              </a:rPr>
              <a:t> </a:t>
            </a:r>
            <a:r>
              <a:rPr lang="en-US" altLang="en-US" sz="2400" dirty="0" err="1">
                <a:latin typeface="Times New Roman" pitchFamily="18" charset="0"/>
              </a:rPr>
              <a:t>xảy</a:t>
            </a:r>
            <a:r>
              <a:rPr lang="en-US" altLang="en-US" sz="2400" dirty="0">
                <a:latin typeface="Times New Roman" pitchFamily="18" charset="0"/>
              </a:rPr>
              <a:t> </a:t>
            </a:r>
            <a:r>
              <a:rPr lang="en-US" altLang="en-US" sz="2400" dirty="0" err="1">
                <a:latin typeface="Times New Roman" pitchFamily="18" charset="0"/>
              </a:rPr>
              <a:t>ra</a:t>
            </a:r>
            <a:r>
              <a:rPr lang="en-US" altLang="en-US" sz="2400" dirty="0">
                <a:latin typeface="Times New Roman" pitchFamily="18" charset="0"/>
              </a:rPr>
              <a:t> </a:t>
            </a:r>
            <a:r>
              <a:rPr lang="en-US" altLang="en-US" sz="2400" dirty="0" err="1">
                <a:latin typeface="Times New Roman" pitchFamily="18" charset="0"/>
              </a:rPr>
              <a:t>câu</a:t>
            </a:r>
            <a:r>
              <a:rPr lang="en-US" altLang="en-US" sz="2400" dirty="0">
                <a:latin typeface="Times New Roman" pitchFamily="18" charset="0"/>
              </a:rPr>
              <a:t> </a:t>
            </a:r>
            <a:r>
              <a:rPr lang="en-US" altLang="en-US" sz="2400" dirty="0" err="1">
                <a:latin typeface="Times New Roman" pitchFamily="18" charset="0"/>
              </a:rPr>
              <a:t>chuyện</a:t>
            </a:r>
            <a:r>
              <a:rPr lang="en-US" altLang="en-US" sz="2400" dirty="0"/>
              <a:t>.</a:t>
            </a:r>
          </a:p>
        </p:txBody>
      </p:sp>
      <p:sp>
        <p:nvSpPr>
          <p:cNvPr id="151613" name="Rectangle 61"/>
          <p:cNvSpPr>
            <a:spLocks noChangeArrowheads="1"/>
          </p:cNvSpPr>
          <p:nvPr/>
        </p:nvSpPr>
        <p:spPr bwMode="auto">
          <a:xfrm>
            <a:off x="9233" y="1837297"/>
            <a:ext cx="2133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2400" b="1" dirty="0">
                <a:solidFill>
                  <a:schemeClr val="accent2"/>
                </a:solidFill>
                <a:latin typeface="Times New Roman" pitchFamily="18" charset="0"/>
                <a:cs typeface="Times New Roman" pitchFamily="18" charset="0"/>
              </a:rPr>
              <a:t>B</a:t>
            </a:r>
            <a:r>
              <a:rPr lang="en-US" altLang="en-US" sz="2400" b="1" dirty="0" smtClean="0">
                <a:solidFill>
                  <a:schemeClr val="accent2"/>
                </a:solidFill>
                <a:latin typeface="Times New Roman" pitchFamily="18" charset="0"/>
                <a:cs typeface="Times New Roman" pitchFamily="18" charset="0"/>
              </a:rPr>
              <a:t>. </a:t>
            </a:r>
            <a:r>
              <a:rPr lang="en-US" altLang="en-US" sz="2400" b="1" dirty="0" err="1" smtClean="0">
                <a:solidFill>
                  <a:schemeClr val="accent2"/>
                </a:solidFill>
                <a:latin typeface="Times New Roman" pitchFamily="18" charset="0"/>
                <a:cs typeface="Times New Roman" pitchFamily="18" charset="0"/>
              </a:rPr>
              <a:t>Thân</a:t>
            </a:r>
            <a:r>
              <a:rPr lang="en-US" altLang="en-US" sz="2400" b="1" dirty="0" smtClean="0">
                <a:solidFill>
                  <a:schemeClr val="accent2"/>
                </a:solidFill>
                <a:latin typeface="Times New Roman" pitchFamily="18" charset="0"/>
                <a:cs typeface="Times New Roman" pitchFamily="18" charset="0"/>
              </a:rPr>
              <a:t> </a:t>
            </a:r>
            <a:r>
              <a:rPr lang="en-US" altLang="en-US" sz="2400" b="1" dirty="0" err="1">
                <a:solidFill>
                  <a:schemeClr val="accent2"/>
                </a:solidFill>
                <a:latin typeface="Times New Roman" pitchFamily="18" charset="0"/>
                <a:cs typeface="Times New Roman" pitchFamily="18" charset="0"/>
              </a:rPr>
              <a:t>bài</a:t>
            </a:r>
            <a:r>
              <a:rPr lang="en-US" altLang="en-US" sz="2400" b="1" dirty="0">
                <a:solidFill>
                  <a:schemeClr val="accent2"/>
                </a:solidFill>
                <a:latin typeface="Times New Roman" pitchFamily="18" charset="0"/>
                <a:cs typeface="Times New Roman" pitchFamily="18" charset="0"/>
              </a:rPr>
              <a:t> :</a:t>
            </a:r>
          </a:p>
        </p:txBody>
      </p:sp>
      <p:sp>
        <p:nvSpPr>
          <p:cNvPr id="151614" name="Text Box 62"/>
          <p:cNvSpPr txBox="1">
            <a:spLocks noChangeArrowheads="1"/>
          </p:cNvSpPr>
          <p:nvPr/>
        </p:nvSpPr>
        <p:spPr bwMode="auto">
          <a:xfrm>
            <a:off x="1792193" y="1844296"/>
            <a:ext cx="2895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err="1">
                <a:latin typeface="Times New Roman" pitchFamily="18" charset="0"/>
                <a:cs typeface="Times New Roman" pitchFamily="18" charset="0"/>
              </a:rPr>
              <a:t>Diễn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biến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sự</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việc</a:t>
            </a:r>
            <a:r>
              <a:rPr lang="en-US" altLang="en-US" sz="2400" dirty="0">
                <a:latin typeface="Times New Roman" pitchFamily="18" charset="0"/>
                <a:cs typeface="Times New Roman" pitchFamily="18" charset="0"/>
              </a:rPr>
              <a:t> :</a:t>
            </a:r>
          </a:p>
        </p:txBody>
      </p:sp>
      <p:sp>
        <p:nvSpPr>
          <p:cNvPr id="151615" name="Text Box 63"/>
          <p:cNvSpPr txBox="1">
            <a:spLocks noChangeArrowheads="1"/>
          </p:cNvSpPr>
          <p:nvPr/>
        </p:nvSpPr>
        <p:spPr bwMode="auto">
          <a:xfrm>
            <a:off x="381000" y="2217959"/>
            <a:ext cx="3733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Trương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Sinh</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lính</a:t>
            </a:r>
            <a:endParaRPr lang="en-US" altLang="en-US" sz="2400" dirty="0">
              <a:latin typeface="Times New Roman" pitchFamily="18" charset="0"/>
              <a:cs typeface="Times New Roman" pitchFamily="18" charset="0"/>
            </a:endParaRPr>
          </a:p>
        </p:txBody>
      </p:sp>
      <p:sp>
        <p:nvSpPr>
          <p:cNvPr id="151616" name="Text Box 64"/>
          <p:cNvSpPr txBox="1">
            <a:spLocks noChangeArrowheads="1"/>
          </p:cNvSpPr>
          <p:nvPr/>
        </p:nvSpPr>
        <p:spPr bwMode="auto">
          <a:xfrm>
            <a:off x="321641" y="2609535"/>
            <a:ext cx="37169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 </a:t>
            </a:r>
            <a:r>
              <a:rPr lang="en-US" altLang="en-US" sz="2400" dirty="0" err="1">
                <a:latin typeface="Times New Roman" pitchFamily="18" charset="0"/>
                <a:cs typeface="Times New Roman" pitchFamily="18" charset="0"/>
              </a:rPr>
              <a:t>Trương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Sinh</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trở</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về</a:t>
            </a:r>
            <a:r>
              <a:rPr lang="en-US" altLang="en-US" sz="2400" dirty="0">
                <a:latin typeface="Times New Roman" pitchFamily="18" charset="0"/>
                <a:cs typeface="Times New Roman" pitchFamily="18" charset="0"/>
              </a:rPr>
              <a:t>.</a:t>
            </a:r>
          </a:p>
        </p:txBody>
      </p:sp>
      <p:sp>
        <p:nvSpPr>
          <p:cNvPr id="151617" name="Text Box 65"/>
          <p:cNvSpPr txBox="1">
            <a:spLocks noChangeArrowheads="1"/>
          </p:cNvSpPr>
          <p:nvPr/>
        </p:nvSpPr>
        <p:spPr bwMode="auto">
          <a:xfrm>
            <a:off x="-228600" y="2952750"/>
            <a:ext cx="7772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 </a:t>
            </a:r>
            <a:r>
              <a:rPr lang="en-US" altLang="en-US" sz="2400" dirty="0" err="1">
                <a:latin typeface="Times New Roman" pitchFamily="18" charset="0"/>
                <a:cs typeface="Times New Roman" pitchFamily="18" charset="0"/>
              </a:rPr>
              <a:t>Nghe</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lời</a:t>
            </a:r>
            <a:r>
              <a:rPr lang="en-US" altLang="en-US" sz="2400" dirty="0">
                <a:latin typeface="Times New Roman" pitchFamily="18" charset="0"/>
                <a:cs typeface="Times New Roman" pitchFamily="18" charset="0"/>
              </a:rPr>
              <a:t> con </a:t>
            </a:r>
            <a:r>
              <a:rPr lang="en-US" altLang="en-US" sz="2400" dirty="0" err="1">
                <a:latin typeface="Times New Roman" pitchFamily="18" charset="0"/>
                <a:cs typeface="Times New Roman" pitchFamily="18" charset="0"/>
              </a:rPr>
              <a:t>trẻ</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nghi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oan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cho</a:t>
            </a:r>
            <a:r>
              <a:rPr lang="en-US" altLang="en-US" sz="2400" dirty="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vợ</a:t>
            </a:r>
            <a:r>
              <a:rPr lang="en-US" altLang="en-US" sz="2400" dirty="0" smtClean="0">
                <a:latin typeface="Times New Roman" pitchFamily="18" charset="0"/>
                <a:cs typeface="Times New Roman" pitchFamily="18" charset="0"/>
              </a:rPr>
              <a:t> -&gt;</a:t>
            </a:r>
            <a:r>
              <a:rPr lang="en-US" altLang="en-US" sz="2400" dirty="0" err="1">
                <a:latin typeface="Times New Roman" pitchFamily="18" charset="0"/>
                <a:cs typeface="Times New Roman" pitchFamily="18" charset="0"/>
              </a:rPr>
              <a:t>cái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chết</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của</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vợ</a:t>
            </a:r>
            <a:endParaRPr lang="en-US" altLang="en-US" sz="2400" dirty="0">
              <a:latin typeface="Times New Roman" pitchFamily="18" charset="0"/>
              <a:cs typeface="Times New Roman" pitchFamily="18" charset="0"/>
            </a:endParaRPr>
          </a:p>
        </p:txBody>
      </p:sp>
      <p:sp>
        <p:nvSpPr>
          <p:cNvPr id="151618" name="Text Box 66"/>
          <p:cNvSpPr txBox="1">
            <a:spLocks noChangeArrowheads="1"/>
          </p:cNvSpPr>
          <p:nvPr/>
        </p:nvSpPr>
        <p:spPr bwMode="auto">
          <a:xfrm>
            <a:off x="349350" y="3414415"/>
            <a:ext cx="871845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 </a:t>
            </a:r>
            <a:r>
              <a:rPr lang="en-US" altLang="en-US" sz="2400" dirty="0" err="1">
                <a:latin typeface="Times New Roman" pitchFamily="18" charset="0"/>
                <a:cs typeface="Times New Roman" pitchFamily="18" charset="0"/>
              </a:rPr>
              <a:t>Sau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khi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hiểu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ra</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nỗi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oan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của</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vợ</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Tâm</a:t>
            </a:r>
            <a:r>
              <a:rPr lang="en-US" altLang="en-US" sz="2400" dirty="0" smtClean="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trạng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đau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đớn</a:t>
            </a:r>
            <a:r>
              <a:rPr lang="en-US" altLang="en-US" sz="2400" dirty="0">
                <a:latin typeface="Times New Roman" pitchFamily="18" charset="0"/>
                <a:cs typeface="Times New Roman" pitchFamily="18" charset="0"/>
              </a:rPr>
              <a:t>,</a:t>
            </a:r>
            <a:r>
              <a:rPr lang="vi-VN"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dày</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vò</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ân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hận</a:t>
            </a:r>
            <a:r>
              <a:rPr lang="en-US" altLang="en-US" sz="2400" dirty="0">
                <a:latin typeface="Times New Roman" pitchFamily="18" charset="0"/>
                <a:cs typeface="Times New Roman" pitchFamily="18" charset="0"/>
              </a:rPr>
              <a:t>,</a:t>
            </a:r>
            <a:r>
              <a:rPr lang="vi-VN" altLang="en-US" sz="2400" dirty="0">
                <a:latin typeface="Times New Roman" pitchFamily="18" charset="0"/>
                <a:cs typeface="Times New Roman" pitchFamily="18" charset="0"/>
              </a:rPr>
              <a:t> </a:t>
            </a:r>
            <a:r>
              <a:rPr lang="en-US" altLang="en-US" sz="2400" dirty="0">
                <a:latin typeface="Times New Roman" pitchFamily="18" charset="0"/>
                <a:cs typeface="Times New Roman" pitchFamily="18" charset="0"/>
              </a:rPr>
              <a:t>day </a:t>
            </a:r>
            <a:r>
              <a:rPr lang="en-US" altLang="en-US" sz="2400" dirty="0" err="1">
                <a:latin typeface="Times New Roman" pitchFamily="18" charset="0"/>
                <a:cs typeface="Times New Roman" pitchFamily="18" charset="0"/>
              </a:rPr>
              <a:t>dứt</a:t>
            </a:r>
            <a:endParaRPr lang="en-US" altLang="en-US" sz="2400" dirty="0">
              <a:latin typeface="Times New Roman" pitchFamily="18" charset="0"/>
              <a:cs typeface="Times New Roman" pitchFamily="18" charset="0"/>
            </a:endParaRPr>
          </a:p>
        </p:txBody>
      </p:sp>
      <p:sp>
        <p:nvSpPr>
          <p:cNvPr id="151619" name="Rectangle 67"/>
          <p:cNvSpPr>
            <a:spLocks noChangeArrowheads="1"/>
          </p:cNvSpPr>
          <p:nvPr/>
        </p:nvSpPr>
        <p:spPr bwMode="auto">
          <a:xfrm>
            <a:off x="87312" y="4245412"/>
            <a:ext cx="174148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r>
              <a:rPr lang="en-US" altLang="en-US" sz="2400" b="1" dirty="0">
                <a:solidFill>
                  <a:schemeClr val="accent2"/>
                </a:solidFill>
                <a:latin typeface="Times New Roman" pitchFamily="18" charset="0"/>
              </a:rPr>
              <a:t>C</a:t>
            </a:r>
            <a:r>
              <a:rPr lang="en-US" altLang="en-US" sz="2400" b="1" dirty="0" smtClean="0">
                <a:solidFill>
                  <a:schemeClr val="accent2"/>
                </a:solidFill>
                <a:latin typeface="Times New Roman" pitchFamily="18" charset="0"/>
              </a:rPr>
              <a:t>. </a:t>
            </a:r>
            <a:r>
              <a:rPr lang="en-US" altLang="en-US" sz="2400" b="1" dirty="0" err="1" smtClean="0">
                <a:solidFill>
                  <a:schemeClr val="accent2"/>
                </a:solidFill>
                <a:latin typeface="Times New Roman" pitchFamily="18" charset="0"/>
              </a:rPr>
              <a:t>Kết</a:t>
            </a:r>
            <a:r>
              <a:rPr lang="en-US" altLang="en-US" sz="2400" b="1" dirty="0" smtClean="0">
                <a:solidFill>
                  <a:schemeClr val="accent2"/>
                </a:solidFill>
                <a:latin typeface="Times New Roman" pitchFamily="18" charset="0"/>
              </a:rPr>
              <a:t> </a:t>
            </a:r>
            <a:r>
              <a:rPr lang="en-US" altLang="en-US" sz="2400" b="1" dirty="0" err="1" smtClean="0">
                <a:solidFill>
                  <a:schemeClr val="accent2"/>
                </a:solidFill>
                <a:latin typeface="Times New Roman" pitchFamily="18" charset="0"/>
              </a:rPr>
              <a:t>bài</a:t>
            </a:r>
            <a:r>
              <a:rPr lang="en-US" altLang="en-US" sz="2400" b="1" dirty="0" smtClean="0">
                <a:solidFill>
                  <a:schemeClr val="accent2"/>
                </a:solidFill>
                <a:latin typeface="Times New Roman" pitchFamily="18" charset="0"/>
              </a:rPr>
              <a:t>:</a:t>
            </a:r>
            <a:endParaRPr lang="en-US" altLang="en-US" sz="2400" b="1" dirty="0">
              <a:solidFill>
                <a:schemeClr val="accent2"/>
              </a:solidFill>
              <a:latin typeface="Times New Roman" pitchFamily="18" charset="0"/>
            </a:endParaRPr>
          </a:p>
        </p:txBody>
      </p:sp>
      <p:sp>
        <p:nvSpPr>
          <p:cNvPr id="151620" name="Text Box 68"/>
          <p:cNvSpPr txBox="1">
            <a:spLocks noChangeArrowheads="1"/>
          </p:cNvSpPr>
          <p:nvPr/>
        </p:nvSpPr>
        <p:spPr bwMode="auto">
          <a:xfrm>
            <a:off x="1600200" y="4251333"/>
            <a:ext cx="72421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err="1">
                <a:latin typeface="Times New Roman" pitchFamily="18" charset="0"/>
              </a:rPr>
              <a:t>Bài</a:t>
            </a:r>
            <a:r>
              <a:rPr lang="en-US" altLang="en-US" sz="2400" dirty="0">
                <a:latin typeface="Times New Roman" pitchFamily="18" charset="0"/>
              </a:rPr>
              <a:t> </a:t>
            </a:r>
            <a:r>
              <a:rPr lang="en-US" altLang="en-US" sz="2400" dirty="0" err="1">
                <a:latin typeface="Times New Roman" pitchFamily="18" charset="0"/>
              </a:rPr>
              <a:t>học</a:t>
            </a:r>
            <a:r>
              <a:rPr lang="en-US" altLang="en-US" sz="2400" dirty="0">
                <a:latin typeface="Times New Roman" pitchFamily="18" charset="0"/>
              </a:rPr>
              <a:t> </a:t>
            </a:r>
            <a:r>
              <a:rPr lang="en-US" altLang="en-US" sz="2400" dirty="0" err="1">
                <a:latin typeface="Times New Roman" pitchFamily="18" charset="0"/>
              </a:rPr>
              <a:t>rút</a:t>
            </a:r>
            <a:r>
              <a:rPr lang="en-US" altLang="en-US" sz="2400" dirty="0">
                <a:latin typeface="Times New Roman" pitchFamily="18" charset="0"/>
              </a:rPr>
              <a:t> </a:t>
            </a:r>
            <a:r>
              <a:rPr lang="en-US" altLang="en-US" sz="2400" dirty="0" err="1">
                <a:latin typeface="Times New Roman" pitchFamily="18" charset="0"/>
              </a:rPr>
              <a:t>ra</a:t>
            </a:r>
            <a:r>
              <a:rPr lang="en-US" altLang="en-US" sz="2400" dirty="0">
                <a:latin typeface="Times New Roman" pitchFamily="18" charset="0"/>
              </a:rPr>
              <a:t> </a:t>
            </a:r>
            <a:r>
              <a:rPr lang="en-US" altLang="en-US" sz="2400" dirty="0" err="1">
                <a:latin typeface="Times New Roman" pitchFamily="18" charset="0"/>
              </a:rPr>
              <a:t>từ</a:t>
            </a:r>
            <a:r>
              <a:rPr lang="en-US" altLang="en-US" sz="2400" dirty="0">
                <a:latin typeface="Times New Roman" pitchFamily="18" charset="0"/>
              </a:rPr>
              <a:t> </a:t>
            </a:r>
            <a:r>
              <a:rPr lang="en-US" altLang="en-US" sz="2400" dirty="0" err="1">
                <a:latin typeface="Times New Roman" pitchFamily="18" charset="0"/>
              </a:rPr>
              <a:t>câu</a:t>
            </a:r>
            <a:r>
              <a:rPr lang="en-US" altLang="en-US" sz="2400" dirty="0">
                <a:latin typeface="Times New Roman" pitchFamily="18" charset="0"/>
              </a:rPr>
              <a:t> </a:t>
            </a:r>
            <a:r>
              <a:rPr lang="en-US" altLang="en-US" sz="2400" dirty="0" err="1">
                <a:latin typeface="Times New Roman" pitchFamily="18" charset="0"/>
              </a:rPr>
              <a:t>chuyện</a:t>
            </a:r>
            <a:r>
              <a:rPr lang="en-US" altLang="en-US" sz="2400" dirty="0">
                <a:latin typeface="Times New Roman" pitchFamily="18" charset="0"/>
              </a:rPr>
              <a:t> : </a:t>
            </a:r>
            <a:r>
              <a:rPr lang="en-US" altLang="en-US" sz="2400" dirty="0" err="1">
                <a:latin typeface="Times New Roman" pitchFamily="18" charset="0"/>
              </a:rPr>
              <a:t>về</a:t>
            </a:r>
            <a:r>
              <a:rPr lang="en-US" altLang="en-US" sz="2400" dirty="0">
                <a:latin typeface="Times New Roman" pitchFamily="18" charset="0"/>
              </a:rPr>
              <a:t> </a:t>
            </a:r>
            <a:r>
              <a:rPr lang="en-US" altLang="en-US" sz="2400" dirty="0" err="1">
                <a:latin typeface="Times New Roman" pitchFamily="18" charset="0"/>
              </a:rPr>
              <a:t>cách</a:t>
            </a:r>
            <a:r>
              <a:rPr lang="en-US" altLang="en-US" sz="2400" dirty="0">
                <a:latin typeface="Times New Roman" pitchFamily="18" charset="0"/>
              </a:rPr>
              <a:t> </a:t>
            </a:r>
            <a:r>
              <a:rPr lang="en-US" altLang="en-US" sz="2400" dirty="0" err="1">
                <a:latin typeface="Times New Roman" pitchFamily="18" charset="0"/>
              </a:rPr>
              <a:t>cư</a:t>
            </a:r>
            <a:r>
              <a:rPr lang="en-US" altLang="en-US" sz="2400" dirty="0">
                <a:latin typeface="Times New Roman" pitchFamily="18" charset="0"/>
              </a:rPr>
              <a:t> </a:t>
            </a:r>
            <a:r>
              <a:rPr lang="en-US" altLang="en-US" sz="2400" dirty="0" err="1">
                <a:latin typeface="Times New Roman" pitchFamily="18" charset="0"/>
              </a:rPr>
              <a:t>xử</a:t>
            </a:r>
            <a:r>
              <a:rPr lang="en-US" altLang="en-US" sz="2400" dirty="0">
                <a:latin typeface="Times New Roman" pitchFamily="18" charset="0"/>
              </a:rPr>
              <a:t> </a:t>
            </a:r>
            <a:r>
              <a:rPr lang="en-US" altLang="en-US" sz="2400" dirty="0" err="1">
                <a:latin typeface="Times New Roman" pitchFamily="18" charset="0"/>
              </a:rPr>
              <a:t>trong</a:t>
            </a:r>
            <a:r>
              <a:rPr lang="en-US" altLang="en-US" sz="2400" dirty="0">
                <a:latin typeface="Times New Roman" pitchFamily="18" charset="0"/>
              </a:rPr>
              <a:t> </a:t>
            </a:r>
            <a:r>
              <a:rPr lang="en-US" altLang="en-US" sz="2400" dirty="0" err="1">
                <a:latin typeface="Times New Roman" pitchFamily="18" charset="0"/>
              </a:rPr>
              <a:t>mối</a:t>
            </a:r>
            <a:r>
              <a:rPr lang="en-US" altLang="en-US" sz="2400" dirty="0">
                <a:latin typeface="Times New Roman" pitchFamily="18" charset="0"/>
              </a:rPr>
              <a:t> </a:t>
            </a:r>
            <a:r>
              <a:rPr lang="en-US" altLang="en-US" sz="2400" dirty="0" err="1">
                <a:latin typeface="Times New Roman" pitchFamily="18" charset="0"/>
              </a:rPr>
              <a:t>quan</a:t>
            </a:r>
            <a:r>
              <a:rPr lang="en-US" altLang="en-US" sz="2400" dirty="0">
                <a:latin typeface="Times New Roman" pitchFamily="18" charset="0"/>
              </a:rPr>
              <a:t> </a:t>
            </a:r>
            <a:r>
              <a:rPr lang="en-US" altLang="en-US" sz="2400" dirty="0" err="1">
                <a:latin typeface="Times New Roman" pitchFamily="18" charset="0"/>
              </a:rPr>
              <a:t>hệ</a:t>
            </a:r>
            <a:r>
              <a:rPr lang="en-US" altLang="en-US" sz="2400" dirty="0">
                <a:latin typeface="Times New Roman" pitchFamily="18" charset="0"/>
              </a:rPr>
              <a:t> </a:t>
            </a:r>
            <a:r>
              <a:rPr lang="en-US" altLang="en-US" sz="2400" dirty="0" err="1">
                <a:latin typeface="Times New Roman" pitchFamily="18" charset="0"/>
              </a:rPr>
              <a:t>vợ</a:t>
            </a:r>
            <a:r>
              <a:rPr lang="en-US" altLang="en-US" sz="2400" dirty="0">
                <a:latin typeface="Times New Roman" pitchFamily="18" charset="0"/>
              </a:rPr>
              <a:t> </a:t>
            </a:r>
            <a:r>
              <a:rPr lang="en-US" altLang="en-US" sz="2400" dirty="0" err="1">
                <a:latin typeface="Times New Roman" pitchFamily="18" charset="0"/>
              </a:rPr>
              <a:t>chồng</a:t>
            </a:r>
            <a:endParaRPr lang="en-US" altLang="en-US" sz="2400" dirty="0">
              <a:latin typeface="Times New Roman" pitchFamily="18" charset="0"/>
            </a:endParaRPr>
          </a:p>
        </p:txBody>
      </p:sp>
    </p:spTree>
    <p:extLst>
      <p:ext uri="{BB962C8B-B14F-4D97-AF65-F5344CB8AC3E}">
        <p14:creationId xmlns:p14="http://schemas.microsoft.com/office/powerpoint/2010/main" val="165178315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1610"/>
                                        </p:tgtEl>
                                        <p:attrNameLst>
                                          <p:attrName>style.visibility</p:attrName>
                                        </p:attrNameLst>
                                      </p:cBhvr>
                                      <p:to>
                                        <p:strVal val="visible"/>
                                      </p:to>
                                    </p:set>
                                    <p:animEffect transition="in" filter="checkerboard(across)">
                                      <p:cBhvr>
                                        <p:cTn id="7" dur="500"/>
                                        <p:tgtEl>
                                          <p:spTgt spid="1516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1611"/>
                                        </p:tgtEl>
                                        <p:attrNameLst>
                                          <p:attrName>style.visibility</p:attrName>
                                        </p:attrNameLst>
                                      </p:cBhvr>
                                      <p:to>
                                        <p:strVal val="visible"/>
                                      </p:to>
                                    </p:set>
                                    <p:animEffect transition="in" filter="box(in)">
                                      <p:cBhvr>
                                        <p:cTn id="12" dur="500"/>
                                        <p:tgtEl>
                                          <p:spTgt spid="1516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1612"/>
                                        </p:tgtEl>
                                        <p:attrNameLst>
                                          <p:attrName>style.visibility</p:attrName>
                                        </p:attrNameLst>
                                      </p:cBhvr>
                                      <p:to>
                                        <p:strVal val="visible"/>
                                      </p:to>
                                    </p:set>
                                    <p:animEffect transition="in" filter="box(in)">
                                      <p:cBhvr>
                                        <p:cTn id="17" dur="500"/>
                                        <p:tgtEl>
                                          <p:spTgt spid="1516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51613"/>
                                        </p:tgtEl>
                                        <p:attrNameLst>
                                          <p:attrName>style.visibility</p:attrName>
                                        </p:attrNameLst>
                                      </p:cBhvr>
                                      <p:to>
                                        <p:strVal val="visible"/>
                                      </p:to>
                                    </p:set>
                                    <p:animEffect transition="in" filter="box(in)">
                                      <p:cBhvr>
                                        <p:cTn id="22" dur="500"/>
                                        <p:tgtEl>
                                          <p:spTgt spid="1516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51614"/>
                                        </p:tgtEl>
                                        <p:attrNameLst>
                                          <p:attrName>style.visibility</p:attrName>
                                        </p:attrNameLst>
                                      </p:cBhvr>
                                      <p:to>
                                        <p:strVal val="visible"/>
                                      </p:to>
                                    </p:set>
                                    <p:animEffect transition="in" filter="checkerboard(across)">
                                      <p:cBhvr>
                                        <p:cTn id="27" dur="500"/>
                                        <p:tgtEl>
                                          <p:spTgt spid="15161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51615"/>
                                        </p:tgtEl>
                                        <p:attrNameLst>
                                          <p:attrName>style.visibility</p:attrName>
                                        </p:attrNameLst>
                                      </p:cBhvr>
                                      <p:to>
                                        <p:strVal val="visible"/>
                                      </p:to>
                                    </p:set>
                                    <p:animEffect transition="in" filter="diamond(in)">
                                      <p:cBhvr>
                                        <p:cTn id="32" dur="2000"/>
                                        <p:tgtEl>
                                          <p:spTgt spid="15161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51616"/>
                                        </p:tgtEl>
                                        <p:attrNameLst>
                                          <p:attrName>style.visibility</p:attrName>
                                        </p:attrNameLst>
                                      </p:cBhvr>
                                      <p:to>
                                        <p:strVal val="visible"/>
                                      </p:to>
                                    </p:set>
                                    <p:animEffect transition="in" filter="blinds(horizontal)">
                                      <p:cBhvr>
                                        <p:cTn id="37" dur="500"/>
                                        <p:tgtEl>
                                          <p:spTgt spid="15161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51617"/>
                                        </p:tgtEl>
                                        <p:attrNameLst>
                                          <p:attrName>style.visibility</p:attrName>
                                        </p:attrNameLst>
                                      </p:cBhvr>
                                      <p:to>
                                        <p:strVal val="visible"/>
                                      </p:to>
                                    </p:set>
                                    <p:animEffect transition="in" filter="blinds(horizontal)">
                                      <p:cBhvr>
                                        <p:cTn id="42" dur="500"/>
                                        <p:tgtEl>
                                          <p:spTgt spid="15161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151618"/>
                                        </p:tgtEl>
                                        <p:attrNameLst>
                                          <p:attrName>style.visibility</p:attrName>
                                        </p:attrNameLst>
                                      </p:cBhvr>
                                      <p:to>
                                        <p:strVal val="visible"/>
                                      </p:to>
                                    </p:set>
                                    <p:animEffect transition="in" filter="checkerboard(across)">
                                      <p:cBhvr>
                                        <p:cTn id="47" dur="500"/>
                                        <p:tgtEl>
                                          <p:spTgt spid="15161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51619"/>
                                        </p:tgtEl>
                                        <p:attrNameLst>
                                          <p:attrName>style.visibility</p:attrName>
                                        </p:attrNameLst>
                                      </p:cBhvr>
                                      <p:to>
                                        <p:strVal val="visible"/>
                                      </p:to>
                                    </p:set>
                                    <p:animEffect transition="in" filter="blinds(horizontal)">
                                      <p:cBhvr>
                                        <p:cTn id="52" dur="500"/>
                                        <p:tgtEl>
                                          <p:spTgt spid="15161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1620"/>
                                        </p:tgtEl>
                                        <p:attrNameLst>
                                          <p:attrName>style.visibility</p:attrName>
                                        </p:attrNameLst>
                                      </p:cBhvr>
                                      <p:to>
                                        <p:strVal val="visible"/>
                                      </p:to>
                                    </p:set>
                                    <p:animEffect transition="in" filter="blinds(horizontal)">
                                      <p:cBhvr>
                                        <p:cTn id="57" dur="500"/>
                                        <p:tgtEl>
                                          <p:spTgt spid="1516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610" grpId="0"/>
      <p:bldP spid="151611" grpId="0"/>
      <p:bldP spid="151612" grpId="0"/>
      <p:bldP spid="151613" grpId="0"/>
      <p:bldP spid="151614" grpId="0"/>
      <p:bldP spid="151615" grpId="0"/>
      <p:bldP spid="151616" grpId="0"/>
      <p:bldP spid="151617" grpId="0"/>
      <p:bldP spid="151618" grpId="0"/>
      <p:bldP spid="151619" grpId="0"/>
      <p:bldP spid="1516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628651"/>
            <a:ext cx="8534400" cy="3785652"/>
          </a:xfrm>
          <a:prstGeom prst="rect">
            <a:avLst/>
          </a:prstGeom>
        </p:spPr>
        <p:txBody>
          <a:bodyPr wrap="square">
            <a:spAutoFit/>
          </a:bodyPr>
          <a:lstStyle/>
          <a:p>
            <a:pPr eaLnBrk="1" fontAlgn="auto" hangingPunct="1">
              <a:spcBef>
                <a:spcPts val="0"/>
              </a:spcBef>
              <a:spcAft>
                <a:spcPts val="0"/>
              </a:spcAft>
              <a:defRPr/>
            </a:pPr>
            <a:r>
              <a:rPr lang="vi-VN" sz="2400" b="1" dirty="0">
                <a:latin typeface="+mj-lt"/>
              </a:rPr>
              <a:t>A. Mở bài:</a:t>
            </a:r>
            <a:r>
              <a:rPr lang="vi-VN" sz="2400" dirty="0">
                <a:latin typeface="+mj-lt"/>
              </a:rPr>
              <a:t> Giới thiệu ngắn gọn về bản thân: mọi người thường gọi tôi là ông Hai, tôi ở cái làng </a:t>
            </a:r>
            <a:r>
              <a:rPr lang="en-US" sz="2400" dirty="0" smtClean="0">
                <a:latin typeface="Times New Roman" panose="02020603050405020304" pitchFamily="18" charset="0"/>
                <a:cs typeface="Times New Roman" panose="02020603050405020304" pitchFamily="18" charset="0"/>
              </a:rPr>
              <a:t>C</a:t>
            </a:r>
            <a:r>
              <a:rPr lang="vi-VN" sz="2400" dirty="0" smtClean="0">
                <a:latin typeface="+mj-lt"/>
              </a:rPr>
              <a:t>hợ </a:t>
            </a:r>
            <a:r>
              <a:rPr lang="vi-VN" sz="2400" dirty="0">
                <a:latin typeface="+mj-lt"/>
              </a:rPr>
              <a:t>Dầu từ lúc sinh ra.</a:t>
            </a:r>
          </a:p>
          <a:p>
            <a:pPr eaLnBrk="1" fontAlgn="auto" hangingPunct="1">
              <a:spcBef>
                <a:spcPts val="0"/>
              </a:spcBef>
              <a:spcAft>
                <a:spcPts val="0"/>
              </a:spcAft>
              <a:defRPr/>
            </a:pPr>
            <a:r>
              <a:rPr lang="vi-VN" sz="2400" b="1" dirty="0">
                <a:latin typeface="+mj-lt"/>
              </a:rPr>
              <a:t>B</a:t>
            </a:r>
            <a:r>
              <a:rPr lang="vi-VN" sz="2400" b="1" dirty="0" smtClean="0">
                <a:latin typeface="+mj-lt"/>
              </a:rPr>
              <a:t>.</a:t>
            </a:r>
            <a:r>
              <a:rPr lang="en-US" sz="2400" b="1" dirty="0" smtClean="0">
                <a:latin typeface="+mj-lt"/>
              </a:rPr>
              <a:t> </a:t>
            </a:r>
            <a:r>
              <a:rPr lang="vi-VN" sz="2400" b="1" dirty="0" smtClean="0">
                <a:latin typeface="+mj-lt"/>
              </a:rPr>
              <a:t>Thân bài</a:t>
            </a:r>
            <a:r>
              <a:rPr lang="en-US" sz="2400" b="1" dirty="0" smtClean="0">
                <a:latin typeface="+mj-lt"/>
              </a:rPr>
              <a:t>:</a:t>
            </a:r>
            <a:endParaRPr lang="vi-VN" sz="2400" dirty="0">
              <a:latin typeface="+mj-lt"/>
            </a:endParaRPr>
          </a:p>
          <a:p>
            <a:pPr eaLnBrk="1" fontAlgn="auto" hangingPunct="1">
              <a:spcBef>
                <a:spcPts val="0"/>
              </a:spcBef>
              <a:spcAft>
                <a:spcPts val="0"/>
              </a:spcAft>
              <a:defRPr/>
            </a:pPr>
            <a:r>
              <a:rPr lang="en-US" sz="2400" dirty="0" smtClean="0">
                <a:latin typeface="+mj-lt"/>
              </a:rPr>
              <a:t>    </a:t>
            </a:r>
            <a:r>
              <a:rPr lang="vi-VN" sz="2400" dirty="0" smtClean="0">
                <a:latin typeface="+mj-lt"/>
              </a:rPr>
              <a:t>- </a:t>
            </a:r>
            <a:r>
              <a:rPr lang="vi-VN" sz="2400" dirty="0">
                <a:latin typeface="+mj-lt"/>
              </a:rPr>
              <a:t>Kể lại tâm trạng của bản thân khi ở nơi tản cư: nhớ làng, phấn chấn khi ở phòng thông tin bước ra.</a:t>
            </a:r>
          </a:p>
          <a:p>
            <a:pPr eaLnBrk="1" fontAlgn="auto" hangingPunct="1">
              <a:spcBef>
                <a:spcPts val="0"/>
              </a:spcBef>
              <a:spcAft>
                <a:spcPts val="0"/>
              </a:spcAft>
              <a:defRPr/>
            </a:pPr>
            <a:r>
              <a:rPr lang="en-US" sz="2400" dirty="0" smtClean="0">
                <a:latin typeface="+mj-lt"/>
              </a:rPr>
              <a:t>   </a:t>
            </a:r>
            <a:r>
              <a:rPr lang="vi-VN" sz="2400" dirty="0" smtClean="0">
                <a:latin typeface="+mj-lt"/>
              </a:rPr>
              <a:t>- </a:t>
            </a:r>
            <a:r>
              <a:rPr lang="vi-VN" sz="2400" dirty="0">
                <a:latin typeface="+mj-lt"/>
              </a:rPr>
              <a:t>Kể lại tâm trạng của bản thân từ khi nghe được tin dữ: làng Chợ Dầu là Việt gian (Miêu tả nội tâm, đối thoại, độc thoại, nghị luận...)</a:t>
            </a:r>
          </a:p>
          <a:p>
            <a:pPr eaLnBrk="1" fontAlgn="auto" hangingPunct="1">
              <a:spcBef>
                <a:spcPts val="0"/>
              </a:spcBef>
              <a:spcAft>
                <a:spcPts val="0"/>
              </a:spcAft>
              <a:defRPr/>
            </a:pPr>
            <a:r>
              <a:rPr lang="en-US" sz="2400" dirty="0" smtClean="0">
                <a:latin typeface="+mj-lt"/>
              </a:rPr>
              <a:t>   </a:t>
            </a:r>
            <a:r>
              <a:rPr lang="vi-VN" sz="2400" dirty="0" smtClean="0">
                <a:latin typeface="+mj-lt"/>
              </a:rPr>
              <a:t>- </a:t>
            </a:r>
            <a:r>
              <a:rPr lang="vi-VN" sz="2400" dirty="0">
                <a:latin typeface="+mj-lt"/>
              </a:rPr>
              <a:t>Kể lại tâm trạng của bản thân khi nghe được tin cải chính.</a:t>
            </a:r>
          </a:p>
          <a:p>
            <a:pPr eaLnBrk="1" fontAlgn="auto" hangingPunct="1">
              <a:spcBef>
                <a:spcPts val="0"/>
              </a:spcBef>
              <a:spcAft>
                <a:spcPts val="0"/>
              </a:spcAft>
              <a:defRPr/>
            </a:pPr>
            <a:r>
              <a:rPr lang="vi-VN" sz="2400" b="1" dirty="0">
                <a:latin typeface="+mj-lt"/>
              </a:rPr>
              <a:t>C</a:t>
            </a:r>
            <a:r>
              <a:rPr lang="vi-VN" sz="2400" b="1" dirty="0" smtClean="0">
                <a:latin typeface="+mj-lt"/>
              </a:rPr>
              <a:t>.</a:t>
            </a:r>
            <a:r>
              <a:rPr lang="en-US" sz="2400" b="1" dirty="0" smtClean="0">
                <a:latin typeface="+mj-lt"/>
              </a:rPr>
              <a:t> </a:t>
            </a:r>
            <a:r>
              <a:rPr lang="vi-VN" sz="2400" b="1" dirty="0" smtClean="0">
                <a:latin typeface="+mj-lt"/>
              </a:rPr>
              <a:t>Kết </a:t>
            </a:r>
            <a:r>
              <a:rPr lang="vi-VN" sz="2400" b="1" dirty="0">
                <a:latin typeface="+mj-lt"/>
              </a:rPr>
              <a:t>bài:</a:t>
            </a:r>
            <a:r>
              <a:rPr lang="vi-VN" sz="2400" dirty="0">
                <a:latin typeface="+mj-lt"/>
              </a:rPr>
              <a:t> Khẳng định lại tình cảm của ông Hai đối với làng, với kháng chiến, với Cụ Hồ.</a:t>
            </a:r>
          </a:p>
        </p:txBody>
      </p:sp>
      <p:sp>
        <p:nvSpPr>
          <p:cNvPr id="9220" name="Rectangle 4"/>
          <p:cNvSpPr>
            <a:spLocks noChangeArrowheads="1"/>
          </p:cNvSpPr>
          <p:nvPr/>
        </p:nvSpPr>
        <p:spPr bwMode="auto">
          <a:xfrm>
            <a:off x="84116" y="165717"/>
            <a:ext cx="65373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2400" b="1" u="sng" dirty="0" err="1">
                <a:latin typeface="Times New Roman" pitchFamily="18" charset="0"/>
              </a:rPr>
              <a:t>Đề</a:t>
            </a:r>
            <a:r>
              <a:rPr lang="en-US" altLang="en-US" sz="2400" b="1" u="sng" dirty="0">
                <a:latin typeface="Times New Roman" pitchFamily="18" charset="0"/>
              </a:rPr>
              <a:t> 4:</a:t>
            </a:r>
            <a:r>
              <a:rPr lang="en-US" altLang="en-US" sz="2400" b="1" dirty="0">
                <a:latin typeface="Times New Roman" pitchFamily="18" charset="0"/>
              </a:rPr>
              <a:t> </a:t>
            </a:r>
            <a:r>
              <a:rPr lang="en-US" altLang="en-US" sz="2400" b="1" dirty="0" err="1">
                <a:latin typeface="Times New Roman" pitchFamily="18" charset="0"/>
              </a:rPr>
              <a:t>Đóng</a:t>
            </a:r>
            <a:r>
              <a:rPr lang="en-US" altLang="en-US" sz="2400" b="1" dirty="0">
                <a:latin typeface="Times New Roman" pitchFamily="18" charset="0"/>
              </a:rPr>
              <a:t> </a:t>
            </a:r>
            <a:r>
              <a:rPr lang="en-US" altLang="en-US" sz="2400" b="1" dirty="0" err="1">
                <a:latin typeface="Times New Roman" pitchFamily="18" charset="0"/>
              </a:rPr>
              <a:t>vai</a:t>
            </a:r>
            <a:r>
              <a:rPr lang="en-US" altLang="en-US" sz="2400" b="1" dirty="0">
                <a:latin typeface="Times New Roman" pitchFamily="18" charset="0"/>
              </a:rPr>
              <a:t> </a:t>
            </a:r>
            <a:r>
              <a:rPr lang="en-US" altLang="en-US" sz="2400" b="1" dirty="0" err="1">
                <a:latin typeface="Times New Roman" pitchFamily="18" charset="0"/>
              </a:rPr>
              <a:t>ông</a:t>
            </a:r>
            <a:r>
              <a:rPr lang="en-US" altLang="en-US" sz="2400" b="1" dirty="0">
                <a:latin typeface="Times New Roman" pitchFamily="18" charset="0"/>
              </a:rPr>
              <a:t> Hai </a:t>
            </a:r>
            <a:r>
              <a:rPr lang="en-US" altLang="en-US" sz="2400" b="1" dirty="0" err="1">
                <a:latin typeface="Times New Roman" pitchFamily="18" charset="0"/>
              </a:rPr>
              <a:t>kể</a:t>
            </a:r>
            <a:r>
              <a:rPr lang="en-US" altLang="en-US" sz="2400" b="1" dirty="0">
                <a:latin typeface="Times New Roman" pitchFamily="18" charset="0"/>
              </a:rPr>
              <a:t> </a:t>
            </a:r>
            <a:r>
              <a:rPr lang="en-US" altLang="en-US" sz="2400" b="1" dirty="0" err="1">
                <a:latin typeface="Times New Roman" pitchFamily="18" charset="0"/>
              </a:rPr>
              <a:t>lại</a:t>
            </a:r>
            <a:r>
              <a:rPr lang="en-US" altLang="en-US" sz="2400" b="1" dirty="0">
                <a:latin typeface="Times New Roman" pitchFamily="18" charset="0"/>
              </a:rPr>
              <a:t> </a:t>
            </a:r>
            <a:r>
              <a:rPr lang="en-US" altLang="en-US" sz="2400" b="1" dirty="0" err="1">
                <a:latin typeface="Times New Roman" pitchFamily="18" charset="0"/>
              </a:rPr>
              <a:t>truyện</a:t>
            </a:r>
            <a:r>
              <a:rPr lang="en-US" altLang="en-US" sz="2400" b="1" dirty="0">
                <a:latin typeface="Times New Roman" pitchFamily="18" charset="0"/>
              </a:rPr>
              <a:t> </a:t>
            </a:r>
            <a:r>
              <a:rPr lang="en-US" altLang="en-US" sz="2400" b="1" dirty="0" err="1" smtClean="0">
                <a:latin typeface="Times New Roman" pitchFamily="18" charset="0"/>
              </a:rPr>
              <a:t>ngắn</a:t>
            </a:r>
            <a:r>
              <a:rPr lang="en-US" altLang="en-US" sz="2400" b="1" dirty="0" smtClean="0">
                <a:latin typeface="Times New Roman" pitchFamily="18" charset="0"/>
              </a:rPr>
              <a:t> </a:t>
            </a:r>
            <a:r>
              <a:rPr lang="en-US" altLang="en-US" sz="2400" b="1" i="1" dirty="0" err="1">
                <a:latin typeface="Times New Roman" pitchFamily="18" charset="0"/>
              </a:rPr>
              <a:t>Làng</a:t>
            </a:r>
            <a:endParaRPr lang="en-US" sz="2400" b="1" i="1" dirty="0"/>
          </a:p>
        </p:txBody>
      </p:sp>
    </p:spTree>
    <p:extLst>
      <p:ext uri="{BB962C8B-B14F-4D97-AF65-F5344CB8AC3E}">
        <p14:creationId xmlns:p14="http://schemas.microsoft.com/office/powerpoint/2010/main" val="14303792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4629150"/>
            <a:ext cx="16002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 Box 49"/>
          <p:cNvSpPr txBox="1">
            <a:spLocks noChangeArrowheads="1"/>
          </p:cNvSpPr>
          <p:nvPr/>
        </p:nvSpPr>
        <p:spPr bwMode="auto">
          <a:xfrm>
            <a:off x="3733800" y="2343151"/>
            <a:ext cx="5257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eaLnBrk="1" hangingPunct="1">
              <a:spcBef>
                <a:spcPct val="50000"/>
              </a:spcBef>
            </a:pPr>
            <a:endParaRPr lang="en-US" altLang="en-US" sz="2400" b="1">
              <a:solidFill>
                <a:srgbClr val="0000FF"/>
              </a:solidFill>
              <a:latin typeface="Times New Roman" pitchFamily="18" charset="0"/>
              <a:cs typeface="Times New Roman" pitchFamily="18" charset="0"/>
            </a:endParaRPr>
          </a:p>
        </p:txBody>
      </p:sp>
      <p:sp>
        <p:nvSpPr>
          <p:cNvPr id="135225" name="Text Box 57"/>
          <p:cNvSpPr txBox="1">
            <a:spLocks noChangeArrowheads="1"/>
          </p:cNvSpPr>
          <p:nvPr/>
        </p:nvSpPr>
        <p:spPr bwMode="auto">
          <a:xfrm>
            <a:off x="76200" y="133921"/>
            <a:ext cx="47752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b="1" dirty="0">
                <a:solidFill>
                  <a:schemeClr val="accent2"/>
                </a:solidFill>
                <a:latin typeface="Times New Roman" pitchFamily="18" charset="0"/>
                <a:cs typeface="Times New Roman" pitchFamily="18" charset="0"/>
              </a:rPr>
              <a:t>II</a:t>
            </a:r>
            <a:r>
              <a:rPr lang="en-US" altLang="en-US" sz="2400" b="1" dirty="0" smtClean="0">
                <a:solidFill>
                  <a:schemeClr val="accent2"/>
                </a:solidFill>
                <a:latin typeface="Times New Roman" pitchFamily="18" charset="0"/>
                <a:cs typeface="Times New Roman" pitchFamily="18" charset="0"/>
              </a:rPr>
              <a:t>. THỰC </a:t>
            </a:r>
            <a:r>
              <a:rPr lang="en-US" altLang="en-US" sz="2400" b="1" dirty="0">
                <a:solidFill>
                  <a:schemeClr val="accent2"/>
                </a:solidFill>
                <a:latin typeface="Times New Roman" pitchFamily="18" charset="0"/>
                <a:cs typeface="Times New Roman" pitchFamily="18" charset="0"/>
              </a:rPr>
              <a:t>HÀNH LUYỆN NÓI :</a:t>
            </a:r>
          </a:p>
        </p:txBody>
      </p:sp>
      <p:sp>
        <p:nvSpPr>
          <p:cNvPr id="135226" name="Text Box 58"/>
          <p:cNvSpPr txBox="1">
            <a:spLocks noChangeArrowheads="1"/>
          </p:cNvSpPr>
          <p:nvPr/>
        </p:nvSpPr>
        <p:spPr bwMode="auto">
          <a:xfrm>
            <a:off x="177800" y="556010"/>
            <a:ext cx="1955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b="1" dirty="0">
                <a:latin typeface="Times New Roman" pitchFamily="18" charset="0"/>
                <a:cs typeface="Times New Roman" pitchFamily="18" charset="0"/>
              </a:rPr>
              <a:t>* </a:t>
            </a:r>
            <a:r>
              <a:rPr lang="en-US" altLang="en-US" sz="2400" b="1" u="sng" dirty="0" err="1">
                <a:latin typeface="Times New Roman" pitchFamily="18" charset="0"/>
                <a:cs typeface="Times New Roman" pitchFamily="18" charset="0"/>
              </a:rPr>
              <a:t>Yêu</a:t>
            </a:r>
            <a:r>
              <a:rPr lang="en-US" altLang="en-US" sz="2400" b="1" u="sng" dirty="0">
                <a:latin typeface="Times New Roman" pitchFamily="18" charset="0"/>
                <a:cs typeface="Times New Roman" pitchFamily="18" charset="0"/>
              </a:rPr>
              <a:t> </a:t>
            </a:r>
            <a:r>
              <a:rPr lang="en-US" altLang="en-US" sz="2400" b="1" u="sng" dirty="0" err="1" smtClean="0">
                <a:latin typeface="Times New Roman" pitchFamily="18" charset="0"/>
                <a:cs typeface="Times New Roman" pitchFamily="18" charset="0"/>
              </a:rPr>
              <a:t>cầu</a:t>
            </a:r>
            <a:r>
              <a:rPr lang="en-US" altLang="en-US" sz="2400" b="1" dirty="0" smtClean="0">
                <a:latin typeface="Times New Roman" pitchFamily="18" charset="0"/>
                <a:cs typeface="Times New Roman" pitchFamily="18" charset="0"/>
              </a:rPr>
              <a:t>:</a:t>
            </a:r>
            <a:endParaRPr lang="en-US" altLang="en-US" sz="2400" b="1" dirty="0">
              <a:latin typeface="Times New Roman" pitchFamily="18" charset="0"/>
              <a:cs typeface="Times New Roman" pitchFamily="18" charset="0"/>
            </a:endParaRPr>
          </a:p>
        </p:txBody>
      </p:sp>
      <p:sp>
        <p:nvSpPr>
          <p:cNvPr id="135227" name="Text Box 59"/>
          <p:cNvSpPr txBox="1">
            <a:spLocks noChangeArrowheads="1"/>
          </p:cNvSpPr>
          <p:nvPr/>
        </p:nvSpPr>
        <p:spPr bwMode="auto">
          <a:xfrm>
            <a:off x="31629" y="968477"/>
            <a:ext cx="8883771"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Là</a:t>
            </a:r>
            <a:r>
              <a:rPr lang="en-US" altLang="en-US" sz="2400" dirty="0" smtClean="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văn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bản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tự</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sự</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đảm</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bảo</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các</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yếu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tố</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để</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tạo</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thành</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một</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câu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chuyên</a:t>
            </a:r>
            <a:r>
              <a:rPr lang="en-US" altLang="en-US" sz="2400" dirty="0">
                <a:latin typeface="Times New Roman" pitchFamily="18" charset="0"/>
                <a:cs typeface="Times New Roman" pitchFamily="18" charset="0"/>
              </a:rPr>
              <a:t>:</a:t>
            </a:r>
            <a:endParaRPr lang="vi-VN" altLang="en-US" sz="2400" dirty="0">
              <a:latin typeface="Times New Roman" pitchFamily="18" charset="0"/>
              <a:cs typeface="Times New Roman" pitchFamily="18" charset="0"/>
            </a:endParaRPr>
          </a:p>
          <a:p>
            <a:pPr eaLnBrk="1" hangingPunct="1">
              <a:spcBef>
                <a:spcPct val="50000"/>
              </a:spcBef>
            </a:pPr>
            <a:r>
              <a:rPr lang="en-US" altLang="en-US" sz="2400" dirty="0" smtClean="0">
                <a:latin typeface="Times New Roman" pitchFamily="18" charset="0"/>
                <a:cs typeface="Times New Roman" pitchFamily="18" charset="0"/>
              </a:rPr>
              <a:t>      + </a:t>
            </a:r>
            <a:r>
              <a:rPr lang="en-US" altLang="en-US" sz="2400" dirty="0" err="1">
                <a:latin typeface="Times New Roman" pitchFamily="18" charset="0"/>
                <a:cs typeface="Times New Roman" pitchFamily="18" charset="0"/>
              </a:rPr>
              <a:t>Sự</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việc</a:t>
            </a:r>
            <a:endParaRPr lang="en-US" altLang="en-US" sz="2400" dirty="0">
              <a:latin typeface="Times New Roman" pitchFamily="18" charset="0"/>
              <a:cs typeface="Times New Roman" pitchFamily="18" charset="0"/>
            </a:endParaRPr>
          </a:p>
          <a:p>
            <a:pPr eaLnBrk="1" hangingPunct="1">
              <a:spcBef>
                <a:spcPct val="50000"/>
              </a:spcBef>
            </a:pPr>
            <a:r>
              <a:rPr lang="en-US" altLang="en-US" sz="2400" dirty="0">
                <a:latin typeface="Times New Roman" pitchFamily="18" charset="0"/>
                <a:cs typeface="Times New Roman" pitchFamily="18" charset="0"/>
              </a:rPr>
              <a:t> </a:t>
            </a:r>
            <a:r>
              <a:rPr lang="en-US" altLang="en-US" sz="2400" dirty="0" smtClean="0">
                <a:latin typeface="Times New Roman" pitchFamily="18" charset="0"/>
                <a:cs typeface="Times New Roman" pitchFamily="18" charset="0"/>
              </a:rPr>
              <a:t>     + </a:t>
            </a:r>
            <a:r>
              <a:rPr lang="en-US" altLang="en-US" sz="2400" dirty="0" err="1" smtClean="0">
                <a:latin typeface="Times New Roman" pitchFamily="18" charset="0"/>
                <a:cs typeface="Times New Roman" pitchFamily="18" charset="0"/>
              </a:rPr>
              <a:t>Nhân</a:t>
            </a:r>
            <a:r>
              <a:rPr lang="en-US" altLang="en-US" sz="2400" dirty="0" smtClean="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vật</a:t>
            </a:r>
            <a:endParaRPr lang="en-US" altLang="en-US" sz="2400" dirty="0">
              <a:latin typeface="Times New Roman" pitchFamily="18" charset="0"/>
              <a:cs typeface="Times New Roman" pitchFamily="18" charset="0"/>
            </a:endParaRPr>
          </a:p>
          <a:p>
            <a:pPr eaLnBrk="1" hangingPunct="1">
              <a:spcBef>
                <a:spcPct val="50000"/>
              </a:spcBef>
            </a:pPr>
            <a:r>
              <a:rPr lang="en-US" altLang="en-US" sz="2400" dirty="0">
                <a:latin typeface="Times New Roman" pitchFamily="18" charset="0"/>
                <a:cs typeface="Times New Roman" pitchFamily="18" charset="0"/>
              </a:rPr>
              <a:t> </a:t>
            </a:r>
            <a:r>
              <a:rPr lang="en-US" altLang="en-US" sz="2400" dirty="0" smtClean="0">
                <a:latin typeface="Times New Roman" pitchFamily="18" charset="0"/>
                <a:cs typeface="Times New Roman" pitchFamily="18" charset="0"/>
              </a:rPr>
              <a:t>     + </a:t>
            </a:r>
            <a:r>
              <a:rPr lang="en-US" altLang="en-US" sz="2400" dirty="0" err="1">
                <a:latin typeface="Times New Roman" pitchFamily="18" charset="0"/>
                <a:cs typeface="Times New Roman" pitchFamily="18" charset="0"/>
              </a:rPr>
              <a:t>Cốt</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truyện</a:t>
            </a:r>
            <a:r>
              <a:rPr lang="en-US" altLang="en-US" sz="2400" dirty="0">
                <a:latin typeface="Times New Roman" pitchFamily="18" charset="0"/>
                <a:cs typeface="Times New Roman" pitchFamily="18" charset="0"/>
              </a:rPr>
              <a:t>...</a:t>
            </a:r>
          </a:p>
          <a:p>
            <a:pPr eaLnBrk="1" hangingPunct="1">
              <a:spcBef>
                <a:spcPct val="50000"/>
              </a:spcBef>
            </a:pP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Có</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sử</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dụng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yếu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tố</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nghị</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luận</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và</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miêu</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tả</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nội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tâm</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phù</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hợp</a:t>
            </a:r>
            <a:endParaRPr lang="en-US" altLang="en-US" sz="2400" dirty="0">
              <a:latin typeface="Times New Roman" pitchFamily="18" charset="0"/>
              <a:cs typeface="Times New Roman" pitchFamily="18" charset="0"/>
            </a:endParaRPr>
          </a:p>
        </p:txBody>
      </p:sp>
      <p:sp>
        <p:nvSpPr>
          <p:cNvPr id="135228" name="Text Box 60"/>
          <p:cNvSpPr txBox="1">
            <a:spLocks noChangeArrowheads="1"/>
          </p:cNvSpPr>
          <p:nvPr/>
        </p:nvSpPr>
        <p:spPr bwMode="auto">
          <a:xfrm>
            <a:off x="31629" y="3675976"/>
            <a:ext cx="476897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Nói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phải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đúng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nội</a:t>
            </a:r>
            <a:r>
              <a:rPr lang="en-US" altLang="en-US" sz="2400" dirty="0">
                <a:latin typeface="Times New Roman" pitchFamily="18" charset="0"/>
                <a:cs typeface="Times New Roman" pitchFamily="18" charset="0"/>
              </a:rPr>
              <a:t> dung</a:t>
            </a:r>
          </a:p>
        </p:txBody>
      </p:sp>
      <p:sp>
        <p:nvSpPr>
          <p:cNvPr id="135229" name="Text Box 61"/>
          <p:cNvSpPr txBox="1">
            <a:spLocks noChangeArrowheads="1"/>
          </p:cNvSpPr>
          <p:nvPr/>
        </p:nvSpPr>
        <p:spPr bwMode="auto">
          <a:xfrm>
            <a:off x="31629" y="4122603"/>
            <a:ext cx="606437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Nói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rõ</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ràng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mạch</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lạc</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dễ</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hiểu</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có</a:t>
            </a:r>
            <a:r>
              <a:rPr lang="en-US" altLang="en-US" sz="2400" dirty="0" smtClean="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ngữ</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điệu</a:t>
            </a:r>
            <a:endParaRPr lang="en-US" altLang="en-US" sz="2400" dirty="0">
              <a:latin typeface="Times New Roman" pitchFamily="18" charset="0"/>
              <a:cs typeface="Times New Roman" pitchFamily="18" charset="0"/>
            </a:endParaRPr>
          </a:p>
        </p:txBody>
      </p:sp>
      <p:sp>
        <p:nvSpPr>
          <p:cNvPr id="135230" name="Text Box 62"/>
          <p:cNvSpPr txBox="1">
            <a:spLocks noChangeArrowheads="1"/>
          </p:cNvSpPr>
          <p:nvPr/>
        </p:nvSpPr>
        <p:spPr bwMode="auto">
          <a:xfrm>
            <a:off x="38556" y="4559142"/>
            <a:ext cx="567644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Phải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hướng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tới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đối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tượng</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người</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nghe</a:t>
            </a:r>
            <a:endParaRPr lang="en-US" alt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23752944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5225"/>
                                        </p:tgtEl>
                                        <p:attrNameLst>
                                          <p:attrName>style.visibility</p:attrName>
                                        </p:attrNameLst>
                                      </p:cBhvr>
                                      <p:to>
                                        <p:strVal val="visible"/>
                                      </p:to>
                                    </p:set>
                                    <p:animEffect transition="in" filter="blinds(horizontal)">
                                      <p:cBhvr>
                                        <p:cTn id="7" dur="500"/>
                                        <p:tgtEl>
                                          <p:spTgt spid="1352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35226"/>
                                        </p:tgtEl>
                                        <p:attrNameLst>
                                          <p:attrName>style.visibility</p:attrName>
                                        </p:attrNameLst>
                                      </p:cBhvr>
                                      <p:to>
                                        <p:strVal val="visible"/>
                                      </p:to>
                                    </p:set>
                                    <p:animEffect transition="in" filter="box(in)">
                                      <p:cBhvr>
                                        <p:cTn id="12" dur="500"/>
                                        <p:tgtEl>
                                          <p:spTgt spid="1352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35227"/>
                                        </p:tgtEl>
                                        <p:attrNameLst>
                                          <p:attrName>style.visibility</p:attrName>
                                        </p:attrNameLst>
                                      </p:cBhvr>
                                      <p:to>
                                        <p:strVal val="visible"/>
                                      </p:to>
                                    </p:set>
                                    <p:animEffect transition="in" filter="checkerboard(across)">
                                      <p:cBhvr>
                                        <p:cTn id="17" dur="500"/>
                                        <p:tgtEl>
                                          <p:spTgt spid="13522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35228"/>
                                        </p:tgtEl>
                                        <p:attrNameLst>
                                          <p:attrName>style.visibility</p:attrName>
                                        </p:attrNameLst>
                                      </p:cBhvr>
                                      <p:to>
                                        <p:strVal val="visible"/>
                                      </p:to>
                                    </p:set>
                                    <p:animEffect transition="in" filter="checkerboard(across)">
                                      <p:cBhvr>
                                        <p:cTn id="22" dur="500"/>
                                        <p:tgtEl>
                                          <p:spTgt spid="13522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35229"/>
                                        </p:tgtEl>
                                        <p:attrNameLst>
                                          <p:attrName>style.visibility</p:attrName>
                                        </p:attrNameLst>
                                      </p:cBhvr>
                                      <p:to>
                                        <p:strVal val="visible"/>
                                      </p:to>
                                    </p:set>
                                    <p:animEffect transition="in" filter="checkerboard(across)">
                                      <p:cBhvr>
                                        <p:cTn id="27" dur="500"/>
                                        <p:tgtEl>
                                          <p:spTgt spid="13522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35230"/>
                                        </p:tgtEl>
                                        <p:attrNameLst>
                                          <p:attrName>style.visibility</p:attrName>
                                        </p:attrNameLst>
                                      </p:cBhvr>
                                      <p:to>
                                        <p:strVal val="visible"/>
                                      </p:to>
                                    </p:set>
                                    <p:animEffect transition="in" filter="checkerboard(across)">
                                      <p:cBhvr>
                                        <p:cTn id="32" dur="500"/>
                                        <p:tgtEl>
                                          <p:spTgt spid="1352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225" grpId="0"/>
      <p:bldP spid="135226" grpId="0"/>
      <p:bldP spid="135227" grpId="0"/>
      <p:bldP spid="135228" grpId="0"/>
      <p:bldP spid="135229" grpId="0"/>
      <p:bldP spid="1352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17145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13"/>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715250" y="-342900"/>
            <a:ext cx="14287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14"/>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4743450"/>
            <a:ext cx="1828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15">
            <a:hlinkClick r:id="" action="ppaction://noaction"/>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324600" y="4286250"/>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1088" name="Text Box 16"/>
          <p:cNvSpPr txBox="1">
            <a:spLocks noChangeArrowheads="1"/>
          </p:cNvSpPr>
          <p:nvPr/>
        </p:nvSpPr>
        <p:spPr bwMode="auto">
          <a:xfrm>
            <a:off x="1295400" y="239502"/>
            <a:ext cx="6248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spcBef>
                <a:spcPct val="50000"/>
              </a:spcBef>
            </a:pP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Bài</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tập</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vận</a:t>
            </a:r>
            <a:r>
              <a:rPr lang="en-US" altLang="en-US" sz="2800" b="1" dirty="0">
                <a:solidFill>
                  <a:srgbClr val="FF3300"/>
                </a:solidFill>
                <a:latin typeface="Times New Roman" pitchFamily="18" charset="0"/>
              </a:rPr>
              <a:t> </a:t>
            </a:r>
            <a:r>
              <a:rPr lang="en-US" altLang="en-US" sz="2800" b="1" dirty="0" err="1">
                <a:solidFill>
                  <a:srgbClr val="FF3300"/>
                </a:solidFill>
                <a:latin typeface="Times New Roman" pitchFamily="18" charset="0"/>
              </a:rPr>
              <a:t>dụng</a:t>
            </a:r>
            <a:r>
              <a:rPr lang="en-US" altLang="en-US" sz="2800" b="1" dirty="0">
                <a:solidFill>
                  <a:srgbClr val="FF3300"/>
                </a:solidFill>
                <a:latin typeface="Times New Roman" pitchFamily="18" charset="0"/>
              </a:rPr>
              <a:t> :</a:t>
            </a:r>
          </a:p>
        </p:txBody>
      </p:sp>
      <p:sp>
        <p:nvSpPr>
          <p:cNvPr id="131089" name="Text Box 17"/>
          <p:cNvSpPr txBox="1">
            <a:spLocks noChangeArrowheads="1"/>
          </p:cNvSpPr>
          <p:nvPr/>
        </p:nvSpPr>
        <p:spPr bwMode="auto">
          <a:xfrm>
            <a:off x="342900" y="762722"/>
            <a:ext cx="84582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eaLnBrk="1" hangingPunct="1">
              <a:spcBef>
                <a:spcPct val="50000"/>
              </a:spcBef>
            </a:pPr>
            <a:r>
              <a:rPr lang="en-US" altLang="en-US" sz="2400" dirty="0" smtClean="0">
                <a:latin typeface="Times New Roman" pitchFamily="18" charset="0"/>
              </a:rPr>
              <a:t>     </a:t>
            </a:r>
            <a:r>
              <a:rPr lang="en-US" altLang="en-US" sz="2400" dirty="0" err="1" smtClean="0">
                <a:latin typeface="Times New Roman" pitchFamily="18" charset="0"/>
              </a:rPr>
              <a:t>Một</a:t>
            </a:r>
            <a:r>
              <a:rPr lang="en-US" altLang="en-US" sz="2400" dirty="0" smtClean="0">
                <a:latin typeface="Times New Roman" pitchFamily="18" charset="0"/>
              </a:rPr>
              <a:t> </a:t>
            </a:r>
            <a:r>
              <a:rPr lang="en-US" altLang="en-US" sz="2400" dirty="0" err="1">
                <a:latin typeface="Times New Roman" pitchFamily="18" charset="0"/>
              </a:rPr>
              <a:t>người</a:t>
            </a:r>
            <a:r>
              <a:rPr lang="en-US" altLang="en-US" sz="2400" dirty="0">
                <a:latin typeface="Times New Roman" pitchFamily="18" charset="0"/>
              </a:rPr>
              <a:t> </a:t>
            </a:r>
            <a:r>
              <a:rPr lang="en-US" altLang="en-US" sz="2400" dirty="0" err="1">
                <a:latin typeface="Times New Roman" pitchFamily="18" charset="0"/>
              </a:rPr>
              <a:t>bạn</a:t>
            </a:r>
            <a:r>
              <a:rPr lang="en-US" altLang="en-US" sz="2400" dirty="0">
                <a:latin typeface="Times New Roman" pitchFamily="18" charset="0"/>
              </a:rPr>
              <a:t> </a:t>
            </a:r>
            <a:r>
              <a:rPr lang="en-US" altLang="en-US" sz="2400" dirty="0" err="1">
                <a:latin typeface="Times New Roman" pitchFamily="18" charset="0"/>
              </a:rPr>
              <a:t>cũ</a:t>
            </a:r>
            <a:r>
              <a:rPr lang="en-US" altLang="en-US" sz="2400" dirty="0">
                <a:latin typeface="Times New Roman" pitchFamily="18" charset="0"/>
              </a:rPr>
              <a:t> </a:t>
            </a:r>
            <a:r>
              <a:rPr lang="en-US" altLang="en-US" sz="2400" dirty="0" err="1">
                <a:latin typeface="Times New Roman" pitchFamily="18" charset="0"/>
              </a:rPr>
              <a:t>của</a:t>
            </a:r>
            <a:r>
              <a:rPr lang="en-US" altLang="en-US" sz="2400" dirty="0">
                <a:latin typeface="Times New Roman" pitchFamily="18" charset="0"/>
              </a:rPr>
              <a:t> </a:t>
            </a:r>
            <a:r>
              <a:rPr lang="en-US" altLang="en-US" sz="2400" dirty="0" err="1">
                <a:latin typeface="Times New Roman" pitchFamily="18" charset="0"/>
              </a:rPr>
              <a:t>em</a:t>
            </a:r>
            <a:r>
              <a:rPr lang="en-US" altLang="en-US" sz="2400" dirty="0">
                <a:latin typeface="Times New Roman" pitchFamily="18" charset="0"/>
              </a:rPr>
              <a:t> </a:t>
            </a:r>
            <a:r>
              <a:rPr lang="en-US" altLang="en-US" sz="2400" dirty="0" err="1">
                <a:latin typeface="Times New Roman" pitchFamily="18" charset="0"/>
              </a:rPr>
              <a:t>đã</a:t>
            </a:r>
            <a:r>
              <a:rPr lang="en-US" altLang="en-US" sz="2400" dirty="0">
                <a:latin typeface="Times New Roman" pitchFamily="18" charset="0"/>
              </a:rPr>
              <a:t> </a:t>
            </a:r>
            <a:r>
              <a:rPr lang="en-US" altLang="en-US" sz="2400" dirty="0" err="1">
                <a:latin typeface="Times New Roman" pitchFamily="18" charset="0"/>
              </a:rPr>
              <a:t>chuyển</a:t>
            </a:r>
            <a:r>
              <a:rPr lang="en-US" altLang="en-US" sz="2400" dirty="0">
                <a:latin typeface="Times New Roman" pitchFamily="18" charset="0"/>
              </a:rPr>
              <a:t> </a:t>
            </a:r>
            <a:r>
              <a:rPr lang="en-US" altLang="en-US" sz="2400" dirty="0" err="1">
                <a:latin typeface="Times New Roman" pitchFamily="18" charset="0"/>
              </a:rPr>
              <a:t>nơi</a:t>
            </a:r>
            <a:r>
              <a:rPr lang="en-US" altLang="en-US" sz="2400" dirty="0">
                <a:latin typeface="Times New Roman" pitchFamily="18" charset="0"/>
              </a:rPr>
              <a:t> </a:t>
            </a:r>
            <a:r>
              <a:rPr lang="en-US" altLang="en-US" sz="2400" dirty="0" err="1">
                <a:latin typeface="Times New Roman" pitchFamily="18" charset="0"/>
              </a:rPr>
              <a:t>khác</a:t>
            </a:r>
            <a:r>
              <a:rPr lang="en-US" altLang="en-US" sz="2400" dirty="0">
                <a:latin typeface="Times New Roman" pitchFamily="18" charset="0"/>
              </a:rPr>
              <a:t> </a:t>
            </a:r>
            <a:r>
              <a:rPr lang="en-US" altLang="en-US" sz="2400" dirty="0" err="1">
                <a:latin typeface="Times New Roman" pitchFamily="18" charset="0"/>
              </a:rPr>
              <a:t>sinh</a:t>
            </a:r>
            <a:r>
              <a:rPr lang="en-US" altLang="en-US" sz="2400" dirty="0">
                <a:latin typeface="Times New Roman" pitchFamily="18" charset="0"/>
              </a:rPr>
              <a:t> </a:t>
            </a:r>
            <a:r>
              <a:rPr lang="en-US" altLang="en-US" sz="2400" dirty="0" err="1">
                <a:latin typeface="Times New Roman" pitchFamily="18" charset="0"/>
              </a:rPr>
              <a:t>sống</a:t>
            </a:r>
            <a:r>
              <a:rPr lang="en-US" altLang="en-US" sz="2400" dirty="0">
                <a:latin typeface="Times New Roman" pitchFamily="18" charset="0"/>
              </a:rPr>
              <a:t> </a:t>
            </a:r>
            <a:r>
              <a:rPr lang="en-US" altLang="en-US" sz="2400" dirty="0" err="1">
                <a:latin typeface="Times New Roman" pitchFamily="18" charset="0"/>
              </a:rPr>
              <a:t>và</a:t>
            </a:r>
            <a:r>
              <a:rPr lang="en-US" altLang="en-US" sz="2400" dirty="0">
                <a:latin typeface="Times New Roman" pitchFamily="18" charset="0"/>
              </a:rPr>
              <a:t> </a:t>
            </a:r>
            <a:r>
              <a:rPr lang="en-US" altLang="en-US" sz="2400" dirty="0" err="1">
                <a:latin typeface="Times New Roman" pitchFamily="18" charset="0"/>
              </a:rPr>
              <a:t>học</a:t>
            </a:r>
            <a:r>
              <a:rPr lang="en-US" altLang="en-US" sz="2400" dirty="0">
                <a:latin typeface="Times New Roman" pitchFamily="18" charset="0"/>
              </a:rPr>
              <a:t> </a:t>
            </a:r>
            <a:r>
              <a:rPr lang="en-US" altLang="en-US" sz="2400" dirty="0" err="1">
                <a:latin typeface="Times New Roman" pitchFamily="18" charset="0"/>
              </a:rPr>
              <a:t>tập</a:t>
            </a:r>
            <a:r>
              <a:rPr lang="en-US" altLang="en-US" sz="2400" dirty="0">
                <a:latin typeface="Times New Roman" pitchFamily="18" charset="0"/>
              </a:rPr>
              <a:t>, </a:t>
            </a:r>
            <a:r>
              <a:rPr lang="en-US" altLang="en-US" sz="2400" dirty="0" err="1" smtClean="0">
                <a:latin typeface="Times New Roman" pitchFamily="18" charset="0"/>
              </a:rPr>
              <a:t>có</a:t>
            </a:r>
            <a:r>
              <a:rPr lang="en-US" altLang="en-US" sz="2400" dirty="0" smtClean="0">
                <a:latin typeface="Times New Roman" pitchFamily="18" charset="0"/>
              </a:rPr>
              <a:t> </a:t>
            </a:r>
            <a:r>
              <a:rPr lang="en-US" altLang="en-US" sz="2400" dirty="0" err="1">
                <a:latin typeface="Times New Roman" pitchFamily="18" charset="0"/>
              </a:rPr>
              <a:t>dịp</a:t>
            </a:r>
            <a:r>
              <a:rPr lang="en-US" altLang="en-US" sz="2400" dirty="0">
                <a:latin typeface="Times New Roman" pitchFamily="18" charset="0"/>
              </a:rPr>
              <a:t> </a:t>
            </a:r>
            <a:r>
              <a:rPr lang="en-US" altLang="en-US" sz="2400" dirty="0" err="1">
                <a:latin typeface="Times New Roman" pitchFamily="18" charset="0"/>
              </a:rPr>
              <a:t>trở</a:t>
            </a:r>
            <a:r>
              <a:rPr lang="en-US" altLang="en-US" sz="2400" dirty="0">
                <a:latin typeface="Times New Roman" pitchFamily="18" charset="0"/>
              </a:rPr>
              <a:t> </a:t>
            </a:r>
            <a:r>
              <a:rPr lang="en-US" altLang="en-US" sz="2400" dirty="0" err="1">
                <a:latin typeface="Times New Roman" pitchFamily="18" charset="0"/>
              </a:rPr>
              <a:t>về</a:t>
            </a:r>
            <a:r>
              <a:rPr lang="en-US" altLang="en-US" sz="2400" dirty="0">
                <a:latin typeface="Times New Roman" pitchFamily="18" charset="0"/>
              </a:rPr>
              <a:t> </a:t>
            </a:r>
            <a:r>
              <a:rPr lang="en-US" altLang="en-US" sz="2400" dirty="0" err="1">
                <a:latin typeface="Times New Roman" pitchFamily="18" charset="0"/>
              </a:rPr>
              <a:t>thăm</a:t>
            </a:r>
            <a:r>
              <a:rPr lang="en-US" altLang="en-US" sz="2400" dirty="0">
                <a:latin typeface="Times New Roman" pitchFamily="18" charset="0"/>
              </a:rPr>
              <a:t> </a:t>
            </a:r>
            <a:r>
              <a:rPr lang="en-US" altLang="en-US" sz="2400" dirty="0" err="1">
                <a:latin typeface="Times New Roman" pitchFamily="18" charset="0"/>
              </a:rPr>
              <a:t>trường</a:t>
            </a:r>
            <a:r>
              <a:rPr lang="en-US" altLang="en-US" sz="2400" dirty="0">
                <a:latin typeface="Times New Roman" pitchFamily="18" charset="0"/>
              </a:rPr>
              <a:t> </a:t>
            </a:r>
            <a:r>
              <a:rPr lang="en-US" altLang="en-US" sz="2400" dirty="0" err="1">
                <a:latin typeface="Times New Roman" pitchFamily="18" charset="0"/>
              </a:rPr>
              <a:t>cũ</a:t>
            </a:r>
            <a:r>
              <a:rPr lang="en-US" altLang="en-US" sz="2400" dirty="0">
                <a:latin typeface="Times New Roman" pitchFamily="18" charset="0"/>
              </a:rPr>
              <a:t>, </a:t>
            </a:r>
            <a:r>
              <a:rPr lang="en-US" altLang="en-US" sz="2400" dirty="0" err="1">
                <a:latin typeface="Times New Roman" pitchFamily="18" charset="0"/>
              </a:rPr>
              <a:t>em</a:t>
            </a:r>
            <a:r>
              <a:rPr lang="en-US" altLang="en-US" sz="2400" dirty="0">
                <a:latin typeface="Times New Roman" pitchFamily="18" charset="0"/>
              </a:rPr>
              <a:t> </a:t>
            </a:r>
            <a:r>
              <a:rPr lang="en-US" altLang="en-US" sz="2400" dirty="0" err="1">
                <a:latin typeface="Times New Roman" pitchFamily="18" charset="0"/>
              </a:rPr>
              <a:t>hãy</a:t>
            </a:r>
            <a:r>
              <a:rPr lang="en-US" altLang="en-US" sz="2400" dirty="0">
                <a:latin typeface="Times New Roman" pitchFamily="18" charset="0"/>
              </a:rPr>
              <a:t> </a:t>
            </a:r>
            <a:r>
              <a:rPr lang="en-US" altLang="en-US" sz="2400" dirty="0" err="1">
                <a:latin typeface="Times New Roman" pitchFamily="18" charset="0"/>
              </a:rPr>
              <a:t>kể</a:t>
            </a:r>
            <a:r>
              <a:rPr lang="en-US" altLang="en-US" sz="2400" dirty="0">
                <a:latin typeface="Times New Roman" pitchFamily="18" charset="0"/>
              </a:rPr>
              <a:t> </a:t>
            </a:r>
            <a:r>
              <a:rPr lang="en-US" altLang="en-US" sz="2400" dirty="0" err="1">
                <a:latin typeface="Times New Roman" pitchFamily="18" charset="0"/>
              </a:rPr>
              <a:t>cho</a:t>
            </a:r>
            <a:r>
              <a:rPr lang="en-US" altLang="en-US" sz="2400" dirty="0">
                <a:latin typeface="Times New Roman" pitchFamily="18" charset="0"/>
              </a:rPr>
              <a:t> </a:t>
            </a:r>
            <a:r>
              <a:rPr lang="en-US" altLang="en-US" sz="2400" dirty="0" err="1">
                <a:latin typeface="Times New Roman" pitchFamily="18" charset="0"/>
              </a:rPr>
              <a:t>bạn</a:t>
            </a:r>
            <a:r>
              <a:rPr lang="en-US" altLang="en-US" sz="2400" dirty="0">
                <a:latin typeface="Times New Roman" pitchFamily="18" charset="0"/>
              </a:rPr>
              <a:t> </a:t>
            </a:r>
            <a:r>
              <a:rPr lang="en-US" altLang="en-US" sz="2400" dirty="0" err="1">
                <a:latin typeface="Times New Roman" pitchFamily="18" charset="0"/>
              </a:rPr>
              <a:t>nghe</a:t>
            </a:r>
            <a:r>
              <a:rPr lang="en-US" altLang="en-US" sz="2400" dirty="0">
                <a:latin typeface="Times New Roman" pitchFamily="18" charset="0"/>
              </a:rPr>
              <a:t> </a:t>
            </a:r>
            <a:r>
              <a:rPr lang="en-US" altLang="en-US" sz="2400" dirty="0" err="1">
                <a:latin typeface="Times New Roman" pitchFamily="18" charset="0"/>
              </a:rPr>
              <a:t>những</a:t>
            </a:r>
            <a:r>
              <a:rPr lang="en-US" altLang="en-US" sz="2400" dirty="0">
                <a:latin typeface="Times New Roman" pitchFamily="18" charset="0"/>
              </a:rPr>
              <a:t> </a:t>
            </a:r>
            <a:r>
              <a:rPr lang="en-US" altLang="en-US" sz="2400" dirty="0" err="1">
                <a:latin typeface="Times New Roman" pitchFamily="18" charset="0"/>
              </a:rPr>
              <a:t>đổi</a:t>
            </a:r>
            <a:r>
              <a:rPr lang="en-US" altLang="en-US" sz="2400" dirty="0">
                <a:latin typeface="Times New Roman" pitchFamily="18" charset="0"/>
              </a:rPr>
              <a:t> </a:t>
            </a:r>
            <a:r>
              <a:rPr lang="en-US" altLang="en-US" sz="2400" dirty="0" err="1">
                <a:latin typeface="Times New Roman" pitchFamily="18" charset="0"/>
              </a:rPr>
              <a:t>thay</a:t>
            </a:r>
            <a:r>
              <a:rPr lang="en-US" altLang="en-US" sz="2400" dirty="0">
                <a:latin typeface="Times New Roman" pitchFamily="18" charset="0"/>
              </a:rPr>
              <a:t> </a:t>
            </a:r>
            <a:r>
              <a:rPr lang="en-US" altLang="en-US" sz="2400" dirty="0" err="1">
                <a:latin typeface="Times New Roman" pitchFamily="18" charset="0"/>
              </a:rPr>
              <a:t>của</a:t>
            </a:r>
            <a:r>
              <a:rPr lang="en-US" altLang="en-US" sz="2400" dirty="0">
                <a:latin typeface="Times New Roman" pitchFamily="18" charset="0"/>
              </a:rPr>
              <a:t> </a:t>
            </a:r>
            <a:r>
              <a:rPr lang="en-US" altLang="en-US" sz="2400" dirty="0" err="1">
                <a:latin typeface="Times New Roman" pitchFamily="18" charset="0"/>
              </a:rPr>
              <a:t>trường</a:t>
            </a:r>
            <a:r>
              <a:rPr lang="en-US" altLang="en-US" sz="2400" dirty="0">
                <a:latin typeface="Times New Roman" pitchFamily="18" charset="0"/>
              </a:rPr>
              <a:t> </a:t>
            </a:r>
            <a:r>
              <a:rPr lang="en-US" altLang="en-US" sz="2400" dirty="0" err="1">
                <a:latin typeface="Times New Roman" pitchFamily="18" charset="0"/>
              </a:rPr>
              <a:t>mình</a:t>
            </a:r>
            <a:r>
              <a:rPr lang="en-US" altLang="en-US" sz="2400" dirty="0">
                <a:latin typeface="Times New Roman" pitchFamily="18" charset="0"/>
              </a:rPr>
              <a:t> </a:t>
            </a:r>
            <a:r>
              <a:rPr lang="en-US" altLang="en-US" sz="2400" dirty="0" err="1">
                <a:latin typeface="Times New Roman" pitchFamily="18" charset="0"/>
              </a:rPr>
              <a:t>từ</a:t>
            </a:r>
            <a:r>
              <a:rPr lang="en-US" altLang="en-US" sz="2400" dirty="0">
                <a:latin typeface="Times New Roman" pitchFamily="18" charset="0"/>
              </a:rPr>
              <a:t> </a:t>
            </a:r>
            <a:r>
              <a:rPr lang="en-US" altLang="en-US" sz="2400" dirty="0" err="1">
                <a:latin typeface="Times New Roman" pitchFamily="18" charset="0"/>
              </a:rPr>
              <a:t>ngày</a:t>
            </a:r>
            <a:r>
              <a:rPr lang="en-US" altLang="en-US" sz="2400" dirty="0">
                <a:latin typeface="Times New Roman" pitchFamily="18" charset="0"/>
              </a:rPr>
              <a:t> </a:t>
            </a:r>
            <a:r>
              <a:rPr lang="en-US" altLang="en-US" sz="2400" dirty="0" err="1">
                <a:latin typeface="Times New Roman" pitchFamily="18" charset="0"/>
              </a:rPr>
              <a:t>xa</a:t>
            </a:r>
            <a:r>
              <a:rPr lang="en-US" altLang="en-US" sz="2400" dirty="0">
                <a:latin typeface="Times New Roman" pitchFamily="18" charset="0"/>
              </a:rPr>
              <a:t> </a:t>
            </a:r>
            <a:r>
              <a:rPr lang="en-US" altLang="en-US" sz="2400" dirty="0" err="1">
                <a:latin typeface="Times New Roman" pitchFamily="18" charset="0"/>
              </a:rPr>
              <a:t>bạn</a:t>
            </a:r>
            <a:r>
              <a:rPr lang="en-US" altLang="en-US" sz="2400" dirty="0"/>
              <a:t>.</a:t>
            </a:r>
          </a:p>
        </p:txBody>
      </p:sp>
      <p:pic>
        <p:nvPicPr>
          <p:cNvPr id="11272" name="Picture 30" descr="ĐÔNG VỀ NHỚ TRƯỜNG XƯA . NGUYỄN TẤN THIÊN KIM - Ngô Quyền Hội Ngộ Toàn Thế  Giới Kỳ II - Hội Ái Hữu Cựu Học Sinh Ngô Quyền Biên Hò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 y="1884759"/>
            <a:ext cx="7620000" cy="3258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26913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1088"/>
                                        </p:tgtEl>
                                        <p:attrNameLst>
                                          <p:attrName>style.visibility</p:attrName>
                                        </p:attrNameLst>
                                      </p:cBhvr>
                                      <p:to>
                                        <p:strVal val="visible"/>
                                      </p:to>
                                    </p:set>
                                    <p:anim calcmode="lin" valueType="num">
                                      <p:cBhvr additive="base">
                                        <p:cTn id="7" dur="500" fill="hold"/>
                                        <p:tgtEl>
                                          <p:spTgt spid="131088"/>
                                        </p:tgtEl>
                                        <p:attrNameLst>
                                          <p:attrName>ppt_x</p:attrName>
                                        </p:attrNameLst>
                                      </p:cBhvr>
                                      <p:tavLst>
                                        <p:tav tm="0">
                                          <p:val>
                                            <p:strVal val="#ppt_x"/>
                                          </p:val>
                                        </p:tav>
                                        <p:tav tm="100000">
                                          <p:val>
                                            <p:strVal val="#ppt_x"/>
                                          </p:val>
                                        </p:tav>
                                      </p:tavLst>
                                    </p:anim>
                                    <p:anim calcmode="lin" valueType="num">
                                      <p:cBhvr additive="base">
                                        <p:cTn id="8" dur="500" fill="hold"/>
                                        <p:tgtEl>
                                          <p:spTgt spid="13108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31089"/>
                                        </p:tgtEl>
                                        <p:attrNameLst>
                                          <p:attrName>style.visibility</p:attrName>
                                        </p:attrNameLst>
                                      </p:cBhvr>
                                      <p:to>
                                        <p:strVal val="visible"/>
                                      </p:to>
                                    </p:set>
                                    <p:animEffect transition="in" filter="checkerboard(across)">
                                      <p:cBhvr>
                                        <p:cTn id="13" dur="500"/>
                                        <p:tgtEl>
                                          <p:spTgt spid="131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88" grpId="0" autoUpdateAnimBg="0"/>
      <p:bldP spid="131089"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E1030CC0-D35F-4B6F-A5EA-4E5FA1D418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56" y="14709"/>
            <a:ext cx="9123744" cy="4952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51774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2899</Words>
  <Application>Microsoft Office PowerPoint</Application>
  <PresentationFormat>On-screen Show (16:9)</PresentationFormat>
  <Paragraphs>142</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Open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Lập đề cương cho đề bài trên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Kết Bài: Khái quát câu chuyện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MỪNG TẤT CẢ CÁC EM HỌC SINH LỚP 9A1, 9A2</dc:title>
  <dc:creator>Administrator_PC</dc:creator>
  <cp:lastModifiedBy>Administrator</cp:lastModifiedBy>
  <cp:revision>22</cp:revision>
  <dcterms:created xsi:type="dcterms:W3CDTF">2021-01-07T08:33:16Z</dcterms:created>
  <dcterms:modified xsi:type="dcterms:W3CDTF">2023-12-17T17:02:12Z</dcterms:modified>
</cp:coreProperties>
</file>