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kv" ContentType="video/unknown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782" r:id="rId2"/>
  </p:sldMasterIdLst>
  <p:notesMasterIdLst>
    <p:notesMasterId r:id="rId19"/>
  </p:notesMasterIdLst>
  <p:sldIdLst>
    <p:sldId id="256" r:id="rId3"/>
    <p:sldId id="258" r:id="rId4"/>
    <p:sldId id="262" r:id="rId5"/>
    <p:sldId id="315" r:id="rId6"/>
    <p:sldId id="260" r:id="rId7"/>
    <p:sldId id="310" r:id="rId8"/>
    <p:sldId id="261" r:id="rId9"/>
    <p:sldId id="272" r:id="rId10"/>
    <p:sldId id="269" r:id="rId11"/>
    <p:sldId id="311" r:id="rId12"/>
    <p:sldId id="264" r:id="rId13"/>
    <p:sldId id="312" r:id="rId14"/>
    <p:sldId id="313" r:id="rId15"/>
    <p:sldId id="277" r:id="rId16"/>
    <p:sldId id="314" r:id="rId17"/>
    <p:sldId id="282" r:id="rId18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20"/>
      <p:bold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ind Siliguri" panose="020B0604020202020204" charset="0"/>
      <p:regular r:id="rId28"/>
      <p:bold r:id="rId29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Jua" panose="020B0604020202020204" charset="-127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A2489D-F876-413C-994B-742FB64AA967}">
  <a:tblStyle styleId="{31A2489D-F876-413C-994B-742FB64AA9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9731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4404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b5b9c3d846_0_1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b5b9c3d846_0_1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912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9632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Google Shape;2692;gba8b39d5cb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3" name="Google Shape;2693;gba8b39d5cb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5672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2" name="Google Shape;2692;gba8b39d5cb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3" name="Google Shape;2693;gba8b39d5cb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681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4" name="Google Shape;4554;gba8b39d5cb_0_3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5" name="Google Shape;4555;gba8b39d5cb_0_3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50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b99b555f77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b99b555f77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792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b5b9c3d846_0_2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b5b9c3d846_0_2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379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b99b555f77_0_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b99b555f77_0_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115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b99b555f77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b99b555f77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343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ba8b39d5cb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2" name="Google Shape;2342;gba8b39d5cb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885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ba8b39d5cb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ba8b39d5cb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5582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2638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b5b9c3d846_0_1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b5b9c3d846_0_1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438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3553550" y="4603500"/>
            <a:ext cx="1868100" cy="1868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16675" y="-656850"/>
            <a:ext cx="1263000" cy="1263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486525" y="368385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73774" y="1090878"/>
            <a:ext cx="7307394" cy="3155450"/>
            <a:chOff x="173774" y="1090878"/>
            <a:chExt cx="7307394" cy="3155450"/>
          </a:xfrm>
        </p:grpSpPr>
        <p:sp>
          <p:nvSpPr>
            <p:cNvPr id="14" name="Google Shape;14;p2"/>
            <p:cNvSpPr/>
            <p:nvPr/>
          </p:nvSpPr>
          <p:spPr>
            <a:xfrm>
              <a:off x="173774" y="1627749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31544" y="10908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62679" y="4143093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415169" y="4180328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4261500" y="1459650"/>
            <a:ext cx="4550100" cy="18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4261450" y="3278850"/>
            <a:ext cx="4162500" cy="40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latin typeface="Hind Siliguri"/>
                <a:ea typeface="Hind Siliguri"/>
                <a:cs typeface="Hind Siliguri"/>
                <a:sym typeface="Hind Siligu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 rot="-5400000">
            <a:off x="1164006" y="97652"/>
            <a:ext cx="343390" cy="465702"/>
            <a:chOff x="5080975" y="2825225"/>
            <a:chExt cx="126600" cy="171700"/>
          </a:xfrm>
        </p:grpSpPr>
        <p:sp>
          <p:nvSpPr>
            <p:cNvPr id="21" name="Google Shape;21;p2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9"/>
          <p:cNvSpPr/>
          <p:nvPr/>
        </p:nvSpPr>
        <p:spPr>
          <a:xfrm>
            <a:off x="3835175" y="4603500"/>
            <a:ext cx="929400" cy="92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9"/>
          <p:cNvGrpSpPr/>
          <p:nvPr/>
        </p:nvGrpSpPr>
        <p:grpSpPr>
          <a:xfrm rot="10800000">
            <a:off x="8574540" y="1671405"/>
            <a:ext cx="373812" cy="506944"/>
            <a:chOff x="5080975" y="2825225"/>
            <a:chExt cx="126600" cy="171700"/>
          </a:xfrm>
        </p:grpSpPr>
        <p:sp>
          <p:nvSpPr>
            <p:cNvPr id="331" name="Google Shape;331;p19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19"/>
          <p:cNvGrpSpPr/>
          <p:nvPr/>
        </p:nvGrpSpPr>
        <p:grpSpPr>
          <a:xfrm>
            <a:off x="132949" y="787068"/>
            <a:ext cx="8661494" cy="3987900"/>
            <a:chOff x="132949" y="787068"/>
            <a:chExt cx="8661494" cy="3987900"/>
          </a:xfrm>
        </p:grpSpPr>
        <p:sp>
          <p:nvSpPr>
            <p:cNvPr id="334" name="Google Shape;334;p19"/>
            <p:cNvSpPr/>
            <p:nvPr/>
          </p:nvSpPr>
          <p:spPr>
            <a:xfrm>
              <a:off x="132949" y="1088249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728444" y="428942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027179" y="4708968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351219" y="3590803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4876804" y="787068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19"/>
          <p:cNvGrpSpPr/>
          <p:nvPr/>
        </p:nvGrpSpPr>
        <p:grpSpPr>
          <a:xfrm flipH="1">
            <a:off x="132942" y="1503025"/>
            <a:ext cx="465698" cy="506951"/>
            <a:chOff x="5263950" y="2377625"/>
            <a:chExt cx="159175" cy="173275"/>
          </a:xfrm>
        </p:grpSpPr>
        <p:sp>
          <p:nvSpPr>
            <p:cNvPr id="340" name="Google Shape;340;p19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" name="Google Shape;343;p19"/>
          <p:cNvSpPr/>
          <p:nvPr/>
        </p:nvSpPr>
        <p:spPr>
          <a:xfrm>
            <a:off x="6603175" y="-1328100"/>
            <a:ext cx="1868100" cy="1868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9"/>
          <p:cNvSpPr txBox="1">
            <a:spLocks noGrp="1"/>
          </p:cNvSpPr>
          <p:nvPr>
            <p:ph type="title" idx="2" hasCustomPrompt="1"/>
          </p:nvPr>
        </p:nvSpPr>
        <p:spPr>
          <a:xfrm>
            <a:off x="5430588" y="1437275"/>
            <a:ext cx="2993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46" name="Google Shape;346;p19"/>
          <p:cNvSpPr txBox="1">
            <a:spLocks noGrp="1"/>
          </p:cNvSpPr>
          <p:nvPr>
            <p:ph type="subTitle" idx="1"/>
          </p:nvPr>
        </p:nvSpPr>
        <p:spPr>
          <a:xfrm>
            <a:off x="5430600" y="2009950"/>
            <a:ext cx="2993400" cy="31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9"/>
          <p:cNvSpPr txBox="1">
            <a:spLocks noGrp="1"/>
          </p:cNvSpPr>
          <p:nvPr>
            <p:ph type="title" idx="3" hasCustomPrompt="1"/>
          </p:nvPr>
        </p:nvSpPr>
        <p:spPr>
          <a:xfrm>
            <a:off x="5430213" y="2576988"/>
            <a:ext cx="2993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4"/>
          </p:nvPr>
        </p:nvSpPr>
        <p:spPr>
          <a:xfrm>
            <a:off x="5430225" y="3149672"/>
            <a:ext cx="2993400" cy="31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title" idx="5" hasCustomPrompt="1"/>
          </p:nvPr>
        </p:nvSpPr>
        <p:spPr>
          <a:xfrm>
            <a:off x="5430213" y="3716725"/>
            <a:ext cx="2993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50" name="Google Shape;350;p19"/>
          <p:cNvSpPr txBox="1">
            <a:spLocks noGrp="1"/>
          </p:cNvSpPr>
          <p:nvPr>
            <p:ph type="subTitle" idx="6"/>
          </p:nvPr>
        </p:nvSpPr>
        <p:spPr>
          <a:xfrm>
            <a:off x="5430225" y="4289400"/>
            <a:ext cx="2993400" cy="31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7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1"/>
          <p:cNvSpPr/>
          <p:nvPr/>
        </p:nvSpPr>
        <p:spPr>
          <a:xfrm>
            <a:off x="5690975" y="-1328100"/>
            <a:ext cx="1868100" cy="1868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21"/>
          <p:cNvGrpSpPr/>
          <p:nvPr/>
        </p:nvGrpSpPr>
        <p:grpSpPr>
          <a:xfrm flipH="1">
            <a:off x="8551942" y="4350025"/>
            <a:ext cx="465698" cy="506951"/>
            <a:chOff x="5263950" y="2377625"/>
            <a:chExt cx="159175" cy="173275"/>
          </a:xfrm>
        </p:grpSpPr>
        <p:sp>
          <p:nvSpPr>
            <p:cNvPr id="381" name="Google Shape;381;p21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1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21"/>
          <p:cNvGrpSpPr/>
          <p:nvPr/>
        </p:nvGrpSpPr>
        <p:grpSpPr>
          <a:xfrm rot="10800000">
            <a:off x="164856" y="1340077"/>
            <a:ext cx="343390" cy="465702"/>
            <a:chOff x="5080975" y="2825225"/>
            <a:chExt cx="126600" cy="171700"/>
          </a:xfrm>
        </p:grpSpPr>
        <p:sp>
          <p:nvSpPr>
            <p:cNvPr id="385" name="Google Shape;385;p21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" name="Google Shape;387;p21"/>
          <p:cNvSpPr/>
          <p:nvPr/>
        </p:nvSpPr>
        <p:spPr>
          <a:xfrm>
            <a:off x="-278925" y="2691025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" name="Google Shape;388;p21"/>
          <p:cNvGrpSpPr/>
          <p:nvPr/>
        </p:nvGrpSpPr>
        <p:grpSpPr>
          <a:xfrm>
            <a:off x="209869" y="194174"/>
            <a:ext cx="8473625" cy="4773444"/>
            <a:chOff x="209869" y="194174"/>
            <a:chExt cx="8473625" cy="4773444"/>
          </a:xfrm>
        </p:grpSpPr>
        <p:sp>
          <p:nvSpPr>
            <p:cNvPr id="389" name="Google Shape;389;p21"/>
            <p:cNvSpPr/>
            <p:nvPr/>
          </p:nvSpPr>
          <p:spPr>
            <a:xfrm>
              <a:off x="2927974" y="1941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8617494" y="9675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5867404" y="48752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209869" y="411210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1458029" y="490161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" name="Google Shape;394;p21"/>
          <p:cNvSpPr/>
          <p:nvPr/>
        </p:nvSpPr>
        <p:spPr>
          <a:xfrm>
            <a:off x="8722200" y="1642350"/>
            <a:ext cx="929400" cy="929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21"/>
          <p:cNvSpPr txBox="1">
            <a:spLocks noGrp="1"/>
          </p:cNvSpPr>
          <p:nvPr>
            <p:ph type="subTitle" idx="1"/>
          </p:nvPr>
        </p:nvSpPr>
        <p:spPr>
          <a:xfrm>
            <a:off x="1979800" y="1489550"/>
            <a:ext cx="5310000" cy="279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4"/>
          <p:cNvSpPr/>
          <p:nvPr/>
        </p:nvSpPr>
        <p:spPr>
          <a:xfrm>
            <a:off x="6968050" y="-389400"/>
            <a:ext cx="929400" cy="92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4"/>
          <p:cNvSpPr/>
          <p:nvPr/>
        </p:nvSpPr>
        <p:spPr>
          <a:xfrm>
            <a:off x="-486525" y="266730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24"/>
          <p:cNvGrpSpPr/>
          <p:nvPr/>
        </p:nvGrpSpPr>
        <p:grpSpPr>
          <a:xfrm>
            <a:off x="147627" y="1671255"/>
            <a:ext cx="373812" cy="506944"/>
            <a:chOff x="5080975" y="2825225"/>
            <a:chExt cx="126600" cy="171700"/>
          </a:xfrm>
        </p:grpSpPr>
        <p:sp>
          <p:nvSpPr>
            <p:cNvPr id="422" name="Google Shape;422;p24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24"/>
          <p:cNvGrpSpPr/>
          <p:nvPr/>
        </p:nvGrpSpPr>
        <p:grpSpPr>
          <a:xfrm>
            <a:off x="8561705" y="4350025"/>
            <a:ext cx="465698" cy="506951"/>
            <a:chOff x="5263950" y="2377625"/>
            <a:chExt cx="159175" cy="173275"/>
          </a:xfrm>
        </p:grpSpPr>
        <p:sp>
          <p:nvSpPr>
            <p:cNvPr id="425" name="Google Shape;425;p24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24"/>
          <p:cNvSpPr/>
          <p:nvPr/>
        </p:nvSpPr>
        <p:spPr>
          <a:xfrm>
            <a:off x="8600453" y="1191026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24"/>
          <p:cNvGrpSpPr/>
          <p:nvPr/>
        </p:nvGrpSpPr>
        <p:grpSpPr>
          <a:xfrm>
            <a:off x="209869" y="194174"/>
            <a:ext cx="8705561" cy="4747119"/>
            <a:chOff x="209869" y="194174"/>
            <a:chExt cx="8705561" cy="4747119"/>
          </a:xfrm>
        </p:grpSpPr>
        <p:sp>
          <p:nvSpPr>
            <p:cNvPr id="430" name="Google Shape;430;p24"/>
            <p:cNvSpPr/>
            <p:nvPr/>
          </p:nvSpPr>
          <p:spPr>
            <a:xfrm>
              <a:off x="442874" y="1941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6407694" y="4341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867404" y="48752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209869" y="411210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849429" y="330141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914D2AB-DD58-4746-B875-8D90D23E26D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5CEC4EA-6FC5-4DE6-A89F-9BE9420BE9D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21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914D2AB-DD58-4746-B875-8D90D23E26D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C960DC3-1B5F-4534-949D-E61F5D7DDF28}" type="slidenum">
              <a:rPr lang="en-US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alt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003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914D2AB-DD58-4746-B875-8D90D23E26D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F4A9CD3-C45F-429F-95A8-837E324DFBF4}" type="slidenum">
              <a:rPr lang="en-US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alt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90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914D2AB-DD58-4746-B875-8D90D23E26D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75D9ACE-5CFE-4AE7-B658-6CF8073D42FF}" type="slidenum">
              <a:rPr lang="en-US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alt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120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914D2AB-DD58-4746-B875-8D90D23E26D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43B58A8-918D-487E-A68E-E1147EC4186D}" type="slidenum">
              <a:rPr lang="en-US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alt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065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914D2AB-DD58-4746-B875-8D90D23E26D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C9B6E0E-12E8-4F60-AA4C-2D244E5456EC}" type="slidenum">
              <a:rPr lang="en-US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alt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353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/>
          <p:nvPr/>
        </p:nvSpPr>
        <p:spPr>
          <a:xfrm>
            <a:off x="2873875" y="-1158300"/>
            <a:ext cx="1698000" cy="169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941200" y="4030050"/>
            <a:ext cx="1868100" cy="1868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594929" y="272374"/>
            <a:ext cx="8360614" cy="4613119"/>
            <a:chOff x="594929" y="272374"/>
            <a:chExt cx="8360614" cy="4613119"/>
          </a:xfrm>
        </p:grpSpPr>
        <p:sp>
          <p:nvSpPr>
            <p:cNvPr id="28" name="Google Shape;28;p3"/>
            <p:cNvSpPr/>
            <p:nvPr/>
          </p:nvSpPr>
          <p:spPr>
            <a:xfrm>
              <a:off x="1668749" y="2723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889544" y="2356478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594929" y="4448843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001579" y="48194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6882544" y="407810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 flipH="1">
            <a:off x="5458784" y="1545400"/>
            <a:ext cx="2750400" cy="138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 flipH="1">
            <a:off x="5458975" y="2927000"/>
            <a:ext cx="2750400" cy="67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833425" y="2182488"/>
            <a:ext cx="795600" cy="77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grpSp>
        <p:nvGrpSpPr>
          <p:cNvPr id="36" name="Google Shape;36;p3"/>
          <p:cNvGrpSpPr/>
          <p:nvPr/>
        </p:nvGrpSpPr>
        <p:grpSpPr>
          <a:xfrm>
            <a:off x="89517" y="649925"/>
            <a:ext cx="465698" cy="506951"/>
            <a:chOff x="5263950" y="2377625"/>
            <a:chExt cx="159175" cy="173275"/>
          </a:xfrm>
        </p:grpSpPr>
        <p:sp>
          <p:nvSpPr>
            <p:cNvPr id="37" name="Google Shape;37;p3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914D2AB-DD58-4746-B875-8D90D23E26D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36E7B28-9747-4E84-B604-46E657738A9E}" type="slidenum">
              <a:rPr lang="en-US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alt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723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914D2AB-DD58-4746-B875-8D90D23E26D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C34BCE46-A05B-4D33-91D8-6AE2484A13E9}" type="slidenum">
              <a:rPr lang="en-US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alt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493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914D2AB-DD58-4746-B875-8D90D23E26D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C5C8A20-F7A3-41F1-BDEB-FDFA73989A6D}" type="slidenum">
              <a:rPr lang="en-US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alt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18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914D2AB-DD58-4746-B875-8D90D23E26D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4CA50655-6099-49A5-A5B3-294E30F1778E}" type="slidenum">
              <a:rPr lang="en-US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alt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167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5914D2AB-DD58-4746-B875-8D90D23E26D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D25CD138-390D-42D6-A3F9-214C2077893E}" type="slidenum">
              <a:rPr lang="en-US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alt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14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426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99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5"/>
          <p:cNvGrpSpPr/>
          <p:nvPr/>
        </p:nvGrpSpPr>
        <p:grpSpPr>
          <a:xfrm flipH="1">
            <a:off x="160105" y="4478600"/>
            <a:ext cx="465698" cy="506951"/>
            <a:chOff x="5263950" y="2377625"/>
            <a:chExt cx="159175" cy="173275"/>
          </a:xfrm>
        </p:grpSpPr>
        <p:sp>
          <p:nvSpPr>
            <p:cNvPr id="61" name="Google Shape;61;p5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5"/>
          <p:cNvSpPr/>
          <p:nvPr/>
        </p:nvSpPr>
        <p:spPr>
          <a:xfrm>
            <a:off x="-578175" y="2221050"/>
            <a:ext cx="929400" cy="929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5"/>
          <p:cNvGrpSpPr/>
          <p:nvPr/>
        </p:nvGrpSpPr>
        <p:grpSpPr>
          <a:xfrm rot="10800000">
            <a:off x="8600602" y="4146755"/>
            <a:ext cx="373812" cy="506944"/>
            <a:chOff x="5080975" y="2825225"/>
            <a:chExt cx="126600" cy="171700"/>
          </a:xfrm>
        </p:grpSpPr>
        <p:sp>
          <p:nvSpPr>
            <p:cNvPr id="66" name="Google Shape;66;p5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5"/>
          <p:cNvGrpSpPr/>
          <p:nvPr/>
        </p:nvGrpSpPr>
        <p:grpSpPr>
          <a:xfrm>
            <a:off x="351219" y="194174"/>
            <a:ext cx="7258586" cy="4747119"/>
            <a:chOff x="351219" y="194174"/>
            <a:chExt cx="7258586" cy="4747119"/>
          </a:xfrm>
        </p:grpSpPr>
        <p:sp>
          <p:nvSpPr>
            <p:cNvPr id="69" name="Google Shape;69;p5"/>
            <p:cNvSpPr/>
            <p:nvPr/>
          </p:nvSpPr>
          <p:spPr>
            <a:xfrm>
              <a:off x="442874" y="1941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6483894" y="13485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7543804" y="48752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51219" y="3590803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4648204" y="25366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5"/>
          <p:cNvSpPr/>
          <p:nvPr/>
        </p:nvSpPr>
        <p:spPr>
          <a:xfrm>
            <a:off x="4860725" y="4775425"/>
            <a:ext cx="929400" cy="92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090838" y="3232200"/>
            <a:ext cx="2518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090850" y="3702000"/>
            <a:ext cx="2518500" cy="67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1090838" y="1445538"/>
            <a:ext cx="2518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1090850" y="1915338"/>
            <a:ext cx="2518500" cy="67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8"/>
          <p:cNvSpPr/>
          <p:nvPr/>
        </p:nvSpPr>
        <p:spPr>
          <a:xfrm rot="10800000">
            <a:off x="7941200" y="3899725"/>
            <a:ext cx="1868100" cy="1868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"/>
          <p:cNvSpPr/>
          <p:nvPr/>
        </p:nvSpPr>
        <p:spPr>
          <a:xfrm rot="10800000">
            <a:off x="8740900" y="28440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 rot="10800000">
            <a:off x="-625525" y="-870175"/>
            <a:ext cx="1868100" cy="1868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 rot="10800000">
            <a:off x="921125" y="385530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 rot="10800000">
            <a:off x="8463705" y="2846018"/>
            <a:ext cx="427831" cy="465694"/>
            <a:chOff x="5263950" y="2377625"/>
            <a:chExt cx="159175" cy="173275"/>
          </a:xfrm>
        </p:grpSpPr>
        <p:sp>
          <p:nvSpPr>
            <p:cNvPr id="126" name="Google Shape;126;p8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8"/>
          <p:cNvGrpSpPr/>
          <p:nvPr/>
        </p:nvGrpSpPr>
        <p:grpSpPr>
          <a:xfrm rot="10800000">
            <a:off x="497581" y="261157"/>
            <a:ext cx="6331644" cy="4364119"/>
            <a:chOff x="2354549" y="272374"/>
            <a:chExt cx="6331644" cy="4364119"/>
          </a:xfrm>
        </p:grpSpPr>
        <p:sp>
          <p:nvSpPr>
            <p:cNvPr id="130" name="Google Shape;130;p8"/>
            <p:cNvSpPr/>
            <p:nvPr/>
          </p:nvSpPr>
          <p:spPr>
            <a:xfrm>
              <a:off x="2354549" y="2723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8620194" y="2400553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4572004" y="4570493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8"/>
          <p:cNvSpPr txBox="1">
            <a:spLocks noGrp="1"/>
          </p:cNvSpPr>
          <p:nvPr>
            <p:ph type="title"/>
          </p:nvPr>
        </p:nvSpPr>
        <p:spPr>
          <a:xfrm>
            <a:off x="2043150" y="1346100"/>
            <a:ext cx="5057700" cy="245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9"/>
          <p:cNvSpPr/>
          <p:nvPr/>
        </p:nvSpPr>
        <p:spPr>
          <a:xfrm>
            <a:off x="2233250" y="-1215150"/>
            <a:ext cx="1868100" cy="1868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3637950" y="4720725"/>
            <a:ext cx="1868100" cy="1868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9"/>
          <p:cNvGrpSpPr/>
          <p:nvPr/>
        </p:nvGrpSpPr>
        <p:grpSpPr>
          <a:xfrm>
            <a:off x="2288549" y="760493"/>
            <a:ext cx="5980619" cy="3876010"/>
            <a:chOff x="2288549" y="760493"/>
            <a:chExt cx="5980619" cy="3876010"/>
          </a:xfrm>
        </p:grpSpPr>
        <p:sp>
          <p:nvSpPr>
            <p:cNvPr id="139" name="Google Shape;139;p9"/>
            <p:cNvSpPr/>
            <p:nvPr/>
          </p:nvSpPr>
          <p:spPr>
            <a:xfrm>
              <a:off x="2288549" y="41432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8203169" y="457050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5562604" y="760493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9"/>
          <p:cNvSpPr txBox="1">
            <a:spLocks noGrp="1"/>
          </p:cNvSpPr>
          <p:nvPr>
            <p:ph type="title"/>
          </p:nvPr>
        </p:nvSpPr>
        <p:spPr>
          <a:xfrm flipH="1">
            <a:off x="719990" y="1411650"/>
            <a:ext cx="38520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1"/>
          </p:nvPr>
        </p:nvSpPr>
        <p:spPr>
          <a:xfrm flipH="1">
            <a:off x="719990" y="2253450"/>
            <a:ext cx="3852000" cy="147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4"/>
          <p:cNvSpPr/>
          <p:nvPr/>
        </p:nvSpPr>
        <p:spPr>
          <a:xfrm>
            <a:off x="-625525" y="-870175"/>
            <a:ext cx="1868100" cy="1868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"/>
          <p:cNvSpPr/>
          <p:nvPr/>
        </p:nvSpPr>
        <p:spPr>
          <a:xfrm>
            <a:off x="-486525" y="368385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7941200" y="3899725"/>
            <a:ext cx="1868100" cy="1868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"/>
          <p:cNvSpPr/>
          <p:nvPr/>
        </p:nvSpPr>
        <p:spPr>
          <a:xfrm>
            <a:off x="7333250" y="11295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14"/>
          <p:cNvGrpSpPr/>
          <p:nvPr/>
        </p:nvGrpSpPr>
        <p:grpSpPr>
          <a:xfrm>
            <a:off x="2354549" y="272374"/>
            <a:ext cx="6331644" cy="4364119"/>
            <a:chOff x="2354549" y="272374"/>
            <a:chExt cx="6331644" cy="4364119"/>
          </a:xfrm>
        </p:grpSpPr>
        <p:sp>
          <p:nvSpPr>
            <p:cNvPr id="217" name="Google Shape;217;p14"/>
            <p:cNvSpPr/>
            <p:nvPr/>
          </p:nvSpPr>
          <p:spPr>
            <a:xfrm>
              <a:off x="2354549" y="2723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8620194" y="2400553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4572004" y="4570493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14"/>
          <p:cNvGrpSpPr/>
          <p:nvPr/>
        </p:nvGrpSpPr>
        <p:grpSpPr>
          <a:xfrm>
            <a:off x="292240" y="1585938"/>
            <a:ext cx="427831" cy="465694"/>
            <a:chOff x="5263950" y="2377625"/>
            <a:chExt cx="159175" cy="173275"/>
          </a:xfrm>
        </p:grpSpPr>
        <p:sp>
          <p:nvSpPr>
            <p:cNvPr id="221" name="Google Shape;221;p14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Google Shape;224;p14"/>
          <p:cNvSpPr txBox="1">
            <a:spLocks noGrp="1"/>
          </p:cNvSpPr>
          <p:nvPr>
            <p:ph type="title"/>
          </p:nvPr>
        </p:nvSpPr>
        <p:spPr>
          <a:xfrm>
            <a:off x="1862100" y="3557450"/>
            <a:ext cx="5419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Font typeface="Jua"/>
              <a:buNone/>
              <a:defRPr sz="1800">
                <a:latin typeface="Jua"/>
                <a:ea typeface="Jua"/>
                <a:cs typeface="Jua"/>
                <a:sym typeface="Ju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Font typeface="Jua"/>
              <a:buNone/>
              <a:defRPr sz="1800">
                <a:latin typeface="Jua"/>
                <a:ea typeface="Jua"/>
                <a:cs typeface="Jua"/>
                <a:sym typeface="Ju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Font typeface="Jua"/>
              <a:buNone/>
              <a:defRPr sz="1800">
                <a:latin typeface="Jua"/>
                <a:ea typeface="Jua"/>
                <a:cs typeface="Jua"/>
                <a:sym typeface="Ju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Font typeface="Jua"/>
              <a:buNone/>
              <a:defRPr sz="1800">
                <a:latin typeface="Jua"/>
                <a:ea typeface="Jua"/>
                <a:cs typeface="Jua"/>
                <a:sym typeface="Ju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Font typeface="Jua"/>
              <a:buNone/>
              <a:defRPr sz="1800">
                <a:latin typeface="Jua"/>
                <a:ea typeface="Jua"/>
                <a:cs typeface="Jua"/>
                <a:sym typeface="Ju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Font typeface="Jua"/>
              <a:buNone/>
              <a:defRPr sz="1800">
                <a:latin typeface="Jua"/>
                <a:ea typeface="Jua"/>
                <a:cs typeface="Jua"/>
                <a:sym typeface="Ju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Font typeface="Jua"/>
              <a:buNone/>
              <a:defRPr sz="1800">
                <a:latin typeface="Jua"/>
                <a:ea typeface="Jua"/>
                <a:cs typeface="Jua"/>
                <a:sym typeface="Ju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Font typeface="Jua"/>
              <a:buNone/>
              <a:defRPr sz="18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25" name="Google Shape;225;p14"/>
          <p:cNvSpPr txBox="1">
            <a:spLocks noGrp="1"/>
          </p:cNvSpPr>
          <p:nvPr>
            <p:ph type="title" idx="2"/>
          </p:nvPr>
        </p:nvSpPr>
        <p:spPr>
          <a:xfrm>
            <a:off x="1862100" y="1822859"/>
            <a:ext cx="5419800" cy="1398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Hind Siliguri"/>
              <a:buNone/>
              <a:defRPr sz="2400" b="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Hind Siliguri"/>
              <a:buNone/>
              <a:defRPr sz="24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Hind Siliguri"/>
              <a:buNone/>
              <a:defRPr sz="24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Hind Siliguri"/>
              <a:buNone/>
              <a:defRPr sz="24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Hind Siliguri"/>
              <a:buNone/>
              <a:defRPr sz="24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Hind Siliguri"/>
              <a:buNone/>
              <a:defRPr sz="24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Hind Siliguri"/>
              <a:buNone/>
              <a:defRPr sz="24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Hind Siliguri"/>
              <a:buNone/>
              <a:defRPr sz="24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Hind Siliguri"/>
              <a:buNone/>
              <a:defRPr sz="24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15"/>
          <p:cNvGrpSpPr/>
          <p:nvPr/>
        </p:nvGrpSpPr>
        <p:grpSpPr>
          <a:xfrm>
            <a:off x="81880" y="1781100"/>
            <a:ext cx="465698" cy="506951"/>
            <a:chOff x="5263950" y="2377625"/>
            <a:chExt cx="159175" cy="173275"/>
          </a:xfrm>
        </p:grpSpPr>
        <p:sp>
          <p:nvSpPr>
            <p:cNvPr id="229" name="Google Shape;229;p15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15"/>
          <p:cNvSpPr/>
          <p:nvPr/>
        </p:nvSpPr>
        <p:spPr>
          <a:xfrm>
            <a:off x="8424000" y="266675"/>
            <a:ext cx="929400" cy="92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"/>
          <p:cNvSpPr/>
          <p:nvPr/>
        </p:nvSpPr>
        <p:spPr>
          <a:xfrm>
            <a:off x="3392150" y="4603500"/>
            <a:ext cx="929400" cy="929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" name="Google Shape;234;p15"/>
          <p:cNvGrpSpPr/>
          <p:nvPr/>
        </p:nvGrpSpPr>
        <p:grpSpPr>
          <a:xfrm>
            <a:off x="8541602" y="4186480"/>
            <a:ext cx="373812" cy="506944"/>
            <a:chOff x="5080975" y="2825225"/>
            <a:chExt cx="126600" cy="171700"/>
          </a:xfrm>
        </p:grpSpPr>
        <p:sp>
          <p:nvSpPr>
            <p:cNvPr id="235" name="Google Shape;235;p15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15"/>
          <p:cNvSpPr/>
          <p:nvPr/>
        </p:nvSpPr>
        <p:spPr>
          <a:xfrm>
            <a:off x="4881828" y="70226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15"/>
          <p:cNvGrpSpPr/>
          <p:nvPr/>
        </p:nvGrpSpPr>
        <p:grpSpPr>
          <a:xfrm>
            <a:off x="351219" y="194174"/>
            <a:ext cx="8560875" cy="4747119"/>
            <a:chOff x="351219" y="194174"/>
            <a:chExt cx="8560875" cy="4747119"/>
          </a:xfrm>
        </p:grpSpPr>
        <p:sp>
          <p:nvSpPr>
            <p:cNvPr id="239" name="Google Shape;239;p15"/>
            <p:cNvSpPr/>
            <p:nvPr/>
          </p:nvSpPr>
          <p:spPr>
            <a:xfrm>
              <a:off x="442874" y="1941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8846094" y="25677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5867404" y="48752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351219" y="3590803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5867404" y="132046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" name="Google Shape;244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5"/>
          <p:cNvSpPr txBox="1">
            <a:spLocks noGrp="1"/>
          </p:cNvSpPr>
          <p:nvPr>
            <p:ph type="subTitle" idx="1"/>
          </p:nvPr>
        </p:nvSpPr>
        <p:spPr>
          <a:xfrm>
            <a:off x="720000" y="2801600"/>
            <a:ext cx="21870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46" name="Google Shape;246;p15"/>
          <p:cNvSpPr txBox="1">
            <a:spLocks noGrp="1"/>
          </p:cNvSpPr>
          <p:nvPr>
            <p:ph type="subTitle" idx="2"/>
          </p:nvPr>
        </p:nvSpPr>
        <p:spPr>
          <a:xfrm>
            <a:off x="720004" y="3175075"/>
            <a:ext cx="2187000" cy="99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5"/>
          <p:cNvSpPr txBox="1">
            <a:spLocks noGrp="1"/>
          </p:cNvSpPr>
          <p:nvPr>
            <p:ph type="subTitle" idx="3"/>
          </p:nvPr>
        </p:nvSpPr>
        <p:spPr>
          <a:xfrm>
            <a:off x="3478500" y="2801600"/>
            <a:ext cx="21870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48" name="Google Shape;248;p15"/>
          <p:cNvSpPr txBox="1">
            <a:spLocks noGrp="1"/>
          </p:cNvSpPr>
          <p:nvPr>
            <p:ph type="subTitle" idx="4"/>
          </p:nvPr>
        </p:nvSpPr>
        <p:spPr>
          <a:xfrm>
            <a:off x="3478504" y="3175075"/>
            <a:ext cx="2187000" cy="99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5"/>
          <p:cNvSpPr txBox="1">
            <a:spLocks noGrp="1"/>
          </p:cNvSpPr>
          <p:nvPr>
            <p:ph type="subTitle" idx="5"/>
          </p:nvPr>
        </p:nvSpPr>
        <p:spPr>
          <a:xfrm>
            <a:off x="6237000" y="2801600"/>
            <a:ext cx="21870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2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Jua"/>
              <a:buNone/>
              <a:defRPr sz="2000" b="1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50" name="Google Shape;250;p15"/>
          <p:cNvSpPr txBox="1">
            <a:spLocks noGrp="1"/>
          </p:cNvSpPr>
          <p:nvPr>
            <p:ph type="subTitle" idx="6"/>
          </p:nvPr>
        </p:nvSpPr>
        <p:spPr>
          <a:xfrm>
            <a:off x="6237004" y="3175075"/>
            <a:ext cx="2187000" cy="99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3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" y="0"/>
            <a:ext cx="914311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6"/>
          <p:cNvSpPr/>
          <p:nvPr/>
        </p:nvSpPr>
        <p:spPr>
          <a:xfrm flipH="1">
            <a:off x="719991" y="4754100"/>
            <a:ext cx="929400" cy="92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"/>
          <p:cNvSpPr/>
          <p:nvPr/>
        </p:nvSpPr>
        <p:spPr>
          <a:xfrm flipH="1">
            <a:off x="8571691" y="253090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16"/>
          <p:cNvGrpSpPr/>
          <p:nvPr/>
        </p:nvGrpSpPr>
        <p:grpSpPr>
          <a:xfrm flipH="1">
            <a:off x="8701789" y="898005"/>
            <a:ext cx="373812" cy="506944"/>
            <a:chOff x="5080975" y="2825225"/>
            <a:chExt cx="126600" cy="171700"/>
          </a:xfrm>
        </p:grpSpPr>
        <p:sp>
          <p:nvSpPr>
            <p:cNvPr id="256" name="Google Shape;256;p16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6"/>
          <p:cNvGrpSpPr/>
          <p:nvPr/>
        </p:nvGrpSpPr>
        <p:grpSpPr>
          <a:xfrm flipH="1">
            <a:off x="135512" y="1821725"/>
            <a:ext cx="465698" cy="506951"/>
            <a:chOff x="5263950" y="2377625"/>
            <a:chExt cx="159175" cy="173275"/>
          </a:xfrm>
        </p:grpSpPr>
        <p:sp>
          <p:nvSpPr>
            <p:cNvPr id="259" name="Google Shape;259;p16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16"/>
          <p:cNvSpPr/>
          <p:nvPr/>
        </p:nvSpPr>
        <p:spPr>
          <a:xfrm flipH="1">
            <a:off x="5987774" y="263451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16"/>
          <p:cNvGrpSpPr/>
          <p:nvPr/>
        </p:nvGrpSpPr>
        <p:grpSpPr>
          <a:xfrm flipH="1">
            <a:off x="364136" y="197453"/>
            <a:ext cx="8476961" cy="4659515"/>
            <a:chOff x="209869" y="281778"/>
            <a:chExt cx="8476961" cy="4659515"/>
          </a:xfrm>
        </p:grpSpPr>
        <p:sp>
          <p:nvSpPr>
            <p:cNvPr id="264" name="Google Shape;264;p16"/>
            <p:cNvSpPr/>
            <p:nvPr/>
          </p:nvSpPr>
          <p:spPr>
            <a:xfrm>
              <a:off x="747674" y="346574"/>
              <a:ext cx="66000" cy="6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6407694" y="281778"/>
              <a:ext cx="66000" cy="6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5867404" y="487529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209869" y="4493103"/>
              <a:ext cx="66000" cy="6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8620829" y="3758618"/>
              <a:ext cx="66000" cy="6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●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○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■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●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○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■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●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ind Siliguri"/>
              <a:buChar char="○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Hind Siliguri"/>
              <a:buChar char="■"/>
              <a:defRPr sz="1600">
                <a:solidFill>
                  <a:schemeClr val="dk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8" r:id="rId6"/>
    <p:sldLayoutId id="2147483660" r:id="rId7"/>
    <p:sldLayoutId id="2147483661" r:id="rId8"/>
    <p:sldLayoutId id="2147483662" r:id="rId9"/>
    <p:sldLayoutId id="2147483665" r:id="rId10"/>
    <p:sldLayoutId id="2147483667" r:id="rId11"/>
    <p:sldLayoutId id="2147483669" r:id="rId12"/>
    <p:sldLayoutId id="214748367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914D2AB-DD58-4746-B875-8D90D23E26D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11/2/22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7EC8CFE3-553D-4D67-B17E-45793350FDE1}" type="slidenum">
              <a:rPr lang="en-US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alt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1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7"/>
          <p:cNvSpPr txBox="1">
            <a:spLocks noGrp="1"/>
          </p:cNvSpPr>
          <p:nvPr>
            <p:ph type="ctrTitle"/>
          </p:nvPr>
        </p:nvSpPr>
        <p:spPr>
          <a:xfrm>
            <a:off x="4190062" y="1751846"/>
            <a:ext cx="4550100" cy="18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6 + 7: Siêng năng, kiên trì</a:t>
            </a:r>
            <a:endParaRPr sz="53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5" name="Google Shape;445;p27"/>
          <p:cNvGrpSpPr/>
          <p:nvPr/>
        </p:nvGrpSpPr>
        <p:grpSpPr>
          <a:xfrm>
            <a:off x="6866417" y="649925"/>
            <a:ext cx="465698" cy="506951"/>
            <a:chOff x="5263950" y="2377625"/>
            <a:chExt cx="159175" cy="173275"/>
          </a:xfrm>
        </p:grpSpPr>
        <p:sp>
          <p:nvSpPr>
            <p:cNvPr id="446" name="Google Shape;446;p27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" name="Google Shape;449;p27"/>
          <p:cNvSpPr/>
          <p:nvPr/>
        </p:nvSpPr>
        <p:spPr>
          <a:xfrm>
            <a:off x="8537328" y="4075051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27"/>
          <p:cNvGrpSpPr/>
          <p:nvPr/>
        </p:nvGrpSpPr>
        <p:grpSpPr>
          <a:xfrm>
            <a:off x="719953" y="1000392"/>
            <a:ext cx="3142710" cy="3142711"/>
            <a:chOff x="719953" y="1000392"/>
            <a:chExt cx="3142710" cy="3142711"/>
          </a:xfrm>
        </p:grpSpPr>
        <p:sp>
          <p:nvSpPr>
            <p:cNvPr id="451" name="Google Shape;451;p27"/>
            <p:cNvSpPr/>
            <p:nvPr/>
          </p:nvSpPr>
          <p:spPr>
            <a:xfrm>
              <a:off x="719953" y="1000392"/>
              <a:ext cx="3142710" cy="3142710"/>
            </a:xfrm>
            <a:custGeom>
              <a:avLst/>
              <a:gdLst/>
              <a:ahLst/>
              <a:cxnLst/>
              <a:rect l="l" t="t" r="r" b="b"/>
              <a:pathLst>
                <a:path w="108248" h="108248" extrusionOk="0">
                  <a:moveTo>
                    <a:pt x="54111" y="1"/>
                  </a:moveTo>
                  <a:cubicBezTo>
                    <a:pt x="24237" y="1"/>
                    <a:pt x="1" y="24237"/>
                    <a:pt x="1" y="54137"/>
                  </a:cubicBezTo>
                  <a:cubicBezTo>
                    <a:pt x="1" y="84036"/>
                    <a:pt x="24237" y="108247"/>
                    <a:pt x="54111" y="108247"/>
                  </a:cubicBezTo>
                  <a:cubicBezTo>
                    <a:pt x="84011" y="108247"/>
                    <a:pt x="108247" y="84036"/>
                    <a:pt x="108247" y="54137"/>
                  </a:cubicBezTo>
                  <a:cubicBezTo>
                    <a:pt x="108247" y="24237"/>
                    <a:pt x="84011" y="1"/>
                    <a:pt x="54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1799788" y="3598801"/>
              <a:ext cx="3658" cy="47323"/>
            </a:xfrm>
            <a:custGeom>
              <a:avLst/>
              <a:gdLst/>
              <a:ahLst/>
              <a:cxnLst/>
              <a:rect l="l" t="t" r="r" b="b"/>
              <a:pathLst>
                <a:path w="126" h="1630" extrusionOk="0">
                  <a:moveTo>
                    <a:pt x="0" y="0"/>
                  </a:moveTo>
                  <a:lnTo>
                    <a:pt x="50" y="1329"/>
                  </a:lnTo>
                  <a:cubicBezTo>
                    <a:pt x="75" y="1429"/>
                    <a:pt x="100" y="1529"/>
                    <a:pt x="125" y="1629"/>
                  </a:cubicBezTo>
                  <a:cubicBezTo>
                    <a:pt x="125" y="1078"/>
                    <a:pt x="75" y="552"/>
                    <a:pt x="0" y="0"/>
                  </a:cubicBezTo>
                  <a:close/>
                </a:path>
              </a:pathLst>
            </a:custGeom>
            <a:solidFill>
              <a:srgbClr val="7456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2290205" y="3738505"/>
              <a:ext cx="33504" cy="404597"/>
            </a:xfrm>
            <a:custGeom>
              <a:avLst/>
              <a:gdLst/>
              <a:ahLst/>
              <a:cxnLst/>
              <a:rect l="l" t="t" r="r" b="b"/>
              <a:pathLst>
                <a:path w="1154" h="13936" extrusionOk="0">
                  <a:moveTo>
                    <a:pt x="351" y="0"/>
                  </a:moveTo>
                  <a:cubicBezTo>
                    <a:pt x="351" y="476"/>
                    <a:pt x="326" y="928"/>
                    <a:pt x="326" y="1404"/>
                  </a:cubicBezTo>
                  <a:lnTo>
                    <a:pt x="126" y="9374"/>
                  </a:lnTo>
                  <a:cubicBezTo>
                    <a:pt x="76" y="10903"/>
                    <a:pt x="51" y="12431"/>
                    <a:pt x="0" y="13935"/>
                  </a:cubicBezTo>
                  <a:lnTo>
                    <a:pt x="1153" y="13935"/>
                  </a:lnTo>
                  <a:cubicBezTo>
                    <a:pt x="1053" y="12106"/>
                    <a:pt x="953" y="10301"/>
                    <a:pt x="853" y="8471"/>
                  </a:cubicBezTo>
                  <a:cubicBezTo>
                    <a:pt x="702" y="5915"/>
                    <a:pt x="552" y="3384"/>
                    <a:pt x="401" y="827"/>
                  </a:cubicBezTo>
                  <a:cubicBezTo>
                    <a:pt x="401" y="552"/>
                    <a:pt x="376" y="276"/>
                    <a:pt x="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1819414" y="3029067"/>
              <a:ext cx="121559" cy="30571"/>
            </a:xfrm>
            <a:custGeom>
              <a:avLst/>
              <a:gdLst/>
              <a:ahLst/>
              <a:cxnLst/>
              <a:rect l="l" t="t" r="r" b="b"/>
              <a:pathLst>
                <a:path w="4187" h="1053" extrusionOk="0">
                  <a:moveTo>
                    <a:pt x="4186" y="0"/>
                  </a:moveTo>
                  <a:lnTo>
                    <a:pt x="226" y="125"/>
                  </a:lnTo>
                  <a:cubicBezTo>
                    <a:pt x="176" y="451"/>
                    <a:pt x="101" y="752"/>
                    <a:pt x="1" y="1053"/>
                  </a:cubicBezTo>
                  <a:cubicBezTo>
                    <a:pt x="1505" y="827"/>
                    <a:pt x="3058" y="501"/>
                    <a:pt x="4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1855792" y="3647547"/>
              <a:ext cx="163017" cy="464259"/>
            </a:xfrm>
            <a:custGeom>
              <a:avLst/>
              <a:gdLst/>
              <a:ahLst/>
              <a:cxnLst/>
              <a:rect l="l" t="t" r="r" b="b"/>
              <a:pathLst>
                <a:path w="5615" h="15991" extrusionOk="0">
                  <a:moveTo>
                    <a:pt x="4387" y="0"/>
                  </a:moveTo>
                  <a:cubicBezTo>
                    <a:pt x="4186" y="1053"/>
                    <a:pt x="3861" y="2056"/>
                    <a:pt x="3384" y="3008"/>
                  </a:cubicBezTo>
                  <a:cubicBezTo>
                    <a:pt x="2783" y="4211"/>
                    <a:pt x="1981" y="5314"/>
                    <a:pt x="1104" y="6341"/>
                  </a:cubicBezTo>
                  <a:cubicBezTo>
                    <a:pt x="1079" y="6366"/>
                    <a:pt x="1054" y="6366"/>
                    <a:pt x="1003" y="6366"/>
                  </a:cubicBezTo>
                  <a:cubicBezTo>
                    <a:pt x="978" y="6366"/>
                    <a:pt x="953" y="6366"/>
                    <a:pt x="928" y="6341"/>
                  </a:cubicBezTo>
                  <a:cubicBezTo>
                    <a:pt x="853" y="6266"/>
                    <a:pt x="778" y="6216"/>
                    <a:pt x="703" y="6166"/>
                  </a:cubicBezTo>
                  <a:cubicBezTo>
                    <a:pt x="477" y="6442"/>
                    <a:pt x="226" y="6692"/>
                    <a:pt x="1" y="6968"/>
                  </a:cubicBezTo>
                  <a:lnTo>
                    <a:pt x="76" y="7494"/>
                  </a:lnTo>
                  <a:cubicBezTo>
                    <a:pt x="277" y="8898"/>
                    <a:pt x="477" y="10326"/>
                    <a:pt x="678" y="11755"/>
                  </a:cubicBezTo>
                  <a:lnTo>
                    <a:pt x="1154" y="15289"/>
                  </a:lnTo>
                  <a:cubicBezTo>
                    <a:pt x="2131" y="15539"/>
                    <a:pt x="3109" y="15790"/>
                    <a:pt x="4111" y="15990"/>
                  </a:cubicBezTo>
                  <a:lnTo>
                    <a:pt x="4537" y="11504"/>
                  </a:lnTo>
                  <a:lnTo>
                    <a:pt x="5164" y="4838"/>
                  </a:lnTo>
                  <a:cubicBezTo>
                    <a:pt x="5314" y="3309"/>
                    <a:pt x="5465" y="1755"/>
                    <a:pt x="5615" y="226"/>
                  </a:cubicBezTo>
                  <a:lnTo>
                    <a:pt x="5615" y="226"/>
                  </a:lnTo>
                  <a:cubicBezTo>
                    <a:pt x="5540" y="251"/>
                    <a:pt x="5440" y="251"/>
                    <a:pt x="5364" y="276"/>
                  </a:cubicBezTo>
                  <a:cubicBezTo>
                    <a:pt x="5329" y="279"/>
                    <a:pt x="5293" y="280"/>
                    <a:pt x="5258" y="280"/>
                  </a:cubicBezTo>
                  <a:cubicBezTo>
                    <a:pt x="4943" y="280"/>
                    <a:pt x="4635" y="181"/>
                    <a:pt x="4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1928576" y="3330309"/>
              <a:ext cx="58239" cy="86604"/>
            </a:xfrm>
            <a:custGeom>
              <a:avLst/>
              <a:gdLst/>
              <a:ahLst/>
              <a:cxnLst/>
              <a:rect l="l" t="t" r="r" b="b"/>
              <a:pathLst>
                <a:path w="2006" h="2983" extrusionOk="0">
                  <a:moveTo>
                    <a:pt x="0" y="0"/>
                  </a:moveTo>
                  <a:lnTo>
                    <a:pt x="0" y="0"/>
                  </a:lnTo>
                  <a:cubicBezTo>
                    <a:pt x="627" y="927"/>
                    <a:pt x="1153" y="1930"/>
                    <a:pt x="1554" y="2982"/>
                  </a:cubicBezTo>
                  <a:cubicBezTo>
                    <a:pt x="1554" y="2932"/>
                    <a:pt x="1554" y="2882"/>
                    <a:pt x="1554" y="2832"/>
                  </a:cubicBezTo>
                  <a:cubicBezTo>
                    <a:pt x="1679" y="1930"/>
                    <a:pt x="1830" y="1003"/>
                    <a:pt x="2005" y="100"/>
                  </a:cubicBezTo>
                  <a:cubicBezTo>
                    <a:pt x="1303" y="100"/>
                    <a:pt x="602" y="5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7"/>
            <p:cNvSpPr/>
            <p:nvPr/>
          </p:nvSpPr>
          <p:spPr>
            <a:xfrm>
              <a:off x="1791775" y="3565327"/>
              <a:ext cx="9494" cy="72059"/>
            </a:xfrm>
            <a:custGeom>
              <a:avLst/>
              <a:gdLst/>
              <a:ahLst/>
              <a:cxnLst/>
              <a:rect l="l" t="t" r="r" b="b"/>
              <a:pathLst>
                <a:path w="327" h="2482" extrusionOk="0">
                  <a:moveTo>
                    <a:pt x="0" y="0"/>
                  </a:moveTo>
                  <a:lnTo>
                    <a:pt x="76" y="1604"/>
                  </a:lnTo>
                  <a:cubicBezTo>
                    <a:pt x="151" y="1905"/>
                    <a:pt x="226" y="2181"/>
                    <a:pt x="326" y="2482"/>
                  </a:cubicBezTo>
                  <a:lnTo>
                    <a:pt x="276" y="1153"/>
                  </a:lnTo>
                  <a:cubicBezTo>
                    <a:pt x="201" y="777"/>
                    <a:pt x="126" y="376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1148531" y="1693108"/>
              <a:ext cx="209644" cy="315090"/>
            </a:xfrm>
            <a:custGeom>
              <a:avLst/>
              <a:gdLst/>
              <a:ahLst/>
              <a:cxnLst/>
              <a:rect l="l" t="t" r="r" b="b"/>
              <a:pathLst>
                <a:path w="7221" h="10853" extrusionOk="0">
                  <a:moveTo>
                    <a:pt x="2958" y="1"/>
                  </a:moveTo>
                  <a:cubicBezTo>
                    <a:pt x="2758" y="1"/>
                    <a:pt x="2658" y="352"/>
                    <a:pt x="2632" y="502"/>
                  </a:cubicBezTo>
                  <a:cubicBezTo>
                    <a:pt x="2557" y="1078"/>
                    <a:pt x="2658" y="1705"/>
                    <a:pt x="2808" y="2281"/>
                  </a:cubicBezTo>
                  <a:cubicBezTo>
                    <a:pt x="3008" y="2883"/>
                    <a:pt x="3209" y="3510"/>
                    <a:pt x="3309" y="4136"/>
                  </a:cubicBezTo>
                  <a:cubicBezTo>
                    <a:pt x="3339" y="4242"/>
                    <a:pt x="3260" y="4311"/>
                    <a:pt x="3182" y="4311"/>
                  </a:cubicBezTo>
                  <a:cubicBezTo>
                    <a:pt x="3130" y="4311"/>
                    <a:pt x="3078" y="4281"/>
                    <a:pt x="3059" y="4211"/>
                  </a:cubicBezTo>
                  <a:cubicBezTo>
                    <a:pt x="2858" y="3635"/>
                    <a:pt x="2683" y="3008"/>
                    <a:pt x="2557" y="2407"/>
                  </a:cubicBezTo>
                  <a:cubicBezTo>
                    <a:pt x="2482" y="2206"/>
                    <a:pt x="2407" y="2031"/>
                    <a:pt x="2332" y="1830"/>
                  </a:cubicBezTo>
                  <a:cubicBezTo>
                    <a:pt x="2206" y="1504"/>
                    <a:pt x="2031" y="1179"/>
                    <a:pt x="1856" y="878"/>
                  </a:cubicBezTo>
                  <a:cubicBezTo>
                    <a:pt x="1755" y="728"/>
                    <a:pt x="1580" y="427"/>
                    <a:pt x="1379" y="427"/>
                  </a:cubicBezTo>
                  <a:cubicBezTo>
                    <a:pt x="953" y="452"/>
                    <a:pt x="1104" y="1379"/>
                    <a:pt x="1129" y="1605"/>
                  </a:cubicBezTo>
                  <a:cubicBezTo>
                    <a:pt x="1154" y="1855"/>
                    <a:pt x="1204" y="2106"/>
                    <a:pt x="1254" y="2357"/>
                  </a:cubicBezTo>
                  <a:cubicBezTo>
                    <a:pt x="1379" y="2657"/>
                    <a:pt x="1480" y="2958"/>
                    <a:pt x="1580" y="3259"/>
                  </a:cubicBezTo>
                  <a:cubicBezTo>
                    <a:pt x="1705" y="3635"/>
                    <a:pt x="1830" y="4011"/>
                    <a:pt x="1906" y="4387"/>
                  </a:cubicBezTo>
                  <a:cubicBezTo>
                    <a:pt x="1935" y="4491"/>
                    <a:pt x="1859" y="4551"/>
                    <a:pt x="1782" y="4551"/>
                  </a:cubicBezTo>
                  <a:cubicBezTo>
                    <a:pt x="1729" y="4551"/>
                    <a:pt x="1675" y="4523"/>
                    <a:pt x="1655" y="4462"/>
                  </a:cubicBezTo>
                  <a:cubicBezTo>
                    <a:pt x="1480" y="4011"/>
                    <a:pt x="1304" y="3535"/>
                    <a:pt x="1179" y="3058"/>
                  </a:cubicBezTo>
                  <a:cubicBezTo>
                    <a:pt x="1129" y="2858"/>
                    <a:pt x="1054" y="2657"/>
                    <a:pt x="1003" y="2457"/>
                  </a:cubicBezTo>
                  <a:cubicBezTo>
                    <a:pt x="928" y="2256"/>
                    <a:pt x="828" y="2056"/>
                    <a:pt x="753" y="1931"/>
                  </a:cubicBezTo>
                  <a:cubicBezTo>
                    <a:pt x="728" y="1855"/>
                    <a:pt x="678" y="1780"/>
                    <a:pt x="653" y="1730"/>
                  </a:cubicBezTo>
                  <a:cubicBezTo>
                    <a:pt x="577" y="1630"/>
                    <a:pt x="502" y="1555"/>
                    <a:pt x="427" y="1479"/>
                  </a:cubicBezTo>
                  <a:cubicBezTo>
                    <a:pt x="343" y="1403"/>
                    <a:pt x="273" y="1371"/>
                    <a:pt x="215" y="1371"/>
                  </a:cubicBezTo>
                  <a:cubicBezTo>
                    <a:pt x="84" y="1371"/>
                    <a:pt x="18" y="1538"/>
                    <a:pt x="1" y="1730"/>
                  </a:cubicBezTo>
                  <a:cubicBezTo>
                    <a:pt x="1" y="2231"/>
                    <a:pt x="101" y="2708"/>
                    <a:pt x="176" y="3184"/>
                  </a:cubicBezTo>
                  <a:cubicBezTo>
                    <a:pt x="427" y="4512"/>
                    <a:pt x="803" y="5790"/>
                    <a:pt x="1154" y="7093"/>
                  </a:cubicBezTo>
                  <a:cubicBezTo>
                    <a:pt x="1530" y="8347"/>
                    <a:pt x="1906" y="9600"/>
                    <a:pt x="2257" y="10853"/>
                  </a:cubicBezTo>
                  <a:lnTo>
                    <a:pt x="5841" y="10101"/>
                  </a:lnTo>
                  <a:cubicBezTo>
                    <a:pt x="5790" y="9800"/>
                    <a:pt x="5715" y="9500"/>
                    <a:pt x="5665" y="9199"/>
                  </a:cubicBezTo>
                  <a:cubicBezTo>
                    <a:pt x="5615" y="8998"/>
                    <a:pt x="5540" y="8798"/>
                    <a:pt x="5540" y="8597"/>
                  </a:cubicBezTo>
                  <a:cubicBezTo>
                    <a:pt x="5515" y="8322"/>
                    <a:pt x="5615" y="8021"/>
                    <a:pt x="5665" y="7770"/>
                  </a:cubicBezTo>
                  <a:cubicBezTo>
                    <a:pt x="5991" y="6642"/>
                    <a:pt x="6567" y="5590"/>
                    <a:pt x="6918" y="4462"/>
                  </a:cubicBezTo>
                  <a:cubicBezTo>
                    <a:pt x="6964" y="4255"/>
                    <a:pt x="7220" y="3334"/>
                    <a:pt x="6859" y="3334"/>
                  </a:cubicBezTo>
                  <a:cubicBezTo>
                    <a:pt x="6826" y="3334"/>
                    <a:pt x="6787" y="3342"/>
                    <a:pt x="6743" y="3359"/>
                  </a:cubicBezTo>
                  <a:cubicBezTo>
                    <a:pt x="6267" y="3535"/>
                    <a:pt x="5966" y="4161"/>
                    <a:pt x="5715" y="4537"/>
                  </a:cubicBezTo>
                  <a:cubicBezTo>
                    <a:pt x="5465" y="4938"/>
                    <a:pt x="5089" y="5189"/>
                    <a:pt x="4813" y="5540"/>
                  </a:cubicBezTo>
                  <a:cubicBezTo>
                    <a:pt x="4612" y="5840"/>
                    <a:pt x="4437" y="6141"/>
                    <a:pt x="4262" y="6467"/>
                  </a:cubicBezTo>
                  <a:cubicBezTo>
                    <a:pt x="4238" y="6515"/>
                    <a:pt x="4198" y="6535"/>
                    <a:pt x="4158" y="6535"/>
                  </a:cubicBezTo>
                  <a:cubicBezTo>
                    <a:pt x="4073" y="6535"/>
                    <a:pt x="3985" y="6444"/>
                    <a:pt x="4036" y="6342"/>
                  </a:cubicBezTo>
                  <a:cubicBezTo>
                    <a:pt x="4237" y="5916"/>
                    <a:pt x="4487" y="5515"/>
                    <a:pt x="4763" y="5164"/>
                  </a:cubicBezTo>
                  <a:cubicBezTo>
                    <a:pt x="4938" y="4988"/>
                    <a:pt x="5164" y="4838"/>
                    <a:pt x="5314" y="4637"/>
                  </a:cubicBezTo>
                  <a:cubicBezTo>
                    <a:pt x="5414" y="4512"/>
                    <a:pt x="5515" y="4362"/>
                    <a:pt x="5615" y="4211"/>
                  </a:cubicBezTo>
                  <a:cubicBezTo>
                    <a:pt x="5615" y="4211"/>
                    <a:pt x="5615" y="4186"/>
                    <a:pt x="5615" y="4186"/>
                  </a:cubicBezTo>
                  <a:cubicBezTo>
                    <a:pt x="5565" y="3735"/>
                    <a:pt x="5490" y="3259"/>
                    <a:pt x="5414" y="2808"/>
                  </a:cubicBezTo>
                  <a:cubicBezTo>
                    <a:pt x="5314" y="2156"/>
                    <a:pt x="5189" y="1479"/>
                    <a:pt x="4938" y="878"/>
                  </a:cubicBezTo>
                  <a:cubicBezTo>
                    <a:pt x="4888" y="753"/>
                    <a:pt x="4788" y="452"/>
                    <a:pt x="4638" y="427"/>
                  </a:cubicBezTo>
                  <a:cubicBezTo>
                    <a:pt x="4622" y="422"/>
                    <a:pt x="4607" y="420"/>
                    <a:pt x="4593" y="420"/>
                  </a:cubicBezTo>
                  <a:cubicBezTo>
                    <a:pt x="4449" y="420"/>
                    <a:pt x="4385" y="638"/>
                    <a:pt x="4362" y="753"/>
                  </a:cubicBezTo>
                  <a:cubicBezTo>
                    <a:pt x="4186" y="1379"/>
                    <a:pt x="4287" y="2106"/>
                    <a:pt x="4387" y="2758"/>
                  </a:cubicBezTo>
                  <a:cubicBezTo>
                    <a:pt x="4412" y="2958"/>
                    <a:pt x="4437" y="3159"/>
                    <a:pt x="4462" y="3359"/>
                  </a:cubicBezTo>
                  <a:cubicBezTo>
                    <a:pt x="4512" y="3560"/>
                    <a:pt x="4537" y="3785"/>
                    <a:pt x="4587" y="4011"/>
                  </a:cubicBezTo>
                  <a:cubicBezTo>
                    <a:pt x="4602" y="4116"/>
                    <a:pt x="4517" y="4186"/>
                    <a:pt x="4437" y="4186"/>
                  </a:cubicBezTo>
                  <a:cubicBezTo>
                    <a:pt x="4383" y="4186"/>
                    <a:pt x="4332" y="4156"/>
                    <a:pt x="4312" y="4086"/>
                  </a:cubicBezTo>
                  <a:cubicBezTo>
                    <a:pt x="4262" y="3860"/>
                    <a:pt x="4237" y="3635"/>
                    <a:pt x="4186" y="3409"/>
                  </a:cubicBezTo>
                  <a:cubicBezTo>
                    <a:pt x="4136" y="3109"/>
                    <a:pt x="4086" y="2808"/>
                    <a:pt x="4011" y="2532"/>
                  </a:cubicBezTo>
                  <a:cubicBezTo>
                    <a:pt x="3861" y="1830"/>
                    <a:pt x="3685" y="1103"/>
                    <a:pt x="3359" y="452"/>
                  </a:cubicBezTo>
                  <a:cubicBezTo>
                    <a:pt x="3284" y="327"/>
                    <a:pt x="3159" y="1"/>
                    <a:pt x="2958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1138370" y="1685588"/>
              <a:ext cx="223405" cy="324090"/>
            </a:xfrm>
            <a:custGeom>
              <a:avLst/>
              <a:gdLst/>
              <a:ahLst/>
              <a:cxnLst/>
              <a:rect l="l" t="t" r="r" b="b"/>
              <a:pathLst>
                <a:path w="7695" h="11163" extrusionOk="0">
                  <a:moveTo>
                    <a:pt x="3323" y="0"/>
                  </a:moveTo>
                  <a:cubicBezTo>
                    <a:pt x="3112" y="0"/>
                    <a:pt x="2946" y="158"/>
                    <a:pt x="2857" y="335"/>
                  </a:cubicBezTo>
                  <a:cubicBezTo>
                    <a:pt x="2707" y="611"/>
                    <a:pt x="2682" y="936"/>
                    <a:pt x="2707" y="1262"/>
                  </a:cubicBezTo>
                  <a:cubicBezTo>
                    <a:pt x="2707" y="1337"/>
                    <a:pt x="2707" y="1438"/>
                    <a:pt x="2732" y="1513"/>
                  </a:cubicBezTo>
                  <a:cubicBezTo>
                    <a:pt x="2632" y="1312"/>
                    <a:pt x="2531" y="1137"/>
                    <a:pt x="2406" y="961"/>
                  </a:cubicBezTo>
                  <a:cubicBezTo>
                    <a:pt x="2281" y="761"/>
                    <a:pt x="2105" y="535"/>
                    <a:pt x="1880" y="460"/>
                  </a:cubicBezTo>
                  <a:cubicBezTo>
                    <a:pt x="1819" y="440"/>
                    <a:pt x="1763" y="431"/>
                    <a:pt x="1712" y="431"/>
                  </a:cubicBezTo>
                  <a:cubicBezTo>
                    <a:pt x="1315" y="431"/>
                    <a:pt x="1178" y="980"/>
                    <a:pt x="1178" y="1312"/>
                  </a:cubicBezTo>
                  <a:cubicBezTo>
                    <a:pt x="1154" y="1456"/>
                    <a:pt x="1176" y="1621"/>
                    <a:pt x="1178" y="1788"/>
                  </a:cubicBezTo>
                  <a:lnTo>
                    <a:pt x="1178" y="1788"/>
                  </a:lnTo>
                  <a:cubicBezTo>
                    <a:pt x="1022" y="1581"/>
                    <a:pt x="783" y="1350"/>
                    <a:pt x="543" y="1350"/>
                  </a:cubicBezTo>
                  <a:cubicBezTo>
                    <a:pt x="435" y="1350"/>
                    <a:pt x="327" y="1396"/>
                    <a:pt x="226" y="1513"/>
                  </a:cubicBezTo>
                  <a:cubicBezTo>
                    <a:pt x="0" y="1763"/>
                    <a:pt x="75" y="2215"/>
                    <a:pt x="125" y="2515"/>
                  </a:cubicBezTo>
                  <a:cubicBezTo>
                    <a:pt x="251" y="3844"/>
                    <a:pt x="627" y="5172"/>
                    <a:pt x="977" y="6475"/>
                  </a:cubicBezTo>
                  <a:cubicBezTo>
                    <a:pt x="1253" y="7428"/>
                    <a:pt x="1529" y="8355"/>
                    <a:pt x="1805" y="9282"/>
                  </a:cubicBezTo>
                  <a:cubicBezTo>
                    <a:pt x="2005" y="9909"/>
                    <a:pt x="2180" y="10535"/>
                    <a:pt x="2356" y="11162"/>
                  </a:cubicBezTo>
                  <a:lnTo>
                    <a:pt x="2607" y="11112"/>
                  </a:lnTo>
                  <a:cubicBezTo>
                    <a:pt x="2256" y="9859"/>
                    <a:pt x="1880" y="8606"/>
                    <a:pt x="1504" y="7352"/>
                  </a:cubicBezTo>
                  <a:cubicBezTo>
                    <a:pt x="1153" y="6049"/>
                    <a:pt x="777" y="4771"/>
                    <a:pt x="526" y="3443"/>
                  </a:cubicBezTo>
                  <a:cubicBezTo>
                    <a:pt x="451" y="2967"/>
                    <a:pt x="351" y="2490"/>
                    <a:pt x="351" y="1989"/>
                  </a:cubicBezTo>
                  <a:cubicBezTo>
                    <a:pt x="368" y="1797"/>
                    <a:pt x="434" y="1630"/>
                    <a:pt x="565" y="1630"/>
                  </a:cubicBezTo>
                  <a:cubicBezTo>
                    <a:pt x="623" y="1630"/>
                    <a:pt x="693" y="1662"/>
                    <a:pt x="777" y="1738"/>
                  </a:cubicBezTo>
                  <a:cubicBezTo>
                    <a:pt x="852" y="1814"/>
                    <a:pt x="927" y="1889"/>
                    <a:pt x="1003" y="1989"/>
                  </a:cubicBezTo>
                  <a:cubicBezTo>
                    <a:pt x="1128" y="2164"/>
                    <a:pt x="1253" y="2390"/>
                    <a:pt x="1328" y="2616"/>
                  </a:cubicBezTo>
                  <a:lnTo>
                    <a:pt x="1353" y="2716"/>
                  </a:lnTo>
                  <a:cubicBezTo>
                    <a:pt x="1404" y="2916"/>
                    <a:pt x="1479" y="3117"/>
                    <a:pt x="1529" y="3317"/>
                  </a:cubicBezTo>
                  <a:cubicBezTo>
                    <a:pt x="1654" y="3794"/>
                    <a:pt x="1830" y="4270"/>
                    <a:pt x="2005" y="4721"/>
                  </a:cubicBezTo>
                  <a:cubicBezTo>
                    <a:pt x="2025" y="4782"/>
                    <a:pt x="2079" y="4810"/>
                    <a:pt x="2132" y="4810"/>
                  </a:cubicBezTo>
                  <a:cubicBezTo>
                    <a:pt x="2209" y="4810"/>
                    <a:pt x="2285" y="4750"/>
                    <a:pt x="2256" y="4646"/>
                  </a:cubicBezTo>
                  <a:cubicBezTo>
                    <a:pt x="2180" y="4270"/>
                    <a:pt x="2055" y="3894"/>
                    <a:pt x="1930" y="3518"/>
                  </a:cubicBezTo>
                  <a:cubicBezTo>
                    <a:pt x="1830" y="3217"/>
                    <a:pt x="1729" y="2916"/>
                    <a:pt x="1604" y="2591"/>
                  </a:cubicBezTo>
                  <a:cubicBezTo>
                    <a:pt x="1554" y="2365"/>
                    <a:pt x="1504" y="2114"/>
                    <a:pt x="1479" y="1864"/>
                  </a:cubicBezTo>
                  <a:cubicBezTo>
                    <a:pt x="1454" y="1638"/>
                    <a:pt x="1303" y="711"/>
                    <a:pt x="1729" y="686"/>
                  </a:cubicBezTo>
                  <a:cubicBezTo>
                    <a:pt x="1930" y="686"/>
                    <a:pt x="2105" y="987"/>
                    <a:pt x="2206" y="1137"/>
                  </a:cubicBezTo>
                  <a:cubicBezTo>
                    <a:pt x="2406" y="1438"/>
                    <a:pt x="2556" y="1763"/>
                    <a:pt x="2682" y="2089"/>
                  </a:cubicBezTo>
                  <a:cubicBezTo>
                    <a:pt x="2757" y="2290"/>
                    <a:pt x="2832" y="2465"/>
                    <a:pt x="2907" y="2666"/>
                  </a:cubicBezTo>
                  <a:cubicBezTo>
                    <a:pt x="3033" y="3267"/>
                    <a:pt x="3208" y="3894"/>
                    <a:pt x="3409" y="4470"/>
                  </a:cubicBezTo>
                  <a:cubicBezTo>
                    <a:pt x="3428" y="4540"/>
                    <a:pt x="3480" y="4570"/>
                    <a:pt x="3532" y="4570"/>
                  </a:cubicBezTo>
                  <a:cubicBezTo>
                    <a:pt x="3610" y="4570"/>
                    <a:pt x="3689" y="4501"/>
                    <a:pt x="3659" y="4395"/>
                  </a:cubicBezTo>
                  <a:cubicBezTo>
                    <a:pt x="3559" y="3769"/>
                    <a:pt x="3383" y="3142"/>
                    <a:pt x="3158" y="2540"/>
                  </a:cubicBezTo>
                  <a:cubicBezTo>
                    <a:pt x="3008" y="1964"/>
                    <a:pt x="2907" y="1337"/>
                    <a:pt x="2982" y="761"/>
                  </a:cubicBezTo>
                  <a:cubicBezTo>
                    <a:pt x="3008" y="611"/>
                    <a:pt x="3108" y="260"/>
                    <a:pt x="3308" y="260"/>
                  </a:cubicBezTo>
                  <a:cubicBezTo>
                    <a:pt x="3509" y="260"/>
                    <a:pt x="3634" y="586"/>
                    <a:pt x="3709" y="711"/>
                  </a:cubicBezTo>
                  <a:cubicBezTo>
                    <a:pt x="4035" y="1362"/>
                    <a:pt x="4211" y="2089"/>
                    <a:pt x="4361" y="2791"/>
                  </a:cubicBezTo>
                  <a:cubicBezTo>
                    <a:pt x="4436" y="3067"/>
                    <a:pt x="4486" y="3368"/>
                    <a:pt x="4536" y="3668"/>
                  </a:cubicBezTo>
                  <a:cubicBezTo>
                    <a:pt x="4587" y="3894"/>
                    <a:pt x="4612" y="4119"/>
                    <a:pt x="4662" y="4345"/>
                  </a:cubicBezTo>
                  <a:cubicBezTo>
                    <a:pt x="4682" y="4415"/>
                    <a:pt x="4733" y="4445"/>
                    <a:pt x="4787" y="4445"/>
                  </a:cubicBezTo>
                  <a:cubicBezTo>
                    <a:pt x="4867" y="4445"/>
                    <a:pt x="4952" y="4375"/>
                    <a:pt x="4937" y="4270"/>
                  </a:cubicBezTo>
                  <a:cubicBezTo>
                    <a:pt x="4887" y="4044"/>
                    <a:pt x="4862" y="3819"/>
                    <a:pt x="4812" y="3618"/>
                  </a:cubicBezTo>
                  <a:cubicBezTo>
                    <a:pt x="4787" y="3418"/>
                    <a:pt x="4762" y="3217"/>
                    <a:pt x="4737" y="3017"/>
                  </a:cubicBezTo>
                  <a:cubicBezTo>
                    <a:pt x="4637" y="2365"/>
                    <a:pt x="4536" y="1638"/>
                    <a:pt x="4712" y="1012"/>
                  </a:cubicBezTo>
                  <a:cubicBezTo>
                    <a:pt x="4735" y="897"/>
                    <a:pt x="4799" y="679"/>
                    <a:pt x="4943" y="679"/>
                  </a:cubicBezTo>
                  <a:cubicBezTo>
                    <a:pt x="4957" y="679"/>
                    <a:pt x="4972" y="681"/>
                    <a:pt x="4988" y="686"/>
                  </a:cubicBezTo>
                  <a:cubicBezTo>
                    <a:pt x="5138" y="711"/>
                    <a:pt x="5238" y="1012"/>
                    <a:pt x="5288" y="1137"/>
                  </a:cubicBezTo>
                  <a:cubicBezTo>
                    <a:pt x="5539" y="1738"/>
                    <a:pt x="5664" y="2415"/>
                    <a:pt x="5764" y="3067"/>
                  </a:cubicBezTo>
                  <a:cubicBezTo>
                    <a:pt x="5840" y="3518"/>
                    <a:pt x="5915" y="3994"/>
                    <a:pt x="5965" y="4445"/>
                  </a:cubicBezTo>
                  <a:cubicBezTo>
                    <a:pt x="5965" y="4445"/>
                    <a:pt x="5965" y="4470"/>
                    <a:pt x="5965" y="4470"/>
                  </a:cubicBezTo>
                  <a:cubicBezTo>
                    <a:pt x="5865" y="4621"/>
                    <a:pt x="5764" y="4771"/>
                    <a:pt x="5664" y="4896"/>
                  </a:cubicBezTo>
                  <a:cubicBezTo>
                    <a:pt x="5514" y="5097"/>
                    <a:pt x="5288" y="5247"/>
                    <a:pt x="5113" y="5423"/>
                  </a:cubicBezTo>
                  <a:cubicBezTo>
                    <a:pt x="4837" y="5774"/>
                    <a:pt x="4587" y="6175"/>
                    <a:pt x="4386" y="6601"/>
                  </a:cubicBezTo>
                  <a:cubicBezTo>
                    <a:pt x="4335" y="6703"/>
                    <a:pt x="4423" y="6794"/>
                    <a:pt x="4508" y="6794"/>
                  </a:cubicBezTo>
                  <a:cubicBezTo>
                    <a:pt x="4548" y="6794"/>
                    <a:pt x="4588" y="6774"/>
                    <a:pt x="4612" y="6726"/>
                  </a:cubicBezTo>
                  <a:cubicBezTo>
                    <a:pt x="4787" y="6400"/>
                    <a:pt x="4962" y="6099"/>
                    <a:pt x="5163" y="5799"/>
                  </a:cubicBezTo>
                  <a:cubicBezTo>
                    <a:pt x="5439" y="5448"/>
                    <a:pt x="5815" y="5197"/>
                    <a:pt x="6065" y="4796"/>
                  </a:cubicBezTo>
                  <a:cubicBezTo>
                    <a:pt x="6316" y="4420"/>
                    <a:pt x="6617" y="3794"/>
                    <a:pt x="7093" y="3618"/>
                  </a:cubicBezTo>
                  <a:cubicBezTo>
                    <a:pt x="7137" y="3601"/>
                    <a:pt x="7176" y="3593"/>
                    <a:pt x="7209" y="3593"/>
                  </a:cubicBezTo>
                  <a:cubicBezTo>
                    <a:pt x="7570" y="3593"/>
                    <a:pt x="7314" y="4514"/>
                    <a:pt x="7268" y="4721"/>
                  </a:cubicBezTo>
                  <a:cubicBezTo>
                    <a:pt x="6917" y="5849"/>
                    <a:pt x="6341" y="6901"/>
                    <a:pt x="6015" y="8029"/>
                  </a:cubicBezTo>
                  <a:cubicBezTo>
                    <a:pt x="5965" y="8280"/>
                    <a:pt x="5865" y="8581"/>
                    <a:pt x="5890" y="8856"/>
                  </a:cubicBezTo>
                  <a:cubicBezTo>
                    <a:pt x="5890" y="9057"/>
                    <a:pt x="5965" y="9257"/>
                    <a:pt x="6015" y="9458"/>
                  </a:cubicBezTo>
                  <a:lnTo>
                    <a:pt x="6191" y="10360"/>
                  </a:lnTo>
                  <a:lnTo>
                    <a:pt x="6466" y="10310"/>
                  </a:lnTo>
                  <a:cubicBezTo>
                    <a:pt x="6416" y="10034"/>
                    <a:pt x="6341" y="9759"/>
                    <a:pt x="6291" y="9458"/>
                  </a:cubicBezTo>
                  <a:cubicBezTo>
                    <a:pt x="6266" y="9307"/>
                    <a:pt x="6216" y="9157"/>
                    <a:pt x="6191" y="9007"/>
                  </a:cubicBezTo>
                  <a:cubicBezTo>
                    <a:pt x="6191" y="8965"/>
                    <a:pt x="6156" y="8838"/>
                    <a:pt x="6159" y="8838"/>
                  </a:cubicBezTo>
                  <a:lnTo>
                    <a:pt x="6159" y="8838"/>
                  </a:lnTo>
                  <a:cubicBezTo>
                    <a:pt x="6159" y="8838"/>
                    <a:pt x="6161" y="8843"/>
                    <a:pt x="6165" y="8856"/>
                  </a:cubicBezTo>
                  <a:cubicBezTo>
                    <a:pt x="6140" y="8480"/>
                    <a:pt x="6291" y="8054"/>
                    <a:pt x="6416" y="7703"/>
                  </a:cubicBezTo>
                  <a:cubicBezTo>
                    <a:pt x="6617" y="7152"/>
                    <a:pt x="6842" y="6601"/>
                    <a:pt x="7043" y="6049"/>
                  </a:cubicBezTo>
                  <a:cubicBezTo>
                    <a:pt x="7293" y="5423"/>
                    <a:pt x="7594" y="4796"/>
                    <a:pt x="7669" y="4119"/>
                  </a:cubicBezTo>
                  <a:cubicBezTo>
                    <a:pt x="7694" y="3819"/>
                    <a:pt x="7644" y="3342"/>
                    <a:pt x="7268" y="3317"/>
                  </a:cubicBezTo>
                  <a:cubicBezTo>
                    <a:pt x="7246" y="3315"/>
                    <a:pt x="7224" y="3314"/>
                    <a:pt x="7202" y="3314"/>
                  </a:cubicBezTo>
                  <a:cubicBezTo>
                    <a:pt x="6759" y="3314"/>
                    <a:pt x="6431" y="3784"/>
                    <a:pt x="6216" y="4094"/>
                  </a:cubicBezTo>
                  <a:cubicBezTo>
                    <a:pt x="6216" y="4094"/>
                    <a:pt x="6191" y="4119"/>
                    <a:pt x="6191" y="4119"/>
                  </a:cubicBezTo>
                  <a:cubicBezTo>
                    <a:pt x="6140" y="3769"/>
                    <a:pt x="6115" y="3443"/>
                    <a:pt x="6040" y="3092"/>
                  </a:cubicBezTo>
                  <a:cubicBezTo>
                    <a:pt x="5940" y="2390"/>
                    <a:pt x="5815" y="1638"/>
                    <a:pt x="5514" y="961"/>
                  </a:cubicBezTo>
                  <a:cubicBezTo>
                    <a:pt x="5409" y="716"/>
                    <a:pt x="5169" y="410"/>
                    <a:pt x="4915" y="410"/>
                  </a:cubicBezTo>
                  <a:cubicBezTo>
                    <a:pt x="4805" y="410"/>
                    <a:pt x="4692" y="467"/>
                    <a:pt x="4587" y="611"/>
                  </a:cubicBezTo>
                  <a:cubicBezTo>
                    <a:pt x="4436" y="836"/>
                    <a:pt x="4386" y="1137"/>
                    <a:pt x="4386" y="1388"/>
                  </a:cubicBezTo>
                  <a:cubicBezTo>
                    <a:pt x="4361" y="1488"/>
                    <a:pt x="4361" y="1588"/>
                    <a:pt x="4361" y="1663"/>
                  </a:cubicBezTo>
                  <a:cubicBezTo>
                    <a:pt x="4261" y="1262"/>
                    <a:pt x="4110" y="861"/>
                    <a:pt x="3910" y="510"/>
                  </a:cubicBezTo>
                  <a:cubicBezTo>
                    <a:pt x="3810" y="310"/>
                    <a:pt x="3634" y="59"/>
                    <a:pt x="3409" y="9"/>
                  </a:cubicBezTo>
                  <a:cubicBezTo>
                    <a:pt x="3379" y="3"/>
                    <a:pt x="3350" y="0"/>
                    <a:pt x="3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1193648" y="2068585"/>
              <a:ext cx="714577" cy="558847"/>
            </a:xfrm>
            <a:custGeom>
              <a:avLst/>
              <a:gdLst/>
              <a:ahLst/>
              <a:cxnLst/>
              <a:rect l="l" t="t" r="r" b="b"/>
              <a:pathLst>
                <a:path w="24613" h="19249" extrusionOk="0">
                  <a:moveTo>
                    <a:pt x="6241" y="0"/>
                  </a:moveTo>
                  <a:cubicBezTo>
                    <a:pt x="4337" y="526"/>
                    <a:pt x="1755" y="1228"/>
                    <a:pt x="1" y="1704"/>
                  </a:cubicBezTo>
                  <a:cubicBezTo>
                    <a:pt x="427" y="4762"/>
                    <a:pt x="1780" y="9399"/>
                    <a:pt x="5916" y="13985"/>
                  </a:cubicBezTo>
                  <a:cubicBezTo>
                    <a:pt x="5991" y="13960"/>
                    <a:pt x="6041" y="13910"/>
                    <a:pt x="6116" y="13885"/>
                  </a:cubicBezTo>
                  <a:cubicBezTo>
                    <a:pt x="6542" y="13735"/>
                    <a:pt x="6993" y="13735"/>
                    <a:pt x="7419" y="13709"/>
                  </a:cubicBezTo>
                  <a:cubicBezTo>
                    <a:pt x="9976" y="13584"/>
                    <a:pt x="12532" y="13434"/>
                    <a:pt x="15114" y="13334"/>
                  </a:cubicBezTo>
                  <a:cubicBezTo>
                    <a:pt x="15173" y="13330"/>
                    <a:pt x="15232" y="13328"/>
                    <a:pt x="15290" y="13328"/>
                  </a:cubicBezTo>
                  <a:cubicBezTo>
                    <a:pt x="16054" y="13328"/>
                    <a:pt x="16782" y="13631"/>
                    <a:pt x="17294" y="14236"/>
                  </a:cubicBezTo>
                  <a:cubicBezTo>
                    <a:pt x="17520" y="14511"/>
                    <a:pt x="17645" y="14837"/>
                    <a:pt x="17795" y="15138"/>
                  </a:cubicBezTo>
                  <a:cubicBezTo>
                    <a:pt x="18372" y="16266"/>
                    <a:pt x="18923" y="17369"/>
                    <a:pt x="19475" y="18496"/>
                  </a:cubicBezTo>
                  <a:cubicBezTo>
                    <a:pt x="19600" y="18747"/>
                    <a:pt x="19725" y="18998"/>
                    <a:pt x="19851" y="19248"/>
                  </a:cubicBezTo>
                  <a:cubicBezTo>
                    <a:pt x="20001" y="17720"/>
                    <a:pt x="20226" y="16166"/>
                    <a:pt x="20527" y="14662"/>
                  </a:cubicBezTo>
                  <a:cubicBezTo>
                    <a:pt x="20546" y="14585"/>
                    <a:pt x="20595" y="14553"/>
                    <a:pt x="20639" y="14553"/>
                  </a:cubicBezTo>
                  <a:cubicBezTo>
                    <a:pt x="20653" y="14553"/>
                    <a:pt x="20666" y="14556"/>
                    <a:pt x="20678" y="14562"/>
                  </a:cubicBezTo>
                  <a:cubicBezTo>
                    <a:pt x="21530" y="10401"/>
                    <a:pt x="22908" y="7043"/>
                    <a:pt x="24612" y="5063"/>
                  </a:cubicBezTo>
                  <a:cubicBezTo>
                    <a:pt x="24487" y="5063"/>
                    <a:pt x="24362" y="5038"/>
                    <a:pt x="24237" y="5038"/>
                  </a:cubicBezTo>
                  <a:cubicBezTo>
                    <a:pt x="23635" y="4963"/>
                    <a:pt x="22958" y="4737"/>
                    <a:pt x="22532" y="4286"/>
                  </a:cubicBezTo>
                  <a:lnTo>
                    <a:pt x="22532" y="4261"/>
                  </a:lnTo>
                  <a:cubicBezTo>
                    <a:pt x="20615" y="5415"/>
                    <a:pt x="18509" y="6607"/>
                    <a:pt x="16036" y="6607"/>
                  </a:cubicBezTo>
                  <a:cubicBezTo>
                    <a:pt x="15018" y="6607"/>
                    <a:pt x="13938" y="6405"/>
                    <a:pt x="12783" y="5915"/>
                  </a:cubicBezTo>
                  <a:cubicBezTo>
                    <a:pt x="9374" y="4511"/>
                    <a:pt x="7369" y="1980"/>
                    <a:pt x="6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1184183" y="2016907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1344994" y="1984884"/>
              <a:ext cx="502843" cy="275518"/>
            </a:xfrm>
            <a:custGeom>
              <a:avLst/>
              <a:gdLst/>
              <a:ahLst/>
              <a:cxnLst/>
              <a:rect l="l" t="t" r="r" b="b"/>
              <a:pathLst>
                <a:path w="17320" h="9490" extrusionOk="0">
                  <a:moveTo>
                    <a:pt x="1" y="1"/>
                  </a:moveTo>
                  <a:cubicBezTo>
                    <a:pt x="51" y="176"/>
                    <a:pt x="377" y="1304"/>
                    <a:pt x="1154" y="2708"/>
                  </a:cubicBezTo>
                  <a:lnTo>
                    <a:pt x="1229" y="2833"/>
                  </a:lnTo>
                  <a:lnTo>
                    <a:pt x="1104" y="2883"/>
                  </a:lnTo>
                  <a:lnTo>
                    <a:pt x="1028" y="2883"/>
                  </a:lnTo>
                  <a:cubicBezTo>
                    <a:pt x="2156" y="4863"/>
                    <a:pt x="4161" y="7394"/>
                    <a:pt x="7570" y="8798"/>
                  </a:cubicBezTo>
                  <a:cubicBezTo>
                    <a:pt x="8725" y="9288"/>
                    <a:pt x="9805" y="9490"/>
                    <a:pt x="10823" y="9490"/>
                  </a:cubicBezTo>
                  <a:cubicBezTo>
                    <a:pt x="13296" y="9490"/>
                    <a:pt x="15402" y="8298"/>
                    <a:pt x="17319" y="7144"/>
                  </a:cubicBezTo>
                  <a:cubicBezTo>
                    <a:pt x="17269" y="7094"/>
                    <a:pt x="17219" y="7044"/>
                    <a:pt x="17194" y="6968"/>
                  </a:cubicBezTo>
                  <a:cubicBezTo>
                    <a:pt x="15293" y="8105"/>
                    <a:pt x="13228" y="9268"/>
                    <a:pt x="10812" y="9268"/>
                  </a:cubicBezTo>
                  <a:cubicBezTo>
                    <a:pt x="9820" y="9268"/>
                    <a:pt x="8769" y="9072"/>
                    <a:pt x="7645" y="8597"/>
                  </a:cubicBezTo>
                  <a:cubicBezTo>
                    <a:pt x="1805" y="6166"/>
                    <a:pt x="126" y="427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1344994" y="1984159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1344268" y="1981255"/>
              <a:ext cx="29" cy="2206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7"/>
            <p:cNvSpPr/>
            <p:nvPr/>
          </p:nvSpPr>
          <p:spPr>
            <a:xfrm>
              <a:off x="1187841" y="2118057"/>
              <a:ext cx="177563" cy="359480"/>
            </a:xfrm>
            <a:custGeom>
              <a:avLst/>
              <a:gdLst/>
              <a:ahLst/>
              <a:cxnLst/>
              <a:rect l="l" t="t" r="r" b="b"/>
              <a:pathLst>
                <a:path w="6116" h="12382" extrusionOk="0">
                  <a:moveTo>
                    <a:pt x="201" y="0"/>
                  </a:moveTo>
                  <a:cubicBezTo>
                    <a:pt x="176" y="0"/>
                    <a:pt x="126" y="25"/>
                    <a:pt x="101" y="25"/>
                  </a:cubicBezTo>
                  <a:lnTo>
                    <a:pt x="0" y="51"/>
                  </a:lnTo>
                  <a:cubicBezTo>
                    <a:pt x="426" y="3133"/>
                    <a:pt x="1780" y="7795"/>
                    <a:pt x="5915" y="12381"/>
                  </a:cubicBezTo>
                  <a:cubicBezTo>
                    <a:pt x="5990" y="12356"/>
                    <a:pt x="6040" y="12306"/>
                    <a:pt x="6116" y="12281"/>
                  </a:cubicBezTo>
                  <a:cubicBezTo>
                    <a:pt x="1980" y="7695"/>
                    <a:pt x="627" y="3058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1186390" y="1988543"/>
              <a:ext cx="184850" cy="122982"/>
            </a:xfrm>
            <a:custGeom>
              <a:avLst/>
              <a:gdLst/>
              <a:ahLst/>
              <a:cxnLst/>
              <a:rect l="l" t="t" r="r" b="b"/>
              <a:pathLst>
                <a:path w="6367" h="4236" extrusionOk="0">
                  <a:moveTo>
                    <a:pt x="5263" y="0"/>
                  </a:moveTo>
                  <a:lnTo>
                    <a:pt x="125" y="1078"/>
                  </a:lnTo>
                  <a:cubicBezTo>
                    <a:pt x="100" y="1379"/>
                    <a:pt x="0" y="2557"/>
                    <a:pt x="226" y="4236"/>
                  </a:cubicBezTo>
                  <a:cubicBezTo>
                    <a:pt x="1955" y="3785"/>
                    <a:pt x="4486" y="3083"/>
                    <a:pt x="6366" y="2582"/>
                  </a:cubicBezTo>
                  <a:cubicBezTo>
                    <a:pt x="5689" y="1329"/>
                    <a:pt x="5364" y="301"/>
                    <a:pt x="5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1179828" y="1981255"/>
              <a:ext cx="200847" cy="138282"/>
            </a:xfrm>
            <a:custGeom>
              <a:avLst/>
              <a:gdLst/>
              <a:ahLst/>
              <a:cxnLst/>
              <a:rect l="l" t="t" r="r" b="b"/>
              <a:pathLst>
                <a:path w="6918" h="4763" extrusionOk="0">
                  <a:moveTo>
                    <a:pt x="5489" y="251"/>
                  </a:moveTo>
                  <a:cubicBezTo>
                    <a:pt x="5590" y="552"/>
                    <a:pt x="5915" y="1580"/>
                    <a:pt x="6592" y="2833"/>
                  </a:cubicBezTo>
                  <a:cubicBezTo>
                    <a:pt x="4712" y="3334"/>
                    <a:pt x="2181" y="4036"/>
                    <a:pt x="452" y="4487"/>
                  </a:cubicBezTo>
                  <a:cubicBezTo>
                    <a:pt x="226" y="2808"/>
                    <a:pt x="326" y="1630"/>
                    <a:pt x="351" y="1329"/>
                  </a:cubicBezTo>
                  <a:lnTo>
                    <a:pt x="5489" y="251"/>
                  </a:lnTo>
                  <a:close/>
                  <a:moveTo>
                    <a:pt x="5665" y="1"/>
                  </a:moveTo>
                  <a:lnTo>
                    <a:pt x="5038" y="126"/>
                  </a:lnTo>
                  <a:lnTo>
                    <a:pt x="4763" y="176"/>
                  </a:lnTo>
                  <a:lnTo>
                    <a:pt x="1179" y="928"/>
                  </a:lnTo>
                  <a:lnTo>
                    <a:pt x="928" y="978"/>
                  </a:lnTo>
                  <a:lnTo>
                    <a:pt x="151" y="1153"/>
                  </a:lnTo>
                  <a:lnTo>
                    <a:pt x="151" y="1229"/>
                  </a:lnTo>
                  <a:cubicBezTo>
                    <a:pt x="126" y="1329"/>
                    <a:pt x="1" y="2657"/>
                    <a:pt x="251" y="4637"/>
                  </a:cubicBezTo>
                  <a:lnTo>
                    <a:pt x="251" y="4763"/>
                  </a:lnTo>
                  <a:lnTo>
                    <a:pt x="276" y="4763"/>
                  </a:lnTo>
                  <a:lnTo>
                    <a:pt x="377" y="4737"/>
                  </a:lnTo>
                  <a:cubicBezTo>
                    <a:pt x="427" y="4737"/>
                    <a:pt x="452" y="4712"/>
                    <a:pt x="477" y="4712"/>
                  </a:cubicBezTo>
                  <a:cubicBezTo>
                    <a:pt x="2231" y="4236"/>
                    <a:pt x="4813" y="3534"/>
                    <a:pt x="6717" y="3008"/>
                  </a:cubicBezTo>
                  <a:lnTo>
                    <a:pt x="6793" y="3008"/>
                  </a:lnTo>
                  <a:lnTo>
                    <a:pt x="6918" y="2958"/>
                  </a:lnTo>
                  <a:lnTo>
                    <a:pt x="6843" y="2833"/>
                  </a:lnTo>
                  <a:cubicBezTo>
                    <a:pt x="6066" y="1429"/>
                    <a:pt x="5740" y="301"/>
                    <a:pt x="5690" y="126"/>
                  </a:cubicBezTo>
                  <a:cubicBezTo>
                    <a:pt x="5690" y="126"/>
                    <a:pt x="5690" y="126"/>
                    <a:pt x="5690" y="101"/>
                  </a:cubicBezTo>
                  <a:lnTo>
                    <a:pt x="5665" y="76"/>
                  </a:lnTo>
                  <a:lnTo>
                    <a:pt x="56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2132298" y="2166076"/>
              <a:ext cx="304928" cy="119353"/>
            </a:xfrm>
            <a:custGeom>
              <a:avLst/>
              <a:gdLst/>
              <a:ahLst/>
              <a:cxnLst/>
              <a:rect l="l" t="t" r="r" b="b"/>
              <a:pathLst>
                <a:path w="10503" h="4111" extrusionOk="0">
                  <a:moveTo>
                    <a:pt x="10502" y="1"/>
                  </a:moveTo>
                  <a:cubicBezTo>
                    <a:pt x="9143" y="741"/>
                    <a:pt x="7837" y="1023"/>
                    <a:pt x="6583" y="1023"/>
                  </a:cubicBezTo>
                  <a:cubicBezTo>
                    <a:pt x="5248" y="1023"/>
                    <a:pt x="3973" y="703"/>
                    <a:pt x="2758" y="276"/>
                  </a:cubicBezTo>
                  <a:cubicBezTo>
                    <a:pt x="2683" y="652"/>
                    <a:pt x="2457" y="978"/>
                    <a:pt x="2131" y="1204"/>
                  </a:cubicBezTo>
                  <a:cubicBezTo>
                    <a:pt x="1555" y="1605"/>
                    <a:pt x="803" y="1705"/>
                    <a:pt x="101" y="1705"/>
                  </a:cubicBezTo>
                  <a:lnTo>
                    <a:pt x="1" y="1705"/>
                  </a:lnTo>
                  <a:cubicBezTo>
                    <a:pt x="627" y="2382"/>
                    <a:pt x="1204" y="3184"/>
                    <a:pt x="1780" y="4111"/>
                  </a:cubicBezTo>
                  <a:cubicBezTo>
                    <a:pt x="2964" y="3510"/>
                    <a:pt x="4297" y="3183"/>
                    <a:pt x="5648" y="3183"/>
                  </a:cubicBezTo>
                  <a:cubicBezTo>
                    <a:pt x="6214" y="3183"/>
                    <a:pt x="6782" y="3241"/>
                    <a:pt x="7344" y="3359"/>
                  </a:cubicBezTo>
                  <a:cubicBezTo>
                    <a:pt x="7444" y="3359"/>
                    <a:pt x="7545" y="3384"/>
                    <a:pt x="7645" y="3409"/>
                  </a:cubicBezTo>
                  <a:cubicBezTo>
                    <a:pt x="7795" y="3359"/>
                    <a:pt x="7946" y="3284"/>
                    <a:pt x="8096" y="3234"/>
                  </a:cubicBezTo>
                  <a:cubicBezTo>
                    <a:pt x="8372" y="2757"/>
                    <a:pt x="8647" y="2306"/>
                    <a:pt x="8973" y="1855"/>
                  </a:cubicBezTo>
                  <a:cubicBezTo>
                    <a:pt x="9449" y="1204"/>
                    <a:pt x="9951" y="602"/>
                    <a:pt x="105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2212340" y="2149354"/>
              <a:ext cx="240883" cy="46423"/>
            </a:xfrm>
            <a:custGeom>
              <a:avLst/>
              <a:gdLst/>
              <a:ahLst/>
              <a:cxnLst/>
              <a:rect l="l" t="t" r="r" b="b"/>
              <a:pathLst>
                <a:path w="8297" h="1599" extrusionOk="0">
                  <a:moveTo>
                    <a:pt x="8296" y="0"/>
                  </a:moveTo>
                  <a:lnTo>
                    <a:pt x="8296" y="0"/>
                  </a:lnTo>
                  <a:cubicBezTo>
                    <a:pt x="8196" y="75"/>
                    <a:pt x="8121" y="125"/>
                    <a:pt x="8021" y="176"/>
                  </a:cubicBezTo>
                  <a:cubicBezTo>
                    <a:pt x="6573" y="1057"/>
                    <a:pt x="5181" y="1382"/>
                    <a:pt x="3844" y="1382"/>
                  </a:cubicBezTo>
                  <a:cubicBezTo>
                    <a:pt x="2520" y="1382"/>
                    <a:pt x="1248" y="1063"/>
                    <a:pt x="26" y="652"/>
                  </a:cubicBezTo>
                  <a:cubicBezTo>
                    <a:pt x="26" y="727"/>
                    <a:pt x="26" y="802"/>
                    <a:pt x="1" y="852"/>
                  </a:cubicBezTo>
                  <a:cubicBezTo>
                    <a:pt x="1216" y="1279"/>
                    <a:pt x="2491" y="1599"/>
                    <a:pt x="3826" y="1599"/>
                  </a:cubicBezTo>
                  <a:cubicBezTo>
                    <a:pt x="5080" y="1599"/>
                    <a:pt x="6386" y="1317"/>
                    <a:pt x="7745" y="577"/>
                  </a:cubicBezTo>
                  <a:cubicBezTo>
                    <a:pt x="7921" y="401"/>
                    <a:pt x="8096" y="201"/>
                    <a:pt x="82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1776504" y="2182799"/>
              <a:ext cx="468614" cy="740038"/>
            </a:xfrm>
            <a:custGeom>
              <a:avLst/>
              <a:gdLst/>
              <a:ahLst/>
              <a:cxnLst/>
              <a:rect l="l" t="t" r="r" b="b"/>
              <a:pathLst>
                <a:path w="16141" h="25490" extrusionOk="0">
                  <a:moveTo>
                    <a:pt x="8597" y="1"/>
                  </a:moveTo>
                  <a:cubicBezTo>
                    <a:pt x="8572" y="26"/>
                    <a:pt x="8546" y="51"/>
                    <a:pt x="8521" y="76"/>
                  </a:cubicBezTo>
                  <a:cubicBezTo>
                    <a:pt x="8020" y="477"/>
                    <a:pt x="7369" y="703"/>
                    <a:pt x="6767" y="853"/>
                  </a:cubicBezTo>
                  <a:cubicBezTo>
                    <a:pt x="6692" y="878"/>
                    <a:pt x="6617" y="903"/>
                    <a:pt x="6541" y="928"/>
                  </a:cubicBezTo>
                  <a:cubicBezTo>
                    <a:pt x="6491" y="1179"/>
                    <a:pt x="6416" y="1455"/>
                    <a:pt x="6341" y="1705"/>
                  </a:cubicBezTo>
                  <a:cubicBezTo>
                    <a:pt x="6166" y="2482"/>
                    <a:pt x="5915" y="3284"/>
                    <a:pt x="5489" y="3961"/>
                  </a:cubicBezTo>
                  <a:cubicBezTo>
                    <a:pt x="5539" y="4036"/>
                    <a:pt x="5589" y="4136"/>
                    <a:pt x="5589" y="4262"/>
                  </a:cubicBezTo>
                  <a:cubicBezTo>
                    <a:pt x="5589" y="4512"/>
                    <a:pt x="5389" y="4738"/>
                    <a:pt x="5138" y="4738"/>
                  </a:cubicBezTo>
                  <a:cubicBezTo>
                    <a:pt x="4862" y="4738"/>
                    <a:pt x="4662" y="4512"/>
                    <a:pt x="4662" y="4262"/>
                  </a:cubicBezTo>
                  <a:cubicBezTo>
                    <a:pt x="4662" y="3986"/>
                    <a:pt x="4862" y="3785"/>
                    <a:pt x="5138" y="3785"/>
                  </a:cubicBezTo>
                  <a:cubicBezTo>
                    <a:pt x="5163" y="3785"/>
                    <a:pt x="5213" y="3785"/>
                    <a:pt x="5263" y="3811"/>
                  </a:cubicBezTo>
                  <a:cubicBezTo>
                    <a:pt x="5714" y="3134"/>
                    <a:pt x="5915" y="2307"/>
                    <a:pt x="6115" y="1555"/>
                  </a:cubicBezTo>
                  <a:cubicBezTo>
                    <a:pt x="6166" y="1354"/>
                    <a:pt x="6216" y="1179"/>
                    <a:pt x="6241" y="978"/>
                  </a:cubicBezTo>
                  <a:lnTo>
                    <a:pt x="6241" y="978"/>
                  </a:lnTo>
                  <a:cubicBezTo>
                    <a:pt x="5781" y="1083"/>
                    <a:pt x="5304" y="1135"/>
                    <a:pt x="4825" y="1135"/>
                  </a:cubicBezTo>
                  <a:cubicBezTo>
                    <a:pt x="4729" y="1135"/>
                    <a:pt x="4633" y="1133"/>
                    <a:pt x="4536" y="1129"/>
                  </a:cubicBezTo>
                  <a:cubicBezTo>
                    <a:pt x="2832" y="3109"/>
                    <a:pt x="1454" y="6467"/>
                    <a:pt x="602" y="10628"/>
                  </a:cubicBezTo>
                  <a:cubicBezTo>
                    <a:pt x="677" y="10653"/>
                    <a:pt x="727" y="10703"/>
                    <a:pt x="727" y="10803"/>
                  </a:cubicBezTo>
                  <a:cubicBezTo>
                    <a:pt x="501" y="11831"/>
                    <a:pt x="351" y="12858"/>
                    <a:pt x="201" y="13911"/>
                  </a:cubicBezTo>
                  <a:cubicBezTo>
                    <a:pt x="125" y="14537"/>
                    <a:pt x="75" y="15164"/>
                    <a:pt x="0" y="15791"/>
                  </a:cubicBezTo>
                  <a:cubicBezTo>
                    <a:pt x="501" y="16768"/>
                    <a:pt x="978" y="17745"/>
                    <a:pt x="1479" y="18748"/>
                  </a:cubicBezTo>
                  <a:cubicBezTo>
                    <a:pt x="1704" y="19199"/>
                    <a:pt x="1930" y="19675"/>
                    <a:pt x="2181" y="20126"/>
                  </a:cubicBezTo>
                  <a:cubicBezTo>
                    <a:pt x="2331" y="20452"/>
                    <a:pt x="2481" y="20753"/>
                    <a:pt x="2582" y="21079"/>
                  </a:cubicBezTo>
                  <a:cubicBezTo>
                    <a:pt x="2582" y="21079"/>
                    <a:pt x="2582" y="21079"/>
                    <a:pt x="2582" y="21104"/>
                  </a:cubicBezTo>
                  <a:cubicBezTo>
                    <a:pt x="2632" y="21204"/>
                    <a:pt x="2657" y="21304"/>
                    <a:pt x="2657" y="21405"/>
                  </a:cubicBezTo>
                  <a:cubicBezTo>
                    <a:pt x="2657" y="21580"/>
                    <a:pt x="2632" y="21730"/>
                    <a:pt x="2556" y="21881"/>
                  </a:cubicBezTo>
                  <a:cubicBezTo>
                    <a:pt x="2381" y="22232"/>
                    <a:pt x="2030" y="22482"/>
                    <a:pt x="1704" y="22683"/>
                  </a:cubicBezTo>
                  <a:cubicBezTo>
                    <a:pt x="1729" y="23635"/>
                    <a:pt x="1078" y="24462"/>
                    <a:pt x="176" y="24688"/>
                  </a:cubicBezTo>
                  <a:cubicBezTo>
                    <a:pt x="451" y="24913"/>
                    <a:pt x="702" y="25189"/>
                    <a:pt x="902" y="25490"/>
                  </a:cubicBezTo>
                  <a:lnTo>
                    <a:pt x="14537" y="25114"/>
                  </a:lnTo>
                  <a:cubicBezTo>
                    <a:pt x="14787" y="25039"/>
                    <a:pt x="15013" y="24989"/>
                    <a:pt x="15188" y="24938"/>
                  </a:cubicBezTo>
                  <a:cubicBezTo>
                    <a:pt x="15364" y="24688"/>
                    <a:pt x="15614" y="24437"/>
                    <a:pt x="15915" y="24237"/>
                  </a:cubicBezTo>
                  <a:cubicBezTo>
                    <a:pt x="15990" y="24187"/>
                    <a:pt x="16040" y="24136"/>
                    <a:pt x="16115" y="24086"/>
                  </a:cubicBezTo>
                  <a:cubicBezTo>
                    <a:pt x="16115" y="24011"/>
                    <a:pt x="16115" y="23911"/>
                    <a:pt x="16115" y="23811"/>
                  </a:cubicBezTo>
                  <a:cubicBezTo>
                    <a:pt x="16141" y="23735"/>
                    <a:pt x="16115" y="23660"/>
                    <a:pt x="16115" y="23585"/>
                  </a:cubicBezTo>
                  <a:cubicBezTo>
                    <a:pt x="16040" y="23560"/>
                    <a:pt x="15965" y="23535"/>
                    <a:pt x="15890" y="23510"/>
                  </a:cubicBezTo>
                  <a:cubicBezTo>
                    <a:pt x="15038" y="23234"/>
                    <a:pt x="14286" y="22808"/>
                    <a:pt x="13609" y="22257"/>
                  </a:cubicBezTo>
                  <a:cubicBezTo>
                    <a:pt x="13434" y="22207"/>
                    <a:pt x="13258" y="22106"/>
                    <a:pt x="13108" y="22006"/>
                  </a:cubicBezTo>
                  <a:cubicBezTo>
                    <a:pt x="12782" y="21806"/>
                    <a:pt x="12531" y="21530"/>
                    <a:pt x="12281" y="21279"/>
                  </a:cubicBezTo>
                  <a:cubicBezTo>
                    <a:pt x="11554" y="20578"/>
                    <a:pt x="10902" y="19851"/>
                    <a:pt x="10376" y="18974"/>
                  </a:cubicBezTo>
                  <a:cubicBezTo>
                    <a:pt x="9724" y="18948"/>
                    <a:pt x="9098" y="18623"/>
                    <a:pt x="8747" y="18046"/>
                  </a:cubicBezTo>
                  <a:cubicBezTo>
                    <a:pt x="8321" y="17319"/>
                    <a:pt x="8396" y="16417"/>
                    <a:pt x="8922" y="15765"/>
                  </a:cubicBezTo>
                  <a:cubicBezTo>
                    <a:pt x="9048" y="15615"/>
                    <a:pt x="9198" y="15490"/>
                    <a:pt x="9349" y="15390"/>
                  </a:cubicBezTo>
                  <a:cubicBezTo>
                    <a:pt x="9273" y="14588"/>
                    <a:pt x="9248" y="13786"/>
                    <a:pt x="9349" y="12984"/>
                  </a:cubicBezTo>
                  <a:cubicBezTo>
                    <a:pt x="9374" y="12708"/>
                    <a:pt x="9449" y="12407"/>
                    <a:pt x="9499" y="12106"/>
                  </a:cubicBezTo>
                  <a:cubicBezTo>
                    <a:pt x="9499" y="12106"/>
                    <a:pt x="9499" y="12081"/>
                    <a:pt x="9474" y="12056"/>
                  </a:cubicBezTo>
                  <a:cubicBezTo>
                    <a:pt x="9424" y="11505"/>
                    <a:pt x="9474" y="10903"/>
                    <a:pt x="9499" y="10327"/>
                  </a:cubicBezTo>
                  <a:cubicBezTo>
                    <a:pt x="9549" y="9851"/>
                    <a:pt x="9624" y="9374"/>
                    <a:pt x="9750" y="8923"/>
                  </a:cubicBezTo>
                  <a:cubicBezTo>
                    <a:pt x="9975" y="7996"/>
                    <a:pt x="10351" y="7119"/>
                    <a:pt x="10877" y="6342"/>
                  </a:cubicBezTo>
                  <a:cubicBezTo>
                    <a:pt x="11704" y="5139"/>
                    <a:pt x="12782" y="4186"/>
                    <a:pt x="14035" y="3535"/>
                  </a:cubicBezTo>
                  <a:cubicBezTo>
                    <a:pt x="13459" y="2608"/>
                    <a:pt x="12882" y="1806"/>
                    <a:pt x="12256" y="1129"/>
                  </a:cubicBezTo>
                  <a:cubicBezTo>
                    <a:pt x="11805" y="1129"/>
                    <a:pt x="11354" y="1079"/>
                    <a:pt x="10902" y="978"/>
                  </a:cubicBezTo>
                  <a:lnTo>
                    <a:pt x="10902" y="978"/>
                  </a:lnTo>
                  <a:cubicBezTo>
                    <a:pt x="10953" y="1179"/>
                    <a:pt x="11003" y="1354"/>
                    <a:pt x="11053" y="1555"/>
                  </a:cubicBezTo>
                  <a:cubicBezTo>
                    <a:pt x="11228" y="2307"/>
                    <a:pt x="11454" y="3134"/>
                    <a:pt x="11905" y="3811"/>
                  </a:cubicBezTo>
                  <a:cubicBezTo>
                    <a:pt x="11930" y="3785"/>
                    <a:pt x="11980" y="3785"/>
                    <a:pt x="12030" y="3785"/>
                  </a:cubicBezTo>
                  <a:cubicBezTo>
                    <a:pt x="12281" y="3785"/>
                    <a:pt x="12481" y="3986"/>
                    <a:pt x="12481" y="4262"/>
                  </a:cubicBezTo>
                  <a:cubicBezTo>
                    <a:pt x="12481" y="4512"/>
                    <a:pt x="12281" y="4738"/>
                    <a:pt x="12030" y="4738"/>
                  </a:cubicBezTo>
                  <a:cubicBezTo>
                    <a:pt x="11780" y="4738"/>
                    <a:pt x="11579" y="4512"/>
                    <a:pt x="11579" y="4262"/>
                  </a:cubicBezTo>
                  <a:cubicBezTo>
                    <a:pt x="11579" y="4136"/>
                    <a:pt x="11604" y="4036"/>
                    <a:pt x="11679" y="3961"/>
                  </a:cubicBezTo>
                  <a:cubicBezTo>
                    <a:pt x="11228" y="3284"/>
                    <a:pt x="11003" y="2482"/>
                    <a:pt x="10802" y="1705"/>
                  </a:cubicBezTo>
                  <a:cubicBezTo>
                    <a:pt x="10752" y="1455"/>
                    <a:pt x="10677" y="1179"/>
                    <a:pt x="10627" y="928"/>
                  </a:cubicBezTo>
                  <a:cubicBezTo>
                    <a:pt x="10351" y="853"/>
                    <a:pt x="10050" y="778"/>
                    <a:pt x="9800" y="678"/>
                  </a:cubicBezTo>
                  <a:cubicBezTo>
                    <a:pt x="9499" y="577"/>
                    <a:pt x="8973" y="327"/>
                    <a:pt x="859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1769943" y="2491066"/>
              <a:ext cx="27668" cy="150185"/>
            </a:xfrm>
            <a:custGeom>
              <a:avLst/>
              <a:gdLst/>
              <a:ahLst/>
              <a:cxnLst/>
              <a:rect l="l" t="t" r="r" b="b"/>
              <a:pathLst>
                <a:path w="953" h="5173" extrusionOk="0">
                  <a:moveTo>
                    <a:pt x="789" y="1"/>
                  </a:moveTo>
                  <a:cubicBezTo>
                    <a:pt x="745" y="1"/>
                    <a:pt x="696" y="33"/>
                    <a:pt x="677" y="110"/>
                  </a:cubicBezTo>
                  <a:cubicBezTo>
                    <a:pt x="376" y="1614"/>
                    <a:pt x="151" y="3168"/>
                    <a:pt x="1" y="4696"/>
                  </a:cubicBezTo>
                  <a:cubicBezTo>
                    <a:pt x="76" y="4847"/>
                    <a:pt x="151" y="4997"/>
                    <a:pt x="226" y="5173"/>
                  </a:cubicBezTo>
                  <a:cubicBezTo>
                    <a:pt x="301" y="4546"/>
                    <a:pt x="351" y="3919"/>
                    <a:pt x="427" y="3293"/>
                  </a:cubicBezTo>
                  <a:cubicBezTo>
                    <a:pt x="577" y="2240"/>
                    <a:pt x="727" y="1213"/>
                    <a:pt x="953" y="185"/>
                  </a:cubicBezTo>
                  <a:cubicBezTo>
                    <a:pt x="953" y="85"/>
                    <a:pt x="903" y="35"/>
                    <a:pt x="828" y="10"/>
                  </a:cubicBezTo>
                  <a:cubicBezTo>
                    <a:pt x="816" y="4"/>
                    <a:pt x="803" y="1"/>
                    <a:pt x="7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1940219" y="2098402"/>
              <a:ext cx="13123" cy="1481"/>
            </a:xfrm>
            <a:custGeom>
              <a:avLst/>
              <a:gdLst/>
              <a:ahLst/>
              <a:cxnLst/>
              <a:rect l="l" t="t" r="r" b="b"/>
              <a:pathLst>
                <a:path w="452" h="51" extrusionOk="0">
                  <a:moveTo>
                    <a:pt x="376" y="1"/>
                  </a:moveTo>
                  <a:cubicBezTo>
                    <a:pt x="251" y="1"/>
                    <a:pt x="126" y="26"/>
                    <a:pt x="0" y="51"/>
                  </a:cubicBezTo>
                  <a:cubicBezTo>
                    <a:pt x="151" y="26"/>
                    <a:pt x="301" y="26"/>
                    <a:pt x="451" y="26"/>
                  </a:cubicBezTo>
                  <a:cubicBezTo>
                    <a:pt x="426" y="26"/>
                    <a:pt x="401" y="1"/>
                    <a:pt x="376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1837618" y="2106414"/>
              <a:ext cx="131720" cy="102165"/>
            </a:xfrm>
            <a:custGeom>
              <a:avLst/>
              <a:gdLst/>
              <a:ahLst/>
              <a:cxnLst/>
              <a:rect l="l" t="t" r="r" b="b"/>
              <a:pathLst>
                <a:path w="4537" h="3519" extrusionOk="0">
                  <a:moveTo>
                    <a:pt x="4411" y="0"/>
                  </a:moveTo>
                  <a:cubicBezTo>
                    <a:pt x="3634" y="25"/>
                    <a:pt x="2832" y="76"/>
                    <a:pt x="2081" y="301"/>
                  </a:cubicBezTo>
                  <a:cubicBezTo>
                    <a:pt x="1655" y="401"/>
                    <a:pt x="1203" y="602"/>
                    <a:pt x="878" y="903"/>
                  </a:cubicBezTo>
                  <a:cubicBezTo>
                    <a:pt x="276" y="1454"/>
                    <a:pt x="0" y="2381"/>
                    <a:pt x="727" y="2958"/>
                  </a:cubicBezTo>
                  <a:cubicBezTo>
                    <a:pt x="1254" y="3367"/>
                    <a:pt x="1931" y="3519"/>
                    <a:pt x="2631" y="3519"/>
                  </a:cubicBezTo>
                  <a:cubicBezTo>
                    <a:pt x="2831" y="3519"/>
                    <a:pt x="3033" y="3506"/>
                    <a:pt x="3233" y="3484"/>
                  </a:cubicBezTo>
                  <a:cubicBezTo>
                    <a:pt x="2482" y="3259"/>
                    <a:pt x="2356" y="2507"/>
                    <a:pt x="2482" y="2081"/>
                  </a:cubicBezTo>
                  <a:cubicBezTo>
                    <a:pt x="2507" y="1980"/>
                    <a:pt x="2582" y="1880"/>
                    <a:pt x="2682" y="1805"/>
                  </a:cubicBezTo>
                  <a:cubicBezTo>
                    <a:pt x="2657" y="1755"/>
                    <a:pt x="2632" y="1655"/>
                    <a:pt x="2732" y="1629"/>
                  </a:cubicBezTo>
                  <a:cubicBezTo>
                    <a:pt x="3259" y="1304"/>
                    <a:pt x="3910" y="1103"/>
                    <a:pt x="4537" y="1028"/>
                  </a:cubicBezTo>
                  <a:cubicBezTo>
                    <a:pt x="4537" y="1003"/>
                    <a:pt x="4537" y="978"/>
                    <a:pt x="4537" y="953"/>
                  </a:cubicBezTo>
                  <a:cubicBezTo>
                    <a:pt x="4512" y="652"/>
                    <a:pt x="4462" y="326"/>
                    <a:pt x="44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2082826" y="2104963"/>
              <a:ext cx="130995" cy="103065"/>
            </a:xfrm>
            <a:custGeom>
              <a:avLst/>
              <a:gdLst/>
              <a:ahLst/>
              <a:cxnLst/>
              <a:rect l="l" t="t" r="r" b="b"/>
              <a:pathLst>
                <a:path w="4512" h="3550" extrusionOk="0">
                  <a:moveTo>
                    <a:pt x="1" y="0"/>
                  </a:moveTo>
                  <a:cubicBezTo>
                    <a:pt x="1" y="151"/>
                    <a:pt x="1" y="326"/>
                    <a:pt x="26" y="502"/>
                  </a:cubicBezTo>
                  <a:cubicBezTo>
                    <a:pt x="26" y="702"/>
                    <a:pt x="26" y="903"/>
                    <a:pt x="26" y="1078"/>
                  </a:cubicBezTo>
                  <a:cubicBezTo>
                    <a:pt x="51" y="1103"/>
                    <a:pt x="101" y="1103"/>
                    <a:pt x="126" y="1103"/>
                  </a:cubicBezTo>
                  <a:cubicBezTo>
                    <a:pt x="702" y="1178"/>
                    <a:pt x="1279" y="1379"/>
                    <a:pt x="1780" y="1679"/>
                  </a:cubicBezTo>
                  <a:cubicBezTo>
                    <a:pt x="1855" y="1705"/>
                    <a:pt x="1855" y="1805"/>
                    <a:pt x="1830" y="1855"/>
                  </a:cubicBezTo>
                  <a:cubicBezTo>
                    <a:pt x="1905" y="1930"/>
                    <a:pt x="1980" y="2030"/>
                    <a:pt x="2006" y="2131"/>
                  </a:cubicBezTo>
                  <a:cubicBezTo>
                    <a:pt x="2156" y="2557"/>
                    <a:pt x="2031" y="3283"/>
                    <a:pt x="1304" y="3534"/>
                  </a:cubicBezTo>
                  <a:cubicBezTo>
                    <a:pt x="1469" y="3543"/>
                    <a:pt x="1631" y="3549"/>
                    <a:pt x="1790" y="3549"/>
                  </a:cubicBezTo>
                  <a:cubicBezTo>
                    <a:pt x="2067" y="3549"/>
                    <a:pt x="2337" y="3532"/>
                    <a:pt x="2607" y="3484"/>
                  </a:cubicBezTo>
                  <a:cubicBezTo>
                    <a:pt x="3133" y="3384"/>
                    <a:pt x="3710" y="3183"/>
                    <a:pt x="4036" y="2732"/>
                  </a:cubicBezTo>
                  <a:cubicBezTo>
                    <a:pt x="4512" y="2080"/>
                    <a:pt x="3986" y="1203"/>
                    <a:pt x="3434" y="777"/>
                  </a:cubicBezTo>
                  <a:cubicBezTo>
                    <a:pt x="2507" y="101"/>
                    <a:pt x="1178" y="50"/>
                    <a:pt x="76" y="25"/>
                  </a:cubicBezTo>
                  <a:cubicBezTo>
                    <a:pt x="51" y="25"/>
                    <a:pt x="26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1975145" y="2103511"/>
              <a:ext cx="101904" cy="42939"/>
            </a:xfrm>
            <a:custGeom>
              <a:avLst/>
              <a:gdLst/>
              <a:ahLst/>
              <a:cxnLst/>
              <a:rect l="l" t="t" r="r" b="b"/>
              <a:pathLst>
                <a:path w="3510" h="1479" extrusionOk="0">
                  <a:moveTo>
                    <a:pt x="3434" y="0"/>
                  </a:moveTo>
                  <a:cubicBezTo>
                    <a:pt x="2855" y="129"/>
                    <a:pt x="2263" y="191"/>
                    <a:pt x="1671" y="191"/>
                  </a:cubicBezTo>
                  <a:cubicBezTo>
                    <a:pt x="1110" y="191"/>
                    <a:pt x="549" y="135"/>
                    <a:pt x="0" y="25"/>
                  </a:cubicBezTo>
                  <a:lnTo>
                    <a:pt x="0" y="25"/>
                  </a:lnTo>
                  <a:cubicBezTo>
                    <a:pt x="0" y="151"/>
                    <a:pt x="25" y="276"/>
                    <a:pt x="25" y="401"/>
                  </a:cubicBezTo>
                  <a:cubicBezTo>
                    <a:pt x="50" y="627"/>
                    <a:pt x="25" y="877"/>
                    <a:pt x="50" y="1103"/>
                  </a:cubicBezTo>
                  <a:cubicBezTo>
                    <a:pt x="552" y="1103"/>
                    <a:pt x="1303" y="1153"/>
                    <a:pt x="1755" y="1479"/>
                  </a:cubicBezTo>
                  <a:cubicBezTo>
                    <a:pt x="2144" y="1213"/>
                    <a:pt x="2650" y="1114"/>
                    <a:pt x="3136" y="1114"/>
                  </a:cubicBezTo>
                  <a:cubicBezTo>
                    <a:pt x="3245" y="1114"/>
                    <a:pt x="3353" y="1119"/>
                    <a:pt x="3459" y="1128"/>
                  </a:cubicBezTo>
                  <a:cubicBezTo>
                    <a:pt x="3509" y="802"/>
                    <a:pt x="3459" y="476"/>
                    <a:pt x="3434" y="151"/>
                  </a:cubicBezTo>
                  <a:cubicBezTo>
                    <a:pt x="3434" y="100"/>
                    <a:pt x="3434" y="50"/>
                    <a:pt x="3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1967132" y="2103511"/>
              <a:ext cx="9494" cy="32749"/>
            </a:xfrm>
            <a:custGeom>
              <a:avLst/>
              <a:gdLst/>
              <a:ahLst/>
              <a:cxnLst/>
              <a:rect l="l" t="t" r="r" b="b"/>
              <a:pathLst>
                <a:path w="327" h="1128" extrusionOk="0">
                  <a:moveTo>
                    <a:pt x="76" y="0"/>
                  </a:moveTo>
                  <a:cubicBezTo>
                    <a:pt x="76" y="25"/>
                    <a:pt x="51" y="75"/>
                    <a:pt x="1" y="100"/>
                  </a:cubicBezTo>
                  <a:cubicBezTo>
                    <a:pt x="1" y="426"/>
                    <a:pt x="51" y="752"/>
                    <a:pt x="76" y="1053"/>
                  </a:cubicBezTo>
                  <a:cubicBezTo>
                    <a:pt x="76" y="1078"/>
                    <a:pt x="76" y="1103"/>
                    <a:pt x="76" y="1128"/>
                  </a:cubicBezTo>
                  <a:lnTo>
                    <a:pt x="226" y="1128"/>
                  </a:lnTo>
                  <a:cubicBezTo>
                    <a:pt x="251" y="1128"/>
                    <a:pt x="301" y="1103"/>
                    <a:pt x="326" y="1103"/>
                  </a:cubicBezTo>
                  <a:cubicBezTo>
                    <a:pt x="301" y="877"/>
                    <a:pt x="326" y="627"/>
                    <a:pt x="301" y="401"/>
                  </a:cubicBezTo>
                  <a:cubicBezTo>
                    <a:pt x="301" y="276"/>
                    <a:pt x="276" y="151"/>
                    <a:pt x="276" y="25"/>
                  </a:cubicBezTo>
                  <a:cubicBezTo>
                    <a:pt x="201" y="25"/>
                    <a:pt x="151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2074813" y="2102060"/>
              <a:ext cx="8768" cy="34200"/>
            </a:xfrm>
            <a:custGeom>
              <a:avLst/>
              <a:gdLst/>
              <a:ahLst/>
              <a:cxnLst/>
              <a:rect l="l" t="t" r="r" b="b"/>
              <a:pathLst>
                <a:path w="302" h="1178" extrusionOk="0">
                  <a:moveTo>
                    <a:pt x="226" y="0"/>
                  </a:moveTo>
                  <a:cubicBezTo>
                    <a:pt x="151" y="25"/>
                    <a:pt x="76" y="25"/>
                    <a:pt x="1" y="50"/>
                  </a:cubicBezTo>
                  <a:cubicBezTo>
                    <a:pt x="1" y="100"/>
                    <a:pt x="1" y="150"/>
                    <a:pt x="1" y="201"/>
                  </a:cubicBezTo>
                  <a:cubicBezTo>
                    <a:pt x="26" y="526"/>
                    <a:pt x="76" y="852"/>
                    <a:pt x="26" y="1178"/>
                  </a:cubicBezTo>
                  <a:lnTo>
                    <a:pt x="302" y="1178"/>
                  </a:lnTo>
                  <a:cubicBezTo>
                    <a:pt x="302" y="1003"/>
                    <a:pt x="302" y="802"/>
                    <a:pt x="302" y="602"/>
                  </a:cubicBezTo>
                  <a:cubicBezTo>
                    <a:pt x="277" y="426"/>
                    <a:pt x="277" y="251"/>
                    <a:pt x="277" y="100"/>
                  </a:cubicBezTo>
                  <a:cubicBezTo>
                    <a:pt x="251" y="75"/>
                    <a:pt x="226" y="25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794679" y="1970339"/>
              <a:ext cx="83701" cy="88085"/>
            </a:xfrm>
            <a:custGeom>
              <a:avLst/>
              <a:gdLst/>
              <a:ahLst/>
              <a:cxnLst/>
              <a:rect l="l" t="t" r="r" b="b"/>
              <a:pathLst>
                <a:path w="2883" h="3034" extrusionOk="0">
                  <a:moveTo>
                    <a:pt x="652" y="1"/>
                  </a:moveTo>
                  <a:cubicBezTo>
                    <a:pt x="552" y="51"/>
                    <a:pt x="427" y="101"/>
                    <a:pt x="301" y="126"/>
                  </a:cubicBezTo>
                  <a:cubicBezTo>
                    <a:pt x="201" y="151"/>
                    <a:pt x="101" y="176"/>
                    <a:pt x="1" y="176"/>
                  </a:cubicBezTo>
                  <a:cubicBezTo>
                    <a:pt x="778" y="1329"/>
                    <a:pt x="1780" y="2181"/>
                    <a:pt x="2632" y="2858"/>
                  </a:cubicBezTo>
                  <a:cubicBezTo>
                    <a:pt x="2707" y="2933"/>
                    <a:pt x="2783" y="2983"/>
                    <a:pt x="2883" y="3033"/>
                  </a:cubicBezTo>
                  <a:cubicBezTo>
                    <a:pt x="2206" y="2482"/>
                    <a:pt x="1655" y="1805"/>
                    <a:pt x="1204" y="1053"/>
                  </a:cubicBezTo>
                  <a:cubicBezTo>
                    <a:pt x="1003" y="727"/>
                    <a:pt x="828" y="377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2205808" y="1951439"/>
              <a:ext cx="50226" cy="69126"/>
            </a:xfrm>
            <a:custGeom>
              <a:avLst/>
              <a:gdLst/>
              <a:ahLst/>
              <a:cxnLst/>
              <a:rect l="l" t="t" r="r" b="b"/>
              <a:pathLst>
                <a:path w="1730" h="2381" extrusionOk="0">
                  <a:moveTo>
                    <a:pt x="1228" y="0"/>
                  </a:moveTo>
                  <a:cubicBezTo>
                    <a:pt x="1053" y="526"/>
                    <a:pt x="827" y="1028"/>
                    <a:pt x="552" y="1529"/>
                  </a:cubicBezTo>
                  <a:cubicBezTo>
                    <a:pt x="376" y="1830"/>
                    <a:pt x="201" y="2105"/>
                    <a:pt x="0" y="2381"/>
                  </a:cubicBezTo>
                  <a:cubicBezTo>
                    <a:pt x="602" y="1729"/>
                    <a:pt x="1253" y="977"/>
                    <a:pt x="1729" y="50"/>
                  </a:cubicBezTo>
                  <a:cubicBezTo>
                    <a:pt x="1554" y="50"/>
                    <a:pt x="1379" y="25"/>
                    <a:pt x="1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1733565" y="1867012"/>
              <a:ext cx="77168" cy="101294"/>
            </a:xfrm>
            <a:custGeom>
              <a:avLst/>
              <a:gdLst/>
              <a:ahLst/>
              <a:cxnLst/>
              <a:rect l="l" t="t" r="r" b="b"/>
              <a:pathLst>
                <a:path w="2658" h="3489" extrusionOk="0">
                  <a:moveTo>
                    <a:pt x="1830" y="1"/>
                  </a:moveTo>
                  <a:cubicBezTo>
                    <a:pt x="1228" y="51"/>
                    <a:pt x="652" y="377"/>
                    <a:pt x="351" y="928"/>
                  </a:cubicBezTo>
                  <a:cubicBezTo>
                    <a:pt x="0" y="1580"/>
                    <a:pt x="101" y="2407"/>
                    <a:pt x="602" y="2933"/>
                  </a:cubicBezTo>
                  <a:cubicBezTo>
                    <a:pt x="962" y="3293"/>
                    <a:pt x="1438" y="3489"/>
                    <a:pt x="1920" y="3489"/>
                  </a:cubicBezTo>
                  <a:cubicBezTo>
                    <a:pt x="2143" y="3489"/>
                    <a:pt x="2368" y="3446"/>
                    <a:pt x="2582" y="3359"/>
                  </a:cubicBezTo>
                  <a:cubicBezTo>
                    <a:pt x="2607" y="3334"/>
                    <a:pt x="2632" y="3334"/>
                    <a:pt x="2657" y="3309"/>
                  </a:cubicBezTo>
                  <a:cubicBezTo>
                    <a:pt x="2231" y="2256"/>
                    <a:pt x="1980" y="1129"/>
                    <a:pt x="1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1725552" y="1859754"/>
              <a:ext cx="88085" cy="116014"/>
            </a:xfrm>
            <a:custGeom>
              <a:avLst/>
              <a:gdLst/>
              <a:ahLst/>
              <a:cxnLst/>
              <a:rect l="l" t="t" r="r" b="b"/>
              <a:pathLst>
                <a:path w="3034" h="3996" extrusionOk="0">
                  <a:moveTo>
                    <a:pt x="2081" y="0"/>
                  </a:moveTo>
                  <a:cubicBezTo>
                    <a:pt x="1730" y="25"/>
                    <a:pt x="1379" y="125"/>
                    <a:pt x="1103" y="301"/>
                  </a:cubicBezTo>
                  <a:cubicBezTo>
                    <a:pt x="878" y="426"/>
                    <a:pt x="702" y="602"/>
                    <a:pt x="552" y="777"/>
                  </a:cubicBezTo>
                  <a:cubicBezTo>
                    <a:pt x="51" y="1454"/>
                    <a:pt x="1" y="2406"/>
                    <a:pt x="477" y="3108"/>
                  </a:cubicBezTo>
                  <a:cubicBezTo>
                    <a:pt x="863" y="3675"/>
                    <a:pt x="1515" y="3996"/>
                    <a:pt x="2174" y="3996"/>
                  </a:cubicBezTo>
                  <a:cubicBezTo>
                    <a:pt x="2244" y="3996"/>
                    <a:pt x="2313" y="3992"/>
                    <a:pt x="2382" y="3985"/>
                  </a:cubicBezTo>
                  <a:cubicBezTo>
                    <a:pt x="2482" y="3985"/>
                    <a:pt x="2582" y="3960"/>
                    <a:pt x="2682" y="3935"/>
                  </a:cubicBezTo>
                  <a:cubicBezTo>
                    <a:pt x="2808" y="3910"/>
                    <a:pt x="2933" y="3860"/>
                    <a:pt x="3033" y="3810"/>
                  </a:cubicBezTo>
                  <a:cubicBezTo>
                    <a:pt x="3008" y="3734"/>
                    <a:pt x="2958" y="3659"/>
                    <a:pt x="2933" y="3559"/>
                  </a:cubicBezTo>
                  <a:cubicBezTo>
                    <a:pt x="2908" y="3584"/>
                    <a:pt x="2883" y="3584"/>
                    <a:pt x="2858" y="3609"/>
                  </a:cubicBezTo>
                  <a:cubicBezTo>
                    <a:pt x="2644" y="3696"/>
                    <a:pt x="2419" y="3739"/>
                    <a:pt x="2196" y="3739"/>
                  </a:cubicBezTo>
                  <a:cubicBezTo>
                    <a:pt x="1714" y="3739"/>
                    <a:pt x="1238" y="3543"/>
                    <a:pt x="878" y="3183"/>
                  </a:cubicBezTo>
                  <a:cubicBezTo>
                    <a:pt x="377" y="2657"/>
                    <a:pt x="276" y="1830"/>
                    <a:pt x="627" y="1178"/>
                  </a:cubicBezTo>
                  <a:cubicBezTo>
                    <a:pt x="928" y="627"/>
                    <a:pt x="1504" y="301"/>
                    <a:pt x="2106" y="251"/>
                  </a:cubicBezTo>
                  <a:cubicBezTo>
                    <a:pt x="2106" y="176"/>
                    <a:pt x="2081" y="75"/>
                    <a:pt x="20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2247992" y="1878655"/>
              <a:ext cx="755" cy="2932"/>
            </a:xfrm>
            <a:custGeom>
              <a:avLst/>
              <a:gdLst/>
              <a:ahLst/>
              <a:cxnLst/>
              <a:rect l="l" t="t" r="r" b="b"/>
              <a:pathLst>
                <a:path w="26" h="101" extrusionOk="0">
                  <a:moveTo>
                    <a:pt x="26" y="1"/>
                  </a:moveTo>
                  <a:cubicBezTo>
                    <a:pt x="26" y="26"/>
                    <a:pt x="1" y="51"/>
                    <a:pt x="1" y="101"/>
                  </a:cubicBezTo>
                  <a:cubicBezTo>
                    <a:pt x="1" y="51"/>
                    <a:pt x="26" y="26"/>
                    <a:pt x="26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2243637" y="1844454"/>
              <a:ext cx="64046" cy="100743"/>
            </a:xfrm>
            <a:custGeom>
              <a:avLst/>
              <a:gdLst/>
              <a:ahLst/>
              <a:cxnLst/>
              <a:rect l="l" t="t" r="r" b="b"/>
              <a:pathLst>
                <a:path w="2206" h="3470" extrusionOk="0">
                  <a:moveTo>
                    <a:pt x="502" y="1"/>
                  </a:moveTo>
                  <a:cubicBezTo>
                    <a:pt x="477" y="1154"/>
                    <a:pt x="326" y="2307"/>
                    <a:pt x="0" y="3409"/>
                  </a:cubicBezTo>
                  <a:cubicBezTo>
                    <a:pt x="141" y="3449"/>
                    <a:pt x="285" y="3469"/>
                    <a:pt x="430" y="3469"/>
                  </a:cubicBezTo>
                  <a:cubicBezTo>
                    <a:pt x="648" y="3469"/>
                    <a:pt x="868" y="3424"/>
                    <a:pt x="1078" y="3334"/>
                  </a:cubicBezTo>
                  <a:cubicBezTo>
                    <a:pt x="1780" y="3058"/>
                    <a:pt x="2206" y="2382"/>
                    <a:pt x="2181" y="1630"/>
                  </a:cubicBezTo>
                  <a:cubicBezTo>
                    <a:pt x="2131" y="803"/>
                    <a:pt x="1479" y="101"/>
                    <a:pt x="6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2241460" y="1836470"/>
              <a:ext cx="74962" cy="116449"/>
            </a:xfrm>
            <a:custGeom>
              <a:avLst/>
              <a:gdLst/>
              <a:ahLst/>
              <a:cxnLst/>
              <a:rect l="l" t="t" r="r" b="b"/>
              <a:pathLst>
                <a:path w="2582" h="4011" extrusionOk="0">
                  <a:moveTo>
                    <a:pt x="652" y="0"/>
                  </a:moveTo>
                  <a:cubicBezTo>
                    <a:pt x="627" y="50"/>
                    <a:pt x="602" y="75"/>
                    <a:pt x="577" y="100"/>
                  </a:cubicBezTo>
                  <a:cubicBezTo>
                    <a:pt x="577" y="150"/>
                    <a:pt x="577" y="226"/>
                    <a:pt x="577" y="276"/>
                  </a:cubicBezTo>
                  <a:lnTo>
                    <a:pt x="727" y="276"/>
                  </a:lnTo>
                  <a:cubicBezTo>
                    <a:pt x="1554" y="376"/>
                    <a:pt x="2206" y="1078"/>
                    <a:pt x="2256" y="1905"/>
                  </a:cubicBezTo>
                  <a:cubicBezTo>
                    <a:pt x="2281" y="2657"/>
                    <a:pt x="1855" y="3333"/>
                    <a:pt x="1153" y="3609"/>
                  </a:cubicBezTo>
                  <a:cubicBezTo>
                    <a:pt x="943" y="3699"/>
                    <a:pt x="723" y="3744"/>
                    <a:pt x="505" y="3744"/>
                  </a:cubicBezTo>
                  <a:cubicBezTo>
                    <a:pt x="360" y="3744"/>
                    <a:pt x="216" y="3724"/>
                    <a:pt x="75" y="3684"/>
                  </a:cubicBezTo>
                  <a:cubicBezTo>
                    <a:pt x="50" y="3785"/>
                    <a:pt x="25" y="3860"/>
                    <a:pt x="0" y="3960"/>
                  </a:cubicBezTo>
                  <a:cubicBezTo>
                    <a:pt x="151" y="3985"/>
                    <a:pt x="326" y="4010"/>
                    <a:pt x="501" y="4010"/>
                  </a:cubicBezTo>
                  <a:cubicBezTo>
                    <a:pt x="652" y="4010"/>
                    <a:pt x="827" y="3985"/>
                    <a:pt x="978" y="3960"/>
                  </a:cubicBezTo>
                  <a:cubicBezTo>
                    <a:pt x="1905" y="3734"/>
                    <a:pt x="2582" y="2857"/>
                    <a:pt x="2532" y="1905"/>
                  </a:cubicBezTo>
                  <a:cubicBezTo>
                    <a:pt x="2481" y="1178"/>
                    <a:pt x="2055" y="526"/>
                    <a:pt x="1379" y="201"/>
                  </a:cubicBezTo>
                  <a:cubicBezTo>
                    <a:pt x="1303" y="150"/>
                    <a:pt x="1203" y="125"/>
                    <a:pt x="1103" y="100"/>
                  </a:cubicBezTo>
                  <a:cubicBezTo>
                    <a:pt x="953" y="50"/>
                    <a:pt x="802" y="25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1793953" y="1768070"/>
              <a:ext cx="454794" cy="333351"/>
            </a:xfrm>
            <a:custGeom>
              <a:avLst/>
              <a:gdLst/>
              <a:ahLst/>
              <a:cxnLst/>
              <a:rect l="l" t="t" r="r" b="b"/>
              <a:pathLst>
                <a:path w="15665" h="11482" extrusionOk="0">
                  <a:moveTo>
                    <a:pt x="11580" y="3534"/>
                  </a:moveTo>
                  <a:cubicBezTo>
                    <a:pt x="11981" y="3534"/>
                    <a:pt x="12306" y="4060"/>
                    <a:pt x="12357" y="4762"/>
                  </a:cubicBezTo>
                  <a:cubicBezTo>
                    <a:pt x="12382" y="5439"/>
                    <a:pt x="12106" y="6015"/>
                    <a:pt x="11705" y="6015"/>
                  </a:cubicBezTo>
                  <a:cubicBezTo>
                    <a:pt x="11696" y="6016"/>
                    <a:pt x="11688" y="6016"/>
                    <a:pt x="11679" y="6016"/>
                  </a:cubicBezTo>
                  <a:cubicBezTo>
                    <a:pt x="11313" y="6016"/>
                    <a:pt x="10978" y="5498"/>
                    <a:pt x="10953" y="4812"/>
                  </a:cubicBezTo>
                  <a:cubicBezTo>
                    <a:pt x="10928" y="4136"/>
                    <a:pt x="11204" y="3559"/>
                    <a:pt x="11580" y="3534"/>
                  </a:cubicBezTo>
                  <a:close/>
                  <a:moveTo>
                    <a:pt x="4161" y="3809"/>
                  </a:moveTo>
                  <a:cubicBezTo>
                    <a:pt x="4527" y="3809"/>
                    <a:pt x="4863" y="4351"/>
                    <a:pt x="4888" y="5013"/>
                  </a:cubicBezTo>
                  <a:cubicBezTo>
                    <a:pt x="4938" y="5715"/>
                    <a:pt x="4637" y="6266"/>
                    <a:pt x="4261" y="6291"/>
                  </a:cubicBezTo>
                  <a:cubicBezTo>
                    <a:pt x="4253" y="6292"/>
                    <a:pt x="4245" y="6292"/>
                    <a:pt x="4237" y="6292"/>
                  </a:cubicBezTo>
                  <a:cubicBezTo>
                    <a:pt x="3870" y="6292"/>
                    <a:pt x="3534" y="5750"/>
                    <a:pt x="3509" y="5088"/>
                  </a:cubicBezTo>
                  <a:cubicBezTo>
                    <a:pt x="3459" y="4386"/>
                    <a:pt x="3760" y="3835"/>
                    <a:pt x="4136" y="3810"/>
                  </a:cubicBezTo>
                  <a:cubicBezTo>
                    <a:pt x="4144" y="3809"/>
                    <a:pt x="4152" y="3809"/>
                    <a:pt x="4161" y="3809"/>
                  </a:cubicBezTo>
                  <a:close/>
                  <a:moveTo>
                    <a:pt x="7767" y="5237"/>
                  </a:moveTo>
                  <a:cubicBezTo>
                    <a:pt x="7920" y="5237"/>
                    <a:pt x="7913" y="5490"/>
                    <a:pt x="7745" y="5514"/>
                  </a:cubicBezTo>
                  <a:cubicBezTo>
                    <a:pt x="7419" y="5514"/>
                    <a:pt x="7143" y="5790"/>
                    <a:pt x="7169" y="6116"/>
                  </a:cubicBezTo>
                  <a:cubicBezTo>
                    <a:pt x="7169" y="6466"/>
                    <a:pt x="7494" y="6667"/>
                    <a:pt x="7820" y="6667"/>
                  </a:cubicBezTo>
                  <a:cubicBezTo>
                    <a:pt x="7828" y="6666"/>
                    <a:pt x="7835" y="6665"/>
                    <a:pt x="7842" y="6665"/>
                  </a:cubicBezTo>
                  <a:cubicBezTo>
                    <a:pt x="7995" y="6665"/>
                    <a:pt x="7988" y="6919"/>
                    <a:pt x="7820" y="6943"/>
                  </a:cubicBezTo>
                  <a:cubicBezTo>
                    <a:pt x="7620" y="6943"/>
                    <a:pt x="7419" y="6892"/>
                    <a:pt x="7244" y="6767"/>
                  </a:cubicBezTo>
                  <a:cubicBezTo>
                    <a:pt x="6943" y="6542"/>
                    <a:pt x="6818" y="6166"/>
                    <a:pt x="6918" y="5815"/>
                  </a:cubicBezTo>
                  <a:cubicBezTo>
                    <a:pt x="7043" y="5464"/>
                    <a:pt x="7394" y="5263"/>
                    <a:pt x="7745" y="5238"/>
                  </a:cubicBezTo>
                  <a:cubicBezTo>
                    <a:pt x="7753" y="5237"/>
                    <a:pt x="7760" y="5237"/>
                    <a:pt x="7767" y="5237"/>
                  </a:cubicBezTo>
                  <a:close/>
                  <a:moveTo>
                    <a:pt x="9866" y="7513"/>
                  </a:moveTo>
                  <a:cubicBezTo>
                    <a:pt x="9932" y="7513"/>
                    <a:pt x="10001" y="7557"/>
                    <a:pt x="10001" y="7644"/>
                  </a:cubicBezTo>
                  <a:cubicBezTo>
                    <a:pt x="10026" y="8597"/>
                    <a:pt x="8948" y="9098"/>
                    <a:pt x="8121" y="9123"/>
                  </a:cubicBezTo>
                  <a:cubicBezTo>
                    <a:pt x="8075" y="9126"/>
                    <a:pt x="8029" y="9127"/>
                    <a:pt x="7982" y="9127"/>
                  </a:cubicBezTo>
                  <a:cubicBezTo>
                    <a:pt x="7175" y="9127"/>
                    <a:pt x="6187" y="8720"/>
                    <a:pt x="6116" y="7820"/>
                  </a:cubicBezTo>
                  <a:cubicBezTo>
                    <a:pt x="6103" y="7732"/>
                    <a:pt x="6166" y="7688"/>
                    <a:pt x="6235" y="7688"/>
                  </a:cubicBezTo>
                  <a:cubicBezTo>
                    <a:pt x="6304" y="7688"/>
                    <a:pt x="6379" y="7732"/>
                    <a:pt x="6392" y="7820"/>
                  </a:cubicBezTo>
                  <a:cubicBezTo>
                    <a:pt x="6438" y="8561"/>
                    <a:pt x="7320" y="8853"/>
                    <a:pt x="7968" y="8853"/>
                  </a:cubicBezTo>
                  <a:cubicBezTo>
                    <a:pt x="8021" y="8853"/>
                    <a:pt x="8072" y="8851"/>
                    <a:pt x="8121" y="8847"/>
                  </a:cubicBezTo>
                  <a:cubicBezTo>
                    <a:pt x="8798" y="8822"/>
                    <a:pt x="9750" y="8446"/>
                    <a:pt x="9750" y="7644"/>
                  </a:cubicBezTo>
                  <a:cubicBezTo>
                    <a:pt x="9737" y="7557"/>
                    <a:pt x="9800" y="7513"/>
                    <a:pt x="9866" y="7513"/>
                  </a:cubicBezTo>
                  <a:close/>
                  <a:moveTo>
                    <a:pt x="10051" y="0"/>
                  </a:moveTo>
                  <a:cubicBezTo>
                    <a:pt x="6692" y="2231"/>
                    <a:pt x="1880" y="2882"/>
                    <a:pt x="1" y="3058"/>
                  </a:cubicBezTo>
                  <a:cubicBezTo>
                    <a:pt x="1" y="3258"/>
                    <a:pt x="51" y="3459"/>
                    <a:pt x="76" y="3659"/>
                  </a:cubicBezTo>
                  <a:cubicBezTo>
                    <a:pt x="176" y="4386"/>
                    <a:pt x="351" y="5138"/>
                    <a:pt x="577" y="5840"/>
                  </a:cubicBezTo>
                  <a:cubicBezTo>
                    <a:pt x="828" y="5740"/>
                    <a:pt x="1103" y="5689"/>
                    <a:pt x="1379" y="5689"/>
                  </a:cubicBezTo>
                  <a:cubicBezTo>
                    <a:pt x="1428" y="5687"/>
                    <a:pt x="1476" y="5686"/>
                    <a:pt x="1524" y="5686"/>
                  </a:cubicBezTo>
                  <a:cubicBezTo>
                    <a:pt x="2963" y="5686"/>
                    <a:pt x="4138" y="6763"/>
                    <a:pt x="4211" y="8146"/>
                  </a:cubicBezTo>
                  <a:cubicBezTo>
                    <a:pt x="4236" y="8897"/>
                    <a:pt x="3935" y="9574"/>
                    <a:pt x="3459" y="10075"/>
                  </a:cubicBezTo>
                  <a:cubicBezTo>
                    <a:pt x="4512" y="10852"/>
                    <a:pt x="5790" y="11329"/>
                    <a:pt x="7143" y="11454"/>
                  </a:cubicBezTo>
                  <a:cubicBezTo>
                    <a:pt x="7374" y="11472"/>
                    <a:pt x="7604" y="11481"/>
                    <a:pt x="7835" y="11481"/>
                  </a:cubicBezTo>
                  <a:cubicBezTo>
                    <a:pt x="9186" y="11481"/>
                    <a:pt x="10531" y="11165"/>
                    <a:pt x="11730" y="10502"/>
                  </a:cubicBezTo>
                  <a:cubicBezTo>
                    <a:pt x="12181" y="10276"/>
                    <a:pt x="12582" y="9975"/>
                    <a:pt x="12958" y="9624"/>
                  </a:cubicBezTo>
                  <a:cubicBezTo>
                    <a:pt x="12407" y="9173"/>
                    <a:pt x="12056" y="8522"/>
                    <a:pt x="12006" y="7770"/>
                  </a:cubicBezTo>
                  <a:cubicBezTo>
                    <a:pt x="11930" y="6341"/>
                    <a:pt x="13083" y="5113"/>
                    <a:pt x="14562" y="5038"/>
                  </a:cubicBezTo>
                  <a:cubicBezTo>
                    <a:pt x="14615" y="5033"/>
                    <a:pt x="14669" y="5031"/>
                    <a:pt x="14722" y="5031"/>
                  </a:cubicBezTo>
                  <a:cubicBezTo>
                    <a:pt x="14969" y="5031"/>
                    <a:pt x="15212" y="5076"/>
                    <a:pt x="15439" y="5138"/>
                  </a:cubicBezTo>
                  <a:cubicBezTo>
                    <a:pt x="15540" y="4737"/>
                    <a:pt x="15590" y="4311"/>
                    <a:pt x="15640" y="3910"/>
                  </a:cubicBezTo>
                  <a:cubicBezTo>
                    <a:pt x="15640" y="3860"/>
                    <a:pt x="15665" y="3835"/>
                    <a:pt x="15665" y="3810"/>
                  </a:cubicBezTo>
                  <a:cubicBezTo>
                    <a:pt x="15665" y="3760"/>
                    <a:pt x="15665" y="3709"/>
                    <a:pt x="15665" y="3684"/>
                  </a:cubicBezTo>
                  <a:cubicBezTo>
                    <a:pt x="14236" y="3108"/>
                    <a:pt x="12783" y="1178"/>
                    <a:pt x="11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2140310" y="1914132"/>
              <a:ext cx="101904" cy="133375"/>
            </a:xfrm>
            <a:custGeom>
              <a:avLst/>
              <a:gdLst/>
              <a:ahLst/>
              <a:cxnLst/>
              <a:rect l="l" t="t" r="r" b="b"/>
              <a:pathLst>
                <a:path w="3510" h="4594" extrusionOk="0">
                  <a:moveTo>
                    <a:pt x="2792" y="0"/>
                  </a:moveTo>
                  <a:cubicBezTo>
                    <a:pt x="2739" y="0"/>
                    <a:pt x="2685" y="2"/>
                    <a:pt x="2632" y="7"/>
                  </a:cubicBezTo>
                  <a:cubicBezTo>
                    <a:pt x="1153" y="82"/>
                    <a:pt x="0" y="1310"/>
                    <a:pt x="76" y="2739"/>
                  </a:cubicBezTo>
                  <a:cubicBezTo>
                    <a:pt x="126" y="3491"/>
                    <a:pt x="477" y="4142"/>
                    <a:pt x="1028" y="4593"/>
                  </a:cubicBezTo>
                  <a:cubicBezTo>
                    <a:pt x="2006" y="3741"/>
                    <a:pt x="2732" y="2613"/>
                    <a:pt x="3158" y="1385"/>
                  </a:cubicBezTo>
                  <a:cubicBezTo>
                    <a:pt x="3309" y="959"/>
                    <a:pt x="3409" y="533"/>
                    <a:pt x="3509" y="107"/>
                  </a:cubicBezTo>
                  <a:cubicBezTo>
                    <a:pt x="3282" y="45"/>
                    <a:pt x="3039" y="0"/>
                    <a:pt x="2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1810705" y="1933119"/>
              <a:ext cx="106259" cy="127482"/>
            </a:xfrm>
            <a:custGeom>
              <a:avLst/>
              <a:gdLst/>
              <a:ahLst/>
              <a:cxnLst/>
              <a:rect l="l" t="t" r="r" b="b"/>
              <a:pathLst>
                <a:path w="3660" h="4391" extrusionOk="0">
                  <a:moveTo>
                    <a:pt x="947" y="1"/>
                  </a:moveTo>
                  <a:cubicBezTo>
                    <a:pt x="899" y="1"/>
                    <a:pt x="851" y="2"/>
                    <a:pt x="802" y="4"/>
                  </a:cubicBezTo>
                  <a:cubicBezTo>
                    <a:pt x="526" y="4"/>
                    <a:pt x="251" y="55"/>
                    <a:pt x="0" y="155"/>
                  </a:cubicBezTo>
                  <a:cubicBezTo>
                    <a:pt x="326" y="1258"/>
                    <a:pt x="827" y="2285"/>
                    <a:pt x="1579" y="3187"/>
                  </a:cubicBezTo>
                  <a:cubicBezTo>
                    <a:pt x="1955" y="3639"/>
                    <a:pt x="2406" y="4040"/>
                    <a:pt x="2882" y="4390"/>
                  </a:cubicBezTo>
                  <a:cubicBezTo>
                    <a:pt x="3358" y="3889"/>
                    <a:pt x="3659" y="3212"/>
                    <a:pt x="3634" y="2461"/>
                  </a:cubicBezTo>
                  <a:cubicBezTo>
                    <a:pt x="3561" y="1078"/>
                    <a:pt x="2386" y="1"/>
                    <a:pt x="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1971138" y="1986162"/>
              <a:ext cx="113894" cy="46917"/>
            </a:xfrm>
            <a:custGeom>
              <a:avLst/>
              <a:gdLst/>
              <a:ahLst/>
              <a:cxnLst/>
              <a:rect l="l" t="t" r="r" b="b"/>
              <a:pathLst>
                <a:path w="3923" h="1616" extrusionOk="0">
                  <a:moveTo>
                    <a:pt x="3763" y="1"/>
                  </a:moveTo>
                  <a:cubicBezTo>
                    <a:pt x="3697" y="1"/>
                    <a:pt x="3634" y="45"/>
                    <a:pt x="3647" y="132"/>
                  </a:cubicBezTo>
                  <a:cubicBezTo>
                    <a:pt x="3647" y="934"/>
                    <a:pt x="2695" y="1310"/>
                    <a:pt x="2018" y="1335"/>
                  </a:cubicBezTo>
                  <a:cubicBezTo>
                    <a:pt x="1969" y="1339"/>
                    <a:pt x="1918" y="1341"/>
                    <a:pt x="1865" y="1341"/>
                  </a:cubicBezTo>
                  <a:cubicBezTo>
                    <a:pt x="1217" y="1341"/>
                    <a:pt x="335" y="1049"/>
                    <a:pt x="289" y="308"/>
                  </a:cubicBezTo>
                  <a:cubicBezTo>
                    <a:pt x="276" y="220"/>
                    <a:pt x="201" y="176"/>
                    <a:pt x="132" y="176"/>
                  </a:cubicBezTo>
                  <a:cubicBezTo>
                    <a:pt x="63" y="176"/>
                    <a:pt x="0" y="220"/>
                    <a:pt x="13" y="308"/>
                  </a:cubicBezTo>
                  <a:cubicBezTo>
                    <a:pt x="84" y="1208"/>
                    <a:pt x="1072" y="1615"/>
                    <a:pt x="1879" y="1615"/>
                  </a:cubicBezTo>
                  <a:cubicBezTo>
                    <a:pt x="1926" y="1615"/>
                    <a:pt x="1972" y="1614"/>
                    <a:pt x="2018" y="1611"/>
                  </a:cubicBezTo>
                  <a:cubicBezTo>
                    <a:pt x="2845" y="1586"/>
                    <a:pt x="3923" y="1085"/>
                    <a:pt x="3898" y="132"/>
                  </a:cubicBezTo>
                  <a:cubicBezTo>
                    <a:pt x="3898" y="45"/>
                    <a:pt x="3829" y="1"/>
                    <a:pt x="3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1894376" y="1878625"/>
              <a:ext cx="42939" cy="72117"/>
            </a:xfrm>
            <a:custGeom>
              <a:avLst/>
              <a:gdLst/>
              <a:ahLst/>
              <a:cxnLst/>
              <a:rect l="l" t="t" r="r" b="b"/>
              <a:pathLst>
                <a:path w="1479" h="2484" extrusionOk="0">
                  <a:moveTo>
                    <a:pt x="702" y="1"/>
                  </a:moveTo>
                  <a:cubicBezTo>
                    <a:pt x="693" y="1"/>
                    <a:pt x="685" y="1"/>
                    <a:pt x="677" y="2"/>
                  </a:cubicBezTo>
                  <a:cubicBezTo>
                    <a:pt x="301" y="27"/>
                    <a:pt x="0" y="578"/>
                    <a:pt x="50" y="1280"/>
                  </a:cubicBezTo>
                  <a:cubicBezTo>
                    <a:pt x="75" y="1942"/>
                    <a:pt x="411" y="2484"/>
                    <a:pt x="778" y="2484"/>
                  </a:cubicBezTo>
                  <a:cubicBezTo>
                    <a:pt x="786" y="2484"/>
                    <a:pt x="794" y="2484"/>
                    <a:pt x="802" y="2483"/>
                  </a:cubicBezTo>
                  <a:cubicBezTo>
                    <a:pt x="1178" y="2458"/>
                    <a:pt x="1479" y="1907"/>
                    <a:pt x="1429" y="1205"/>
                  </a:cubicBezTo>
                  <a:cubicBezTo>
                    <a:pt x="1404" y="543"/>
                    <a:pt x="1068" y="1"/>
                    <a:pt x="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2111191" y="1870671"/>
              <a:ext cx="42242" cy="72088"/>
            </a:xfrm>
            <a:custGeom>
              <a:avLst/>
              <a:gdLst/>
              <a:ahLst/>
              <a:cxnLst/>
              <a:rect l="l" t="t" r="r" b="b"/>
              <a:pathLst>
                <a:path w="1455" h="2483" extrusionOk="0">
                  <a:moveTo>
                    <a:pt x="653" y="0"/>
                  </a:moveTo>
                  <a:cubicBezTo>
                    <a:pt x="277" y="25"/>
                    <a:pt x="1" y="602"/>
                    <a:pt x="26" y="1278"/>
                  </a:cubicBezTo>
                  <a:cubicBezTo>
                    <a:pt x="51" y="1964"/>
                    <a:pt x="386" y="2482"/>
                    <a:pt x="752" y="2482"/>
                  </a:cubicBezTo>
                  <a:cubicBezTo>
                    <a:pt x="761" y="2482"/>
                    <a:pt x="769" y="2482"/>
                    <a:pt x="778" y="2481"/>
                  </a:cubicBezTo>
                  <a:cubicBezTo>
                    <a:pt x="1179" y="2481"/>
                    <a:pt x="1455" y="1905"/>
                    <a:pt x="1430" y="1228"/>
                  </a:cubicBezTo>
                  <a:cubicBezTo>
                    <a:pt x="1379" y="526"/>
                    <a:pt x="1054" y="0"/>
                    <a:pt x="6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1991867" y="1920084"/>
              <a:ext cx="34229" cy="49558"/>
            </a:xfrm>
            <a:custGeom>
              <a:avLst/>
              <a:gdLst/>
              <a:ahLst/>
              <a:cxnLst/>
              <a:rect l="l" t="t" r="r" b="b"/>
              <a:pathLst>
                <a:path w="1179" h="1707" extrusionOk="0">
                  <a:moveTo>
                    <a:pt x="950" y="1"/>
                  </a:moveTo>
                  <a:cubicBezTo>
                    <a:pt x="943" y="1"/>
                    <a:pt x="936" y="1"/>
                    <a:pt x="928" y="2"/>
                  </a:cubicBezTo>
                  <a:cubicBezTo>
                    <a:pt x="577" y="27"/>
                    <a:pt x="226" y="228"/>
                    <a:pt x="101" y="579"/>
                  </a:cubicBezTo>
                  <a:cubicBezTo>
                    <a:pt x="1" y="930"/>
                    <a:pt x="126" y="1306"/>
                    <a:pt x="427" y="1531"/>
                  </a:cubicBezTo>
                  <a:cubicBezTo>
                    <a:pt x="602" y="1656"/>
                    <a:pt x="803" y="1707"/>
                    <a:pt x="1003" y="1707"/>
                  </a:cubicBezTo>
                  <a:cubicBezTo>
                    <a:pt x="1171" y="1683"/>
                    <a:pt x="1178" y="1429"/>
                    <a:pt x="1025" y="1429"/>
                  </a:cubicBezTo>
                  <a:cubicBezTo>
                    <a:pt x="1018" y="1429"/>
                    <a:pt x="1011" y="1430"/>
                    <a:pt x="1003" y="1431"/>
                  </a:cubicBezTo>
                  <a:cubicBezTo>
                    <a:pt x="677" y="1431"/>
                    <a:pt x="352" y="1230"/>
                    <a:pt x="352" y="880"/>
                  </a:cubicBezTo>
                  <a:cubicBezTo>
                    <a:pt x="326" y="554"/>
                    <a:pt x="602" y="278"/>
                    <a:pt x="928" y="278"/>
                  </a:cubicBezTo>
                  <a:cubicBezTo>
                    <a:pt x="1096" y="254"/>
                    <a:pt x="1103" y="1"/>
                    <a:pt x="9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785940" y="1839374"/>
              <a:ext cx="473607" cy="269712"/>
            </a:xfrm>
            <a:custGeom>
              <a:avLst/>
              <a:gdLst/>
              <a:ahLst/>
              <a:cxnLst/>
              <a:rect l="l" t="t" r="r" b="b"/>
              <a:pathLst>
                <a:path w="16313" h="9290" extrusionOk="0">
                  <a:moveTo>
                    <a:pt x="16267" y="0"/>
                  </a:moveTo>
                  <a:cubicBezTo>
                    <a:pt x="16267" y="25"/>
                    <a:pt x="16267" y="25"/>
                    <a:pt x="16242" y="50"/>
                  </a:cubicBezTo>
                  <a:cubicBezTo>
                    <a:pt x="16101" y="239"/>
                    <a:pt x="16312" y="1242"/>
                    <a:pt x="16008" y="1242"/>
                  </a:cubicBezTo>
                  <a:cubicBezTo>
                    <a:pt x="15988" y="1242"/>
                    <a:pt x="15966" y="1238"/>
                    <a:pt x="15941" y="1228"/>
                  </a:cubicBezTo>
                  <a:cubicBezTo>
                    <a:pt x="15941" y="1253"/>
                    <a:pt x="15941" y="1304"/>
                    <a:pt x="15941" y="1354"/>
                  </a:cubicBezTo>
                  <a:cubicBezTo>
                    <a:pt x="15941" y="1379"/>
                    <a:pt x="15916" y="1404"/>
                    <a:pt x="15916" y="1454"/>
                  </a:cubicBezTo>
                  <a:cubicBezTo>
                    <a:pt x="15866" y="1855"/>
                    <a:pt x="15816" y="2281"/>
                    <a:pt x="15715" y="2682"/>
                  </a:cubicBezTo>
                  <a:cubicBezTo>
                    <a:pt x="15615" y="3108"/>
                    <a:pt x="15515" y="3534"/>
                    <a:pt x="15364" y="3960"/>
                  </a:cubicBezTo>
                  <a:cubicBezTo>
                    <a:pt x="14938" y="5188"/>
                    <a:pt x="14212" y="6316"/>
                    <a:pt x="13234" y="7168"/>
                  </a:cubicBezTo>
                  <a:cubicBezTo>
                    <a:pt x="12858" y="7519"/>
                    <a:pt x="12457" y="7820"/>
                    <a:pt x="12006" y="8046"/>
                  </a:cubicBezTo>
                  <a:cubicBezTo>
                    <a:pt x="10807" y="8709"/>
                    <a:pt x="9462" y="9025"/>
                    <a:pt x="8111" y="9025"/>
                  </a:cubicBezTo>
                  <a:cubicBezTo>
                    <a:pt x="7880" y="9025"/>
                    <a:pt x="7650" y="9016"/>
                    <a:pt x="7419" y="8998"/>
                  </a:cubicBezTo>
                  <a:cubicBezTo>
                    <a:pt x="6066" y="8873"/>
                    <a:pt x="4788" y="8396"/>
                    <a:pt x="3735" y="7619"/>
                  </a:cubicBezTo>
                  <a:cubicBezTo>
                    <a:pt x="3259" y="7269"/>
                    <a:pt x="2808" y="6868"/>
                    <a:pt x="2432" y="6416"/>
                  </a:cubicBezTo>
                  <a:cubicBezTo>
                    <a:pt x="1680" y="5514"/>
                    <a:pt x="1179" y="4487"/>
                    <a:pt x="853" y="3384"/>
                  </a:cubicBezTo>
                  <a:cubicBezTo>
                    <a:pt x="627" y="2682"/>
                    <a:pt x="452" y="1930"/>
                    <a:pt x="352" y="1203"/>
                  </a:cubicBezTo>
                  <a:cubicBezTo>
                    <a:pt x="327" y="1003"/>
                    <a:pt x="277" y="802"/>
                    <a:pt x="277" y="602"/>
                  </a:cubicBezTo>
                  <a:cubicBezTo>
                    <a:pt x="176" y="602"/>
                    <a:pt x="76" y="627"/>
                    <a:pt x="1" y="627"/>
                  </a:cubicBezTo>
                  <a:cubicBezTo>
                    <a:pt x="1" y="652"/>
                    <a:pt x="1" y="677"/>
                    <a:pt x="1" y="702"/>
                  </a:cubicBezTo>
                  <a:cubicBezTo>
                    <a:pt x="1" y="777"/>
                    <a:pt x="26" y="878"/>
                    <a:pt x="26" y="953"/>
                  </a:cubicBezTo>
                  <a:cubicBezTo>
                    <a:pt x="176" y="2081"/>
                    <a:pt x="427" y="3208"/>
                    <a:pt x="853" y="4261"/>
                  </a:cubicBezTo>
                  <a:cubicBezTo>
                    <a:pt x="878" y="4361"/>
                    <a:pt x="928" y="4436"/>
                    <a:pt x="953" y="4512"/>
                  </a:cubicBezTo>
                  <a:cubicBezTo>
                    <a:pt x="1129" y="4888"/>
                    <a:pt x="1304" y="5238"/>
                    <a:pt x="1505" y="5564"/>
                  </a:cubicBezTo>
                  <a:cubicBezTo>
                    <a:pt x="1956" y="6316"/>
                    <a:pt x="2507" y="6993"/>
                    <a:pt x="3184" y="7544"/>
                  </a:cubicBezTo>
                  <a:cubicBezTo>
                    <a:pt x="3911" y="8146"/>
                    <a:pt x="4763" y="8622"/>
                    <a:pt x="5690" y="8923"/>
                  </a:cubicBezTo>
                  <a:cubicBezTo>
                    <a:pt x="5715" y="8923"/>
                    <a:pt x="5740" y="8948"/>
                    <a:pt x="5765" y="8948"/>
                  </a:cubicBezTo>
                  <a:cubicBezTo>
                    <a:pt x="5916" y="8948"/>
                    <a:pt x="6066" y="8923"/>
                    <a:pt x="6191" y="8923"/>
                  </a:cubicBezTo>
                  <a:cubicBezTo>
                    <a:pt x="6292" y="8923"/>
                    <a:pt x="6342" y="9023"/>
                    <a:pt x="6317" y="9098"/>
                  </a:cubicBezTo>
                  <a:cubicBezTo>
                    <a:pt x="6392" y="9098"/>
                    <a:pt x="6442" y="9123"/>
                    <a:pt x="6517" y="9123"/>
                  </a:cubicBezTo>
                  <a:cubicBezTo>
                    <a:pt x="7066" y="9233"/>
                    <a:pt x="7627" y="9289"/>
                    <a:pt x="8188" y="9289"/>
                  </a:cubicBezTo>
                  <a:cubicBezTo>
                    <a:pt x="8780" y="9289"/>
                    <a:pt x="9372" y="9227"/>
                    <a:pt x="9951" y="9098"/>
                  </a:cubicBezTo>
                  <a:cubicBezTo>
                    <a:pt x="10026" y="9073"/>
                    <a:pt x="10101" y="9073"/>
                    <a:pt x="10176" y="9048"/>
                  </a:cubicBezTo>
                  <a:cubicBezTo>
                    <a:pt x="10176" y="8973"/>
                    <a:pt x="10201" y="8898"/>
                    <a:pt x="10302" y="8898"/>
                  </a:cubicBezTo>
                  <a:lnTo>
                    <a:pt x="10703" y="8898"/>
                  </a:lnTo>
                  <a:cubicBezTo>
                    <a:pt x="12232" y="8421"/>
                    <a:pt x="13510" y="7494"/>
                    <a:pt x="14462" y="6241"/>
                  </a:cubicBezTo>
                  <a:cubicBezTo>
                    <a:pt x="14663" y="5965"/>
                    <a:pt x="14838" y="5690"/>
                    <a:pt x="15014" y="5389"/>
                  </a:cubicBezTo>
                  <a:cubicBezTo>
                    <a:pt x="15289" y="4888"/>
                    <a:pt x="15515" y="4386"/>
                    <a:pt x="15690" y="3860"/>
                  </a:cubicBezTo>
                  <a:cubicBezTo>
                    <a:pt x="15715" y="3760"/>
                    <a:pt x="15740" y="3685"/>
                    <a:pt x="15765" y="3584"/>
                  </a:cubicBezTo>
                  <a:cubicBezTo>
                    <a:pt x="16091" y="2482"/>
                    <a:pt x="16242" y="1329"/>
                    <a:pt x="16267" y="176"/>
                  </a:cubicBezTo>
                  <a:cubicBezTo>
                    <a:pt x="16267" y="126"/>
                    <a:pt x="16267" y="50"/>
                    <a:pt x="16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2141036" y="1762960"/>
              <a:ext cx="141911" cy="112501"/>
            </a:xfrm>
            <a:custGeom>
              <a:avLst/>
              <a:gdLst/>
              <a:ahLst/>
              <a:cxnLst/>
              <a:rect l="l" t="t" r="r" b="b"/>
              <a:pathLst>
                <a:path w="4888" h="3875" extrusionOk="0">
                  <a:moveTo>
                    <a:pt x="4662" y="1"/>
                  </a:moveTo>
                  <a:cubicBezTo>
                    <a:pt x="4512" y="101"/>
                    <a:pt x="4311" y="151"/>
                    <a:pt x="4111" y="176"/>
                  </a:cubicBezTo>
                  <a:lnTo>
                    <a:pt x="1" y="176"/>
                  </a:lnTo>
                  <a:cubicBezTo>
                    <a:pt x="828" y="1354"/>
                    <a:pt x="2281" y="3284"/>
                    <a:pt x="3710" y="3860"/>
                  </a:cubicBezTo>
                  <a:cubicBezTo>
                    <a:pt x="3735" y="3870"/>
                    <a:pt x="3757" y="3874"/>
                    <a:pt x="3777" y="3874"/>
                  </a:cubicBezTo>
                  <a:cubicBezTo>
                    <a:pt x="4081" y="3874"/>
                    <a:pt x="3870" y="2871"/>
                    <a:pt x="4011" y="2682"/>
                  </a:cubicBezTo>
                  <a:cubicBezTo>
                    <a:pt x="4036" y="2657"/>
                    <a:pt x="4036" y="2657"/>
                    <a:pt x="4036" y="2632"/>
                  </a:cubicBezTo>
                  <a:cubicBezTo>
                    <a:pt x="4061" y="2607"/>
                    <a:pt x="4086" y="2582"/>
                    <a:pt x="4111" y="2532"/>
                  </a:cubicBezTo>
                  <a:cubicBezTo>
                    <a:pt x="4261" y="2557"/>
                    <a:pt x="4412" y="2582"/>
                    <a:pt x="4562" y="2632"/>
                  </a:cubicBezTo>
                  <a:cubicBezTo>
                    <a:pt x="4662" y="2657"/>
                    <a:pt x="4762" y="2682"/>
                    <a:pt x="4838" y="2733"/>
                  </a:cubicBezTo>
                  <a:cubicBezTo>
                    <a:pt x="4888" y="1805"/>
                    <a:pt x="4838" y="1179"/>
                    <a:pt x="4838" y="1179"/>
                  </a:cubicBezTo>
                  <a:cubicBezTo>
                    <a:pt x="4813" y="778"/>
                    <a:pt x="4762" y="377"/>
                    <a:pt x="4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752494" y="1756428"/>
              <a:ext cx="333264" cy="112065"/>
            </a:xfrm>
            <a:custGeom>
              <a:avLst/>
              <a:gdLst/>
              <a:ahLst/>
              <a:cxnLst/>
              <a:rect l="l" t="t" r="r" b="b"/>
              <a:pathLst>
                <a:path w="11479" h="3860" extrusionOk="0">
                  <a:moveTo>
                    <a:pt x="276" y="0"/>
                  </a:moveTo>
                  <a:cubicBezTo>
                    <a:pt x="100" y="702"/>
                    <a:pt x="0" y="1479"/>
                    <a:pt x="0" y="2306"/>
                  </a:cubicBezTo>
                  <a:cubicBezTo>
                    <a:pt x="0" y="2306"/>
                    <a:pt x="25" y="2933"/>
                    <a:pt x="175" y="3860"/>
                  </a:cubicBezTo>
                  <a:cubicBezTo>
                    <a:pt x="451" y="3684"/>
                    <a:pt x="802" y="3584"/>
                    <a:pt x="1153" y="3559"/>
                  </a:cubicBezTo>
                  <a:cubicBezTo>
                    <a:pt x="1153" y="3534"/>
                    <a:pt x="1153" y="3509"/>
                    <a:pt x="1153" y="3484"/>
                  </a:cubicBezTo>
                  <a:cubicBezTo>
                    <a:pt x="1228" y="3484"/>
                    <a:pt x="1328" y="3459"/>
                    <a:pt x="1429" y="3459"/>
                  </a:cubicBezTo>
                  <a:cubicBezTo>
                    <a:pt x="3308" y="3283"/>
                    <a:pt x="8120" y="2632"/>
                    <a:pt x="11479" y="401"/>
                  </a:cubicBezTo>
                  <a:lnTo>
                    <a:pt x="1153" y="401"/>
                  </a:lnTo>
                  <a:cubicBezTo>
                    <a:pt x="1028" y="401"/>
                    <a:pt x="877" y="376"/>
                    <a:pt x="752" y="326"/>
                  </a:cubicBezTo>
                  <a:cubicBezTo>
                    <a:pt x="576" y="251"/>
                    <a:pt x="401" y="151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1906018" y="2143460"/>
              <a:ext cx="114272" cy="64133"/>
            </a:xfrm>
            <a:custGeom>
              <a:avLst/>
              <a:gdLst/>
              <a:ahLst/>
              <a:cxnLst/>
              <a:rect l="l" t="t" r="r" b="b"/>
              <a:pathLst>
                <a:path w="3936" h="2209" extrusionOk="0">
                  <a:moveTo>
                    <a:pt x="2615" y="0"/>
                  </a:moveTo>
                  <a:cubicBezTo>
                    <a:pt x="2333" y="0"/>
                    <a:pt x="2054" y="30"/>
                    <a:pt x="1805" y="78"/>
                  </a:cubicBezTo>
                  <a:cubicBezTo>
                    <a:pt x="1354" y="178"/>
                    <a:pt x="903" y="328"/>
                    <a:pt x="502" y="579"/>
                  </a:cubicBezTo>
                  <a:cubicBezTo>
                    <a:pt x="479" y="594"/>
                    <a:pt x="457" y="600"/>
                    <a:pt x="437" y="600"/>
                  </a:cubicBezTo>
                  <a:cubicBezTo>
                    <a:pt x="387" y="600"/>
                    <a:pt x="344" y="564"/>
                    <a:pt x="326" y="529"/>
                  </a:cubicBezTo>
                  <a:cubicBezTo>
                    <a:pt x="226" y="604"/>
                    <a:pt x="151" y="704"/>
                    <a:pt x="126" y="805"/>
                  </a:cubicBezTo>
                  <a:cubicBezTo>
                    <a:pt x="0" y="1231"/>
                    <a:pt x="126" y="1983"/>
                    <a:pt x="877" y="2208"/>
                  </a:cubicBezTo>
                  <a:cubicBezTo>
                    <a:pt x="1203" y="2183"/>
                    <a:pt x="1529" y="2133"/>
                    <a:pt x="1855" y="2058"/>
                  </a:cubicBezTo>
                  <a:cubicBezTo>
                    <a:pt x="1905" y="1807"/>
                    <a:pt x="1930" y="1556"/>
                    <a:pt x="1980" y="1306"/>
                  </a:cubicBezTo>
                  <a:cubicBezTo>
                    <a:pt x="1990" y="1234"/>
                    <a:pt x="2038" y="1204"/>
                    <a:pt x="2090" y="1204"/>
                  </a:cubicBezTo>
                  <a:cubicBezTo>
                    <a:pt x="2164" y="1204"/>
                    <a:pt x="2246" y="1267"/>
                    <a:pt x="2231" y="1356"/>
                  </a:cubicBezTo>
                  <a:cubicBezTo>
                    <a:pt x="2206" y="1582"/>
                    <a:pt x="2181" y="1782"/>
                    <a:pt x="2131" y="1983"/>
                  </a:cubicBezTo>
                  <a:cubicBezTo>
                    <a:pt x="2231" y="1957"/>
                    <a:pt x="2306" y="1932"/>
                    <a:pt x="2381" y="1907"/>
                  </a:cubicBezTo>
                  <a:cubicBezTo>
                    <a:pt x="2632" y="1857"/>
                    <a:pt x="3484" y="1556"/>
                    <a:pt x="3935" y="1181"/>
                  </a:cubicBezTo>
                  <a:cubicBezTo>
                    <a:pt x="3684" y="905"/>
                    <a:pt x="3609" y="604"/>
                    <a:pt x="3885" y="278"/>
                  </a:cubicBezTo>
                  <a:cubicBezTo>
                    <a:pt x="3529" y="77"/>
                    <a:pt x="3068" y="0"/>
                    <a:pt x="2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1831056" y="2098402"/>
              <a:ext cx="139008" cy="117378"/>
            </a:xfrm>
            <a:custGeom>
              <a:avLst/>
              <a:gdLst/>
              <a:ahLst/>
              <a:cxnLst/>
              <a:rect l="l" t="t" r="r" b="b"/>
              <a:pathLst>
                <a:path w="4788" h="4043" extrusionOk="0">
                  <a:moveTo>
                    <a:pt x="4637" y="1"/>
                  </a:moveTo>
                  <a:cubicBezTo>
                    <a:pt x="4512" y="26"/>
                    <a:pt x="4362" y="26"/>
                    <a:pt x="4211" y="26"/>
                  </a:cubicBezTo>
                  <a:cubicBezTo>
                    <a:pt x="4061" y="26"/>
                    <a:pt x="3911" y="26"/>
                    <a:pt x="3760" y="51"/>
                  </a:cubicBezTo>
                  <a:cubicBezTo>
                    <a:pt x="2783" y="126"/>
                    <a:pt x="1705" y="301"/>
                    <a:pt x="978" y="928"/>
                  </a:cubicBezTo>
                  <a:cubicBezTo>
                    <a:pt x="377" y="1454"/>
                    <a:pt x="1" y="2382"/>
                    <a:pt x="452" y="3083"/>
                  </a:cubicBezTo>
                  <a:cubicBezTo>
                    <a:pt x="477" y="3134"/>
                    <a:pt x="527" y="3184"/>
                    <a:pt x="577" y="3234"/>
                  </a:cubicBezTo>
                  <a:cubicBezTo>
                    <a:pt x="577" y="3234"/>
                    <a:pt x="577" y="3259"/>
                    <a:pt x="577" y="3259"/>
                  </a:cubicBezTo>
                  <a:cubicBezTo>
                    <a:pt x="1003" y="3710"/>
                    <a:pt x="1680" y="3936"/>
                    <a:pt x="2282" y="4011"/>
                  </a:cubicBezTo>
                  <a:cubicBezTo>
                    <a:pt x="2407" y="4011"/>
                    <a:pt x="2532" y="4036"/>
                    <a:pt x="2657" y="4036"/>
                  </a:cubicBezTo>
                  <a:cubicBezTo>
                    <a:pt x="2754" y="4040"/>
                    <a:pt x="2850" y="4042"/>
                    <a:pt x="2946" y="4042"/>
                  </a:cubicBezTo>
                  <a:cubicBezTo>
                    <a:pt x="3425" y="4042"/>
                    <a:pt x="3902" y="3990"/>
                    <a:pt x="4362" y="3885"/>
                  </a:cubicBezTo>
                  <a:cubicBezTo>
                    <a:pt x="4387" y="3785"/>
                    <a:pt x="4412" y="3710"/>
                    <a:pt x="4437" y="3610"/>
                  </a:cubicBezTo>
                  <a:lnTo>
                    <a:pt x="4437" y="3610"/>
                  </a:lnTo>
                  <a:cubicBezTo>
                    <a:pt x="4111" y="3685"/>
                    <a:pt x="3785" y="3735"/>
                    <a:pt x="3459" y="3760"/>
                  </a:cubicBezTo>
                  <a:cubicBezTo>
                    <a:pt x="3259" y="3782"/>
                    <a:pt x="3057" y="3795"/>
                    <a:pt x="2857" y="3795"/>
                  </a:cubicBezTo>
                  <a:cubicBezTo>
                    <a:pt x="2157" y="3795"/>
                    <a:pt x="1480" y="3643"/>
                    <a:pt x="953" y="3234"/>
                  </a:cubicBezTo>
                  <a:cubicBezTo>
                    <a:pt x="226" y="2657"/>
                    <a:pt x="502" y="1730"/>
                    <a:pt x="1104" y="1179"/>
                  </a:cubicBezTo>
                  <a:cubicBezTo>
                    <a:pt x="1429" y="878"/>
                    <a:pt x="1881" y="677"/>
                    <a:pt x="2307" y="577"/>
                  </a:cubicBezTo>
                  <a:cubicBezTo>
                    <a:pt x="3058" y="352"/>
                    <a:pt x="3860" y="301"/>
                    <a:pt x="4637" y="276"/>
                  </a:cubicBezTo>
                  <a:lnTo>
                    <a:pt x="4688" y="276"/>
                  </a:lnTo>
                  <a:cubicBezTo>
                    <a:pt x="4738" y="251"/>
                    <a:pt x="4763" y="201"/>
                    <a:pt x="4763" y="176"/>
                  </a:cubicBezTo>
                  <a:cubicBezTo>
                    <a:pt x="4788" y="101"/>
                    <a:pt x="4738" y="1"/>
                    <a:pt x="4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1966406" y="2177718"/>
              <a:ext cx="59691" cy="32052"/>
            </a:xfrm>
            <a:custGeom>
              <a:avLst/>
              <a:gdLst/>
              <a:ahLst/>
              <a:cxnLst/>
              <a:rect l="l" t="t" r="r" b="b"/>
              <a:pathLst>
                <a:path w="2056" h="1104" extrusionOk="0">
                  <a:moveTo>
                    <a:pt x="1855" y="1"/>
                  </a:moveTo>
                  <a:cubicBezTo>
                    <a:pt x="1404" y="376"/>
                    <a:pt x="552" y="677"/>
                    <a:pt x="301" y="727"/>
                  </a:cubicBezTo>
                  <a:cubicBezTo>
                    <a:pt x="226" y="752"/>
                    <a:pt x="151" y="777"/>
                    <a:pt x="51" y="803"/>
                  </a:cubicBezTo>
                  <a:cubicBezTo>
                    <a:pt x="26" y="903"/>
                    <a:pt x="26" y="1003"/>
                    <a:pt x="0" y="1103"/>
                  </a:cubicBezTo>
                  <a:cubicBezTo>
                    <a:pt x="76" y="1078"/>
                    <a:pt x="151" y="1053"/>
                    <a:pt x="226" y="1028"/>
                  </a:cubicBezTo>
                  <a:cubicBezTo>
                    <a:pt x="828" y="878"/>
                    <a:pt x="1479" y="652"/>
                    <a:pt x="1980" y="251"/>
                  </a:cubicBezTo>
                  <a:cubicBezTo>
                    <a:pt x="2005" y="226"/>
                    <a:pt x="2031" y="201"/>
                    <a:pt x="2056" y="176"/>
                  </a:cubicBezTo>
                  <a:cubicBezTo>
                    <a:pt x="1980" y="126"/>
                    <a:pt x="1905" y="51"/>
                    <a:pt x="18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1914002" y="2135505"/>
              <a:ext cx="112094" cy="25374"/>
            </a:xfrm>
            <a:custGeom>
              <a:avLst/>
              <a:gdLst/>
              <a:ahLst/>
              <a:cxnLst/>
              <a:rect l="l" t="t" r="r" b="b"/>
              <a:pathLst>
                <a:path w="3861" h="874" extrusionOk="0">
                  <a:moveTo>
                    <a:pt x="2156" y="1"/>
                  </a:moveTo>
                  <a:cubicBezTo>
                    <a:pt x="2131" y="1"/>
                    <a:pt x="2081" y="26"/>
                    <a:pt x="2056" y="26"/>
                  </a:cubicBezTo>
                  <a:lnTo>
                    <a:pt x="1906" y="26"/>
                  </a:lnTo>
                  <a:cubicBezTo>
                    <a:pt x="1279" y="101"/>
                    <a:pt x="628" y="302"/>
                    <a:pt x="101" y="627"/>
                  </a:cubicBezTo>
                  <a:cubicBezTo>
                    <a:pt x="1" y="653"/>
                    <a:pt x="26" y="753"/>
                    <a:pt x="51" y="803"/>
                  </a:cubicBezTo>
                  <a:cubicBezTo>
                    <a:pt x="69" y="838"/>
                    <a:pt x="112" y="874"/>
                    <a:pt x="162" y="874"/>
                  </a:cubicBezTo>
                  <a:cubicBezTo>
                    <a:pt x="182" y="874"/>
                    <a:pt x="204" y="868"/>
                    <a:pt x="227" y="853"/>
                  </a:cubicBezTo>
                  <a:cubicBezTo>
                    <a:pt x="628" y="602"/>
                    <a:pt x="1079" y="452"/>
                    <a:pt x="1530" y="352"/>
                  </a:cubicBezTo>
                  <a:cubicBezTo>
                    <a:pt x="1779" y="304"/>
                    <a:pt x="2058" y="274"/>
                    <a:pt x="2340" y="274"/>
                  </a:cubicBezTo>
                  <a:cubicBezTo>
                    <a:pt x="2793" y="274"/>
                    <a:pt x="3254" y="351"/>
                    <a:pt x="3610" y="552"/>
                  </a:cubicBezTo>
                  <a:cubicBezTo>
                    <a:pt x="3660" y="527"/>
                    <a:pt x="3710" y="477"/>
                    <a:pt x="3760" y="427"/>
                  </a:cubicBezTo>
                  <a:cubicBezTo>
                    <a:pt x="3785" y="402"/>
                    <a:pt x="3836" y="402"/>
                    <a:pt x="3861" y="377"/>
                  </a:cubicBezTo>
                  <a:cubicBezTo>
                    <a:pt x="3409" y="51"/>
                    <a:pt x="2658" y="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1929302" y="2178415"/>
              <a:ext cx="41923" cy="119382"/>
            </a:xfrm>
            <a:custGeom>
              <a:avLst/>
              <a:gdLst/>
              <a:ahLst/>
              <a:cxnLst/>
              <a:rect l="l" t="t" r="r" b="b"/>
              <a:pathLst>
                <a:path w="1444" h="4112" extrusionOk="0">
                  <a:moveTo>
                    <a:pt x="1288" y="0"/>
                  </a:moveTo>
                  <a:cubicBezTo>
                    <a:pt x="1236" y="0"/>
                    <a:pt x="1188" y="30"/>
                    <a:pt x="1178" y="102"/>
                  </a:cubicBezTo>
                  <a:cubicBezTo>
                    <a:pt x="1128" y="352"/>
                    <a:pt x="1103" y="603"/>
                    <a:pt x="1053" y="854"/>
                  </a:cubicBezTo>
                  <a:cubicBezTo>
                    <a:pt x="1028" y="954"/>
                    <a:pt x="1003" y="1029"/>
                    <a:pt x="978" y="1129"/>
                  </a:cubicBezTo>
                  <a:cubicBezTo>
                    <a:pt x="953" y="1330"/>
                    <a:pt x="903" y="1505"/>
                    <a:pt x="852" y="1706"/>
                  </a:cubicBezTo>
                  <a:cubicBezTo>
                    <a:pt x="652" y="2458"/>
                    <a:pt x="451" y="3285"/>
                    <a:pt x="0" y="3962"/>
                  </a:cubicBezTo>
                  <a:cubicBezTo>
                    <a:pt x="75" y="3987"/>
                    <a:pt x="151" y="4037"/>
                    <a:pt x="226" y="4112"/>
                  </a:cubicBezTo>
                  <a:cubicBezTo>
                    <a:pt x="652" y="3435"/>
                    <a:pt x="903" y="2633"/>
                    <a:pt x="1078" y="1856"/>
                  </a:cubicBezTo>
                  <a:cubicBezTo>
                    <a:pt x="1153" y="1606"/>
                    <a:pt x="1228" y="1330"/>
                    <a:pt x="1278" y="1079"/>
                  </a:cubicBezTo>
                  <a:cubicBezTo>
                    <a:pt x="1304" y="979"/>
                    <a:pt x="1304" y="879"/>
                    <a:pt x="1329" y="779"/>
                  </a:cubicBezTo>
                  <a:cubicBezTo>
                    <a:pt x="1379" y="578"/>
                    <a:pt x="1404" y="378"/>
                    <a:pt x="1429" y="152"/>
                  </a:cubicBezTo>
                  <a:cubicBezTo>
                    <a:pt x="1444" y="63"/>
                    <a:pt x="1362" y="0"/>
                    <a:pt x="1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1911825" y="2292687"/>
              <a:ext cx="26971" cy="27668"/>
            </a:xfrm>
            <a:custGeom>
              <a:avLst/>
              <a:gdLst/>
              <a:ahLst/>
              <a:cxnLst/>
              <a:rect l="l" t="t" r="r" b="b"/>
              <a:pathLst>
                <a:path w="929" h="953" extrusionOk="0">
                  <a:moveTo>
                    <a:pt x="477" y="0"/>
                  </a:moveTo>
                  <a:cubicBezTo>
                    <a:pt x="201" y="0"/>
                    <a:pt x="1" y="201"/>
                    <a:pt x="1" y="477"/>
                  </a:cubicBezTo>
                  <a:cubicBezTo>
                    <a:pt x="1" y="727"/>
                    <a:pt x="201" y="953"/>
                    <a:pt x="477" y="953"/>
                  </a:cubicBezTo>
                  <a:cubicBezTo>
                    <a:pt x="728" y="953"/>
                    <a:pt x="928" y="727"/>
                    <a:pt x="928" y="477"/>
                  </a:cubicBezTo>
                  <a:cubicBezTo>
                    <a:pt x="928" y="351"/>
                    <a:pt x="878" y="251"/>
                    <a:pt x="828" y="176"/>
                  </a:cubicBezTo>
                  <a:cubicBezTo>
                    <a:pt x="753" y="101"/>
                    <a:pt x="677" y="51"/>
                    <a:pt x="602" y="26"/>
                  </a:cubicBezTo>
                  <a:cubicBezTo>
                    <a:pt x="552" y="0"/>
                    <a:pt x="502" y="0"/>
                    <a:pt x="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2020261" y="2143518"/>
              <a:ext cx="125159" cy="64075"/>
            </a:xfrm>
            <a:custGeom>
              <a:avLst/>
              <a:gdLst/>
              <a:ahLst/>
              <a:cxnLst/>
              <a:rect l="l" t="t" r="r" b="b"/>
              <a:pathLst>
                <a:path w="4311" h="2207" extrusionOk="0">
                  <a:moveTo>
                    <a:pt x="1699" y="1"/>
                  </a:moveTo>
                  <a:cubicBezTo>
                    <a:pt x="1426" y="1"/>
                    <a:pt x="1153" y="34"/>
                    <a:pt x="902" y="101"/>
                  </a:cubicBezTo>
                  <a:cubicBezTo>
                    <a:pt x="627" y="176"/>
                    <a:pt x="150" y="301"/>
                    <a:pt x="75" y="627"/>
                  </a:cubicBezTo>
                  <a:cubicBezTo>
                    <a:pt x="0" y="953"/>
                    <a:pt x="426" y="1254"/>
                    <a:pt x="677" y="1404"/>
                  </a:cubicBezTo>
                  <a:cubicBezTo>
                    <a:pt x="1128" y="1680"/>
                    <a:pt x="1654" y="1855"/>
                    <a:pt x="2181" y="1981"/>
                  </a:cubicBezTo>
                  <a:cubicBezTo>
                    <a:pt x="2130" y="1780"/>
                    <a:pt x="2105" y="1580"/>
                    <a:pt x="2055" y="1354"/>
                  </a:cubicBezTo>
                  <a:cubicBezTo>
                    <a:pt x="2040" y="1265"/>
                    <a:pt x="2131" y="1202"/>
                    <a:pt x="2212" y="1202"/>
                  </a:cubicBezTo>
                  <a:cubicBezTo>
                    <a:pt x="2269" y="1202"/>
                    <a:pt x="2321" y="1232"/>
                    <a:pt x="2331" y="1304"/>
                  </a:cubicBezTo>
                  <a:cubicBezTo>
                    <a:pt x="2356" y="1554"/>
                    <a:pt x="2406" y="1805"/>
                    <a:pt x="2456" y="2056"/>
                  </a:cubicBezTo>
                  <a:cubicBezTo>
                    <a:pt x="2782" y="2106"/>
                    <a:pt x="3133" y="2181"/>
                    <a:pt x="3459" y="2206"/>
                  </a:cubicBezTo>
                  <a:cubicBezTo>
                    <a:pt x="4186" y="1955"/>
                    <a:pt x="4311" y="1229"/>
                    <a:pt x="4161" y="803"/>
                  </a:cubicBezTo>
                  <a:cubicBezTo>
                    <a:pt x="4135" y="702"/>
                    <a:pt x="4060" y="602"/>
                    <a:pt x="3985" y="527"/>
                  </a:cubicBezTo>
                  <a:cubicBezTo>
                    <a:pt x="3950" y="562"/>
                    <a:pt x="3902" y="598"/>
                    <a:pt x="3859" y="598"/>
                  </a:cubicBezTo>
                  <a:cubicBezTo>
                    <a:pt x="3841" y="598"/>
                    <a:pt x="3824" y="592"/>
                    <a:pt x="3810" y="577"/>
                  </a:cubicBezTo>
                  <a:cubicBezTo>
                    <a:pt x="3283" y="276"/>
                    <a:pt x="2682" y="76"/>
                    <a:pt x="2105" y="26"/>
                  </a:cubicBezTo>
                  <a:cubicBezTo>
                    <a:pt x="1972" y="9"/>
                    <a:pt x="1835" y="1"/>
                    <a:pt x="1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2081375" y="2097676"/>
              <a:ext cx="132446" cy="117901"/>
            </a:xfrm>
            <a:custGeom>
              <a:avLst/>
              <a:gdLst/>
              <a:ahLst/>
              <a:cxnLst/>
              <a:rect l="l" t="t" r="r" b="b"/>
              <a:pathLst>
                <a:path w="4562" h="4061" extrusionOk="0">
                  <a:moveTo>
                    <a:pt x="126" y="1"/>
                  </a:moveTo>
                  <a:cubicBezTo>
                    <a:pt x="25" y="1"/>
                    <a:pt x="0" y="76"/>
                    <a:pt x="0" y="151"/>
                  </a:cubicBezTo>
                  <a:cubicBezTo>
                    <a:pt x="0" y="201"/>
                    <a:pt x="25" y="226"/>
                    <a:pt x="51" y="251"/>
                  </a:cubicBezTo>
                  <a:cubicBezTo>
                    <a:pt x="76" y="251"/>
                    <a:pt x="101" y="276"/>
                    <a:pt x="126" y="276"/>
                  </a:cubicBezTo>
                  <a:cubicBezTo>
                    <a:pt x="1228" y="301"/>
                    <a:pt x="2557" y="352"/>
                    <a:pt x="3484" y="1028"/>
                  </a:cubicBezTo>
                  <a:cubicBezTo>
                    <a:pt x="4036" y="1454"/>
                    <a:pt x="4562" y="2331"/>
                    <a:pt x="4086" y="2983"/>
                  </a:cubicBezTo>
                  <a:cubicBezTo>
                    <a:pt x="3760" y="3434"/>
                    <a:pt x="3183" y="3635"/>
                    <a:pt x="2657" y="3735"/>
                  </a:cubicBezTo>
                  <a:cubicBezTo>
                    <a:pt x="2387" y="3783"/>
                    <a:pt x="2117" y="3800"/>
                    <a:pt x="1840" y="3800"/>
                  </a:cubicBezTo>
                  <a:cubicBezTo>
                    <a:pt x="1681" y="3800"/>
                    <a:pt x="1519" y="3794"/>
                    <a:pt x="1354" y="3785"/>
                  </a:cubicBezTo>
                  <a:cubicBezTo>
                    <a:pt x="1028" y="3760"/>
                    <a:pt x="677" y="3685"/>
                    <a:pt x="351" y="3635"/>
                  </a:cubicBezTo>
                  <a:lnTo>
                    <a:pt x="351" y="3635"/>
                  </a:lnTo>
                  <a:cubicBezTo>
                    <a:pt x="376" y="3735"/>
                    <a:pt x="401" y="3810"/>
                    <a:pt x="401" y="3910"/>
                  </a:cubicBezTo>
                  <a:cubicBezTo>
                    <a:pt x="853" y="4011"/>
                    <a:pt x="1304" y="4061"/>
                    <a:pt x="1755" y="4061"/>
                  </a:cubicBezTo>
                  <a:lnTo>
                    <a:pt x="1855" y="4061"/>
                  </a:lnTo>
                  <a:cubicBezTo>
                    <a:pt x="2557" y="4061"/>
                    <a:pt x="3309" y="3961"/>
                    <a:pt x="3885" y="3560"/>
                  </a:cubicBezTo>
                  <a:cubicBezTo>
                    <a:pt x="4211" y="3334"/>
                    <a:pt x="4437" y="3008"/>
                    <a:pt x="4512" y="2632"/>
                  </a:cubicBezTo>
                  <a:cubicBezTo>
                    <a:pt x="4537" y="2582"/>
                    <a:pt x="4537" y="2507"/>
                    <a:pt x="4537" y="2432"/>
                  </a:cubicBezTo>
                  <a:cubicBezTo>
                    <a:pt x="4537" y="2382"/>
                    <a:pt x="4537" y="2306"/>
                    <a:pt x="4537" y="2256"/>
                  </a:cubicBezTo>
                  <a:cubicBezTo>
                    <a:pt x="4487" y="1855"/>
                    <a:pt x="4286" y="1479"/>
                    <a:pt x="4010" y="1154"/>
                  </a:cubicBezTo>
                  <a:cubicBezTo>
                    <a:pt x="3208" y="201"/>
                    <a:pt x="1730" y="51"/>
                    <a:pt x="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2010797" y="2135824"/>
              <a:ext cx="125914" cy="73946"/>
            </a:xfrm>
            <a:custGeom>
              <a:avLst/>
              <a:gdLst/>
              <a:ahLst/>
              <a:cxnLst/>
              <a:rect l="l" t="t" r="r" b="b"/>
              <a:pathLst>
                <a:path w="4337" h="2547" extrusionOk="0">
                  <a:moveTo>
                    <a:pt x="1908" y="1"/>
                  </a:moveTo>
                  <a:cubicBezTo>
                    <a:pt x="1422" y="1"/>
                    <a:pt x="916" y="100"/>
                    <a:pt x="527" y="366"/>
                  </a:cubicBezTo>
                  <a:cubicBezTo>
                    <a:pt x="502" y="391"/>
                    <a:pt x="451" y="391"/>
                    <a:pt x="426" y="416"/>
                  </a:cubicBezTo>
                  <a:cubicBezTo>
                    <a:pt x="376" y="466"/>
                    <a:pt x="326" y="516"/>
                    <a:pt x="276" y="541"/>
                  </a:cubicBezTo>
                  <a:cubicBezTo>
                    <a:pt x="0" y="867"/>
                    <a:pt x="75" y="1168"/>
                    <a:pt x="326" y="1444"/>
                  </a:cubicBezTo>
                  <a:cubicBezTo>
                    <a:pt x="376" y="1494"/>
                    <a:pt x="451" y="1569"/>
                    <a:pt x="527" y="1619"/>
                  </a:cubicBezTo>
                  <a:cubicBezTo>
                    <a:pt x="903" y="1945"/>
                    <a:pt x="1429" y="2195"/>
                    <a:pt x="1730" y="2296"/>
                  </a:cubicBezTo>
                  <a:cubicBezTo>
                    <a:pt x="1980" y="2396"/>
                    <a:pt x="2281" y="2471"/>
                    <a:pt x="2557" y="2546"/>
                  </a:cubicBezTo>
                  <a:cubicBezTo>
                    <a:pt x="2532" y="2446"/>
                    <a:pt x="2507" y="2346"/>
                    <a:pt x="2507" y="2246"/>
                  </a:cubicBezTo>
                  <a:cubicBezTo>
                    <a:pt x="1980" y="2120"/>
                    <a:pt x="1454" y="1945"/>
                    <a:pt x="1003" y="1669"/>
                  </a:cubicBezTo>
                  <a:cubicBezTo>
                    <a:pt x="752" y="1519"/>
                    <a:pt x="326" y="1218"/>
                    <a:pt x="401" y="892"/>
                  </a:cubicBezTo>
                  <a:cubicBezTo>
                    <a:pt x="476" y="566"/>
                    <a:pt x="953" y="441"/>
                    <a:pt x="1228" y="366"/>
                  </a:cubicBezTo>
                  <a:cubicBezTo>
                    <a:pt x="1479" y="299"/>
                    <a:pt x="1752" y="266"/>
                    <a:pt x="2025" y="266"/>
                  </a:cubicBezTo>
                  <a:cubicBezTo>
                    <a:pt x="2161" y="266"/>
                    <a:pt x="2298" y="274"/>
                    <a:pt x="2431" y="291"/>
                  </a:cubicBezTo>
                  <a:cubicBezTo>
                    <a:pt x="3008" y="341"/>
                    <a:pt x="3609" y="541"/>
                    <a:pt x="4136" y="842"/>
                  </a:cubicBezTo>
                  <a:cubicBezTo>
                    <a:pt x="4150" y="857"/>
                    <a:pt x="4167" y="863"/>
                    <a:pt x="4185" y="863"/>
                  </a:cubicBezTo>
                  <a:cubicBezTo>
                    <a:pt x="4228" y="863"/>
                    <a:pt x="4276" y="827"/>
                    <a:pt x="4311" y="792"/>
                  </a:cubicBezTo>
                  <a:cubicBezTo>
                    <a:pt x="4336" y="742"/>
                    <a:pt x="4336" y="642"/>
                    <a:pt x="4261" y="616"/>
                  </a:cubicBezTo>
                  <a:cubicBezTo>
                    <a:pt x="3760" y="316"/>
                    <a:pt x="3183" y="115"/>
                    <a:pt x="2607" y="40"/>
                  </a:cubicBezTo>
                  <a:cubicBezTo>
                    <a:pt x="2582" y="40"/>
                    <a:pt x="2532" y="40"/>
                    <a:pt x="2507" y="15"/>
                  </a:cubicBezTo>
                  <a:lnTo>
                    <a:pt x="2231" y="15"/>
                  </a:lnTo>
                  <a:cubicBezTo>
                    <a:pt x="2125" y="6"/>
                    <a:pt x="2017" y="1"/>
                    <a:pt x="1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2079487" y="2178415"/>
              <a:ext cx="42649" cy="119382"/>
            </a:xfrm>
            <a:custGeom>
              <a:avLst/>
              <a:gdLst/>
              <a:ahLst/>
              <a:cxnLst/>
              <a:rect l="l" t="t" r="r" b="b"/>
              <a:pathLst>
                <a:path w="1469" h="4112" extrusionOk="0">
                  <a:moveTo>
                    <a:pt x="172" y="0"/>
                  </a:moveTo>
                  <a:cubicBezTo>
                    <a:pt x="91" y="0"/>
                    <a:pt x="0" y="63"/>
                    <a:pt x="15" y="152"/>
                  </a:cubicBezTo>
                  <a:cubicBezTo>
                    <a:pt x="65" y="378"/>
                    <a:pt x="90" y="578"/>
                    <a:pt x="141" y="779"/>
                  </a:cubicBezTo>
                  <a:cubicBezTo>
                    <a:pt x="141" y="879"/>
                    <a:pt x="166" y="979"/>
                    <a:pt x="191" y="1079"/>
                  </a:cubicBezTo>
                  <a:cubicBezTo>
                    <a:pt x="241" y="1330"/>
                    <a:pt x="316" y="1606"/>
                    <a:pt x="366" y="1856"/>
                  </a:cubicBezTo>
                  <a:cubicBezTo>
                    <a:pt x="567" y="2633"/>
                    <a:pt x="792" y="3435"/>
                    <a:pt x="1243" y="4112"/>
                  </a:cubicBezTo>
                  <a:cubicBezTo>
                    <a:pt x="1293" y="4037"/>
                    <a:pt x="1369" y="3987"/>
                    <a:pt x="1469" y="3962"/>
                  </a:cubicBezTo>
                  <a:cubicBezTo>
                    <a:pt x="1018" y="3285"/>
                    <a:pt x="792" y="2458"/>
                    <a:pt x="617" y="1706"/>
                  </a:cubicBezTo>
                  <a:cubicBezTo>
                    <a:pt x="567" y="1505"/>
                    <a:pt x="517" y="1330"/>
                    <a:pt x="466" y="1129"/>
                  </a:cubicBezTo>
                  <a:cubicBezTo>
                    <a:pt x="466" y="1029"/>
                    <a:pt x="441" y="954"/>
                    <a:pt x="416" y="854"/>
                  </a:cubicBezTo>
                  <a:cubicBezTo>
                    <a:pt x="366" y="603"/>
                    <a:pt x="316" y="352"/>
                    <a:pt x="291" y="102"/>
                  </a:cubicBezTo>
                  <a:cubicBezTo>
                    <a:pt x="281" y="30"/>
                    <a:pt x="229" y="0"/>
                    <a:pt x="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2112672" y="2292687"/>
              <a:ext cx="26216" cy="27668"/>
            </a:xfrm>
            <a:custGeom>
              <a:avLst/>
              <a:gdLst/>
              <a:ahLst/>
              <a:cxnLst/>
              <a:rect l="l" t="t" r="r" b="b"/>
              <a:pathLst>
                <a:path w="903" h="953" extrusionOk="0">
                  <a:moveTo>
                    <a:pt x="451" y="0"/>
                  </a:moveTo>
                  <a:cubicBezTo>
                    <a:pt x="401" y="0"/>
                    <a:pt x="351" y="0"/>
                    <a:pt x="326" y="26"/>
                  </a:cubicBezTo>
                  <a:cubicBezTo>
                    <a:pt x="226" y="51"/>
                    <a:pt x="150" y="101"/>
                    <a:pt x="100" y="176"/>
                  </a:cubicBezTo>
                  <a:cubicBezTo>
                    <a:pt x="25" y="251"/>
                    <a:pt x="0" y="351"/>
                    <a:pt x="0" y="477"/>
                  </a:cubicBezTo>
                  <a:cubicBezTo>
                    <a:pt x="0" y="727"/>
                    <a:pt x="201" y="953"/>
                    <a:pt x="451" y="953"/>
                  </a:cubicBezTo>
                  <a:cubicBezTo>
                    <a:pt x="702" y="953"/>
                    <a:pt x="902" y="727"/>
                    <a:pt x="902" y="477"/>
                  </a:cubicBezTo>
                  <a:cubicBezTo>
                    <a:pt x="902" y="201"/>
                    <a:pt x="702" y="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1791775" y="1396512"/>
              <a:ext cx="451165" cy="252960"/>
            </a:xfrm>
            <a:custGeom>
              <a:avLst/>
              <a:gdLst/>
              <a:ahLst/>
              <a:cxnLst/>
              <a:rect l="l" t="t" r="r" b="b"/>
              <a:pathLst>
                <a:path w="15540" h="8713" extrusionOk="0">
                  <a:moveTo>
                    <a:pt x="3243" y="1"/>
                  </a:moveTo>
                  <a:cubicBezTo>
                    <a:pt x="3206" y="1"/>
                    <a:pt x="3169" y="6"/>
                    <a:pt x="3133" y="16"/>
                  </a:cubicBezTo>
                  <a:cubicBezTo>
                    <a:pt x="2933" y="41"/>
                    <a:pt x="2782" y="167"/>
                    <a:pt x="2732" y="342"/>
                  </a:cubicBezTo>
                  <a:lnTo>
                    <a:pt x="1830" y="3024"/>
                  </a:lnTo>
                  <a:cubicBezTo>
                    <a:pt x="1830" y="3049"/>
                    <a:pt x="1805" y="3049"/>
                    <a:pt x="1805" y="3074"/>
                  </a:cubicBezTo>
                  <a:cubicBezTo>
                    <a:pt x="1379" y="4402"/>
                    <a:pt x="627" y="6708"/>
                    <a:pt x="0" y="8713"/>
                  </a:cubicBezTo>
                  <a:lnTo>
                    <a:pt x="15539" y="8713"/>
                  </a:lnTo>
                  <a:cubicBezTo>
                    <a:pt x="14913" y="6708"/>
                    <a:pt x="14161" y="4402"/>
                    <a:pt x="13735" y="3074"/>
                  </a:cubicBezTo>
                  <a:cubicBezTo>
                    <a:pt x="13735" y="3074"/>
                    <a:pt x="13710" y="3049"/>
                    <a:pt x="13710" y="3049"/>
                  </a:cubicBezTo>
                  <a:cubicBezTo>
                    <a:pt x="13710" y="3024"/>
                    <a:pt x="13710" y="3024"/>
                    <a:pt x="13710" y="2999"/>
                  </a:cubicBezTo>
                  <a:lnTo>
                    <a:pt x="13685" y="2949"/>
                  </a:lnTo>
                  <a:lnTo>
                    <a:pt x="12807" y="342"/>
                  </a:lnTo>
                  <a:cubicBezTo>
                    <a:pt x="12757" y="167"/>
                    <a:pt x="12607" y="41"/>
                    <a:pt x="12406" y="16"/>
                  </a:cubicBezTo>
                  <a:cubicBezTo>
                    <a:pt x="12371" y="6"/>
                    <a:pt x="12335" y="1"/>
                    <a:pt x="12299" y="1"/>
                  </a:cubicBezTo>
                  <a:cubicBezTo>
                    <a:pt x="12161" y="1"/>
                    <a:pt x="12030" y="77"/>
                    <a:pt x="11930" y="217"/>
                  </a:cubicBezTo>
                  <a:lnTo>
                    <a:pt x="10602" y="1996"/>
                  </a:lnTo>
                  <a:lnTo>
                    <a:pt x="4938" y="1996"/>
                  </a:lnTo>
                  <a:lnTo>
                    <a:pt x="3609" y="217"/>
                  </a:lnTo>
                  <a:cubicBezTo>
                    <a:pt x="3530" y="77"/>
                    <a:pt x="3386" y="1"/>
                    <a:pt x="32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1784488" y="1390096"/>
              <a:ext cx="464985" cy="259376"/>
            </a:xfrm>
            <a:custGeom>
              <a:avLst/>
              <a:gdLst/>
              <a:ahLst/>
              <a:cxnLst/>
              <a:rect l="l" t="t" r="r" b="b"/>
              <a:pathLst>
                <a:path w="16016" h="8934" extrusionOk="0">
                  <a:moveTo>
                    <a:pt x="3457" y="1"/>
                  </a:moveTo>
                  <a:cubicBezTo>
                    <a:pt x="3416" y="1"/>
                    <a:pt x="3375" y="4"/>
                    <a:pt x="3334" y="12"/>
                  </a:cubicBezTo>
                  <a:cubicBezTo>
                    <a:pt x="3084" y="62"/>
                    <a:pt x="2858" y="237"/>
                    <a:pt x="2783" y="488"/>
                  </a:cubicBezTo>
                  <a:lnTo>
                    <a:pt x="1906" y="3119"/>
                  </a:lnTo>
                  <a:lnTo>
                    <a:pt x="1880" y="3144"/>
                  </a:lnTo>
                  <a:cubicBezTo>
                    <a:pt x="1880" y="3170"/>
                    <a:pt x="1855" y="3195"/>
                    <a:pt x="1855" y="3245"/>
                  </a:cubicBezTo>
                  <a:cubicBezTo>
                    <a:pt x="1404" y="4573"/>
                    <a:pt x="652" y="6929"/>
                    <a:pt x="1" y="8934"/>
                  </a:cubicBezTo>
                  <a:lnTo>
                    <a:pt x="251" y="8934"/>
                  </a:lnTo>
                  <a:cubicBezTo>
                    <a:pt x="878" y="6929"/>
                    <a:pt x="1630" y="4623"/>
                    <a:pt x="2056" y="3295"/>
                  </a:cubicBezTo>
                  <a:cubicBezTo>
                    <a:pt x="2056" y="3270"/>
                    <a:pt x="2081" y="3270"/>
                    <a:pt x="2081" y="3245"/>
                  </a:cubicBezTo>
                  <a:lnTo>
                    <a:pt x="2983" y="563"/>
                  </a:lnTo>
                  <a:cubicBezTo>
                    <a:pt x="3033" y="388"/>
                    <a:pt x="3184" y="262"/>
                    <a:pt x="3384" y="237"/>
                  </a:cubicBezTo>
                  <a:cubicBezTo>
                    <a:pt x="3420" y="227"/>
                    <a:pt x="3457" y="222"/>
                    <a:pt x="3494" y="222"/>
                  </a:cubicBezTo>
                  <a:cubicBezTo>
                    <a:pt x="3637" y="222"/>
                    <a:pt x="3781" y="298"/>
                    <a:pt x="3860" y="438"/>
                  </a:cubicBezTo>
                  <a:lnTo>
                    <a:pt x="5189" y="2217"/>
                  </a:lnTo>
                  <a:lnTo>
                    <a:pt x="10853" y="2217"/>
                  </a:lnTo>
                  <a:lnTo>
                    <a:pt x="12181" y="438"/>
                  </a:lnTo>
                  <a:cubicBezTo>
                    <a:pt x="12281" y="298"/>
                    <a:pt x="12412" y="222"/>
                    <a:pt x="12550" y="222"/>
                  </a:cubicBezTo>
                  <a:cubicBezTo>
                    <a:pt x="12586" y="222"/>
                    <a:pt x="12622" y="227"/>
                    <a:pt x="12657" y="237"/>
                  </a:cubicBezTo>
                  <a:cubicBezTo>
                    <a:pt x="12858" y="262"/>
                    <a:pt x="13008" y="388"/>
                    <a:pt x="13058" y="563"/>
                  </a:cubicBezTo>
                  <a:lnTo>
                    <a:pt x="13936" y="3170"/>
                  </a:lnTo>
                  <a:lnTo>
                    <a:pt x="13961" y="3220"/>
                  </a:lnTo>
                  <a:cubicBezTo>
                    <a:pt x="13961" y="3245"/>
                    <a:pt x="13961" y="3245"/>
                    <a:pt x="13961" y="3270"/>
                  </a:cubicBezTo>
                  <a:cubicBezTo>
                    <a:pt x="13961" y="3270"/>
                    <a:pt x="13986" y="3295"/>
                    <a:pt x="13986" y="3295"/>
                  </a:cubicBezTo>
                  <a:cubicBezTo>
                    <a:pt x="14412" y="4623"/>
                    <a:pt x="15164" y="6929"/>
                    <a:pt x="15790" y="8934"/>
                  </a:cubicBezTo>
                  <a:lnTo>
                    <a:pt x="16016" y="8934"/>
                  </a:lnTo>
                  <a:cubicBezTo>
                    <a:pt x="15389" y="6929"/>
                    <a:pt x="14637" y="4573"/>
                    <a:pt x="14186" y="3245"/>
                  </a:cubicBezTo>
                  <a:cubicBezTo>
                    <a:pt x="14186" y="3220"/>
                    <a:pt x="14161" y="3195"/>
                    <a:pt x="14161" y="3170"/>
                  </a:cubicBezTo>
                  <a:lnTo>
                    <a:pt x="14161" y="3144"/>
                  </a:lnTo>
                  <a:cubicBezTo>
                    <a:pt x="14161" y="3144"/>
                    <a:pt x="14161" y="3119"/>
                    <a:pt x="14136" y="3119"/>
                  </a:cubicBezTo>
                  <a:lnTo>
                    <a:pt x="13284" y="488"/>
                  </a:lnTo>
                  <a:cubicBezTo>
                    <a:pt x="13184" y="237"/>
                    <a:pt x="12958" y="62"/>
                    <a:pt x="12708" y="12"/>
                  </a:cubicBezTo>
                  <a:cubicBezTo>
                    <a:pt x="12666" y="4"/>
                    <a:pt x="12625" y="1"/>
                    <a:pt x="12585" y="1"/>
                  </a:cubicBezTo>
                  <a:cubicBezTo>
                    <a:pt x="12352" y="1"/>
                    <a:pt x="12134" y="117"/>
                    <a:pt x="12006" y="287"/>
                  </a:cubicBezTo>
                  <a:lnTo>
                    <a:pt x="10753" y="2017"/>
                  </a:lnTo>
                  <a:lnTo>
                    <a:pt x="5289" y="2017"/>
                  </a:lnTo>
                  <a:lnTo>
                    <a:pt x="4036" y="287"/>
                  </a:lnTo>
                  <a:cubicBezTo>
                    <a:pt x="3908" y="117"/>
                    <a:pt x="3689" y="1"/>
                    <a:pt x="3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1757575" y="1655278"/>
              <a:ext cx="530482" cy="106259"/>
            </a:xfrm>
            <a:custGeom>
              <a:avLst/>
              <a:gdLst/>
              <a:ahLst/>
              <a:cxnLst/>
              <a:rect l="l" t="t" r="r" b="b"/>
              <a:pathLst>
                <a:path w="18272" h="3660" extrusionOk="0">
                  <a:moveTo>
                    <a:pt x="10803" y="702"/>
                  </a:moveTo>
                  <a:cubicBezTo>
                    <a:pt x="11128" y="702"/>
                    <a:pt x="11379" y="953"/>
                    <a:pt x="11379" y="1279"/>
                  </a:cubicBezTo>
                  <a:lnTo>
                    <a:pt x="11379" y="1655"/>
                  </a:lnTo>
                  <a:cubicBezTo>
                    <a:pt x="11379" y="1980"/>
                    <a:pt x="11128" y="2256"/>
                    <a:pt x="10803" y="2256"/>
                  </a:cubicBezTo>
                  <a:lnTo>
                    <a:pt x="7319" y="2256"/>
                  </a:lnTo>
                  <a:cubicBezTo>
                    <a:pt x="6993" y="2256"/>
                    <a:pt x="6742" y="1980"/>
                    <a:pt x="6742" y="1655"/>
                  </a:cubicBezTo>
                  <a:lnTo>
                    <a:pt x="6742" y="1279"/>
                  </a:lnTo>
                  <a:cubicBezTo>
                    <a:pt x="6742" y="953"/>
                    <a:pt x="6993" y="702"/>
                    <a:pt x="7319" y="702"/>
                  </a:cubicBezTo>
                  <a:close/>
                  <a:moveTo>
                    <a:pt x="978" y="0"/>
                  </a:moveTo>
                  <a:cubicBezTo>
                    <a:pt x="427" y="0"/>
                    <a:pt x="0" y="452"/>
                    <a:pt x="0" y="978"/>
                  </a:cubicBezTo>
                  <a:lnTo>
                    <a:pt x="0" y="2682"/>
                  </a:lnTo>
                  <a:cubicBezTo>
                    <a:pt x="0" y="3234"/>
                    <a:pt x="427" y="3660"/>
                    <a:pt x="978" y="3660"/>
                  </a:cubicBezTo>
                  <a:lnTo>
                    <a:pt x="17294" y="3660"/>
                  </a:lnTo>
                  <a:cubicBezTo>
                    <a:pt x="17820" y="3660"/>
                    <a:pt x="18271" y="3234"/>
                    <a:pt x="18271" y="2682"/>
                  </a:cubicBezTo>
                  <a:lnTo>
                    <a:pt x="18271" y="978"/>
                  </a:lnTo>
                  <a:cubicBezTo>
                    <a:pt x="18271" y="452"/>
                    <a:pt x="17820" y="0"/>
                    <a:pt x="172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1751014" y="1649443"/>
              <a:ext cx="543575" cy="118656"/>
            </a:xfrm>
            <a:custGeom>
              <a:avLst/>
              <a:gdLst/>
              <a:ahLst/>
              <a:cxnLst/>
              <a:rect l="l" t="t" r="r" b="b"/>
              <a:pathLst>
                <a:path w="18723" h="4087" extrusionOk="0">
                  <a:moveTo>
                    <a:pt x="17520" y="201"/>
                  </a:moveTo>
                  <a:cubicBezTo>
                    <a:pt x="18046" y="201"/>
                    <a:pt x="18497" y="653"/>
                    <a:pt x="18497" y="1179"/>
                  </a:cubicBezTo>
                  <a:lnTo>
                    <a:pt x="18497" y="2883"/>
                  </a:lnTo>
                  <a:cubicBezTo>
                    <a:pt x="18497" y="3435"/>
                    <a:pt x="18046" y="3861"/>
                    <a:pt x="17520" y="3861"/>
                  </a:cubicBezTo>
                  <a:lnTo>
                    <a:pt x="1204" y="3861"/>
                  </a:lnTo>
                  <a:cubicBezTo>
                    <a:pt x="653" y="3861"/>
                    <a:pt x="226" y="3435"/>
                    <a:pt x="226" y="2883"/>
                  </a:cubicBezTo>
                  <a:lnTo>
                    <a:pt x="226" y="1179"/>
                  </a:lnTo>
                  <a:cubicBezTo>
                    <a:pt x="226" y="653"/>
                    <a:pt x="653" y="201"/>
                    <a:pt x="1204" y="201"/>
                  </a:cubicBezTo>
                  <a:close/>
                  <a:moveTo>
                    <a:pt x="1154" y="1"/>
                  </a:moveTo>
                  <a:cubicBezTo>
                    <a:pt x="527" y="26"/>
                    <a:pt x="1" y="552"/>
                    <a:pt x="1" y="1179"/>
                  </a:cubicBezTo>
                  <a:lnTo>
                    <a:pt x="1" y="2883"/>
                  </a:lnTo>
                  <a:cubicBezTo>
                    <a:pt x="1" y="3184"/>
                    <a:pt x="126" y="3460"/>
                    <a:pt x="327" y="3685"/>
                  </a:cubicBezTo>
                  <a:cubicBezTo>
                    <a:pt x="452" y="3836"/>
                    <a:pt x="627" y="3936"/>
                    <a:pt x="803" y="4011"/>
                  </a:cubicBezTo>
                  <a:cubicBezTo>
                    <a:pt x="928" y="4061"/>
                    <a:pt x="1079" y="4086"/>
                    <a:pt x="1204" y="4086"/>
                  </a:cubicBezTo>
                  <a:lnTo>
                    <a:pt x="17545" y="4086"/>
                  </a:lnTo>
                  <a:cubicBezTo>
                    <a:pt x="17745" y="4061"/>
                    <a:pt x="17946" y="4011"/>
                    <a:pt x="18096" y="3911"/>
                  </a:cubicBezTo>
                  <a:cubicBezTo>
                    <a:pt x="18472" y="3710"/>
                    <a:pt x="18723" y="3334"/>
                    <a:pt x="18723" y="2883"/>
                  </a:cubicBezTo>
                  <a:lnTo>
                    <a:pt x="18723" y="1179"/>
                  </a:lnTo>
                  <a:cubicBezTo>
                    <a:pt x="18723" y="527"/>
                    <a:pt x="18171" y="1"/>
                    <a:pt x="17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1959119" y="1681466"/>
              <a:ext cx="122285" cy="32778"/>
            </a:xfrm>
            <a:custGeom>
              <a:avLst/>
              <a:gdLst/>
              <a:ahLst/>
              <a:cxnLst/>
              <a:rect l="l" t="t" r="r" b="b"/>
              <a:pathLst>
                <a:path w="4212" h="1129" extrusionOk="0">
                  <a:moveTo>
                    <a:pt x="377" y="1"/>
                  </a:moveTo>
                  <a:cubicBezTo>
                    <a:pt x="176" y="1"/>
                    <a:pt x="1" y="176"/>
                    <a:pt x="1" y="377"/>
                  </a:cubicBezTo>
                  <a:lnTo>
                    <a:pt x="1" y="753"/>
                  </a:lnTo>
                  <a:cubicBezTo>
                    <a:pt x="1" y="953"/>
                    <a:pt x="176" y="1129"/>
                    <a:pt x="377" y="1129"/>
                  </a:cubicBezTo>
                  <a:lnTo>
                    <a:pt x="3861" y="1129"/>
                  </a:lnTo>
                  <a:cubicBezTo>
                    <a:pt x="4061" y="1129"/>
                    <a:pt x="4211" y="953"/>
                    <a:pt x="4211" y="753"/>
                  </a:cubicBezTo>
                  <a:lnTo>
                    <a:pt x="4211" y="377"/>
                  </a:lnTo>
                  <a:cubicBezTo>
                    <a:pt x="4211" y="176"/>
                    <a:pt x="4061" y="1"/>
                    <a:pt x="3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1953312" y="1675659"/>
              <a:ext cx="134624" cy="45146"/>
            </a:xfrm>
            <a:custGeom>
              <a:avLst/>
              <a:gdLst/>
              <a:ahLst/>
              <a:cxnLst/>
              <a:rect l="l" t="t" r="r" b="b"/>
              <a:pathLst>
                <a:path w="4637" h="1555" extrusionOk="0">
                  <a:moveTo>
                    <a:pt x="4061" y="201"/>
                  </a:moveTo>
                  <a:cubicBezTo>
                    <a:pt x="4261" y="201"/>
                    <a:pt x="4411" y="376"/>
                    <a:pt x="4411" y="577"/>
                  </a:cubicBezTo>
                  <a:lnTo>
                    <a:pt x="4411" y="953"/>
                  </a:lnTo>
                  <a:cubicBezTo>
                    <a:pt x="4411" y="1153"/>
                    <a:pt x="4261" y="1329"/>
                    <a:pt x="4061" y="1329"/>
                  </a:cubicBezTo>
                  <a:lnTo>
                    <a:pt x="577" y="1329"/>
                  </a:lnTo>
                  <a:cubicBezTo>
                    <a:pt x="376" y="1329"/>
                    <a:pt x="201" y="1153"/>
                    <a:pt x="201" y="953"/>
                  </a:cubicBezTo>
                  <a:lnTo>
                    <a:pt x="201" y="577"/>
                  </a:lnTo>
                  <a:cubicBezTo>
                    <a:pt x="201" y="376"/>
                    <a:pt x="376" y="201"/>
                    <a:pt x="577" y="201"/>
                  </a:cubicBezTo>
                  <a:close/>
                  <a:moveTo>
                    <a:pt x="577" y="0"/>
                  </a:moveTo>
                  <a:cubicBezTo>
                    <a:pt x="251" y="0"/>
                    <a:pt x="0" y="251"/>
                    <a:pt x="0" y="577"/>
                  </a:cubicBezTo>
                  <a:lnTo>
                    <a:pt x="0" y="953"/>
                  </a:lnTo>
                  <a:cubicBezTo>
                    <a:pt x="0" y="1278"/>
                    <a:pt x="251" y="1554"/>
                    <a:pt x="577" y="1554"/>
                  </a:cubicBezTo>
                  <a:lnTo>
                    <a:pt x="4061" y="1554"/>
                  </a:lnTo>
                  <a:cubicBezTo>
                    <a:pt x="4386" y="1554"/>
                    <a:pt x="4637" y="1278"/>
                    <a:pt x="4637" y="953"/>
                  </a:cubicBezTo>
                  <a:lnTo>
                    <a:pt x="4637" y="577"/>
                  </a:lnTo>
                  <a:cubicBezTo>
                    <a:pt x="4637" y="251"/>
                    <a:pt x="4386" y="0"/>
                    <a:pt x="4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1806321" y="2919179"/>
              <a:ext cx="370397" cy="106985"/>
            </a:xfrm>
            <a:custGeom>
              <a:avLst/>
              <a:gdLst/>
              <a:ahLst/>
              <a:cxnLst/>
              <a:rect l="l" t="t" r="r" b="b"/>
              <a:pathLst>
                <a:path w="12758" h="3685" extrusionOk="0">
                  <a:moveTo>
                    <a:pt x="12758" y="1"/>
                  </a:moveTo>
                  <a:lnTo>
                    <a:pt x="1" y="351"/>
                  </a:lnTo>
                  <a:cubicBezTo>
                    <a:pt x="427" y="1028"/>
                    <a:pt x="677" y="1855"/>
                    <a:pt x="727" y="2783"/>
                  </a:cubicBezTo>
                  <a:cubicBezTo>
                    <a:pt x="753" y="3083"/>
                    <a:pt x="727" y="3384"/>
                    <a:pt x="702" y="3685"/>
                  </a:cubicBezTo>
                  <a:lnTo>
                    <a:pt x="5113" y="3559"/>
                  </a:lnTo>
                  <a:cubicBezTo>
                    <a:pt x="8622" y="1630"/>
                    <a:pt x="11078" y="577"/>
                    <a:pt x="12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1825976" y="3022506"/>
              <a:ext cx="128817" cy="10219"/>
            </a:xfrm>
            <a:custGeom>
              <a:avLst/>
              <a:gdLst/>
              <a:ahLst/>
              <a:cxnLst/>
              <a:rect l="l" t="t" r="r" b="b"/>
              <a:pathLst>
                <a:path w="4437" h="352" extrusionOk="0">
                  <a:moveTo>
                    <a:pt x="4436" y="0"/>
                  </a:moveTo>
                  <a:lnTo>
                    <a:pt x="25" y="126"/>
                  </a:lnTo>
                  <a:cubicBezTo>
                    <a:pt x="25" y="201"/>
                    <a:pt x="0" y="276"/>
                    <a:pt x="0" y="351"/>
                  </a:cubicBezTo>
                  <a:lnTo>
                    <a:pt x="3960" y="226"/>
                  </a:lnTo>
                  <a:cubicBezTo>
                    <a:pt x="4136" y="151"/>
                    <a:pt x="4286" y="76"/>
                    <a:pt x="44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1802692" y="2911892"/>
              <a:ext cx="395858" cy="17507"/>
            </a:xfrm>
            <a:custGeom>
              <a:avLst/>
              <a:gdLst/>
              <a:ahLst/>
              <a:cxnLst/>
              <a:rect l="l" t="t" r="r" b="b"/>
              <a:pathLst>
                <a:path w="13635" h="603" extrusionOk="0">
                  <a:moveTo>
                    <a:pt x="13635" y="1"/>
                  </a:moveTo>
                  <a:lnTo>
                    <a:pt x="0" y="377"/>
                  </a:lnTo>
                  <a:cubicBezTo>
                    <a:pt x="50" y="452"/>
                    <a:pt x="101" y="527"/>
                    <a:pt x="126" y="602"/>
                  </a:cubicBezTo>
                  <a:lnTo>
                    <a:pt x="12883" y="252"/>
                  </a:lnTo>
                  <a:cubicBezTo>
                    <a:pt x="13158" y="151"/>
                    <a:pt x="13409" y="76"/>
                    <a:pt x="13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2453920" y="2739468"/>
              <a:ext cx="190656" cy="253947"/>
            </a:xfrm>
            <a:custGeom>
              <a:avLst/>
              <a:gdLst/>
              <a:ahLst/>
              <a:cxnLst/>
              <a:rect l="l" t="t" r="r" b="b"/>
              <a:pathLst>
                <a:path w="6567" h="8747" extrusionOk="0">
                  <a:moveTo>
                    <a:pt x="4762" y="0"/>
                  </a:moveTo>
                  <a:lnTo>
                    <a:pt x="4762" y="0"/>
                  </a:lnTo>
                  <a:cubicBezTo>
                    <a:pt x="3735" y="1955"/>
                    <a:pt x="2231" y="3659"/>
                    <a:pt x="176" y="4536"/>
                  </a:cubicBezTo>
                  <a:lnTo>
                    <a:pt x="51" y="5689"/>
                  </a:lnTo>
                  <a:cubicBezTo>
                    <a:pt x="26" y="5865"/>
                    <a:pt x="26" y="6040"/>
                    <a:pt x="1" y="6216"/>
                  </a:cubicBezTo>
                  <a:cubicBezTo>
                    <a:pt x="1229" y="6692"/>
                    <a:pt x="2833" y="7494"/>
                    <a:pt x="4813" y="8747"/>
                  </a:cubicBezTo>
                  <a:cubicBezTo>
                    <a:pt x="5464" y="8070"/>
                    <a:pt x="6091" y="7168"/>
                    <a:pt x="6567" y="5589"/>
                  </a:cubicBezTo>
                  <a:cubicBezTo>
                    <a:pt x="5890" y="4812"/>
                    <a:pt x="5339" y="3860"/>
                    <a:pt x="5038" y="2757"/>
                  </a:cubicBezTo>
                  <a:cubicBezTo>
                    <a:pt x="4712" y="1454"/>
                    <a:pt x="4737" y="326"/>
                    <a:pt x="4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2646028" y="3491816"/>
              <a:ext cx="14574" cy="47352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501" y="1"/>
                  </a:moveTo>
                  <a:lnTo>
                    <a:pt x="501" y="1"/>
                  </a:lnTo>
                  <a:cubicBezTo>
                    <a:pt x="426" y="76"/>
                    <a:pt x="351" y="176"/>
                    <a:pt x="276" y="277"/>
                  </a:cubicBezTo>
                  <a:cubicBezTo>
                    <a:pt x="0" y="703"/>
                    <a:pt x="125" y="1154"/>
                    <a:pt x="276" y="1630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2445907" y="2868982"/>
              <a:ext cx="13123" cy="50952"/>
            </a:xfrm>
            <a:custGeom>
              <a:avLst/>
              <a:gdLst/>
              <a:ahLst/>
              <a:cxnLst/>
              <a:rect l="l" t="t" r="r" b="b"/>
              <a:pathLst>
                <a:path w="452" h="1755" extrusionOk="0">
                  <a:moveTo>
                    <a:pt x="201" y="0"/>
                  </a:moveTo>
                  <a:cubicBezTo>
                    <a:pt x="201" y="25"/>
                    <a:pt x="201" y="50"/>
                    <a:pt x="201" y="100"/>
                  </a:cubicBezTo>
                  <a:cubicBezTo>
                    <a:pt x="126" y="602"/>
                    <a:pt x="76" y="1128"/>
                    <a:pt x="1" y="1654"/>
                  </a:cubicBezTo>
                  <a:cubicBezTo>
                    <a:pt x="101" y="1679"/>
                    <a:pt x="176" y="1704"/>
                    <a:pt x="277" y="1755"/>
                  </a:cubicBezTo>
                  <a:lnTo>
                    <a:pt x="327" y="1228"/>
                  </a:lnTo>
                  <a:lnTo>
                    <a:pt x="452" y="75"/>
                  </a:lnTo>
                  <a:lnTo>
                    <a:pt x="452" y="75"/>
                  </a:lnTo>
                  <a:cubicBezTo>
                    <a:pt x="427" y="100"/>
                    <a:pt x="402" y="100"/>
                    <a:pt x="377" y="126"/>
                  </a:cubicBezTo>
                  <a:cubicBezTo>
                    <a:pt x="367" y="129"/>
                    <a:pt x="356" y="130"/>
                    <a:pt x="346" y="130"/>
                  </a:cubicBezTo>
                  <a:cubicBezTo>
                    <a:pt x="277" y="130"/>
                    <a:pt x="201" y="65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2624195" y="3729041"/>
              <a:ext cx="12397" cy="11671"/>
            </a:xfrm>
            <a:custGeom>
              <a:avLst/>
              <a:gdLst/>
              <a:ahLst/>
              <a:cxnLst/>
              <a:rect l="l" t="t" r="r" b="b"/>
              <a:pathLst>
                <a:path w="427" h="402" extrusionOk="0">
                  <a:moveTo>
                    <a:pt x="426" y="0"/>
                  </a:moveTo>
                  <a:lnTo>
                    <a:pt x="0" y="401"/>
                  </a:lnTo>
                  <a:lnTo>
                    <a:pt x="251" y="401"/>
                  </a:lnTo>
                  <a:cubicBezTo>
                    <a:pt x="351" y="401"/>
                    <a:pt x="376" y="351"/>
                    <a:pt x="401" y="276"/>
                  </a:cubicBezTo>
                  <a:cubicBezTo>
                    <a:pt x="401" y="176"/>
                    <a:pt x="426" y="101"/>
                    <a:pt x="4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2654012" y="3483832"/>
              <a:ext cx="15329" cy="71333"/>
            </a:xfrm>
            <a:custGeom>
              <a:avLst/>
              <a:gdLst/>
              <a:ahLst/>
              <a:cxnLst/>
              <a:rect l="l" t="t" r="r" b="b"/>
              <a:pathLst>
                <a:path w="528" h="2457" extrusionOk="0">
                  <a:moveTo>
                    <a:pt x="527" y="0"/>
                  </a:moveTo>
                  <a:cubicBezTo>
                    <a:pt x="427" y="75"/>
                    <a:pt x="302" y="176"/>
                    <a:pt x="226" y="276"/>
                  </a:cubicBezTo>
                  <a:lnTo>
                    <a:pt x="1" y="1905"/>
                  </a:lnTo>
                  <a:cubicBezTo>
                    <a:pt x="51" y="2106"/>
                    <a:pt x="126" y="2281"/>
                    <a:pt x="201" y="2456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2593624" y="2667409"/>
              <a:ext cx="2206" cy="4413"/>
            </a:xfrm>
            <a:custGeom>
              <a:avLst/>
              <a:gdLst/>
              <a:ahLst/>
              <a:cxnLst/>
              <a:rect l="l" t="t" r="r" b="b"/>
              <a:pathLst>
                <a:path w="76" h="152" extrusionOk="0">
                  <a:moveTo>
                    <a:pt x="1" y="1"/>
                  </a:moveTo>
                  <a:cubicBezTo>
                    <a:pt x="26" y="51"/>
                    <a:pt x="26" y="101"/>
                    <a:pt x="51" y="151"/>
                  </a:cubicBezTo>
                  <a:cubicBezTo>
                    <a:pt x="51" y="101"/>
                    <a:pt x="76" y="51"/>
                    <a:pt x="76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2460481" y="2698707"/>
              <a:ext cx="131720" cy="163743"/>
            </a:xfrm>
            <a:custGeom>
              <a:avLst/>
              <a:gdLst/>
              <a:ahLst/>
              <a:cxnLst/>
              <a:rect l="l" t="t" r="r" b="b"/>
              <a:pathLst>
                <a:path w="4537" h="5640" extrusionOk="0">
                  <a:moveTo>
                    <a:pt x="4536" y="1"/>
                  </a:moveTo>
                  <a:lnTo>
                    <a:pt x="4536" y="1"/>
                  </a:lnTo>
                  <a:cubicBezTo>
                    <a:pt x="4286" y="652"/>
                    <a:pt x="3734" y="1128"/>
                    <a:pt x="3033" y="1279"/>
                  </a:cubicBezTo>
                  <a:cubicBezTo>
                    <a:pt x="2932" y="1279"/>
                    <a:pt x="2807" y="1304"/>
                    <a:pt x="2707" y="1304"/>
                  </a:cubicBezTo>
                  <a:cubicBezTo>
                    <a:pt x="2306" y="1955"/>
                    <a:pt x="1830" y="2582"/>
                    <a:pt x="1303" y="3133"/>
                  </a:cubicBezTo>
                  <a:cubicBezTo>
                    <a:pt x="927" y="3484"/>
                    <a:pt x="551" y="3910"/>
                    <a:pt x="100" y="4211"/>
                  </a:cubicBezTo>
                  <a:cubicBezTo>
                    <a:pt x="75" y="4687"/>
                    <a:pt x="25" y="5163"/>
                    <a:pt x="0" y="5640"/>
                  </a:cubicBezTo>
                  <a:cubicBezTo>
                    <a:pt x="852" y="5239"/>
                    <a:pt x="1654" y="4687"/>
                    <a:pt x="2331" y="4011"/>
                  </a:cubicBezTo>
                  <a:cubicBezTo>
                    <a:pt x="3233" y="3108"/>
                    <a:pt x="3960" y="1980"/>
                    <a:pt x="4511" y="803"/>
                  </a:cubicBezTo>
                  <a:cubicBezTo>
                    <a:pt x="4511" y="527"/>
                    <a:pt x="4511" y="276"/>
                    <a:pt x="4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2451742" y="2721991"/>
              <a:ext cx="140459" cy="150795"/>
            </a:xfrm>
            <a:custGeom>
              <a:avLst/>
              <a:gdLst/>
              <a:ahLst/>
              <a:cxnLst/>
              <a:rect l="l" t="t" r="r" b="b"/>
              <a:pathLst>
                <a:path w="4838" h="5194" extrusionOk="0">
                  <a:moveTo>
                    <a:pt x="4812" y="1"/>
                  </a:moveTo>
                  <a:cubicBezTo>
                    <a:pt x="4261" y="1178"/>
                    <a:pt x="3534" y="2306"/>
                    <a:pt x="2632" y="3209"/>
                  </a:cubicBezTo>
                  <a:cubicBezTo>
                    <a:pt x="1955" y="3885"/>
                    <a:pt x="1153" y="4437"/>
                    <a:pt x="301" y="4838"/>
                  </a:cubicBezTo>
                  <a:cubicBezTo>
                    <a:pt x="326" y="4361"/>
                    <a:pt x="376" y="3885"/>
                    <a:pt x="401" y="3409"/>
                  </a:cubicBezTo>
                  <a:lnTo>
                    <a:pt x="401" y="3409"/>
                  </a:lnTo>
                  <a:cubicBezTo>
                    <a:pt x="326" y="3484"/>
                    <a:pt x="226" y="3534"/>
                    <a:pt x="126" y="3584"/>
                  </a:cubicBezTo>
                  <a:cubicBezTo>
                    <a:pt x="76" y="4086"/>
                    <a:pt x="50" y="4562"/>
                    <a:pt x="0" y="5063"/>
                  </a:cubicBezTo>
                  <a:cubicBezTo>
                    <a:pt x="0" y="5128"/>
                    <a:pt x="76" y="5193"/>
                    <a:pt x="145" y="5193"/>
                  </a:cubicBezTo>
                  <a:cubicBezTo>
                    <a:pt x="155" y="5193"/>
                    <a:pt x="166" y="5192"/>
                    <a:pt x="176" y="5189"/>
                  </a:cubicBezTo>
                  <a:cubicBezTo>
                    <a:pt x="201" y="5163"/>
                    <a:pt x="226" y="5163"/>
                    <a:pt x="251" y="5138"/>
                  </a:cubicBezTo>
                  <a:cubicBezTo>
                    <a:pt x="2306" y="4261"/>
                    <a:pt x="3810" y="2557"/>
                    <a:pt x="4837" y="577"/>
                  </a:cubicBezTo>
                  <a:cubicBezTo>
                    <a:pt x="4837" y="527"/>
                    <a:pt x="4837" y="477"/>
                    <a:pt x="4837" y="477"/>
                  </a:cubicBezTo>
                  <a:cubicBezTo>
                    <a:pt x="4812" y="326"/>
                    <a:pt x="4812" y="151"/>
                    <a:pt x="4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3297256" y="1886029"/>
              <a:ext cx="45146" cy="86517"/>
            </a:xfrm>
            <a:custGeom>
              <a:avLst/>
              <a:gdLst/>
              <a:ahLst/>
              <a:cxnLst/>
              <a:rect l="l" t="t" r="r" b="b"/>
              <a:pathLst>
                <a:path w="1555" h="2980" extrusionOk="0">
                  <a:moveTo>
                    <a:pt x="1143" y="0"/>
                  </a:moveTo>
                  <a:cubicBezTo>
                    <a:pt x="1107" y="0"/>
                    <a:pt x="1069" y="7"/>
                    <a:pt x="1028" y="22"/>
                  </a:cubicBezTo>
                  <a:cubicBezTo>
                    <a:pt x="752" y="123"/>
                    <a:pt x="602" y="499"/>
                    <a:pt x="477" y="724"/>
                  </a:cubicBezTo>
                  <a:cubicBezTo>
                    <a:pt x="276" y="1175"/>
                    <a:pt x="201" y="1677"/>
                    <a:pt x="101" y="2153"/>
                  </a:cubicBezTo>
                  <a:cubicBezTo>
                    <a:pt x="76" y="2428"/>
                    <a:pt x="25" y="2679"/>
                    <a:pt x="0" y="2955"/>
                  </a:cubicBezTo>
                  <a:cubicBezTo>
                    <a:pt x="126" y="2942"/>
                    <a:pt x="251" y="2936"/>
                    <a:pt x="376" y="2936"/>
                  </a:cubicBezTo>
                  <a:cubicBezTo>
                    <a:pt x="502" y="2936"/>
                    <a:pt x="627" y="2942"/>
                    <a:pt x="752" y="2955"/>
                  </a:cubicBezTo>
                  <a:cubicBezTo>
                    <a:pt x="777" y="2980"/>
                    <a:pt x="827" y="2980"/>
                    <a:pt x="878" y="2980"/>
                  </a:cubicBezTo>
                  <a:cubicBezTo>
                    <a:pt x="978" y="2804"/>
                    <a:pt x="1078" y="2604"/>
                    <a:pt x="1178" y="2428"/>
                  </a:cubicBezTo>
                  <a:cubicBezTo>
                    <a:pt x="1279" y="2128"/>
                    <a:pt x="1329" y="1802"/>
                    <a:pt x="1404" y="1501"/>
                  </a:cubicBezTo>
                  <a:cubicBezTo>
                    <a:pt x="1454" y="1100"/>
                    <a:pt x="1554" y="649"/>
                    <a:pt x="1429" y="248"/>
                  </a:cubicBezTo>
                  <a:cubicBezTo>
                    <a:pt x="1389" y="108"/>
                    <a:pt x="1285" y="0"/>
                    <a:pt x="1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3229581" y="1978730"/>
              <a:ext cx="147746" cy="163366"/>
            </a:xfrm>
            <a:custGeom>
              <a:avLst/>
              <a:gdLst/>
              <a:ahLst/>
              <a:cxnLst/>
              <a:rect l="l" t="t" r="r" b="b"/>
              <a:pathLst>
                <a:path w="5089" h="5627" extrusionOk="0">
                  <a:moveTo>
                    <a:pt x="2642" y="0"/>
                  </a:moveTo>
                  <a:cubicBezTo>
                    <a:pt x="2137" y="0"/>
                    <a:pt x="1634" y="167"/>
                    <a:pt x="1279" y="539"/>
                  </a:cubicBezTo>
                  <a:cubicBezTo>
                    <a:pt x="752" y="1040"/>
                    <a:pt x="777" y="1842"/>
                    <a:pt x="627" y="2519"/>
                  </a:cubicBezTo>
                  <a:cubicBezTo>
                    <a:pt x="477" y="3095"/>
                    <a:pt x="251" y="3647"/>
                    <a:pt x="0" y="4198"/>
                  </a:cubicBezTo>
                  <a:lnTo>
                    <a:pt x="2407" y="5626"/>
                  </a:lnTo>
                  <a:lnTo>
                    <a:pt x="2883" y="4749"/>
                  </a:lnTo>
                  <a:cubicBezTo>
                    <a:pt x="3008" y="4499"/>
                    <a:pt x="3133" y="4273"/>
                    <a:pt x="3259" y="4022"/>
                  </a:cubicBezTo>
                  <a:cubicBezTo>
                    <a:pt x="3334" y="3897"/>
                    <a:pt x="3359" y="3847"/>
                    <a:pt x="3509" y="3797"/>
                  </a:cubicBezTo>
                  <a:cubicBezTo>
                    <a:pt x="4161" y="3672"/>
                    <a:pt x="5013" y="3396"/>
                    <a:pt x="5063" y="2594"/>
                  </a:cubicBezTo>
                  <a:cubicBezTo>
                    <a:pt x="5088" y="2168"/>
                    <a:pt x="4737" y="1867"/>
                    <a:pt x="4386" y="1717"/>
                  </a:cubicBezTo>
                  <a:cubicBezTo>
                    <a:pt x="4143" y="1602"/>
                    <a:pt x="3850" y="1512"/>
                    <a:pt x="3565" y="1512"/>
                  </a:cubicBezTo>
                  <a:cubicBezTo>
                    <a:pt x="3351" y="1512"/>
                    <a:pt x="3140" y="1563"/>
                    <a:pt x="2958" y="1692"/>
                  </a:cubicBezTo>
                  <a:cubicBezTo>
                    <a:pt x="2883" y="1742"/>
                    <a:pt x="2808" y="1842"/>
                    <a:pt x="2732" y="1942"/>
                  </a:cubicBezTo>
                  <a:cubicBezTo>
                    <a:pt x="2632" y="2068"/>
                    <a:pt x="2582" y="2218"/>
                    <a:pt x="2632" y="2368"/>
                  </a:cubicBezTo>
                  <a:cubicBezTo>
                    <a:pt x="2707" y="2544"/>
                    <a:pt x="2983" y="2669"/>
                    <a:pt x="3158" y="2719"/>
                  </a:cubicBezTo>
                  <a:cubicBezTo>
                    <a:pt x="3271" y="2753"/>
                    <a:pt x="3383" y="2777"/>
                    <a:pt x="3493" y="2777"/>
                  </a:cubicBezTo>
                  <a:cubicBezTo>
                    <a:pt x="3629" y="2777"/>
                    <a:pt x="3761" y="2741"/>
                    <a:pt x="3885" y="2644"/>
                  </a:cubicBezTo>
                  <a:cubicBezTo>
                    <a:pt x="3910" y="2628"/>
                    <a:pt x="3933" y="2621"/>
                    <a:pt x="3955" y="2621"/>
                  </a:cubicBezTo>
                  <a:cubicBezTo>
                    <a:pt x="4070" y="2621"/>
                    <a:pt x="4141" y="2811"/>
                    <a:pt x="4036" y="2895"/>
                  </a:cubicBezTo>
                  <a:cubicBezTo>
                    <a:pt x="3877" y="3000"/>
                    <a:pt x="3684" y="3047"/>
                    <a:pt x="3486" y="3047"/>
                  </a:cubicBezTo>
                  <a:cubicBezTo>
                    <a:pt x="3120" y="3047"/>
                    <a:pt x="2734" y="2888"/>
                    <a:pt x="2507" y="2644"/>
                  </a:cubicBezTo>
                  <a:cubicBezTo>
                    <a:pt x="2331" y="2443"/>
                    <a:pt x="2331" y="2193"/>
                    <a:pt x="2407" y="1967"/>
                  </a:cubicBezTo>
                  <a:cubicBezTo>
                    <a:pt x="2306" y="1917"/>
                    <a:pt x="2231" y="1817"/>
                    <a:pt x="2181" y="1742"/>
                  </a:cubicBezTo>
                  <a:cubicBezTo>
                    <a:pt x="2106" y="1641"/>
                    <a:pt x="2081" y="1516"/>
                    <a:pt x="2106" y="1391"/>
                  </a:cubicBezTo>
                  <a:cubicBezTo>
                    <a:pt x="2131" y="1366"/>
                    <a:pt x="2131" y="1341"/>
                    <a:pt x="2156" y="1316"/>
                  </a:cubicBezTo>
                  <a:cubicBezTo>
                    <a:pt x="1980" y="1316"/>
                    <a:pt x="1830" y="1341"/>
                    <a:pt x="1655" y="1341"/>
                  </a:cubicBezTo>
                  <a:cubicBezTo>
                    <a:pt x="1504" y="1341"/>
                    <a:pt x="1504" y="1065"/>
                    <a:pt x="1655" y="1065"/>
                  </a:cubicBezTo>
                  <a:cubicBezTo>
                    <a:pt x="1930" y="1065"/>
                    <a:pt x="2181" y="1040"/>
                    <a:pt x="2457" y="990"/>
                  </a:cubicBezTo>
                  <a:cubicBezTo>
                    <a:pt x="2632" y="965"/>
                    <a:pt x="2833" y="940"/>
                    <a:pt x="3008" y="915"/>
                  </a:cubicBezTo>
                  <a:cubicBezTo>
                    <a:pt x="3234" y="865"/>
                    <a:pt x="3509" y="789"/>
                    <a:pt x="3685" y="639"/>
                  </a:cubicBezTo>
                  <a:cubicBezTo>
                    <a:pt x="4011" y="388"/>
                    <a:pt x="3610" y="188"/>
                    <a:pt x="3359" y="113"/>
                  </a:cubicBezTo>
                  <a:cubicBezTo>
                    <a:pt x="3130" y="39"/>
                    <a:pt x="2886" y="0"/>
                    <a:pt x="26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3330004" y="1901039"/>
              <a:ext cx="63320" cy="91888"/>
            </a:xfrm>
            <a:custGeom>
              <a:avLst/>
              <a:gdLst/>
              <a:ahLst/>
              <a:cxnLst/>
              <a:rect l="l" t="t" r="r" b="b"/>
              <a:pathLst>
                <a:path w="2181" h="3165" extrusionOk="0">
                  <a:moveTo>
                    <a:pt x="1734" y="1"/>
                  </a:moveTo>
                  <a:cubicBezTo>
                    <a:pt x="1716" y="1"/>
                    <a:pt x="1698" y="3"/>
                    <a:pt x="1679" y="7"/>
                  </a:cubicBezTo>
                  <a:cubicBezTo>
                    <a:pt x="1529" y="57"/>
                    <a:pt x="1429" y="257"/>
                    <a:pt x="1328" y="383"/>
                  </a:cubicBezTo>
                  <a:cubicBezTo>
                    <a:pt x="953" y="884"/>
                    <a:pt x="627" y="1435"/>
                    <a:pt x="301" y="1987"/>
                  </a:cubicBezTo>
                  <a:cubicBezTo>
                    <a:pt x="301" y="2012"/>
                    <a:pt x="301" y="2037"/>
                    <a:pt x="276" y="2037"/>
                  </a:cubicBezTo>
                  <a:cubicBezTo>
                    <a:pt x="176" y="2212"/>
                    <a:pt x="100" y="2363"/>
                    <a:pt x="0" y="2538"/>
                  </a:cubicBezTo>
                  <a:cubicBezTo>
                    <a:pt x="226" y="2588"/>
                    <a:pt x="451" y="2688"/>
                    <a:pt x="552" y="2889"/>
                  </a:cubicBezTo>
                  <a:cubicBezTo>
                    <a:pt x="602" y="2964"/>
                    <a:pt x="627" y="3039"/>
                    <a:pt x="627" y="3114"/>
                  </a:cubicBezTo>
                  <a:cubicBezTo>
                    <a:pt x="702" y="3114"/>
                    <a:pt x="802" y="3140"/>
                    <a:pt x="877" y="3140"/>
                  </a:cubicBezTo>
                  <a:cubicBezTo>
                    <a:pt x="902" y="3140"/>
                    <a:pt x="953" y="3165"/>
                    <a:pt x="978" y="3165"/>
                  </a:cubicBezTo>
                  <a:cubicBezTo>
                    <a:pt x="1203" y="2789"/>
                    <a:pt x="1404" y="2413"/>
                    <a:pt x="1604" y="2037"/>
                  </a:cubicBezTo>
                  <a:cubicBezTo>
                    <a:pt x="1729" y="1761"/>
                    <a:pt x="1880" y="1460"/>
                    <a:pt x="1980" y="1185"/>
                  </a:cubicBezTo>
                  <a:cubicBezTo>
                    <a:pt x="2080" y="934"/>
                    <a:pt x="2181" y="658"/>
                    <a:pt x="2130" y="408"/>
                  </a:cubicBezTo>
                  <a:cubicBezTo>
                    <a:pt x="2107" y="247"/>
                    <a:pt x="1936" y="1"/>
                    <a:pt x="1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3298707" y="1999459"/>
              <a:ext cx="80797" cy="32023"/>
            </a:xfrm>
            <a:custGeom>
              <a:avLst/>
              <a:gdLst/>
              <a:ahLst/>
              <a:cxnLst/>
              <a:rect l="l" t="t" r="r" b="b"/>
              <a:pathLst>
                <a:path w="2783" h="1103" extrusionOk="0">
                  <a:moveTo>
                    <a:pt x="1630" y="0"/>
                  </a:moveTo>
                  <a:cubicBezTo>
                    <a:pt x="1630" y="0"/>
                    <a:pt x="1604" y="25"/>
                    <a:pt x="1604" y="25"/>
                  </a:cubicBezTo>
                  <a:cubicBezTo>
                    <a:pt x="1404" y="251"/>
                    <a:pt x="978" y="401"/>
                    <a:pt x="727" y="451"/>
                  </a:cubicBezTo>
                  <a:cubicBezTo>
                    <a:pt x="527" y="501"/>
                    <a:pt x="326" y="526"/>
                    <a:pt x="126" y="552"/>
                  </a:cubicBezTo>
                  <a:cubicBezTo>
                    <a:pt x="126" y="577"/>
                    <a:pt x="101" y="577"/>
                    <a:pt x="101" y="577"/>
                  </a:cubicBezTo>
                  <a:cubicBezTo>
                    <a:pt x="101" y="602"/>
                    <a:pt x="76" y="602"/>
                    <a:pt x="51" y="627"/>
                  </a:cubicBezTo>
                  <a:cubicBezTo>
                    <a:pt x="51" y="627"/>
                    <a:pt x="51" y="627"/>
                    <a:pt x="51" y="652"/>
                  </a:cubicBezTo>
                  <a:cubicBezTo>
                    <a:pt x="26" y="652"/>
                    <a:pt x="26" y="677"/>
                    <a:pt x="26" y="677"/>
                  </a:cubicBezTo>
                  <a:cubicBezTo>
                    <a:pt x="26" y="702"/>
                    <a:pt x="0" y="702"/>
                    <a:pt x="0" y="702"/>
                  </a:cubicBezTo>
                  <a:cubicBezTo>
                    <a:pt x="0" y="727"/>
                    <a:pt x="0" y="752"/>
                    <a:pt x="0" y="752"/>
                  </a:cubicBezTo>
                  <a:cubicBezTo>
                    <a:pt x="0" y="752"/>
                    <a:pt x="0" y="777"/>
                    <a:pt x="0" y="777"/>
                  </a:cubicBezTo>
                  <a:cubicBezTo>
                    <a:pt x="0" y="777"/>
                    <a:pt x="0" y="777"/>
                    <a:pt x="0" y="802"/>
                  </a:cubicBezTo>
                  <a:cubicBezTo>
                    <a:pt x="0" y="802"/>
                    <a:pt x="0" y="827"/>
                    <a:pt x="0" y="827"/>
                  </a:cubicBezTo>
                  <a:cubicBezTo>
                    <a:pt x="0" y="827"/>
                    <a:pt x="0" y="827"/>
                    <a:pt x="0" y="852"/>
                  </a:cubicBezTo>
                  <a:cubicBezTo>
                    <a:pt x="26" y="877"/>
                    <a:pt x="26" y="877"/>
                    <a:pt x="26" y="877"/>
                  </a:cubicBezTo>
                  <a:cubicBezTo>
                    <a:pt x="26" y="902"/>
                    <a:pt x="26" y="902"/>
                    <a:pt x="26" y="902"/>
                  </a:cubicBezTo>
                  <a:cubicBezTo>
                    <a:pt x="51" y="927"/>
                    <a:pt x="76" y="953"/>
                    <a:pt x="101" y="953"/>
                  </a:cubicBezTo>
                  <a:cubicBezTo>
                    <a:pt x="101" y="978"/>
                    <a:pt x="101" y="978"/>
                    <a:pt x="126" y="978"/>
                  </a:cubicBezTo>
                  <a:cubicBezTo>
                    <a:pt x="126" y="1003"/>
                    <a:pt x="151" y="1003"/>
                    <a:pt x="176" y="1003"/>
                  </a:cubicBezTo>
                  <a:cubicBezTo>
                    <a:pt x="420" y="670"/>
                    <a:pt x="811" y="529"/>
                    <a:pt x="1223" y="529"/>
                  </a:cubicBezTo>
                  <a:cubicBezTo>
                    <a:pt x="1743" y="529"/>
                    <a:pt x="2297" y="753"/>
                    <a:pt x="2632" y="1103"/>
                  </a:cubicBezTo>
                  <a:cubicBezTo>
                    <a:pt x="2657" y="1103"/>
                    <a:pt x="2657" y="1078"/>
                    <a:pt x="2657" y="1078"/>
                  </a:cubicBezTo>
                  <a:cubicBezTo>
                    <a:pt x="2682" y="1053"/>
                    <a:pt x="2707" y="1003"/>
                    <a:pt x="2732" y="978"/>
                  </a:cubicBezTo>
                  <a:cubicBezTo>
                    <a:pt x="2732" y="953"/>
                    <a:pt x="2732" y="953"/>
                    <a:pt x="2732" y="953"/>
                  </a:cubicBezTo>
                  <a:cubicBezTo>
                    <a:pt x="2732" y="927"/>
                    <a:pt x="2732" y="927"/>
                    <a:pt x="2732" y="927"/>
                  </a:cubicBezTo>
                  <a:cubicBezTo>
                    <a:pt x="2757" y="902"/>
                    <a:pt x="2757" y="877"/>
                    <a:pt x="2757" y="852"/>
                  </a:cubicBezTo>
                  <a:cubicBezTo>
                    <a:pt x="2782" y="802"/>
                    <a:pt x="2782" y="752"/>
                    <a:pt x="2782" y="702"/>
                  </a:cubicBezTo>
                  <a:cubicBezTo>
                    <a:pt x="2757" y="652"/>
                    <a:pt x="2757" y="577"/>
                    <a:pt x="2757" y="526"/>
                  </a:cubicBezTo>
                  <a:cubicBezTo>
                    <a:pt x="2732" y="476"/>
                    <a:pt x="2732" y="451"/>
                    <a:pt x="2707" y="426"/>
                  </a:cubicBezTo>
                  <a:cubicBezTo>
                    <a:pt x="2632" y="276"/>
                    <a:pt x="2507" y="201"/>
                    <a:pt x="2356" y="125"/>
                  </a:cubicBezTo>
                  <a:lnTo>
                    <a:pt x="2331" y="125"/>
                  </a:lnTo>
                  <a:cubicBezTo>
                    <a:pt x="2306" y="125"/>
                    <a:pt x="2306" y="125"/>
                    <a:pt x="2306" y="100"/>
                  </a:cubicBezTo>
                  <a:cubicBezTo>
                    <a:pt x="2281" y="100"/>
                    <a:pt x="2256" y="100"/>
                    <a:pt x="2231" y="75"/>
                  </a:cubicBezTo>
                  <a:cubicBezTo>
                    <a:pt x="2181" y="75"/>
                    <a:pt x="2156" y="50"/>
                    <a:pt x="2106" y="50"/>
                  </a:cubicBezTo>
                  <a:cubicBezTo>
                    <a:pt x="2056" y="50"/>
                    <a:pt x="2005" y="25"/>
                    <a:pt x="1980" y="25"/>
                  </a:cubicBezTo>
                  <a:lnTo>
                    <a:pt x="1880" y="25"/>
                  </a:lnTo>
                  <a:cubicBezTo>
                    <a:pt x="1805" y="0"/>
                    <a:pt x="1730" y="0"/>
                    <a:pt x="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3299433" y="2014788"/>
              <a:ext cx="85878" cy="131662"/>
            </a:xfrm>
            <a:custGeom>
              <a:avLst/>
              <a:gdLst/>
              <a:ahLst/>
              <a:cxnLst/>
              <a:rect l="l" t="t" r="r" b="b"/>
              <a:pathLst>
                <a:path w="2958" h="4535" extrusionOk="0">
                  <a:moveTo>
                    <a:pt x="1198" y="1"/>
                  </a:moveTo>
                  <a:cubicBezTo>
                    <a:pt x="786" y="1"/>
                    <a:pt x="395" y="142"/>
                    <a:pt x="151" y="475"/>
                  </a:cubicBezTo>
                  <a:lnTo>
                    <a:pt x="151" y="500"/>
                  </a:lnTo>
                  <a:lnTo>
                    <a:pt x="176" y="500"/>
                  </a:lnTo>
                  <a:cubicBezTo>
                    <a:pt x="251" y="500"/>
                    <a:pt x="301" y="525"/>
                    <a:pt x="326" y="600"/>
                  </a:cubicBezTo>
                  <a:cubicBezTo>
                    <a:pt x="351" y="625"/>
                    <a:pt x="326" y="675"/>
                    <a:pt x="326" y="700"/>
                  </a:cubicBezTo>
                  <a:cubicBezTo>
                    <a:pt x="402" y="600"/>
                    <a:pt x="477" y="500"/>
                    <a:pt x="552" y="450"/>
                  </a:cubicBezTo>
                  <a:cubicBezTo>
                    <a:pt x="734" y="321"/>
                    <a:pt x="945" y="270"/>
                    <a:pt x="1159" y="270"/>
                  </a:cubicBezTo>
                  <a:cubicBezTo>
                    <a:pt x="1444" y="270"/>
                    <a:pt x="1737" y="360"/>
                    <a:pt x="1980" y="475"/>
                  </a:cubicBezTo>
                  <a:cubicBezTo>
                    <a:pt x="2331" y="625"/>
                    <a:pt x="2682" y="926"/>
                    <a:pt x="2657" y="1352"/>
                  </a:cubicBezTo>
                  <a:cubicBezTo>
                    <a:pt x="2607" y="2154"/>
                    <a:pt x="1755" y="2430"/>
                    <a:pt x="1103" y="2555"/>
                  </a:cubicBezTo>
                  <a:cubicBezTo>
                    <a:pt x="953" y="2605"/>
                    <a:pt x="928" y="2655"/>
                    <a:pt x="853" y="2780"/>
                  </a:cubicBezTo>
                  <a:cubicBezTo>
                    <a:pt x="727" y="3031"/>
                    <a:pt x="602" y="3257"/>
                    <a:pt x="477" y="3507"/>
                  </a:cubicBezTo>
                  <a:lnTo>
                    <a:pt x="1" y="4384"/>
                  </a:lnTo>
                  <a:lnTo>
                    <a:pt x="251" y="4535"/>
                  </a:lnTo>
                  <a:cubicBezTo>
                    <a:pt x="427" y="4159"/>
                    <a:pt x="627" y="3808"/>
                    <a:pt x="828" y="3432"/>
                  </a:cubicBezTo>
                  <a:cubicBezTo>
                    <a:pt x="903" y="3307"/>
                    <a:pt x="978" y="3156"/>
                    <a:pt x="1028" y="3031"/>
                  </a:cubicBezTo>
                  <a:cubicBezTo>
                    <a:pt x="1053" y="3006"/>
                    <a:pt x="1128" y="2906"/>
                    <a:pt x="1153" y="2831"/>
                  </a:cubicBezTo>
                  <a:cubicBezTo>
                    <a:pt x="1153" y="2806"/>
                    <a:pt x="1178" y="2780"/>
                    <a:pt x="1178" y="2780"/>
                  </a:cubicBezTo>
                  <a:cubicBezTo>
                    <a:pt x="1178" y="2806"/>
                    <a:pt x="1178" y="2831"/>
                    <a:pt x="1178" y="2831"/>
                  </a:cubicBezTo>
                  <a:cubicBezTo>
                    <a:pt x="1204" y="2831"/>
                    <a:pt x="1279" y="2806"/>
                    <a:pt x="1304" y="2806"/>
                  </a:cubicBezTo>
                  <a:cubicBezTo>
                    <a:pt x="1529" y="2755"/>
                    <a:pt x="1755" y="2680"/>
                    <a:pt x="1980" y="2580"/>
                  </a:cubicBezTo>
                  <a:cubicBezTo>
                    <a:pt x="2381" y="2405"/>
                    <a:pt x="2707" y="2129"/>
                    <a:pt x="2858" y="1703"/>
                  </a:cubicBezTo>
                  <a:cubicBezTo>
                    <a:pt x="2958" y="1402"/>
                    <a:pt x="2958" y="1076"/>
                    <a:pt x="2782" y="800"/>
                  </a:cubicBezTo>
                  <a:cubicBezTo>
                    <a:pt x="2757" y="826"/>
                    <a:pt x="2707" y="851"/>
                    <a:pt x="2682" y="876"/>
                  </a:cubicBezTo>
                  <a:cubicBezTo>
                    <a:pt x="2661" y="886"/>
                    <a:pt x="2640" y="891"/>
                    <a:pt x="2620" y="891"/>
                  </a:cubicBezTo>
                  <a:cubicBezTo>
                    <a:pt x="2496" y="891"/>
                    <a:pt x="2402" y="715"/>
                    <a:pt x="2532" y="650"/>
                  </a:cubicBezTo>
                  <a:cubicBezTo>
                    <a:pt x="2557" y="625"/>
                    <a:pt x="2557" y="625"/>
                    <a:pt x="2557" y="625"/>
                  </a:cubicBezTo>
                  <a:cubicBezTo>
                    <a:pt x="2582" y="625"/>
                    <a:pt x="2582" y="600"/>
                    <a:pt x="2582" y="600"/>
                  </a:cubicBezTo>
                  <a:cubicBezTo>
                    <a:pt x="2607" y="600"/>
                    <a:pt x="2607" y="575"/>
                    <a:pt x="2607" y="575"/>
                  </a:cubicBezTo>
                  <a:cubicBezTo>
                    <a:pt x="2272" y="225"/>
                    <a:pt x="1718" y="1"/>
                    <a:pt x="11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3332908" y="2096950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0" y="1"/>
                  </a:moveTo>
                  <a:cubicBezTo>
                    <a:pt x="0" y="1"/>
                    <a:pt x="0" y="1"/>
                    <a:pt x="25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3273246" y="2007443"/>
              <a:ext cx="27668" cy="10219"/>
            </a:xfrm>
            <a:custGeom>
              <a:avLst/>
              <a:gdLst/>
              <a:ahLst/>
              <a:cxnLst/>
              <a:rect l="l" t="t" r="r" b="b"/>
              <a:pathLst>
                <a:path w="953" h="352" extrusionOk="0">
                  <a:moveTo>
                    <a:pt x="953" y="1"/>
                  </a:moveTo>
                  <a:lnTo>
                    <a:pt x="953" y="1"/>
                  </a:lnTo>
                  <a:cubicBezTo>
                    <a:pt x="677" y="51"/>
                    <a:pt x="426" y="76"/>
                    <a:pt x="151" y="76"/>
                  </a:cubicBezTo>
                  <a:cubicBezTo>
                    <a:pt x="0" y="76"/>
                    <a:pt x="0" y="352"/>
                    <a:pt x="151" y="352"/>
                  </a:cubicBezTo>
                  <a:cubicBezTo>
                    <a:pt x="326" y="352"/>
                    <a:pt x="476" y="327"/>
                    <a:pt x="652" y="327"/>
                  </a:cubicBezTo>
                  <a:cubicBezTo>
                    <a:pt x="677" y="251"/>
                    <a:pt x="727" y="176"/>
                    <a:pt x="752" y="126"/>
                  </a:cubicBezTo>
                  <a:cubicBezTo>
                    <a:pt x="802" y="76"/>
                    <a:pt x="877" y="26"/>
                    <a:pt x="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3373640" y="2032933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0"/>
                  </a:moveTo>
                  <a:cubicBezTo>
                    <a:pt x="26" y="0"/>
                    <a:pt x="26" y="0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3297256" y="2035111"/>
              <a:ext cx="52549" cy="32110"/>
            </a:xfrm>
            <a:custGeom>
              <a:avLst/>
              <a:gdLst/>
              <a:ahLst/>
              <a:cxnLst/>
              <a:rect l="l" t="t" r="r" b="b"/>
              <a:pathLst>
                <a:path w="1810" h="1106" extrusionOk="0">
                  <a:moveTo>
                    <a:pt x="401" y="0"/>
                  </a:moveTo>
                  <a:lnTo>
                    <a:pt x="401" y="0"/>
                  </a:lnTo>
                  <a:cubicBezTo>
                    <a:pt x="376" y="25"/>
                    <a:pt x="351" y="50"/>
                    <a:pt x="326" y="50"/>
                  </a:cubicBezTo>
                  <a:cubicBezTo>
                    <a:pt x="289" y="63"/>
                    <a:pt x="251" y="69"/>
                    <a:pt x="216" y="69"/>
                  </a:cubicBezTo>
                  <a:cubicBezTo>
                    <a:pt x="182" y="69"/>
                    <a:pt x="151" y="63"/>
                    <a:pt x="126" y="50"/>
                  </a:cubicBezTo>
                  <a:cubicBezTo>
                    <a:pt x="101" y="25"/>
                    <a:pt x="101" y="25"/>
                    <a:pt x="76" y="25"/>
                  </a:cubicBezTo>
                  <a:cubicBezTo>
                    <a:pt x="0" y="251"/>
                    <a:pt x="0" y="501"/>
                    <a:pt x="176" y="702"/>
                  </a:cubicBezTo>
                  <a:cubicBezTo>
                    <a:pt x="403" y="946"/>
                    <a:pt x="789" y="1105"/>
                    <a:pt x="1155" y="1105"/>
                  </a:cubicBezTo>
                  <a:cubicBezTo>
                    <a:pt x="1353" y="1105"/>
                    <a:pt x="1546" y="1058"/>
                    <a:pt x="1705" y="953"/>
                  </a:cubicBezTo>
                  <a:cubicBezTo>
                    <a:pt x="1810" y="869"/>
                    <a:pt x="1739" y="679"/>
                    <a:pt x="1624" y="679"/>
                  </a:cubicBezTo>
                  <a:cubicBezTo>
                    <a:pt x="1602" y="679"/>
                    <a:pt x="1579" y="686"/>
                    <a:pt x="1554" y="702"/>
                  </a:cubicBezTo>
                  <a:cubicBezTo>
                    <a:pt x="1430" y="799"/>
                    <a:pt x="1298" y="835"/>
                    <a:pt x="1162" y="835"/>
                  </a:cubicBezTo>
                  <a:cubicBezTo>
                    <a:pt x="1052" y="835"/>
                    <a:pt x="940" y="811"/>
                    <a:pt x="827" y="777"/>
                  </a:cubicBezTo>
                  <a:cubicBezTo>
                    <a:pt x="652" y="727"/>
                    <a:pt x="376" y="602"/>
                    <a:pt x="301" y="426"/>
                  </a:cubicBezTo>
                  <a:cubicBezTo>
                    <a:pt x="251" y="276"/>
                    <a:pt x="301" y="126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3223020" y="1971239"/>
              <a:ext cx="125188" cy="129369"/>
            </a:xfrm>
            <a:custGeom>
              <a:avLst/>
              <a:gdLst/>
              <a:ahLst/>
              <a:cxnLst/>
              <a:rect l="l" t="t" r="r" b="b"/>
              <a:pathLst>
                <a:path w="4312" h="4456" extrusionOk="0">
                  <a:moveTo>
                    <a:pt x="2765" y="1519"/>
                  </a:moveTo>
                  <a:lnTo>
                    <a:pt x="2765" y="1519"/>
                  </a:lnTo>
                  <a:cubicBezTo>
                    <a:pt x="2754" y="1521"/>
                    <a:pt x="2744" y="1522"/>
                    <a:pt x="2733" y="1524"/>
                  </a:cubicBezTo>
                  <a:lnTo>
                    <a:pt x="2758" y="1524"/>
                  </a:lnTo>
                  <a:cubicBezTo>
                    <a:pt x="2760" y="1522"/>
                    <a:pt x="2763" y="1521"/>
                    <a:pt x="2765" y="1519"/>
                  </a:cubicBezTo>
                  <a:close/>
                  <a:moveTo>
                    <a:pt x="2933" y="1"/>
                  </a:moveTo>
                  <a:cubicBezTo>
                    <a:pt x="2808" y="1"/>
                    <a:pt x="2683" y="7"/>
                    <a:pt x="2557" y="20"/>
                  </a:cubicBezTo>
                  <a:cubicBezTo>
                    <a:pt x="2532" y="70"/>
                    <a:pt x="2532" y="120"/>
                    <a:pt x="2532" y="170"/>
                  </a:cubicBezTo>
                  <a:cubicBezTo>
                    <a:pt x="2520" y="258"/>
                    <a:pt x="2445" y="302"/>
                    <a:pt x="2376" y="302"/>
                  </a:cubicBezTo>
                  <a:cubicBezTo>
                    <a:pt x="2307" y="302"/>
                    <a:pt x="2244" y="258"/>
                    <a:pt x="2257" y="170"/>
                  </a:cubicBezTo>
                  <a:cubicBezTo>
                    <a:pt x="2257" y="145"/>
                    <a:pt x="2257" y="95"/>
                    <a:pt x="2257" y="70"/>
                  </a:cubicBezTo>
                  <a:cubicBezTo>
                    <a:pt x="2206" y="95"/>
                    <a:pt x="2156" y="95"/>
                    <a:pt x="2106" y="120"/>
                  </a:cubicBezTo>
                  <a:cubicBezTo>
                    <a:pt x="1730" y="245"/>
                    <a:pt x="1404" y="446"/>
                    <a:pt x="1179" y="747"/>
                  </a:cubicBezTo>
                  <a:cubicBezTo>
                    <a:pt x="903" y="1097"/>
                    <a:pt x="803" y="1498"/>
                    <a:pt x="728" y="1925"/>
                  </a:cubicBezTo>
                  <a:cubicBezTo>
                    <a:pt x="602" y="2777"/>
                    <a:pt x="352" y="3554"/>
                    <a:pt x="1" y="4306"/>
                  </a:cubicBezTo>
                  <a:lnTo>
                    <a:pt x="226" y="4456"/>
                  </a:lnTo>
                  <a:cubicBezTo>
                    <a:pt x="477" y="3905"/>
                    <a:pt x="703" y="3353"/>
                    <a:pt x="853" y="2777"/>
                  </a:cubicBezTo>
                  <a:cubicBezTo>
                    <a:pt x="1003" y="2100"/>
                    <a:pt x="978" y="1298"/>
                    <a:pt x="1505" y="797"/>
                  </a:cubicBezTo>
                  <a:cubicBezTo>
                    <a:pt x="1860" y="425"/>
                    <a:pt x="2363" y="258"/>
                    <a:pt x="2868" y="258"/>
                  </a:cubicBezTo>
                  <a:cubicBezTo>
                    <a:pt x="3112" y="258"/>
                    <a:pt x="3356" y="297"/>
                    <a:pt x="3585" y="371"/>
                  </a:cubicBezTo>
                  <a:cubicBezTo>
                    <a:pt x="3836" y="446"/>
                    <a:pt x="4237" y="646"/>
                    <a:pt x="3911" y="897"/>
                  </a:cubicBezTo>
                  <a:cubicBezTo>
                    <a:pt x="3735" y="1047"/>
                    <a:pt x="3460" y="1123"/>
                    <a:pt x="3234" y="1173"/>
                  </a:cubicBezTo>
                  <a:cubicBezTo>
                    <a:pt x="3059" y="1198"/>
                    <a:pt x="2858" y="1223"/>
                    <a:pt x="2683" y="1248"/>
                  </a:cubicBezTo>
                  <a:cubicBezTo>
                    <a:pt x="2758" y="1248"/>
                    <a:pt x="2833" y="1273"/>
                    <a:pt x="2833" y="1348"/>
                  </a:cubicBezTo>
                  <a:cubicBezTo>
                    <a:pt x="2857" y="1420"/>
                    <a:pt x="2813" y="1491"/>
                    <a:pt x="2765" y="1519"/>
                  </a:cubicBezTo>
                  <a:lnTo>
                    <a:pt x="2765" y="1519"/>
                  </a:lnTo>
                  <a:cubicBezTo>
                    <a:pt x="2955" y="1496"/>
                    <a:pt x="3145" y="1471"/>
                    <a:pt x="3334" y="1423"/>
                  </a:cubicBezTo>
                  <a:cubicBezTo>
                    <a:pt x="3585" y="1373"/>
                    <a:pt x="4011" y="1223"/>
                    <a:pt x="4211" y="997"/>
                  </a:cubicBezTo>
                  <a:cubicBezTo>
                    <a:pt x="4195" y="997"/>
                    <a:pt x="4167" y="1008"/>
                    <a:pt x="4165" y="1008"/>
                  </a:cubicBezTo>
                  <a:cubicBezTo>
                    <a:pt x="4164" y="1008"/>
                    <a:pt x="4170" y="1006"/>
                    <a:pt x="4186" y="997"/>
                  </a:cubicBezTo>
                  <a:lnTo>
                    <a:pt x="4186" y="997"/>
                  </a:lnTo>
                  <a:cubicBezTo>
                    <a:pt x="4173" y="1004"/>
                    <a:pt x="4156" y="1007"/>
                    <a:pt x="4138" y="1007"/>
                  </a:cubicBezTo>
                  <a:cubicBezTo>
                    <a:pt x="4088" y="1007"/>
                    <a:pt x="4029" y="984"/>
                    <a:pt x="4011" y="947"/>
                  </a:cubicBezTo>
                  <a:cubicBezTo>
                    <a:pt x="3961" y="872"/>
                    <a:pt x="3986" y="797"/>
                    <a:pt x="4061" y="747"/>
                  </a:cubicBezTo>
                  <a:cubicBezTo>
                    <a:pt x="4136" y="722"/>
                    <a:pt x="4237" y="696"/>
                    <a:pt x="4312" y="696"/>
                  </a:cubicBezTo>
                  <a:cubicBezTo>
                    <a:pt x="4312" y="621"/>
                    <a:pt x="4287" y="546"/>
                    <a:pt x="4237" y="471"/>
                  </a:cubicBezTo>
                  <a:cubicBezTo>
                    <a:pt x="4136" y="270"/>
                    <a:pt x="3911" y="170"/>
                    <a:pt x="3685" y="120"/>
                  </a:cubicBezTo>
                  <a:cubicBezTo>
                    <a:pt x="3660" y="170"/>
                    <a:pt x="3635" y="220"/>
                    <a:pt x="3610" y="270"/>
                  </a:cubicBezTo>
                  <a:cubicBezTo>
                    <a:pt x="3586" y="317"/>
                    <a:pt x="3546" y="337"/>
                    <a:pt x="3504" y="337"/>
                  </a:cubicBezTo>
                  <a:cubicBezTo>
                    <a:pt x="3412" y="337"/>
                    <a:pt x="3315" y="241"/>
                    <a:pt x="3384" y="120"/>
                  </a:cubicBezTo>
                  <a:cubicBezTo>
                    <a:pt x="3384" y="95"/>
                    <a:pt x="3409" y="70"/>
                    <a:pt x="3435" y="45"/>
                  </a:cubicBezTo>
                  <a:cubicBezTo>
                    <a:pt x="3384" y="45"/>
                    <a:pt x="3334" y="45"/>
                    <a:pt x="3309" y="20"/>
                  </a:cubicBezTo>
                  <a:cubicBezTo>
                    <a:pt x="3184" y="7"/>
                    <a:pt x="3059" y="1"/>
                    <a:pt x="29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337988" y="1991446"/>
              <a:ext cx="50255" cy="49210"/>
            </a:xfrm>
            <a:custGeom>
              <a:avLst/>
              <a:gdLst/>
              <a:ahLst/>
              <a:cxnLst/>
              <a:rect l="l" t="t" r="r" b="b"/>
              <a:pathLst>
                <a:path w="1731" h="1695" extrusionOk="0">
                  <a:moveTo>
                    <a:pt x="352" y="0"/>
                  </a:moveTo>
                  <a:cubicBezTo>
                    <a:pt x="277" y="0"/>
                    <a:pt x="176" y="26"/>
                    <a:pt x="101" y="51"/>
                  </a:cubicBezTo>
                  <a:cubicBezTo>
                    <a:pt x="26" y="101"/>
                    <a:pt x="1" y="176"/>
                    <a:pt x="51" y="251"/>
                  </a:cubicBezTo>
                  <a:cubicBezTo>
                    <a:pt x="69" y="288"/>
                    <a:pt x="128" y="311"/>
                    <a:pt x="178" y="311"/>
                  </a:cubicBezTo>
                  <a:cubicBezTo>
                    <a:pt x="196" y="311"/>
                    <a:pt x="213" y="308"/>
                    <a:pt x="226" y="301"/>
                  </a:cubicBezTo>
                  <a:lnTo>
                    <a:pt x="226" y="301"/>
                  </a:lnTo>
                  <a:cubicBezTo>
                    <a:pt x="210" y="310"/>
                    <a:pt x="204" y="312"/>
                    <a:pt x="205" y="312"/>
                  </a:cubicBezTo>
                  <a:cubicBezTo>
                    <a:pt x="207" y="312"/>
                    <a:pt x="235" y="301"/>
                    <a:pt x="251" y="301"/>
                  </a:cubicBezTo>
                  <a:cubicBezTo>
                    <a:pt x="251" y="301"/>
                    <a:pt x="277" y="276"/>
                    <a:pt x="277" y="276"/>
                  </a:cubicBezTo>
                  <a:lnTo>
                    <a:pt x="302" y="276"/>
                  </a:lnTo>
                  <a:cubicBezTo>
                    <a:pt x="377" y="276"/>
                    <a:pt x="452" y="276"/>
                    <a:pt x="527" y="301"/>
                  </a:cubicBezTo>
                  <a:lnTo>
                    <a:pt x="627" y="301"/>
                  </a:lnTo>
                  <a:cubicBezTo>
                    <a:pt x="650" y="301"/>
                    <a:pt x="692" y="321"/>
                    <a:pt x="736" y="325"/>
                  </a:cubicBezTo>
                  <a:lnTo>
                    <a:pt x="736" y="325"/>
                  </a:lnTo>
                  <a:cubicBezTo>
                    <a:pt x="667" y="294"/>
                    <a:pt x="621" y="210"/>
                    <a:pt x="678" y="126"/>
                  </a:cubicBezTo>
                  <a:cubicBezTo>
                    <a:pt x="678" y="101"/>
                    <a:pt x="703" y="76"/>
                    <a:pt x="703" y="51"/>
                  </a:cubicBezTo>
                  <a:cubicBezTo>
                    <a:pt x="678" y="51"/>
                    <a:pt x="627" y="26"/>
                    <a:pt x="602" y="26"/>
                  </a:cubicBezTo>
                  <a:cubicBezTo>
                    <a:pt x="527" y="26"/>
                    <a:pt x="427" y="0"/>
                    <a:pt x="352" y="0"/>
                  </a:cubicBezTo>
                  <a:close/>
                  <a:moveTo>
                    <a:pt x="978" y="126"/>
                  </a:moveTo>
                  <a:cubicBezTo>
                    <a:pt x="953" y="176"/>
                    <a:pt x="928" y="226"/>
                    <a:pt x="903" y="276"/>
                  </a:cubicBezTo>
                  <a:cubicBezTo>
                    <a:pt x="878" y="314"/>
                    <a:pt x="845" y="333"/>
                    <a:pt x="811" y="337"/>
                  </a:cubicBezTo>
                  <a:lnTo>
                    <a:pt x="811" y="337"/>
                  </a:lnTo>
                  <a:cubicBezTo>
                    <a:pt x="794" y="332"/>
                    <a:pt x="776" y="326"/>
                    <a:pt x="753" y="326"/>
                  </a:cubicBezTo>
                  <a:cubicBezTo>
                    <a:pt x="747" y="326"/>
                    <a:pt x="742" y="326"/>
                    <a:pt x="736" y="325"/>
                  </a:cubicBezTo>
                  <a:lnTo>
                    <a:pt x="736" y="325"/>
                  </a:lnTo>
                  <a:cubicBezTo>
                    <a:pt x="754" y="334"/>
                    <a:pt x="774" y="338"/>
                    <a:pt x="794" y="338"/>
                  </a:cubicBezTo>
                  <a:cubicBezTo>
                    <a:pt x="800" y="338"/>
                    <a:pt x="805" y="338"/>
                    <a:pt x="811" y="337"/>
                  </a:cubicBezTo>
                  <a:lnTo>
                    <a:pt x="811" y="337"/>
                  </a:lnTo>
                  <a:cubicBezTo>
                    <a:pt x="831" y="344"/>
                    <a:pt x="851" y="351"/>
                    <a:pt x="878" y="351"/>
                  </a:cubicBezTo>
                  <a:cubicBezTo>
                    <a:pt x="903" y="376"/>
                    <a:pt x="928" y="376"/>
                    <a:pt x="953" y="376"/>
                  </a:cubicBezTo>
                  <a:cubicBezTo>
                    <a:pt x="953" y="376"/>
                    <a:pt x="953" y="401"/>
                    <a:pt x="978" y="401"/>
                  </a:cubicBezTo>
                  <a:lnTo>
                    <a:pt x="1003" y="401"/>
                  </a:lnTo>
                  <a:cubicBezTo>
                    <a:pt x="1154" y="477"/>
                    <a:pt x="1279" y="552"/>
                    <a:pt x="1354" y="702"/>
                  </a:cubicBezTo>
                  <a:cubicBezTo>
                    <a:pt x="1379" y="727"/>
                    <a:pt x="1379" y="752"/>
                    <a:pt x="1404" y="802"/>
                  </a:cubicBezTo>
                  <a:cubicBezTo>
                    <a:pt x="1404" y="853"/>
                    <a:pt x="1429" y="928"/>
                    <a:pt x="1429" y="978"/>
                  </a:cubicBezTo>
                  <a:cubicBezTo>
                    <a:pt x="1429" y="1028"/>
                    <a:pt x="1429" y="1078"/>
                    <a:pt x="1404" y="1128"/>
                  </a:cubicBezTo>
                  <a:cubicBezTo>
                    <a:pt x="1404" y="1153"/>
                    <a:pt x="1404" y="1178"/>
                    <a:pt x="1379" y="1203"/>
                  </a:cubicBezTo>
                  <a:lnTo>
                    <a:pt x="1379" y="1229"/>
                  </a:lnTo>
                  <a:cubicBezTo>
                    <a:pt x="1379" y="1229"/>
                    <a:pt x="1379" y="1229"/>
                    <a:pt x="1379" y="1254"/>
                  </a:cubicBezTo>
                  <a:cubicBezTo>
                    <a:pt x="1354" y="1279"/>
                    <a:pt x="1329" y="1329"/>
                    <a:pt x="1304" y="1354"/>
                  </a:cubicBezTo>
                  <a:cubicBezTo>
                    <a:pt x="1304" y="1354"/>
                    <a:pt x="1304" y="1379"/>
                    <a:pt x="1279" y="1379"/>
                  </a:cubicBezTo>
                  <a:cubicBezTo>
                    <a:pt x="1279" y="1379"/>
                    <a:pt x="1279" y="1404"/>
                    <a:pt x="1254" y="1404"/>
                  </a:cubicBezTo>
                  <a:cubicBezTo>
                    <a:pt x="1254" y="1404"/>
                    <a:pt x="1254" y="1429"/>
                    <a:pt x="1229" y="1429"/>
                  </a:cubicBezTo>
                  <a:cubicBezTo>
                    <a:pt x="1229" y="1429"/>
                    <a:pt x="1229" y="1429"/>
                    <a:pt x="1204" y="1454"/>
                  </a:cubicBezTo>
                  <a:cubicBezTo>
                    <a:pt x="1074" y="1519"/>
                    <a:pt x="1168" y="1695"/>
                    <a:pt x="1292" y="1695"/>
                  </a:cubicBezTo>
                  <a:cubicBezTo>
                    <a:pt x="1312" y="1695"/>
                    <a:pt x="1333" y="1690"/>
                    <a:pt x="1354" y="1680"/>
                  </a:cubicBezTo>
                  <a:cubicBezTo>
                    <a:pt x="1379" y="1655"/>
                    <a:pt x="1429" y="1630"/>
                    <a:pt x="1454" y="1604"/>
                  </a:cubicBezTo>
                  <a:cubicBezTo>
                    <a:pt x="1705" y="1379"/>
                    <a:pt x="1730" y="953"/>
                    <a:pt x="1630" y="677"/>
                  </a:cubicBezTo>
                  <a:cubicBezTo>
                    <a:pt x="1530" y="376"/>
                    <a:pt x="1279" y="201"/>
                    <a:pt x="978" y="1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3289968" y="2007443"/>
              <a:ext cx="19684" cy="29700"/>
            </a:xfrm>
            <a:custGeom>
              <a:avLst/>
              <a:gdLst/>
              <a:ahLst/>
              <a:cxnLst/>
              <a:rect l="l" t="t" r="r" b="b"/>
              <a:pathLst>
                <a:path w="678" h="1023" extrusionOk="0">
                  <a:moveTo>
                    <a:pt x="377" y="1"/>
                  </a:moveTo>
                  <a:cubicBezTo>
                    <a:pt x="301" y="26"/>
                    <a:pt x="226" y="76"/>
                    <a:pt x="176" y="126"/>
                  </a:cubicBezTo>
                  <a:cubicBezTo>
                    <a:pt x="151" y="176"/>
                    <a:pt x="101" y="251"/>
                    <a:pt x="76" y="327"/>
                  </a:cubicBezTo>
                  <a:cubicBezTo>
                    <a:pt x="51" y="352"/>
                    <a:pt x="51" y="377"/>
                    <a:pt x="26" y="402"/>
                  </a:cubicBezTo>
                  <a:cubicBezTo>
                    <a:pt x="1" y="527"/>
                    <a:pt x="26" y="652"/>
                    <a:pt x="101" y="753"/>
                  </a:cubicBezTo>
                  <a:cubicBezTo>
                    <a:pt x="151" y="828"/>
                    <a:pt x="226" y="928"/>
                    <a:pt x="327" y="978"/>
                  </a:cubicBezTo>
                  <a:cubicBezTo>
                    <a:pt x="352" y="978"/>
                    <a:pt x="352" y="978"/>
                    <a:pt x="377" y="1003"/>
                  </a:cubicBezTo>
                  <a:cubicBezTo>
                    <a:pt x="402" y="1016"/>
                    <a:pt x="433" y="1022"/>
                    <a:pt x="467" y="1022"/>
                  </a:cubicBezTo>
                  <a:cubicBezTo>
                    <a:pt x="502" y="1022"/>
                    <a:pt x="540" y="1016"/>
                    <a:pt x="577" y="1003"/>
                  </a:cubicBezTo>
                  <a:cubicBezTo>
                    <a:pt x="602" y="1003"/>
                    <a:pt x="627" y="978"/>
                    <a:pt x="652" y="953"/>
                  </a:cubicBezTo>
                  <a:cubicBezTo>
                    <a:pt x="652" y="928"/>
                    <a:pt x="677" y="878"/>
                    <a:pt x="652" y="853"/>
                  </a:cubicBezTo>
                  <a:cubicBezTo>
                    <a:pt x="627" y="778"/>
                    <a:pt x="577" y="753"/>
                    <a:pt x="502" y="753"/>
                  </a:cubicBezTo>
                  <a:lnTo>
                    <a:pt x="477" y="753"/>
                  </a:lnTo>
                  <a:cubicBezTo>
                    <a:pt x="477" y="753"/>
                    <a:pt x="477" y="753"/>
                    <a:pt x="477" y="728"/>
                  </a:cubicBezTo>
                  <a:cubicBezTo>
                    <a:pt x="452" y="728"/>
                    <a:pt x="427" y="728"/>
                    <a:pt x="427" y="703"/>
                  </a:cubicBezTo>
                  <a:cubicBezTo>
                    <a:pt x="402" y="703"/>
                    <a:pt x="402" y="703"/>
                    <a:pt x="402" y="678"/>
                  </a:cubicBezTo>
                  <a:cubicBezTo>
                    <a:pt x="377" y="678"/>
                    <a:pt x="352" y="652"/>
                    <a:pt x="327" y="627"/>
                  </a:cubicBezTo>
                  <a:lnTo>
                    <a:pt x="327" y="602"/>
                  </a:lnTo>
                  <a:cubicBezTo>
                    <a:pt x="327" y="602"/>
                    <a:pt x="327" y="602"/>
                    <a:pt x="301" y="577"/>
                  </a:cubicBezTo>
                  <a:cubicBezTo>
                    <a:pt x="301" y="552"/>
                    <a:pt x="301" y="552"/>
                    <a:pt x="301" y="552"/>
                  </a:cubicBezTo>
                  <a:cubicBezTo>
                    <a:pt x="301" y="552"/>
                    <a:pt x="301" y="527"/>
                    <a:pt x="301" y="527"/>
                  </a:cubicBezTo>
                  <a:cubicBezTo>
                    <a:pt x="301" y="502"/>
                    <a:pt x="301" y="502"/>
                    <a:pt x="301" y="502"/>
                  </a:cubicBezTo>
                  <a:cubicBezTo>
                    <a:pt x="301" y="502"/>
                    <a:pt x="301" y="477"/>
                    <a:pt x="301" y="477"/>
                  </a:cubicBezTo>
                  <a:cubicBezTo>
                    <a:pt x="301" y="477"/>
                    <a:pt x="301" y="452"/>
                    <a:pt x="301" y="427"/>
                  </a:cubicBezTo>
                  <a:cubicBezTo>
                    <a:pt x="301" y="427"/>
                    <a:pt x="327" y="427"/>
                    <a:pt x="327" y="402"/>
                  </a:cubicBezTo>
                  <a:cubicBezTo>
                    <a:pt x="327" y="402"/>
                    <a:pt x="327" y="377"/>
                    <a:pt x="352" y="377"/>
                  </a:cubicBezTo>
                  <a:cubicBezTo>
                    <a:pt x="352" y="352"/>
                    <a:pt x="352" y="352"/>
                    <a:pt x="352" y="352"/>
                  </a:cubicBezTo>
                  <a:lnTo>
                    <a:pt x="377" y="352"/>
                  </a:lnTo>
                  <a:cubicBezTo>
                    <a:pt x="377" y="327"/>
                    <a:pt x="402" y="327"/>
                    <a:pt x="402" y="302"/>
                  </a:cubicBezTo>
                  <a:cubicBezTo>
                    <a:pt x="402" y="302"/>
                    <a:pt x="427" y="302"/>
                    <a:pt x="427" y="277"/>
                  </a:cubicBezTo>
                  <a:lnTo>
                    <a:pt x="452" y="277"/>
                  </a:lnTo>
                  <a:cubicBezTo>
                    <a:pt x="502" y="251"/>
                    <a:pt x="552" y="176"/>
                    <a:pt x="527" y="101"/>
                  </a:cubicBezTo>
                  <a:cubicBezTo>
                    <a:pt x="527" y="26"/>
                    <a:pt x="452" y="1"/>
                    <a:pt x="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3319262" y="1956520"/>
              <a:ext cx="18755" cy="24532"/>
            </a:xfrm>
            <a:custGeom>
              <a:avLst/>
              <a:gdLst/>
              <a:ahLst/>
              <a:cxnLst/>
              <a:rect l="l" t="t" r="r" b="b"/>
              <a:pathLst>
                <a:path w="646" h="845" extrusionOk="0">
                  <a:moveTo>
                    <a:pt x="420" y="0"/>
                  </a:moveTo>
                  <a:cubicBezTo>
                    <a:pt x="320" y="176"/>
                    <a:pt x="220" y="376"/>
                    <a:pt x="120" y="552"/>
                  </a:cubicBezTo>
                  <a:cubicBezTo>
                    <a:pt x="94" y="577"/>
                    <a:pt x="69" y="602"/>
                    <a:pt x="69" y="627"/>
                  </a:cubicBezTo>
                  <a:cubicBezTo>
                    <a:pt x="0" y="748"/>
                    <a:pt x="97" y="844"/>
                    <a:pt x="189" y="844"/>
                  </a:cubicBezTo>
                  <a:cubicBezTo>
                    <a:pt x="231" y="844"/>
                    <a:pt x="271" y="824"/>
                    <a:pt x="295" y="777"/>
                  </a:cubicBezTo>
                  <a:cubicBezTo>
                    <a:pt x="320" y="727"/>
                    <a:pt x="345" y="677"/>
                    <a:pt x="370" y="627"/>
                  </a:cubicBezTo>
                  <a:cubicBezTo>
                    <a:pt x="470" y="452"/>
                    <a:pt x="546" y="301"/>
                    <a:pt x="646" y="126"/>
                  </a:cubicBezTo>
                  <a:lnTo>
                    <a:pt x="646" y="126"/>
                  </a:lnTo>
                  <a:cubicBezTo>
                    <a:pt x="622" y="157"/>
                    <a:pt x="586" y="171"/>
                    <a:pt x="550" y="171"/>
                  </a:cubicBezTo>
                  <a:cubicBezTo>
                    <a:pt x="469" y="171"/>
                    <a:pt x="386" y="104"/>
                    <a:pt x="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3338714" y="1893809"/>
              <a:ext cx="62623" cy="107478"/>
            </a:xfrm>
            <a:custGeom>
              <a:avLst/>
              <a:gdLst/>
              <a:ahLst/>
              <a:cxnLst/>
              <a:rect l="l" t="t" r="r" b="b"/>
              <a:pathLst>
                <a:path w="2157" h="3702" extrusionOk="0">
                  <a:moveTo>
                    <a:pt x="1429" y="1"/>
                  </a:moveTo>
                  <a:cubicBezTo>
                    <a:pt x="1309" y="1"/>
                    <a:pt x="1187" y="47"/>
                    <a:pt x="1079" y="155"/>
                  </a:cubicBezTo>
                  <a:cubicBezTo>
                    <a:pt x="728" y="506"/>
                    <a:pt x="452" y="957"/>
                    <a:pt x="201" y="1384"/>
                  </a:cubicBezTo>
                  <a:cubicBezTo>
                    <a:pt x="151" y="1684"/>
                    <a:pt x="101" y="1960"/>
                    <a:pt x="1" y="2236"/>
                  </a:cubicBezTo>
                  <a:cubicBezTo>
                    <a:pt x="327" y="1684"/>
                    <a:pt x="653" y="1133"/>
                    <a:pt x="1028" y="632"/>
                  </a:cubicBezTo>
                  <a:cubicBezTo>
                    <a:pt x="1129" y="506"/>
                    <a:pt x="1229" y="306"/>
                    <a:pt x="1379" y="256"/>
                  </a:cubicBezTo>
                  <a:cubicBezTo>
                    <a:pt x="1398" y="252"/>
                    <a:pt x="1416" y="250"/>
                    <a:pt x="1434" y="250"/>
                  </a:cubicBezTo>
                  <a:cubicBezTo>
                    <a:pt x="1636" y="250"/>
                    <a:pt x="1807" y="496"/>
                    <a:pt x="1830" y="657"/>
                  </a:cubicBezTo>
                  <a:cubicBezTo>
                    <a:pt x="1881" y="907"/>
                    <a:pt x="1780" y="1183"/>
                    <a:pt x="1680" y="1434"/>
                  </a:cubicBezTo>
                  <a:cubicBezTo>
                    <a:pt x="1580" y="1709"/>
                    <a:pt x="1429" y="2010"/>
                    <a:pt x="1304" y="2286"/>
                  </a:cubicBezTo>
                  <a:cubicBezTo>
                    <a:pt x="1104" y="2662"/>
                    <a:pt x="903" y="3038"/>
                    <a:pt x="678" y="3414"/>
                  </a:cubicBezTo>
                  <a:cubicBezTo>
                    <a:pt x="678" y="3439"/>
                    <a:pt x="653" y="3464"/>
                    <a:pt x="653" y="3489"/>
                  </a:cubicBezTo>
                  <a:cubicBezTo>
                    <a:pt x="582" y="3595"/>
                    <a:pt x="674" y="3701"/>
                    <a:pt x="769" y="3701"/>
                  </a:cubicBezTo>
                  <a:cubicBezTo>
                    <a:pt x="809" y="3701"/>
                    <a:pt x="849" y="3683"/>
                    <a:pt x="878" y="3639"/>
                  </a:cubicBezTo>
                  <a:cubicBezTo>
                    <a:pt x="903" y="3589"/>
                    <a:pt x="928" y="3539"/>
                    <a:pt x="953" y="3489"/>
                  </a:cubicBezTo>
                  <a:cubicBezTo>
                    <a:pt x="1154" y="3138"/>
                    <a:pt x="1329" y="2787"/>
                    <a:pt x="1505" y="2461"/>
                  </a:cubicBezTo>
                  <a:cubicBezTo>
                    <a:pt x="1655" y="2160"/>
                    <a:pt x="1805" y="1860"/>
                    <a:pt x="1931" y="1534"/>
                  </a:cubicBezTo>
                  <a:cubicBezTo>
                    <a:pt x="2031" y="1258"/>
                    <a:pt x="2156" y="983"/>
                    <a:pt x="2106" y="682"/>
                  </a:cubicBezTo>
                  <a:cubicBezTo>
                    <a:pt x="2070" y="335"/>
                    <a:pt x="1753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3288168" y="1878422"/>
              <a:ext cx="62217" cy="101585"/>
            </a:xfrm>
            <a:custGeom>
              <a:avLst/>
              <a:gdLst/>
              <a:ahLst/>
              <a:cxnLst/>
              <a:rect l="l" t="t" r="r" b="b"/>
              <a:pathLst>
                <a:path w="2143" h="3499" extrusionOk="0">
                  <a:moveTo>
                    <a:pt x="1449" y="1"/>
                  </a:moveTo>
                  <a:cubicBezTo>
                    <a:pt x="1194" y="1"/>
                    <a:pt x="997" y="180"/>
                    <a:pt x="840" y="360"/>
                  </a:cubicBezTo>
                  <a:cubicBezTo>
                    <a:pt x="489" y="861"/>
                    <a:pt x="338" y="1437"/>
                    <a:pt x="213" y="2039"/>
                  </a:cubicBezTo>
                  <a:cubicBezTo>
                    <a:pt x="138" y="2440"/>
                    <a:pt x="88" y="2866"/>
                    <a:pt x="13" y="3267"/>
                  </a:cubicBezTo>
                  <a:cubicBezTo>
                    <a:pt x="13" y="3317"/>
                    <a:pt x="13" y="3342"/>
                    <a:pt x="13" y="3367"/>
                  </a:cubicBezTo>
                  <a:cubicBezTo>
                    <a:pt x="0" y="3455"/>
                    <a:pt x="63" y="3499"/>
                    <a:pt x="132" y="3499"/>
                  </a:cubicBezTo>
                  <a:cubicBezTo>
                    <a:pt x="201" y="3499"/>
                    <a:pt x="276" y="3455"/>
                    <a:pt x="288" y="3367"/>
                  </a:cubicBezTo>
                  <a:cubicBezTo>
                    <a:pt x="288" y="3317"/>
                    <a:pt x="288" y="3267"/>
                    <a:pt x="313" y="3217"/>
                  </a:cubicBezTo>
                  <a:cubicBezTo>
                    <a:pt x="338" y="2941"/>
                    <a:pt x="389" y="2690"/>
                    <a:pt x="414" y="2415"/>
                  </a:cubicBezTo>
                  <a:cubicBezTo>
                    <a:pt x="514" y="1939"/>
                    <a:pt x="589" y="1437"/>
                    <a:pt x="790" y="986"/>
                  </a:cubicBezTo>
                  <a:cubicBezTo>
                    <a:pt x="915" y="761"/>
                    <a:pt x="1065" y="385"/>
                    <a:pt x="1341" y="284"/>
                  </a:cubicBezTo>
                  <a:cubicBezTo>
                    <a:pt x="1382" y="269"/>
                    <a:pt x="1420" y="262"/>
                    <a:pt x="1456" y="262"/>
                  </a:cubicBezTo>
                  <a:cubicBezTo>
                    <a:pt x="1598" y="262"/>
                    <a:pt x="1702" y="370"/>
                    <a:pt x="1742" y="510"/>
                  </a:cubicBezTo>
                  <a:cubicBezTo>
                    <a:pt x="1867" y="911"/>
                    <a:pt x="1767" y="1362"/>
                    <a:pt x="1717" y="1763"/>
                  </a:cubicBezTo>
                  <a:cubicBezTo>
                    <a:pt x="1642" y="2064"/>
                    <a:pt x="1592" y="2390"/>
                    <a:pt x="1491" y="2690"/>
                  </a:cubicBezTo>
                  <a:cubicBezTo>
                    <a:pt x="1457" y="2794"/>
                    <a:pt x="1540" y="2861"/>
                    <a:pt x="1621" y="2861"/>
                  </a:cubicBezTo>
                  <a:cubicBezTo>
                    <a:pt x="1657" y="2861"/>
                    <a:pt x="1693" y="2847"/>
                    <a:pt x="1717" y="2816"/>
                  </a:cubicBezTo>
                  <a:cubicBezTo>
                    <a:pt x="1742" y="2816"/>
                    <a:pt x="1742" y="2791"/>
                    <a:pt x="1742" y="2766"/>
                  </a:cubicBezTo>
                  <a:cubicBezTo>
                    <a:pt x="1842" y="2490"/>
                    <a:pt x="1892" y="2214"/>
                    <a:pt x="1942" y="1914"/>
                  </a:cubicBezTo>
                  <a:cubicBezTo>
                    <a:pt x="1942" y="1888"/>
                    <a:pt x="1967" y="1863"/>
                    <a:pt x="1967" y="1838"/>
                  </a:cubicBezTo>
                  <a:cubicBezTo>
                    <a:pt x="2043" y="1387"/>
                    <a:pt x="2143" y="861"/>
                    <a:pt x="1993" y="410"/>
                  </a:cubicBezTo>
                  <a:cubicBezTo>
                    <a:pt x="1942" y="209"/>
                    <a:pt x="1767" y="59"/>
                    <a:pt x="1541" y="9"/>
                  </a:cubicBezTo>
                  <a:cubicBezTo>
                    <a:pt x="1510" y="3"/>
                    <a:pt x="1479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2849023" y="2005265"/>
              <a:ext cx="441700" cy="427155"/>
            </a:xfrm>
            <a:custGeom>
              <a:avLst/>
              <a:gdLst/>
              <a:ahLst/>
              <a:cxnLst/>
              <a:rect l="l" t="t" r="r" b="b"/>
              <a:pathLst>
                <a:path w="15214" h="14713" extrusionOk="0">
                  <a:moveTo>
                    <a:pt x="26" y="1"/>
                  </a:moveTo>
                  <a:cubicBezTo>
                    <a:pt x="1" y="1"/>
                    <a:pt x="1" y="26"/>
                    <a:pt x="1" y="26"/>
                  </a:cubicBezTo>
                  <a:cubicBezTo>
                    <a:pt x="26" y="126"/>
                    <a:pt x="26" y="226"/>
                    <a:pt x="26" y="352"/>
                  </a:cubicBezTo>
                  <a:cubicBezTo>
                    <a:pt x="26" y="402"/>
                    <a:pt x="26" y="427"/>
                    <a:pt x="26" y="477"/>
                  </a:cubicBezTo>
                  <a:cubicBezTo>
                    <a:pt x="1630" y="2006"/>
                    <a:pt x="2958" y="4913"/>
                    <a:pt x="3785" y="8672"/>
                  </a:cubicBezTo>
                  <a:cubicBezTo>
                    <a:pt x="3804" y="8666"/>
                    <a:pt x="3823" y="8663"/>
                    <a:pt x="3841" y="8663"/>
                  </a:cubicBezTo>
                  <a:cubicBezTo>
                    <a:pt x="3895" y="8663"/>
                    <a:pt x="3942" y="8691"/>
                    <a:pt x="3961" y="8748"/>
                  </a:cubicBezTo>
                  <a:cubicBezTo>
                    <a:pt x="4136" y="9625"/>
                    <a:pt x="4286" y="10477"/>
                    <a:pt x="4437" y="11354"/>
                  </a:cubicBezTo>
                  <a:cubicBezTo>
                    <a:pt x="4537" y="12131"/>
                    <a:pt x="4637" y="12933"/>
                    <a:pt x="4712" y="13735"/>
                  </a:cubicBezTo>
                  <a:cubicBezTo>
                    <a:pt x="5414" y="14236"/>
                    <a:pt x="6166" y="14587"/>
                    <a:pt x="6868" y="14637"/>
                  </a:cubicBezTo>
                  <a:cubicBezTo>
                    <a:pt x="7330" y="14677"/>
                    <a:pt x="7749" y="14712"/>
                    <a:pt x="8148" y="14712"/>
                  </a:cubicBezTo>
                  <a:cubicBezTo>
                    <a:pt x="9525" y="14712"/>
                    <a:pt x="10652" y="14288"/>
                    <a:pt x="12382" y="12131"/>
                  </a:cubicBezTo>
                  <a:cubicBezTo>
                    <a:pt x="13610" y="10602"/>
                    <a:pt x="14612" y="8597"/>
                    <a:pt x="15214" y="7118"/>
                  </a:cubicBezTo>
                  <a:lnTo>
                    <a:pt x="11429" y="4712"/>
                  </a:lnTo>
                  <a:cubicBezTo>
                    <a:pt x="10677" y="5590"/>
                    <a:pt x="9775" y="6592"/>
                    <a:pt x="9224" y="6993"/>
                  </a:cubicBezTo>
                  <a:cubicBezTo>
                    <a:pt x="9060" y="7119"/>
                    <a:pt x="8876" y="7176"/>
                    <a:pt x="8678" y="7176"/>
                  </a:cubicBezTo>
                  <a:cubicBezTo>
                    <a:pt x="7699" y="7176"/>
                    <a:pt x="6386" y="5793"/>
                    <a:pt x="5489" y="4687"/>
                  </a:cubicBezTo>
                  <a:cubicBezTo>
                    <a:pt x="5389" y="4738"/>
                    <a:pt x="5264" y="4738"/>
                    <a:pt x="5139" y="4738"/>
                  </a:cubicBezTo>
                  <a:cubicBezTo>
                    <a:pt x="4938" y="4687"/>
                    <a:pt x="4763" y="4562"/>
                    <a:pt x="4637" y="4387"/>
                  </a:cubicBezTo>
                  <a:cubicBezTo>
                    <a:pt x="4587" y="4399"/>
                    <a:pt x="4543" y="4405"/>
                    <a:pt x="4499" y="4405"/>
                  </a:cubicBezTo>
                  <a:cubicBezTo>
                    <a:pt x="4456" y="4405"/>
                    <a:pt x="4412" y="4399"/>
                    <a:pt x="4362" y="4387"/>
                  </a:cubicBezTo>
                  <a:cubicBezTo>
                    <a:pt x="4211" y="4362"/>
                    <a:pt x="4061" y="4261"/>
                    <a:pt x="3961" y="4136"/>
                  </a:cubicBezTo>
                  <a:cubicBezTo>
                    <a:pt x="3835" y="4011"/>
                    <a:pt x="3735" y="3835"/>
                    <a:pt x="3660" y="3660"/>
                  </a:cubicBezTo>
                  <a:cubicBezTo>
                    <a:pt x="3409" y="3660"/>
                    <a:pt x="3159" y="3585"/>
                    <a:pt x="3008" y="3334"/>
                  </a:cubicBezTo>
                  <a:cubicBezTo>
                    <a:pt x="2933" y="3209"/>
                    <a:pt x="2883" y="3033"/>
                    <a:pt x="2858" y="2883"/>
                  </a:cubicBezTo>
                  <a:cubicBezTo>
                    <a:pt x="2843" y="2884"/>
                    <a:pt x="2828" y="2884"/>
                    <a:pt x="2813" y="2884"/>
                  </a:cubicBezTo>
                  <a:cubicBezTo>
                    <a:pt x="2478" y="2884"/>
                    <a:pt x="2151" y="2617"/>
                    <a:pt x="2031" y="2281"/>
                  </a:cubicBezTo>
                  <a:cubicBezTo>
                    <a:pt x="1930" y="2031"/>
                    <a:pt x="1956" y="1780"/>
                    <a:pt x="2031" y="1529"/>
                  </a:cubicBezTo>
                  <a:cubicBezTo>
                    <a:pt x="2081" y="1429"/>
                    <a:pt x="2131" y="1304"/>
                    <a:pt x="2181" y="1204"/>
                  </a:cubicBezTo>
                  <a:cubicBezTo>
                    <a:pt x="1204" y="452"/>
                    <a:pt x="402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2985824" y="2211919"/>
              <a:ext cx="310735" cy="226337"/>
            </a:xfrm>
            <a:custGeom>
              <a:avLst/>
              <a:gdLst/>
              <a:ahLst/>
              <a:cxnLst/>
              <a:rect l="l" t="t" r="r" b="b"/>
              <a:pathLst>
                <a:path w="10703" h="7796" extrusionOk="0">
                  <a:moveTo>
                    <a:pt x="10502" y="0"/>
                  </a:moveTo>
                  <a:cubicBezTo>
                    <a:pt x="9900" y="1479"/>
                    <a:pt x="8898" y="3484"/>
                    <a:pt x="7670" y="5013"/>
                  </a:cubicBezTo>
                  <a:cubicBezTo>
                    <a:pt x="5940" y="7170"/>
                    <a:pt x="4813" y="7594"/>
                    <a:pt x="3436" y="7594"/>
                  </a:cubicBezTo>
                  <a:cubicBezTo>
                    <a:pt x="3037" y="7594"/>
                    <a:pt x="2618" y="7559"/>
                    <a:pt x="2156" y="7519"/>
                  </a:cubicBezTo>
                  <a:cubicBezTo>
                    <a:pt x="1454" y="7469"/>
                    <a:pt x="702" y="7118"/>
                    <a:pt x="0" y="6617"/>
                  </a:cubicBezTo>
                  <a:lnTo>
                    <a:pt x="0" y="6617"/>
                  </a:lnTo>
                  <a:cubicBezTo>
                    <a:pt x="0" y="6717"/>
                    <a:pt x="26" y="6793"/>
                    <a:pt x="26" y="6893"/>
                  </a:cubicBezTo>
                  <a:cubicBezTo>
                    <a:pt x="727" y="7369"/>
                    <a:pt x="1429" y="7670"/>
                    <a:pt x="2131" y="7745"/>
                  </a:cubicBezTo>
                  <a:cubicBezTo>
                    <a:pt x="2582" y="7770"/>
                    <a:pt x="3008" y="7795"/>
                    <a:pt x="3409" y="7795"/>
                  </a:cubicBezTo>
                  <a:cubicBezTo>
                    <a:pt x="4813" y="7795"/>
                    <a:pt x="6041" y="7369"/>
                    <a:pt x="7820" y="5163"/>
                  </a:cubicBezTo>
                  <a:cubicBezTo>
                    <a:pt x="9073" y="3610"/>
                    <a:pt x="10076" y="1605"/>
                    <a:pt x="10702" y="126"/>
                  </a:cubicBezTo>
                  <a:lnTo>
                    <a:pt x="105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2846845" y="1999343"/>
              <a:ext cx="68430" cy="40878"/>
            </a:xfrm>
            <a:custGeom>
              <a:avLst/>
              <a:gdLst/>
              <a:ahLst/>
              <a:cxnLst/>
              <a:rect l="l" t="t" r="r" b="b"/>
              <a:pathLst>
                <a:path w="2357" h="1408" extrusionOk="0">
                  <a:moveTo>
                    <a:pt x="72" y="0"/>
                  </a:moveTo>
                  <a:cubicBezTo>
                    <a:pt x="47" y="0"/>
                    <a:pt x="23" y="2"/>
                    <a:pt x="0" y="4"/>
                  </a:cubicBezTo>
                  <a:cubicBezTo>
                    <a:pt x="26" y="79"/>
                    <a:pt x="51" y="155"/>
                    <a:pt x="76" y="230"/>
                  </a:cubicBezTo>
                  <a:cubicBezTo>
                    <a:pt x="76" y="230"/>
                    <a:pt x="76" y="205"/>
                    <a:pt x="101" y="205"/>
                  </a:cubicBezTo>
                  <a:cubicBezTo>
                    <a:pt x="477" y="205"/>
                    <a:pt x="1279" y="656"/>
                    <a:pt x="2256" y="1408"/>
                  </a:cubicBezTo>
                  <a:cubicBezTo>
                    <a:pt x="2281" y="1358"/>
                    <a:pt x="2331" y="1282"/>
                    <a:pt x="2356" y="1232"/>
                  </a:cubicBezTo>
                  <a:cubicBezTo>
                    <a:pt x="1380" y="447"/>
                    <a:pt x="540" y="0"/>
                    <a:pt x="7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3008382" y="2094047"/>
              <a:ext cx="205231" cy="119556"/>
            </a:xfrm>
            <a:custGeom>
              <a:avLst/>
              <a:gdLst/>
              <a:ahLst/>
              <a:cxnLst/>
              <a:rect l="l" t="t" r="r" b="b"/>
              <a:pathLst>
                <a:path w="7069" h="4118" extrusionOk="0">
                  <a:moveTo>
                    <a:pt x="7068" y="0"/>
                  </a:moveTo>
                  <a:cubicBezTo>
                    <a:pt x="7018" y="50"/>
                    <a:pt x="4612" y="3008"/>
                    <a:pt x="3609" y="3760"/>
                  </a:cubicBezTo>
                  <a:cubicBezTo>
                    <a:pt x="3488" y="3852"/>
                    <a:pt x="3349" y="3894"/>
                    <a:pt x="3198" y="3894"/>
                  </a:cubicBezTo>
                  <a:cubicBezTo>
                    <a:pt x="2283" y="3894"/>
                    <a:pt x="907" y="2386"/>
                    <a:pt x="176" y="1504"/>
                  </a:cubicBezTo>
                  <a:cubicBezTo>
                    <a:pt x="126" y="1554"/>
                    <a:pt x="76" y="1604"/>
                    <a:pt x="0" y="1629"/>
                  </a:cubicBezTo>
                  <a:cubicBezTo>
                    <a:pt x="897" y="2735"/>
                    <a:pt x="2210" y="4118"/>
                    <a:pt x="3189" y="4118"/>
                  </a:cubicBezTo>
                  <a:cubicBezTo>
                    <a:pt x="3387" y="4118"/>
                    <a:pt x="3571" y="4061"/>
                    <a:pt x="3735" y="3935"/>
                  </a:cubicBezTo>
                  <a:cubicBezTo>
                    <a:pt x="4286" y="3534"/>
                    <a:pt x="5188" y="2532"/>
                    <a:pt x="5940" y="1654"/>
                  </a:cubicBezTo>
                  <a:lnTo>
                    <a:pt x="5765" y="1554"/>
                  </a:lnTo>
                  <a:lnTo>
                    <a:pt x="5865" y="1454"/>
                  </a:lnTo>
                  <a:cubicBezTo>
                    <a:pt x="6542" y="677"/>
                    <a:pt x="7068" y="1"/>
                    <a:pt x="70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3185190" y="2099853"/>
              <a:ext cx="126640" cy="106259"/>
            </a:xfrm>
            <a:custGeom>
              <a:avLst/>
              <a:gdLst/>
              <a:ahLst/>
              <a:cxnLst/>
              <a:rect l="l" t="t" r="r" b="b"/>
              <a:pathLst>
                <a:path w="4362" h="3660" extrusionOk="0">
                  <a:moveTo>
                    <a:pt x="1078" y="1"/>
                  </a:moveTo>
                  <a:cubicBezTo>
                    <a:pt x="953" y="201"/>
                    <a:pt x="527" y="728"/>
                    <a:pt x="1" y="1304"/>
                  </a:cubicBezTo>
                  <a:lnTo>
                    <a:pt x="3735" y="3660"/>
                  </a:lnTo>
                  <a:cubicBezTo>
                    <a:pt x="4086" y="2833"/>
                    <a:pt x="4311" y="2181"/>
                    <a:pt x="4362" y="1981"/>
                  </a:cubicBezTo>
                  <a:lnTo>
                    <a:pt x="10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3175726" y="2091869"/>
              <a:ext cx="144117" cy="123707"/>
            </a:xfrm>
            <a:custGeom>
              <a:avLst/>
              <a:gdLst/>
              <a:ahLst/>
              <a:cxnLst/>
              <a:rect l="l" t="t" r="r" b="b"/>
              <a:pathLst>
                <a:path w="4964" h="4261" extrusionOk="0">
                  <a:moveTo>
                    <a:pt x="1404" y="276"/>
                  </a:moveTo>
                  <a:lnTo>
                    <a:pt x="4688" y="2256"/>
                  </a:lnTo>
                  <a:cubicBezTo>
                    <a:pt x="4637" y="2456"/>
                    <a:pt x="4412" y="3108"/>
                    <a:pt x="4061" y="3935"/>
                  </a:cubicBezTo>
                  <a:lnTo>
                    <a:pt x="327" y="1579"/>
                  </a:lnTo>
                  <a:cubicBezTo>
                    <a:pt x="853" y="1003"/>
                    <a:pt x="1279" y="476"/>
                    <a:pt x="1404" y="276"/>
                  </a:cubicBezTo>
                  <a:close/>
                  <a:moveTo>
                    <a:pt x="1354" y="0"/>
                  </a:moveTo>
                  <a:lnTo>
                    <a:pt x="1304" y="75"/>
                  </a:lnTo>
                  <a:cubicBezTo>
                    <a:pt x="1304" y="75"/>
                    <a:pt x="778" y="752"/>
                    <a:pt x="101" y="1529"/>
                  </a:cubicBezTo>
                  <a:lnTo>
                    <a:pt x="1" y="1629"/>
                  </a:lnTo>
                  <a:lnTo>
                    <a:pt x="176" y="1729"/>
                  </a:lnTo>
                  <a:lnTo>
                    <a:pt x="3961" y="4135"/>
                  </a:lnTo>
                  <a:lnTo>
                    <a:pt x="4161" y="4261"/>
                  </a:lnTo>
                  <a:lnTo>
                    <a:pt x="4211" y="4135"/>
                  </a:lnTo>
                  <a:cubicBezTo>
                    <a:pt x="4663" y="3033"/>
                    <a:pt x="4938" y="2231"/>
                    <a:pt x="4938" y="2231"/>
                  </a:cubicBezTo>
                  <a:lnTo>
                    <a:pt x="4963" y="2156"/>
                  </a:lnTo>
                  <a:lnTo>
                    <a:pt x="4512" y="1880"/>
                  </a:lnTo>
                  <a:lnTo>
                    <a:pt x="4262" y="1729"/>
                  </a:lnTo>
                  <a:lnTo>
                    <a:pt x="1855" y="301"/>
                  </a:lnTo>
                  <a:lnTo>
                    <a:pt x="1630" y="151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2379712" y="2003814"/>
              <a:ext cx="302722" cy="253976"/>
            </a:xfrm>
            <a:custGeom>
              <a:avLst/>
              <a:gdLst/>
              <a:ahLst/>
              <a:cxnLst/>
              <a:rect l="l" t="t" r="r" b="b"/>
              <a:pathLst>
                <a:path w="10427" h="8748" extrusionOk="0">
                  <a:moveTo>
                    <a:pt x="10251" y="1"/>
                  </a:moveTo>
                  <a:lnTo>
                    <a:pt x="10251" y="1"/>
                  </a:lnTo>
                  <a:cubicBezTo>
                    <a:pt x="8196" y="577"/>
                    <a:pt x="6466" y="1930"/>
                    <a:pt x="4862" y="3259"/>
                  </a:cubicBezTo>
                  <a:cubicBezTo>
                    <a:pt x="3008" y="4813"/>
                    <a:pt x="1253" y="6592"/>
                    <a:pt x="0" y="8647"/>
                  </a:cubicBezTo>
                  <a:cubicBezTo>
                    <a:pt x="877" y="8321"/>
                    <a:pt x="1780" y="8071"/>
                    <a:pt x="2707" y="7971"/>
                  </a:cubicBezTo>
                  <a:cubicBezTo>
                    <a:pt x="3056" y="7927"/>
                    <a:pt x="3417" y="7900"/>
                    <a:pt x="3778" y="7900"/>
                  </a:cubicBezTo>
                  <a:cubicBezTo>
                    <a:pt x="4659" y="7900"/>
                    <a:pt x="5544" y="8060"/>
                    <a:pt x="6291" y="8522"/>
                  </a:cubicBezTo>
                  <a:cubicBezTo>
                    <a:pt x="6416" y="8597"/>
                    <a:pt x="6516" y="8672"/>
                    <a:pt x="6617" y="8747"/>
                  </a:cubicBezTo>
                  <a:cubicBezTo>
                    <a:pt x="6642" y="8697"/>
                    <a:pt x="6642" y="8647"/>
                    <a:pt x="6667" y="8597"/>
                  </a:cubicBezTo>
                  <a:cubicBezTo>
                    <a:pt x="6686" y="8541"/>
                    <a:pt x="6733" y="8512"/>
                    <a:pt x="6787" y="8512"/>
                  </a:cubicBezTo>
                  <a:cubicBezTo>
                    <a:pt x="6805" y="8512"/>
                    <a:pt x="6823" y="8516"/>
                    <a:pt x="6842" y="8522"/>
                  </a:cubicBezTo>
                  <a:cubicBezTo>
                    <a:pt x="7745" y="5214"/>
                    <a:pt x="8973" y="2607"/>
                    <a:pt x="10426" y="1003"/>
                  </a:cubicBezTo>
                  <a:cubicBezTo>
                    <a:pt x="10276" y="777"/>
                    <a:pt x="10201" y="502"/>
                    <a:pt x="10201" y="251"/>
                  </a:cubicBezTo>
                  <a:cubicBezTo>
                    <a:pt x="10201" y="176"/>
                    <a:pt x="10226" y="76"/>
                    <a:pt x="10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2578353" y="2019085"/>
              <a:ext cx="404597" cy="471546"/>
            </a:xfrm>
            <a:custGeom>
              <a:avLst/>
              <a:gdLst/>
              <a:ahLst/>
              <a:cxnLst/>
              <a:rect l="l" t="t" r="r" b="b"/>
              <a:pathLst>
                <a:path w="13936" h="16242" extrusionOk="0">
                  <a:moveTo>
                    <a:pt x="2156" y="5490"/>
                  </a:moveTo>
                  <a:cubicBezTo>
                    <a:pt x="2933" y="5490"/>
                    <a:pt x="3559" y="6116"/>
                    <a:pt x="3559" y="6893"/>
                  </a:cubicBezTo>
                  <a:cubicBezTo>
                    <a:pt x="3559" y="7645"/>
                    <a:pt x="2933" y="8297"/>
                    <a:pt x="2156" y="8297"/>
                  </a:cubicBezTo>
                  <a:cubicBezTo>
                    <a:pt x="1404" y="8297"/>
                    <a:pt x="752" y="7645"/>
                    <a:pt x="752" y="6893"/>
                  </a:cubicBezTo>
                  <a:cubicBezTo>
                    <a:pt x="752" y="6116"/>
                    <a:pt x="1404" y="5490"/>
                    <a:pt x="2156" y="5490"/>
                  </a:cubicBezTo>
                  <a:close/>
                  <a:moveTo>
                    <a:pt x="9349" y="1"/>
                  </a:moveTo>
                  <a:cubicBezTo>
                    <a:pt x="9274" y="477"/>
                    <a:pt x="8973" y="903"/>
                    <a:pt x="8421" y="1229"/>
                  </a:cubicBezTo>
                  <a:cubicBezTo>
                    <a:pt x="7870" y="1555"/>
                    <a:pt x="7168" y="1730"/>
                    <a:pt x="6441" y="1730"/>
                  </a:cubicBezTo>
                  <a:lnTo>
                    <a:pt x="6316" y="1730"/>
                  </a:lnTo>
                  <a:cubicBezTo>
                    <a:pt x="5514" y="1730"/>
                    <a:pt x="4787" y="1505"/>
                    <a:pt x="4236" y="1129"/>
                  </a:cubicBezTo>
                  <a:cubicBezTo>
                    <a:pt x="3935" y="953"/>
                    <a:pt x="3735" y="728"/>
                    <a:pt x="3584" y="477"/>
                  </a:cubicBezTo>
                  <a:cubicBezTo>
                    <a:pt x="2131" y="2081"/>
                    <a:pt x="903" y="4688"/>
                    <a:pt x="0" y="7996"/>
                  </a:cubicBezTo>
                  <a:cubicBezTo>
                    <a:pt x="50" y="7996"/>
                    <a:pt x="101" y="8071"/>
                    <a:pt x="75" y="8146"/>
                  </a:cubicBezTo>
                  <a:cubicBezTo>
                    <a:pt x="50" y="8247"/>
                    <a:pt x="50" y="8347"/>
                    <a:pt x="25" y="8422"/>
                  </a:cubicBezTo>
                  <a:cubicBezTo>
                    <a:pt x="802" y="9174"/>
                    <a:pt x="1153" y="10252"/>
                    <a:pt x="1153" y="11329"/>
                  </a:cubicBezTo>
                  <a:cubicBezTo>
                    <a:pt x="1153" y="11555"/>
                    <a:pt x="1128" y="11780"/>
                    <a:pt x="1103" y="11981"/>
                  </a:cubicBezTo>
                  <a:cubicBezTo>
                    <a:pt x="1414" y="11898"/>
                    <a:pt x="1743" y="11849"/>
                    <a:pt x="2075" y="11849"/>
                  </a:cubicBezTo>
                  <a:cubicBezTo>
                    <a:pt x="2143" y="11849"/>
                    <a:pt x="2212" y="11851"/>
                    <a:pt x="2281" y="11856"/>
                  </a:cubicBezTo>
                  <a:cubicBezTo>
                    <a:pt x="4512" y="11931"/>
                    <a:pt x="6241" y="13760"/>
                    <a:pt x="6166" y="15991"/>
                  </a:cubicBezTo>
                  <a:cubicBezTo>
                    <a:pt x="6166" y="16066"/>
                    <a:pt x="6166" y="16141"/>
                    <a:pt x="6141" y="16242"/>
                  </a:cubicBezTo>
                  <a:cubicBezTo>
                    <a:pt x="6567" y="16066"/>
                    <a:pt x="7018" y="15941"/>
                    <a:pt x="7469" y="15841"/>
                  </a:cubicBezTo>
                  <a:cubicBezTo>
                    <a:pt x="7469" y="15841"/>
                    <a:pt x="8221" y="15640"/>
                    <a:pt x="8948" y="15565"/>
                  </a:cubicBezTo>
                  <a:cubicBezTo>
                    <a:pt x="9354" y="15520"/>
                    <a:pt x="9769" y="15511"/>
                    <a:pt x="10036" y="15511"/>
                  </a:cubicBezTo>
                  <a:cubicBezTo>
                    <a:pt x="10214" y="15511"/>
                    <a:pt x="10326" y="15515"/>
                    <a:pt x="10326" y="15515"/>
                  </a:cubicBezTo>
                  <a:cubicBezTo>
                    <a:pt x="11604" y="15565"/>
                    <a:pt x="12832" y="15790"/>
                    <a:pt x="13935" y="16191"/>
                  </a:cubicBezTo>
                  <a:cubicBezTo>
                    <a:pt x="13860" y="13560"/>
                    <a:pt x="13584" y="10928"/>
                    <a:pt x="13008" y="8347"/>
                  </a:cubicBezTo>
                  <a:cubicBezTo>
                    <a:pt x="13008" y="8272"/>
                    <a:pt x="13058" y="8196"/>
                    <a:pt x="13108" y="8196"/>
                  </a:cubicBezTo>
                  <a:cubicBezTo>
                    <a:pt x="12281" y="4437"/>
                    <a:pt x="10953" y="1530"/>
                    <a:pt x="9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2955979" y="2256745"/>
              <a:ext cx="34955" cy="236063"/>
            </a:xfrm>
            <a:custGeom>
              <a:avLst/>
              <a:gdLst/>
              <a:ahLst/>
              <a:cxnLst/>
              <a:rect l="l" t="t" r="r" b="b"/>
              <a:pathLst>
                <a:path w="1204" h="8131" extrusionOk="0">
                  <a:moveTo>
                    <a:pt x="157" y="1"/>
                  </a:moveTo>
                  <a:cubicBezTo>
                    <a:pt x="139" y="1"/>
                    <a:pt x="120" y="4"/>
                    <a:pt x="101" y="10"/>
                  </a:cubicBezTo>
                  <a:cubicBezTo>
                    <a:pt x="51" y="10"/>
                    <a:pt x="1" y="86"/>
                    <a:pt x="1" y="161"/>
                  </a:cubicBezTo>
                  <a:cubicBezTo>
                    <a:pt x="577" y="2742"/>
                    <a:pt x="853" y="5374"/>
                    <a:pt x="928" y="8005"/>
                  </a:cubicBezTo>
                  <a:cubicBezTo>
                    <a:pt x="1028" y="8056"/>
                    <a:pt x="1129" y="8081"/>
                    <a:pt x="1204" y="8131"/>
                  </a:cubicBezTo>
                  <a:cubicBezTo>
                    <a:pt x="1179" y="7203"/>
                    <a:pt x="1129" y="6276"/>
                    <a:pt x="1054" y="5349"/>
                  </a:cubicBezTo>
                  <a:cubicBezTo>
                    <a:pt x="1054" y="5274"/>
                    <a:pt x="1028" y="5173"/>
                    <a:pt x="1028" y="5073"/>
                  </a:cubicBezTo>
                  <a:cubicBezTo>
                    <a:pt x="953" y="4271"/>
                    <a:pt x="853" y="3469"/>
                    <a:pt x="753" y="2692"/>
                  </a:cubicBezTo>
                  <a:cubicBezTo>
                    <a:pt x="602" y="1815"/>
                    <a:pt x="452" y="963"/>
                    <a:pt x="277" y="86"/>
                  </a:cubicBezTo>
                  <a:cubicBezTo>
                    <a:pt x="258" y="29"/>
                    <a:pt x="211" y="1"/>
                    <a:pt x="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2571792" y="2250938"/>
              <a:ext cx="9494" cy="12658"/>
            </a:xfrm>
            <a:custGeom>
              <a:avLst/>
              <a:gdLst/>
              <a:ahLst/>
              <a:cxnLst/>
              <a:rect l="l" t="t" r="r" b="b"/>
              <a:pathLst>
                <a:path w="327" h="436" extrusionOk="0">
                  <a:moveTo>
                    <a:pt x="171" y="0"/>
                  </a:moveTo>
                  <a:cubicBezTo>
                    <a:pt x="117" y="0"/>
                    <a:pt x="70" y="29"/>
                    <a:pt x="51" y="85"/>
                  </a:cubicBezTo>
                  <a:cubicBezTo>
                    <a:pt x="26" y="135"/>
                    <a:pt x="26" y="185"/>
                    <a:pt x="1" y="235"/>
                  </a:cubicBezTo>
                  <a:cubicBezTo>
                    <a:pt x="101" y="311"/>
                    <a:pt x="176" y="361"/>
                    <a:pt x="251" y="436"/>
                  </a:cubicBezTo>
                  <a:cubicBezTo>
                    <a:pt x="276" y="361"/>
                    <a:pt x="276" y="261"/>
                    <a:pt x="301" y="160"/>
                  </a:cubicBezTo>
                  <a:cubicBezTo>
                    <a:pt x="327" y="85"/>
                    <a:pt x="276" y="10"/>
                    <a:pt x="226" y="10"/>
                  </a:cubicBezTo>
                  <a:cubicBezTo>
                    <a:pt x="207" y="4"/>
                    <a:pt x="189" y="0"/>
                    <a:pt x="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2602363" y="2179896"/>
              <a:ext cx="77894" cy="77894"/>
            </a:xfrm>
            <a:custGeom>
              <a:avLst/>
              <a:gdLst/>
              <a:ahLst/>
              <a:cxnLst/>
              <a:rect l="l" t="t" r="r" b="b"/>
              <a:pathLst>
                <a:path w="2683" h="2683" extrusionOk="0">
                  <a:moveTo>
                    <a:pt x="1329" y="1"/>
                  </a:moveTo>
                  <a:cubicBezTo>
                    <a:pt x="602" y="1"/>
                    <a:pt x="0" y="602"/>
                    <a:pt x="0" y="1354"/>
                  </a:cubicBezTo>
                  <a:cubicBezTo>
                    <a:pt x="0" y="2081"/>
                    <a:pt x="602" y="2682"/>
                    <a:pt x="1329" y="2682"/>
                  </a:cubicBezTo>
                  <a:cubicBezTo>
                    <a:pt x="2081" y="2682"/>
                    <a:pt x="2682" y="2081"/>
                    <a:pt x="2682" y="1354"/>
                  </a:cubicBezTo>
                  <a:cubicBezTo>
                    <a:pt x="2682" y="602"/>
                    <a:pt x="2081" y="1"/>
                    <a:pt x="13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2600185" y="2178444"/>
              <a:ext cx="81523" cy="81523"/>
            </a:xfrm>
            <a:custGeom>
              <a:avLst/>
              <a:gdLst/>
              <a:ahLst/>
              <a:cxnLst/>
              <a:rect l="l" t="t" r="r" b="b"/>
              <a:pathLst>
                <a:path w="2808" h="2808" extrusionOk="0">
                  <a:moveTo>
                    <a:pt x="1404" y="51"/>
                  </a:moveTo>
                  <a:cubicBezTo>
                    <a:pt x="2156" y="51"/>
                    <a:pt x="2757" y="652"/>
                    <a:pt x="2757" y="1404"/>
                  </a:cubicBezTo>
                  <a:cubicBezTo>
                    <a:pt x="2757" y="2131"/>
                    <a:pt x="2156" y="2732"/>
                    <a:pt x="1404" y="2732"/>
                  </a:cubicBezTo>
                  <a:cubicBezTo>
                    <a:pt x="677" y="2732"/>
                    <a:pt x="75" y="2131"/>
                    <a:pt x="75" y="1404"/>
                  </a:cubicBezTo>
                  <a:cubicBezTo>
                    <a:pt x="75" y="652"/>
                    <a:pt x="677" y="51"/>
                    <a:pt x="1404" y="51"/>
                  </a:cubicBezTo>
                  <a:close/>
                  <a:moveTo>
                    <a:pt x="1404" y="1"/>
                  </a:moveTo>
                  <a:cubicBezTo>
                    <a:pt x="652" y="1"/>
                    <a:pt x="0" y="627"/>
                    <a:pt x="0" y="1404"/>
                  </a:cubicBezTo>
                  <a:cubicBezTo>
                    <a:pt x="0" y="2156"/>
                    <a:pt x="652" y="2808"/>
                    <a:pt x="1404" y="2808"/>
                  </a:cubicBezTo>
                  <a:cubicBezTo>
                    <a:pt x="2181" y="2808"/>
                    <a:pt x="2807" y="2156"/>
                    <a:pt x="2807" y="1404"/>
                  </a:cubicBezTo>
                  <a:cubicBezTo>
                    <a:pt x="2807" y="627"/>
                    <a:pt x="2181" y="1"/>
                    <a:pt x="1404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2568888" y="2572096"/>
              <a:ext cx="54610" cy="87359"/>
            </a:xfrm>
            <a:custGeom>
              <a:avLst/>
              <a:gdLst/>
              <a:ahLst/>
              <a:cxnLst/>
              <a:rect l="l" t="t" r="r" b="b"/>
              <a:pathLst>
                <a:path w="1881" h="3009" extrusionOk="0">
                  <a:moveTo>
                    <a:pt x="76" y="1"/>
                  </a:moveTo>
                  <a:cubicBezTo>
                    <a:pt x="76" y="151"/>
                    <a:pt x="101" y="326"/>
                    <a:pt x="101" y="477"/>
                  </a:cubicBezTo>
                  <a:cubicBezTo>
                    <a:pt x="101" y="727"/>
                    <a:pt x="101" y="953"/>
                    <a:pt x="76" y="1204"/>
                  </a:cubicBezTo>
                  <a:cubicBezTo>
                    <a:pt x="51" y="1504"/>
                    <a:pt x="51" y="1780"/>
                    <a:pt x="0" y="2056"/>
                  </a:cubicBezTo>
                  <a:cubicBezTo>
                    <a:pt x="376" y="2306"/>
                    <a:pt x="627" y="2632"/>
                    <a:pt x="777" y="3008"/>
                  </a:cubicBezTo>
                  <a:lnTo>
                    <a:pt x="978" y="3008"/>
                  </a:lnTo>
                  <a:cubicBezTo>
                    <a:pt x="1153" y="2181"/>
                    <a:pt x="1479" y="1429"/>
                    <a:pt x="1880" y="778"/>
                  </a:cubicBezTo>
                  <a:cubicBezTo>
                    <a:pt x="1203" y="652"/>
                    <a:pt x="602" y="402"/>
                    <a:pt x="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2591447" y="2659426"/>
              <a:ext cx="5836" cy="8013"/>
            </a:xfrm>
            <a:custGeom>
              <a:avLst/>
              <a:gdLst/>
              <a:ahLst/>
              <a:cxnLst/>
              <a:rect l="l" t="t" r="r" b="b"/>
              <a:pathLst>
                <a:path w="201" h="276" extrusionOk="0">
                  <a:moveTo>
                    <a:pt x="0" y="0"/>
                  </a:moveTo>
                  <a:cubicBezTo>
                    <a:pt x="51" y="100"/>
                    <a:pt x="76" y="176"/>
                    <a:pt x="76" y="276"/>
                  </a:cubicBezTo>
                  <a:lnTo>
                    <a:pt x="151" y="276"/>
                  </a:lnTo>
                  <a:cubicBezTo>
                    <a:pt x="176" y="201"/>
                    <a:pt x="176" y="100"/>
                    <a:pt x="20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2367345" y="1995075"/>
              <a:ext cx="312912" cy="264893"/>
            </a:xfrm>
            <a:custGeom>
              <a:avLst/>
              <a:gdLst/>
              <a:ahLst/>
              <a:cxnLst/>
              <a:rect l="l" t="t" r="r" b="b"/>
              <a:pathLst>
                <a:path w="10778" h="9124" extrusionOk="0">
                  <a:moveTo>
                    <a:pt x="10777" y="1"/>
                  </a:moveTo>
                  <a:cubicBezTo>
                    <a:pt x="8947" y="477"/>
                    <a:pt x="7369" y="1580"/>
                    <a:pt x="5890" y="2733"/>
                  </a:cubicBezTo>
                  <a:cubicBezTo>
                    <a:pt x="4862" y="3535"/>
                    <a:pt x="3885" y="4387"/>
                    <a:pt x="2957" y="5314"/>
                  </a:cubicBezTo>
                  <a:cubicBezTo>
                    <a:pt x="2757" y="5515"/>
                    <a:pt x="2582" y="5715"/>
                    <a:pt x="2406" y="5891"/>
                  </a:cubicBezTo>
                  <a:cubicBezTo>
                    <a:pt x="1855" y="6492"/>
                    <a:pt x="1353" y="7094"/>
                    <a:pt x="877" y="7745"/>
                  </a:cubicBezTo>
                  <a:cubicBezTo>
                    <a:pt x="551" y="8196"/>
                    <a:pt x="276" y="8647"/>
                    <a:pt x="0" y="9124"/>
                  </a:cubicBezTo>
                  <a:cubicBezTo>
                    <a:pt x="150" y="9074"/>
                    <a:pt x="276" y="8998"/>
                    <a:pt x="426" y="8948"/>
                  </a:cubicBezTo>
                  <a:cubicBezTo>
                    <a:pt x="1679" y="6893"/>
                    <a:pt x="3434" y="5114"/>
                    <a:pt x="5288" y="3560"/>
                  </a:cubicBezTo>
                  <a:cubicBezTo>
                    <a:pt x="6892" y="2231"/>
                    <a:pt x="8622" y="878"/>
                    <a:pt x="10677" y="302"/>
                  </a:cubicBezTo>
                  <a:cubicBezTo>
                    <a:pt x="10677" y="201"/>
                    <a:pt x="10727" y="101"/>
                    <a:pt x="10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2394258" y="1325905"/>
              <a:ext cx="745119" cy="625737"/>
            </a:xfrm>
            <a:custGeom>
              <a:avLst/>
              <a:gdLst/>
              <a:ahLst/>
              <a:cxnLst/>
              <a:rect l="l" t="t" r="r" b="b"/>
              <a:pathLst>
                <a:path w="25665" h="21553" extrusionOk="0">
                  <a:moveTo>
                    <a:pt x="12673" y="1"/>
                  </a:moveTo>
                  <a:cubicBezTo>
                    <a:pt x="11615" y="1"/>
                    <a:pt x="10556" y="123"/>
                    <a:pt x="9524" y="293"/>
                  </a:cubicBezTo>
                  <a:cubicBezTo>
                    <a:pt x="8497" y="468"/>
                    <a:pt x="7519" y="769"/>
                    <a:pt x="6642" y="1345"/>
                  </a:cubicBezTo>
                  <a:cubicBezTo>
                    <a:pt x="5865" y="1872"/>
                    <a:pt x="5213" y="2573"/>
                    <a:pt x="4687" y="3375"/>
                  </a:cubicBezTo>
                  <a:cubicBezTo>
                    <a:pt x="3509" y="5130"/>
                    <a:pt x="3008" y="7260"/>
                    <a:pt x="2707" y="9340"/>
                  </a:cubicBezTo>
                  <a:cubicBezTo>
                    <a:pt x="2532" y="10518"/>
                    <a:pt x="2381" y="11671"/>
                    <a:pt x="2030" y="12799"/>
                  </a:cubicBezTo>
                  <a:cubicBezTo>
                    <a:pt x="1780" y="13526"/>
                    <a:pt x="1479" y="14178"/>
                    <a:pt x="1128" y="14854"/>
                  </a:cubicBezTo>
                  <a:cubicBezTo>
                    <a:pt x="802" y="15456"/>
                    <a:pt x="527" y="16057"/>
                    <a:pt x="326" y="16734"/>
                  </a:cubicBezTo>
                  <a:cubicBezTo>
                    <a:pt x="0" y="17762"/>
                    <a:pt x="151" y="18839"/>
                    <a:pt x="752" y="19741"/>
                  </a:cubicBezTo>
                  <a:cubicBezTo>
                    <a:pt x="1279" y="20544"/>
                    <a:pt x="2106" y="21195"/>
                    <a:pt x="3033" y="21446"/>
                  </a:cubicBezTo>
                  <a:cubicBezTo>
                    <a:pt x="3301" y="21508"/>
                    <a:pt x="3620" y="21553"/>
                    <a:pt x="3934" y="21553"/>
                  </a:cubicBezTo>
                  <a:cubicBezTo>
                    <a:pt x="4002" y="21553"/>
                    <a:pt x="4069" y="21550"/>
                    <a:pt x="4136" y="21546"/>
                  </a:cubicBezTo>
                  <a:cubicBezTo>
                    <a:pt x="4061" y="21471"/>
                    <a:pt x="3985" y="21371"/>
                    <a:pt x="3910" y="21270"/>
                  </a:cubicBezTo>
                  <a:cubicBezTo>
                    <a:pt x="2983" y="21245"/>
                    <a:pt x="2156" y="20869"/>
                    <a:pt x="1479" y="20218"/>
                  </a:cubicBezTo>
                  <a:cubicBezTo>
                    <a:pt x="727" y="19441"/>
                    <a:pt x="301" y="18388"/>
                    <a:pt x="452" y="17335"/>
                  </a:cubicBezTo>
                  <a:cubicBezTo>
                    <a:pt x="552" y="16609"/>
                    <a:pt x="878" y="15907"/>
                    <a:pt x="1228" y="15255"/>
                  </a:cubicBezTo>
                  <a:cubicBezTo>
                    <a:pt x="1504" y="14704"/>
                    <a:pt x="1805" y="14127"/>
                    <a:pt x="2056" y="13526"/>
                  </a:cubicBezTo>
                  <a:cubicBezTo>
                    <a:pt x="2406" y="12649"/>
                    <a:pt x="2632" y="11696"/>
                    <a:pt x="2782" y="10744"/>
                  </a:cubicBezTo>
                  <a:cubicBezTo>
                    <a:pt x="2782" y="10669"/>
                    <a:pt x="2807" y="10594"/>
                    <a:pt x="2807" y="10518"/>
                  </a:cubicBezTo>
                  <a:cubicBezTo>
                    <a:pt x="2832" y="10092"/>
                    <a:pt x="2883" y="9616"/>
                    <a:pt x="3033" y="9065"/>
                  </a:cubicBezTo>
                  <a:cubicBezTo>
                    <a:pt x="3108" y="8513"/>
                    <a:pt x="3208" y="7962"/>
                    <a:pt x="3334" y="7436"/>
                  </a:cubicBezTo>
                  <a:cubicBezTo>
                    <a:pt x="3559" y="6458"/>
                    <a:pt x="3885" y="5481"/>
                    <a:pt x="4311" y="4579"/>
                  </a:cubicBezTo>
                  <a:cubicBezTo>
                    <a:pt x="5138" y="2849"/>
                    <a:pt x="6492" y="1446"/>
                    <a:pt x="8321" y="844"/>
                  </a:cubicBezTo>
                  <a:cubicBezTo>
                    <a:pt x="9299" y="543"/>
                    <a:pt x="10351" y="418"/>
                    <a:pt x="11354" y="318"/>
                  </a:cubicBezTo>
                  <a:cubicBezTo>
                    <a:pt x="11770" y="285"/>
                    <a:pt x="12185" y="267"/>
                    <a:pt x="12599" y="267"/>
                  </a:cubicBezTo>
                  <a:cubicBezTo>
                    <a:pt x="13133" y="267"/>
                    <a:pt x="13663" y="297"/>
                    <a:pt x="14186" y="368"/>
                  </a:cubicBezTo>
                  <a:cubicBezTo>
                    <a:pt x="16191" y="619"/>
                    <a:pt x="17995" y="1546"/>
                    <a:pt x="19324" y="3050"/>
                  </a:cubicBezTo>
                  <a:cubicBezTo>
                    <a:pt x="20151" y="4002"/>
                    <a:pt x="20777" y="5105"/>
                    <a:pt x="21329" y="6233"/>
                  </a:cubicBezTo>
                  <a:cubicBezTo>
                    <a:pt x="21780" y="7110"/>
                    <a:pt x="22181" y="8037"/>
                    <a:pt x="22507" y="8990"/>
                  </a:cubicBezTo>
                  <a:cubicBezTo>
                    <a:pt x="22933" y="10293"/>
                    <a:pt x="23234" y="11646"/>
                    <a:pt x="23960" y="12849"/>
                  </a:cubicBezTo>
                  <a:cubicBezTo>
                    <a:pt x="24211" y="13250"/>
                    <a:pt x="24512" y="13626"/>
                    <a:pt x="24762" y="14052"/>
                  </a:cubicBezTo>
                  <a:cubicBezTo>
                    <a:pt x="25038" y="14553"/>
                    <a:pt x="25239" y="15130"/>
                    <a:pt x="25239" y="15706"/>
                  </a:cubicBezTo>
                  <a:cubicBezTo>
                    <a:pt x="25264" y="16784"/>
                    <a:pt x="24687" y="17762"/>
                    <a:pt x="23860" y="18413"/>
                  </a:cubicBezTo>
                  <a:cubicBezTo>
                    <a:pt x="23559" y="18639"/>
                    <a:pt x="23234" y="18839"/>
                    <a:pt x="22883" y="18990"/>
                  </a:cubicBezTo>
                  <a:cubicBezTo>
                    <a:pt x="22808" y="19140"/>
                    <a:pt x="22707" y="19265"/>
                    <a:pt x="22607" y="19391"/>
                  </a:cubicBezTo>
                  <a:cubicBezTo>
                    <a:pt x="23584" y="19040"/>
                    <a:pt x="24462" y="18438"/>
                    <a:pt x="24988" y="17561"/>
                  </a:cubicBezTo>
                  <a:cubicBezTo>
                    <a:pt x="25564" y="16634"/>
                    <a:pt x="25665" y="15531"/>
                    <a:pt x="25264" y="14503"/>
                  </a:cubicBezTo>
                  <a:cubicBezTo>
                    <a:pt x="24938" y="13626"/>
                    <a:pt x="24236" y="12899"/>
                    <a:pt x="23810" y="12022"/>
                  </a:cubicBezTo>
                  <a:cubicBezTo>
                    <a:pt x="23509" y="11396"/>
                    <a:pt x="23309" y="10719"/>
                    <a:pt x="23108" y="10042"/>
                  </a:cubicBezTo>
                  <a:cubicBezTo>
                    <a:pt x="22507" y="7987"/>
                    <a:pt x="21655" y="5982"/>
                    <a:pt x="20477" y="4152"/>
                  </a:cubicBezTo>
                  <a:cubicBezTo>
                    <a:pt x="19324" y="2348"/>
                    <a:pt x="17645" y="944"/>
                    <a:pt x="15564" y="368"/>
                  </a:cubicBezTo>
                  <a:cubicBezTo>
                    <a:pt x="14616" y="104"/>
                    <a:pt x="13645" y="1"/>
                    <a:pt x="126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2985824" y="1757473"/>
              <a:ext cx="90262" cy="165601"/>
            </a:xfrm>
            <a:custGeom>
              <a:avLst/>
              <a:gdLst/>
              <a:ahLst/>
              <a:cxnLst/>
              <a:rect l="l" t="t" r="r" b="b"/>
              <a:pathLst>
                <a:path w="3109" h="5704" extrusionOk="0">
                  <a:moveTo>
                    <a:pt x="2706" y="0"/>
                  </a:moveTo>
                  <a:cubicBezTo>
                    <a:pt x="2629" y="0"/>
                    <a:pt x="2552" y="60"/>
                    <a:pt x="2582" y="165"/>
                  </a:cubicBezTo>
                  <a:cubicBezTo>
                    <a:pt x="2782" y="942"/>
                    <a:pt x="2833" y="1794"/>
                    <a:pt x="2732" y="2571"/>
                  </a:cubicBezTo>
                  <a:cubicBezTo>
                    <a:pt x="2657" y="3247"/>
                    <a:pt x="2432" y="3924"/>
                    <a:pt x="1980" y="4450"/>
                  </a:cubicBezTo>
                  <a:cubicBezTo>
                    <a:pt x="1554" y="4927"/>
                    <a:pt x="953" y="5303"/>
                    <a:pt x="326" y="5403"/>
                  </a:cubicBezTo>
                  <a:cubicBezTo>
                    <a:pt x="226" y="5503"/>
                    <a:pt x="126" y="5603"/>
                    <a:pt x="0" y="5704"/>
                  </a:cubicBezTo>
                  <a:cubicBezTo>
                    <a:pt x="627" y="5679"/>
                    <a:pt x="1229" y="5428"/>
                    <a:pt x="1730" y="5052"/>
                  </a:cubicBezTo>
                  <a:cubicBezTo>
                    <a:pt x="1930" y="4876"/>
                    <a:pt x="2106" y="4701"/>
                    <a:pt x="2231" y="4526"/>
                  </a:cubicBezTo>
                  <a:cubicBezTo>
                    <a:pt x="2331" y="4400"/>
                    <a:pt x="2432" y="4275"/>
                    <a:pt x="2507" y="4125"/>
                  </a:cubicBezTo>
                  <a:cubicBezTo>
                    <a:pt x="3008" y="3272"/>
                    <a:pt x="3108" y="2195"/>
                    <a:pt x="3008" y="1217"/>
                  </a:cubicBezTo>
                  <a:cubicBezTo>
                    <a:pt x="2983" y="841"/>
                    <a:pt x="2933" y="465"/>
                    <a:pt x="2833" y="90"/>
                  </a:cubicBezTo>
                  <a:cubicBezTo>
                    <a:pt x="2812" y="28"/>
                    <a:pt x="2759" y="0"/>
                    <a:pt x="27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2681680" y="1976900"/>
              <a:ext cx="162292" cy="86691"/>
            </a:xfrm>
            <a:custGeom>
              <a:avLst/>
              <a:gdLst/>
              <a:ahLst/>
              <a:cxnLst/>
              <a:rect l="l" t="t" r="r" b="b"/>
              <a:pathLst>
                <a:path w="5590" h="2986" extrusionOk="0">
                  <a:moveTo>
                    <a:pt x="852" y="0"/>
                  </a:moveTo>
                  <a:cubicBezTo>
                    <a:pt x="326" y="301"/>
                    <a:pt x="25" y="727"/>
                    <a:pt x="25" y="1178"/>
                  </a:cubicBezTo>
                  <a:cubicBezTo>
                    <a:pt x="0" y="1629"/>
                    <a:pt x="276" y="2055"/>
                    <a:pt x="777" y="2406"/>
                  </a:cubicBezTo>
                  <a:cubicBezTo>
                    <a:pt x="1303" y="2757"/>
                    <a:pt x="2005" y="2958"/>
                    <a:pt x="2757" y="2983"/>
                  </a:cubicBezTo>
                  <a:cubicBezTo>
                    <a:pt x="2804" y="2984"/>
                    <a:pt x="2852" y="2985"/>
                    <a:pt x="2899" y="2985"/>
                  </a:cubicBezTo>
                  <a:cubicBezTo>
                    <a:pt x="3597" y="2985"/>
                    <a:pt x="4245" y="2812"/>
                    <a:pt x="4762" y="2506"/>
                  </a:cubicBezTo>
                  <a:cubicBezTo>
                    <a:pt x="5263" y="2206"/>
                    <a:pt x="5564" y="1780"/>
                    <a:pt x="5589" y="1329"/>
                  </a:cubicBezTo>
                  <a:cubicBezTo>
                    <a:pt x="5589" y="852"/>
                    <a:pt x="5314" y="426"/>
                    <a:pt x="4837" y="100"/>
                  </a:cubicBezTo>
                  <a:cubicBezTo>
                    <a:pt x="4812" y="276"/>
                    <a:pt x="4812" y="426"/>
                    <a:pt x="4762" y="602"/>
                  </a:cubicBezTo>
                  <a:cubicBezTo>
                    <a:pt x="4637" y="1153"/>
                    <a:pt x="4211" y="1604"/>
                    <a:pt x="3684" y="1780"/>
                  </a:cubicBezTo>
                  <a:cubicBezTo>
                    <a:pt x="3462" y="1854"/>
                    <a:pt x="3222" y="1875"/>
                    <a:pt x="2985" y="1875"/>
                  </a:cubicBezTo>
                  <a:cubicBezTo>
                    <a:pt x="2822" y="1875"/>
                    <a:pt x="2660" y="1865"/>
                    <a:pt x="2506" y="1855"/>
                  </a:cubicBezTo>
                  <a:cubicBezTo>
                    <a:pt x="1830" y="1830"/>
                    <a:pt x="1253" y="1429"/>
                    <a:pt x="978" y="827"/>
                  </a:cubicBezTo>
                  <a:cubicBezTo>
                    <a:pt x="877" y="552"/>
                    <a:pt x="852" y="276"/>
                    <a:pt x="85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2675844" y="1969613"/>
              <a:ext cx="173934" cy="99727"/>
            </a:xfrm>
            <a:custGeom>
              <a:avLst/>
              <a:gdLst/>
              <a:ahLst/>
              <a:cxnLst/>
              <a:rect l="l" t="t" r="r" b="b"/>
              <a:pathLst>
                <a:path w="5991" h="3435" extrusionOk="0">
                  <a:moveTo>
                    <a:pt x="1053" y="1"/>
                  </a:moveTo>
                  <a:cubicBezTo>
                    <a:pt x="1028" y="1"/>
                    <a:pt x="978" y="26"/>
                    <a:pt x="928" y="51"/>
                  </a:cubicBezTo>
                  <a:cubicBezTo>
                    <a:pt x="552" y="276"/>
                    <a:pt x="301" y="552"/>
                    <a:pt x="151" y="878"/>
                  </a:cubicBezTo>
                  <a:cubicBezTo>
                    <a:pt x="101" y="978"/>
                    <a:pt x="51" y="1078"/>
                    <a:pt x="51" y="1179"/>
                  </a:cubicBezTo>
                  <a:cubicBezTo>
                    <a:pt x="26" y="1254"/>
                    <a:pt x="1" y="1354"/>
                    <a:pt x="1" y="1429"/>
                  </a:cubicBezTo>
                  <a:cubicBezTo>
                    <a:pt x="1" y="1680"/>
                    <a:pt x="76" y="1955"/>
                    <a:pt x="226" y="2181"/>
                  </a:cubicBezTo>
                  <a:cubicBezTo>
                    <a:pt x="377" y="2432"/>
                    <a:pt x="577" y="2657"/>
                    <a:pt x="878" y="2833"/>
                  </a:cubicBezTo>
                  <a:cubicBezTo>
                    <a:pt x="1429" y="3209"/>
                    <a:pt x="2156" y="3434"/>
                    <a:pt x="2958" y="3434"/>
                  </a:cubicBezTo>
                  <a:lnTo>
                    <a:pt x="3083" y="3434"/>
                  </a:lnTo>
                  <a:cubicBezTo>
                    <a:pt x="3810" y="3434"/>
                    <a:pt x="4512" y="3259"/>
                    <a:pt x="5063" y="2933"/>
                  </a:cubicBezTo>
                  <a:cubicBezTo>
                    <a:pt x="5615" y="2607"/>
                    <a:pt x="5916" y="2181"/>
                    <a:pt x="5991" y="1705"/>
                  </a:cubicBezTo>
                  <a:cubicBezTo>
                    <a:pt x="5991" y="1655"/>
                    <a:pt x="5991" y="1630"/>
                    <a:pt x="5991" y="1580"/>
                  </a:cubicBezTo>
                  <a:cubicBezTo>
                    <a:pt x="5991" y="1454"/>
                    <a:pt x="5991" y="1354"/>
                    <a:pt x="5966" y="1254"/>
                  </a:cubicBezTo>
                  <a:cubicBezTo>
                    <a:pt x="5941" y="1179"/>
                    <a:pt x="5916" y="1103"/>
                    <a:pt x="5890" y="1028"/>
                  </a:cubicBezTo>
                  <a:cubicBezTo>
                    <a:pt x="5740" y="677"/>
                    <a:pt x="5439" y="351"/>
                    <a:pt x="5038" y="101"/>
                  </a:cubicBezTo>
                  <a:cubicBezTo>
                    <a:pt x="5038" y="176"/>
                    <a:pt x="5038" y="276"/>
                    <a:pt x="5038" y="351"/>
                  </a:cubicBezTo>
                  <a:cubicBezTo>
                    <a:pt x="5515" y="677"/>
                    <a:pt x="5790" y="1103"/>
                    <a:pt x="5790" y="1580"/>
                  </a:cubicBezTo>
                  <a:cubicBezTo>
                    <a:pt x="5765" y="2031"/>
                    <a:pt x="5464" y="2457"/>
                    <a:pt x="4963" y="2757"/>
                  </a:cubicBezTo>
                  <a:cubicBezTo>
                    <a:pt x="4446" y="3063"/>
                    <a:pt x="3798" y="3236"/>
                    <a:pt x="3100" y="3236"/>
                  </a:cubicBezTo>
                  <a:cubicBezTo>
                    <a:pt x="3053" y="3236"/>
                    <a:pt x="3005" y="3235"/>
                    <a:pt x="2958" y="3234"/>
                  </a:cubicBezTo>
                  <a:cubicBezTo>
                    <a:pt x="2206" y="3209"/>
                    <a:pt x="1504" y="3008"/>
                    <a:pt x="978" y="2657"/>
                  </a:cubicBezTo>
                  <a:cubicBezTo>
                    <a:pt x="477" y="2306"/>
                    <a:pt x="201" y="1880"/>
                    <a:pt x="226" y="1429"/>
                  </a:cubicBezTo>
                  <a:cubicBezTo>
                    <a:pt x="226" y="978"/>
                    <a:pt x="527" y="552"/>
                    <a:pt x="1053" y="251"/>
                  </a:cubicBezTo>
                  <a:cubicBezTo>
                    <a:pt x="1053" y="151"/>
                    <a:pt x="1053" y="76"/>
                    <a:pt x="1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2713673" y="1953616"/>
              <a:ext cx="100452" cy="69968"/>
            </a:xfrm>
            <a:custGeom>
              <a:avLst/>
              <a:gdLst/>
              <a:ahLst/>
              <a:cxnLst/>
              <a:rect l="l" t="t" r="r" b="b"/>
              <a:pathLst>
                <a:path w="3460" h="2410" extrusionOk="0">
                  <a:moveTo>
                    <a:pt x="3460" y="0"/>
                  </a:moveTo>
                  <a:cubicBezTo>
                    <a:pt x="3184" y="75"/>
                    <a:pt x="2908" y="126"/>
                    <a:pt x="2607" y="151"/>
                  </a:cubicBezTo>
                  <a:cubicBezTo>
                    <a:pt x="2306" y="186"/>
                    <a:pt x="2001" y="203"/>
                    <a:pt x="1696" y="203"/>
                  </a:cubicBezTo>
                  <a:cubicBezTo>
                    <a:pt x="1140" y="203"/>
                    <a:pt x="585" y="147"/>
                    <a:pt x="51" y="50"/>
                  </a:cubicBezTo>
                  <a:cubicBezTo>
                    <a:pt x="51" y="201"/>
                    <a:pt x="51" y="351"/>
                    <a:pt x="26" y="501"/>
                  </a:cubicBezTo>
                  <a:cubicBezTo>
                    <a:pt x="26" y="852"/>
                    <a:pt x="1" y="1178"/>
                    <a:pt x="126" y="1504"/>
                  </a:cubicBezTo>
                  <a:cubicBezTo>
                    <a:pt x="352" y="2030"/>
                    <a:pt x="853" y="2356"/>
                    <a:pt x="1404" y="2381"/>
                  </a:cubicBezTo>
                  <a:cubicBezTo>
                    <a:pt x="1578" y="2393"/>
                    <a:pt x="1758" y="2410"/>
                    <a:pt x="1935" y="2410"/>
                  </a:cubicBezTo>
                  <a:cubicBezTo>
                    <a:pt x="2141" y="2410"/>
                    <a:pt x="2344" y="2387"/>
                    <a:pt x="2532" y="2306"/>
                  </a:cubicBezTo>
                  <a:cubicBezTo>
                    <a:pt x="3084" y="2105"/>
                    <a:pt x="3410" y="1579"/>
                    <a:pt x="3435" y="1003"/>
                  </a:cubicBezTo>
                  <a:cubicBezTo>
                    <a:pt x="3460" y="702"/>
                    <a:pt x="3460" y="401"/>
                    <a:pt x="3460" y="75"/>
                  </a:cubicBezTo>
                  <a:cubicBezTo>
                    <a:pt x="3460" y="50"/>
                    <a:pt x="3460" y="25"/>
                    <a:pt x="3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2706415" y="1951439"/>
              <a:ext cx="115724" cy="79926"/>
            </a:xfrm>
            <a:custGeom>
              <a:avLst/>
              <a:gdLst/>
              <a:ahLst/>
              <a:cxnLst/>
              <a:rect l="l" t="t" r="r" b="b"/>
              <a:pathLst>
                <a:path w="3986" h="2753" extrusionOk="0">
                  <a:moveTo>
                    <a:pt x="3985" y="0"/>
                  </a:moveTo>
                  <a:cubicBezTo>
                    <a:pt x="3910" y="25"/>
                    <a:pt x="3810" y="50"/>
                    <a:pt x="3710" y="75"/>
                  </a:cubicBezTo>
                  <a:cubicBezTo>
                    <a:pt x="3710" y="100"/>
                    <a:pt x="3710" y="125"/>
                    <a:pt x="3710" y="150"/>
                  </a:cubicBezTo>
                  <a:cubicBezTo>
                    <a:pt x="3710" y="476"/>
                    <a:pt x="3710" y="777"/>
                    <a:pt x="3685" y="1078"/>
                  </a:cubicBezTo>
                  <a:cubicBezTo>
                    <a:pt x="3660" y="1654"/>
                    <a:pt x="3334" y="2180"/>
                    <a:pt x="2782" y="2381"/>
                  </a:cubicBezTo>
                  <a:cubicBezTo>
                    <a:pt x="2594" y="2462"/>
                    <a:pt x="2391" y="2485"/>
                    <a:pt x="2185" y="2485"/>
                  </a:cubicBezTo>
                  <a:cubicBezTo>
                    <a:pt x="2008" y="2485"/>
                    <a:pt x="1828" y="2468"/>
                    <a:pt x="1654" y="2456"/>
                  </a:cubicBezTo>
                  <a:cubicBezTo>
                    <a:pt x="1103" y="2431"/>
                    <a:pt x="602" y="2105"/>
                    <a:pt x="376" y="1579"/>
                  </a:cubicBezTo>
                  <a:cubicBezTo>
                    <a:pt x="251" y="1253"/>
                    <a:pt x="276" y="927"/>
                    <a:pt x="276" y="576"/>
                  </a:cubicBezTo>
                  <a:cubicBezTo>
                    <a:pt x="301" y="426"/>
                    <a:pt x="301" y="276"/>
                    <a:pt x="301" y="125"/>
                  </a:cubicBezTo>
                  <a:cubicBezTo>
                    <a:pt x="201" y="100"/>
                    <a:pt x="126" y="100"/>
                    <a:pt x="25" y="75"/>
                  </a:cubicBezTo>
                  <a:cubicBezTo>
                    <a:pt x="25" y="175"/>
                    <a:pt x="25" y="251"/>
                    <a:pt x="25" y="351"/>
                  </a:cubicBezTo>
                  <a:cubicBezTo>
                    <a:pt x="25" y="426"/>
                    <a:pt x="25" y="526"/>
                    <a:pt x="0" y="627"/>
                  </a:cubicBezTo>
                  <a:cubicBezTo>
                    <a:pt x="0" y="702"/>
                    <a:pt x="0" y="777"/>
                    <a:pt x="0" y="877"/>
                  </a:cubicBezTo>
                  <a:cubicBezTo>
                    <a:pt x="0" y="1153"/>
                    <a:pt x="25" y="1429"/>
                    <a:pt x="126" y="1704"/>
                  </a:cubicBezTo>
                  <a:cubicBezTo>
                    <a:pt x="401" y="2306"/>
                    <a:pt x="978" y="2707"/>
                    <a:pt x="1654" y="2732"/>
                  </a:cubicBezTo>
                  <a:cubicBezTo>
                    <a:pt x="1808" y="2742"/>
                    <a:pt x="1970" y="2752"/>
                    <a:pt x="2133" y="2752"/>
                  </a:cubicBezTo>
                  <a:cubicBezTo>
                    <a:pt x="2370" y="2752"/>
                    <a:pt x="2610" y="2731"/>
                    <a:pt x="2832" y="2657"/>
                  </a:cubicBezTo>
                  <a:cubicBezTo>
                    <a:pt x="3359" y="2481"/>
                    <a:pt x="3785" y="2030"/>
                    <a:pt x="3910" y="1479"/>
                  </a:cubicBezTo>
                  <a:cubicBezTo>
                    <a:pt x="3960" y="1303"/>
                    <a:pt x="3960" y="1153"/>
                    <a:pt x="3985" y="977"/>
                  </a:cubicBezTo>
                  <a:cubicBezTo>
                    <a:pt x="3985" y="902"/>
                    <a:pt x="3985" y="802"/>
                    <a:pt x="3985" y="727"/>
                  </a:cubicBezTo>
                  <a:cubicBezTo>
                    <a:pt x="3985" y="602"/>
                    <a:pt x="3985" y="476"/>
                    <a:pt x="3985" y="326"/>
                  </a:cubicBezTo>
                  <a:cubicBezTo>
                    <a:pt x="3985" y="226"/>
                    <a:pt x="3985" y="125"/>
                    <a:pt x="3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2569614" y="1666920"/>
              <a:ext cx="395132" cy="284983"/>
            </a:xfrm>
            <a:custGeom>
              <a:avLst/>
              <a:gdLst/>
              <a:ahLst/>
              <a:cxnLst/>
              <a:rect l="l" t="t" r="r" b="b"/>
              <a:pathLst>
                <a:path w="13610" h="9816" extrusionOk="0">
                  <a:moveTo>
                    <a:pt x="2908" y="1955"/>
                  </a:moveTo>
                  <a:cubicBezTo>
                    <a:pt x="3284" y="1955"/>
                    <a:pt x="3585" y="2532"/>
                    <a:pt x="3559" y="3209"/>
                  </a:cubicBezTo>
                  <a:cubicBezTo>
                    <a:pt x="3559" y="3895"/>
                    <a:pt x="3248" y="4437"/>
                    <a:pt x="2859" y="4437"/>
                  </a:cubicBezTo>
                  <a:cubicBezTo>
                    <a:pt x="2850" y="4437"/>
                    <a:pt x="2841" y="4437"/>
                    <a:pt x="2833" y="4437"/>
                  </a:cubicBezTo>
                  <a:cubicBezTo>
                    <a:pt x="2457" y="4437"/>
                    <a:pt x="2156" y="3860"/>
                    <a:pt x="2181" y="3183"/>
                  </a:cubicBezTo>
                  <a:cubicBezTo>
                    <a:pt x="2206" y="2507"/>
                    <a:pt x="2532" y="1955"/>
                    <a:pt x="2908" y="1955"/>
                  </a:cubicBezTo>
                  <a:close/>
                  <a:moveTo>
                    <a:pt x="10327" y="2055"/>
                  </a:moveTo>
                  <a:cubicBezTo>
                    <a:pt x="10335" y="2055"/>
                    <a:pt x="10343" y="2055"/>
                    <a:pt x="10351" y="2056"/>
                  </a:cubicBezTo>
                  <a:cubicBezTo>
                    <a:pt x="10752" y="2056"/>
                    <a:pt x="11053" y="2632"/>
                    <a:pt x="11028" y="3309"/>
                  </a:cubicBezTo>
                  <a:cubicBezTo>
                    <a:pt x="11003" y="4011"/>
                    <a:pt x="10677" y="4537"/>
                    <a:pt x="10301" y="4537"/>
                  </a:cubicBezTo>
                  <a:cubicBezTo>
                    <a:pt x="9900" y="4537"/>
                    <a:pt x="9625" y="3960"/>
                    <a:pt x="9625" y="3284"/>
                  </a:cubicBezTo>
                  <a:cubicBezTo>
                    <a:pt x="9649" y="2597"/>
                    <a:pt x="9961" y="2055"/>
                    <a:pt x="10327" y="2055"/>
                  </a:cubicBezTo>
                  <a:close/>
                  <a:moveTo>
                    <a:pt x="6793" y="3559"/>
                  </a:moveTo>
                  <a:cubicBezTo>
                    <a:pt x="6993" y="3559"/>
                    <a:pt x="7194" y="3635"/>
                    <a:pt x="7369" y="3760"/>
                  </a:cubicBezTo>
                  <a:cubicBezTo>
                    <a:pt x="7645" y="4011"/>
                    <a:pt x="7745" y="4412"/>
                    <a:pt x="7595" y="4737"/>
                  </a:cubicBezTo>
                  <a:cubicBezTo>
                    <a:pt x="7444" y="5063"/>
                    <a:pt x="7118" y="5264"/>
                    <a:pt x="6742" y="5264"/>
                  </a:cubicBezTo>
                  <a:cubicBezTo>
                    <a:pt x="6567" y="5264"/>
                    <a:pt x="6567" y="4988"/>
                    <a:pt x="6742" y="4988"/>
                  </a:cubicBezTo>
                  <a:cubicBezTo>
                    <a:pt x="7068" y="4988"/>
                    <a:pt x="7394" y="4762"/>
                    <a:pt x="7394" y="4437"/>
                  </a:cubicBezTo>
                  <a:cubicBezTo>
                    <a:pt x="7394" y="4086"/>
                    <a:pt x="7118" y="3835"/>
                    <a:pt x="6793" y="3835"/>
                  </a:cubicBezTo>
                  <a:cubicBezTo>
                    <a:pt x="6617" y="3810"/>
                    <a:pt x="6617" y="3559"/>
                    <a:pt x="6793" y="3559"/>
                  </a:cubicBezTo>
                  <a:close/>
                  <a:moveTo>
                    <a:pt x="4725" y="5884"/>
                  </a:moveTo>
                  <a:cubicBezTo>
                    <a:pt x="4794" y="5884"/>
                    <a:pt x="4863" y="5928"/>
                    <a:pt x="4863" y="6016"/>
                  </a:cubicBezTo>
                  <a:cubicBezTo>
                    <a:pt x="4838" y="6818"/>
                    <a:pt x="5840" y="7168"/>
                    <a:pt x="6492" y="7193"/>
                  </a:cubicBezTo>
                  <a:cubicBezTo>
                    <a:pt x="6517" y="7194"/>
                    <a:pt x="6542" y="7195"/>
                    <a:pt x="6568" y="7195"/>
                  </a:cubicBezTo>
                  <a:cubicBezTo>
                    <a:pt x="7220" y="7195"/>
                    <a:pt x="8172" y="6887"/>
                    <a:pt x="8196" y="6116"/>
                  </a:cubicBezTo>
                  <a:cubicBezTo>
                    <a:pt x="8209" y="6028"/>
                    <a:pt x="8284" y="5984"/>
                    <a:pt x="8353" y="5984"/>
                  </a:cubicBezTo>
                  <a:cubicBezTo>
                    <a:pt x="8422" y="5984"/>
                    <a:pt x="8484" y="6028"/>
                    <a:pt x="8472" y="6116"/>
                  </a:cubicBezTo>
                  <a:cubicBezTo>
                    <a:pt x="8423" y="7042"/>
                    <a:pt x="7379" y="7470"/>
                    <a:pt x="6561" y="7470"/>
                  </a:cubicBezTo>
                  <a:cubicBezTo>
                    <a:pt x="6538" y="7470"/>
                    <a:pt x="6515" y="7470"/>
                    <a:pt x="6492" y="7469"/>
                  </a:cubicBezTo>
                  <a:cubicBezTo>
                    <a:pt x="5690" y="7444"/>
                    <a:pt x="4587" y="6993"/>
                    <a:pt x="4587" y="6016"/>
                  </a:cubicBezTo>
                  <a:cubicBezTo>
                    <a:pt x="4587" y="5928"/>
                    <a:pt x="4656" y="5884"/>
                    <a:pt x="4725" y="5884"/>
                  </a:cubicBezTo>
                  <a:close/>
                  <a:moveTo>
                    <a:pt x="9349" y="0"/>
                  </a:moveTo>
                  <a:cubicBezTo>
                    <a:pt x="8753" y="894"/>
                    <a:pt x="7560" y="1318"/>
                    <a:pt x="6493" y="1318"/>
                  </a:cubicBezTo>
                  <a:cubicBezTo>
                    <a:pt x="6303" y="1318"/>
                    <a:pt x="6118" y="1305"/>
                    <a:pt x="5940" y="1279"/>
                  </a:cubicBezTo>
                  <a:cubicBezTo>
                    <a:pt x="5439" y="1203"/>
                    <a:pt x="4888" y="1078"/>
                    <a:pt x="4437" y="828"/>
                  </a:cubicBezTo>
                  <a:cubicBezTo>
                    <a:pt x="3810" y="1579"/>
                    <a:pt x="2782" y="1955"/>
                    <a:pt x="1830" y="2005"/>
                  </a:cubicBezTo>
                  <a:cubicBezTo>
                    <a:pt x="1771" y="2008"/>
                    <a:pt x="1711" y="2009"/>
                    <a:pt x="1651" y="2009"/>
                  </a:cubicBezTo>
                  <a:cubicBezTo>
                    <a:pt x="1105" y="2009"/>
                    <a:pt x="547" y="1905"/>
                    <a:pt x="51" y="1680"/>
                  </a:cubicBezTo>
                  <a:cubicBezTo>
                    <a:pt x="1" y="2281"/>
                    <a:pt x="1" y="2908"/>
                    <a:pt x="51" y="3534"/>
                  </a:cubicBezTo>
                  <a:cubicBezTo>
                    <a:pt x="1504" y="3610"/>
                    <a:pt x="2632" y="4787"/>
                    <a:pt x="2582" y="6191"/>
                  </a:cubicBezTo>
                  <a:cubicBezTo>
                    <a:pt x="2582" y="6868"/>
                    <a:pt x="2281" y="7469"/>
                    <a:pt x="1830" y="7920"/>
                  </a:cubicBezTo>
                  <a:cubicBezTo>
                    <a:pt x="1855" y="7970"/>
                    <a:pt x="1880" y="7995"/>
                    <a:pt x="1880" y="8046"/>
                  </a:cubicBezTo>
                  <a:cubicBezTo>
                    <a:pt x="1930" y="8121"/>
                    <a:pt x="1955" y="8221"/>
                    <a:pt x="1980" y="8321"/>
                  </a:cubicBezTo>
                  <a:cubicBezTo>
                    <a:pt x="2632" y="8823"/>
                    <a:pt x="3409" y="9224"/>
                    <a:pt x="4236" y="9474"/>
                  </a:cubicBezTo>
                  <a:cubicBezTo>
                    <a:pt x="4999" y="9703"/>
                    <a:pt x="5794" y="9816"/>
                    <a:pt x="6588" y="9816"/>
                  </a:cubicBezTo>
                  <a:cubicBezTo>
                    <a:pt x="7360" y="9816"/>
                    <a:pt x="8132" y="9709"/>
                    <a:pt x="8873" y="9499"/>
                  </a:cubicBezTo>
                  <a:cubicBezTo>
                    <a:pt x="9474" y="9299"/>
                    <a:pt x="10051" y="9048"/>
                    <a:pt x="10577" y="8722"/>
                  </a:cubicBezTo>
                  <a:cubicBezTo>
                    <a:pt x="10527" y="8472"/>
                    <a:pt x="10502" y="8221"/>
                    <a:pt x="10602" y="7970"/>
                  </a:cubicBezTo>
                  <a:cubicBezTo>
                    <a:pt x="10627" y="7845"/>
                    <a:pt x="10652" y="7770"/>
                    <a:pt x="10702" y="7670"/>
                  </a:cubicBezTo>
                  <a:cubicBezTo>
                    <a:pt x="10502" y="7294"/>
                    <a:pt x="10377" y="6843"/>
                    <a:pt x="10402" y="6391"/>
                  </a:cubicBezTo>
                  <a:cubicBezTo>
                    <a:pt x="10426" y="4993"/>
                    <a:pt x="11604" y="3859"/>
                    <a:pt x="13064" y="3859"/>
                  </a:cubicBezTo>
                  <a:cubicBezTo>
                    <a:pt x="13095" y="3859"/>
                    <a:pt x="13127" y="3859"/>
                    <a:pt x="13158" y="3860"/>
                  </a:cubicBezTo>
                  <a:cubicBezTo>
                    <a:pt x="13234" y="3860"/>
                    <a:pt x="13309" y="3860"/>
                    <a:pt x="13409" y="3885"/>
                  </a:cubicBezTo>
                  <a:cubicBezTo>
                    <a:pt x="13484" y="3534"/>
                    <a:pt x="13534" y="3158"/>
                    <a:pt x="13560" y="2807"/>
                  </a:cubicBezTo>
                  <a:cubicBezTo>
                    <a:pt x="13610" y="2181"/>
                    <a:pt x="13585" y="1529"/>
                    <a:pt x="13484" y="903"/>
                  </a:cubicBezTo>
                  <a:cubicBezTo>
                    <a:pt x="13158" y="1028"/>
                    <a:pt x="12833" y="1078"/>
                    <a:pt x="12482" y="1128"/>
                  </a:cubicBezTo>
                  <a:cubicBezTo>
                    <a:pt x="12203" y="1170"/>
                    <a:pt x="11920" y="1198"/>
                    <a:pt x="11640" y="1198"/>
                  </a:cubicBezTo>
                  <a:cubicBezTo>
                    <a:pt x="11240" y="1198"/>
                    <a:pt x="10845" y="1140"/>
                    <a:pt x="10477" y="978"/>
                  </a:cubicBezTo>
                  <a:cubicBezTo>
                    <a:pt x="10001" y="777"/>
                    <a:pt x="9625" y="427"/>
                    <a:pt x="9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2571066" y="1769521"/>
              <a:ext cx="74991" cy="127366"/>
            </a:xfrm>
            <a:custGeom>
              <a:avLst/>
              <a:gdLst/>
              <a:ahLst/>
              <a:cxnLst/>
              <a:rect l="l" t="t" r="r" b="b"/>
              <a:pathLst>
                <a:path w="2583" h="4387" extrusionOk="0">
                  <a:moveTo>
                    <a:pt x="1" y="0"/>
                  </a:moveTo>
                  <a:cubicBezTo>
                    <a:pt x="51" y="677"/>
                    <a:pt x="201" y="1379"/>
                    <a:pt x="402" y="2030"/>
                  </a:cubicBezTo>
                  <a:cubicBezTo>
                    <a:pt x="552" y="2456"/>
                    <a:pt x="727" y="2857"/>
                    <a:pt x="978" y="3208"/>
                  </a:cubicBezTo>
                  <a:cubicBezTo>
                    <a:pt x="1254" y="3609"/>
                    <a:pt x="1580" y="3960"/>
                    <a:pt x="1780" y="4386"/>
                  </a:cubicBezTo>
                  <a:cubicBezTo>
                    <a:pt x="2231" y="3935"/>
                    <a:pt x="2532" y="3334"/>
                    <a:pt x="2532" y="2657"/>
                  </a:cubicBezTo>
                  <a:cubicBezTo>
                    <a:pt x="2582" y="1253"/>
                    <a:pt x="1454" y="7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2870855" y="1778928"/>
              <a:ext cx="88085" cy="110672"/>
            </a:xfrm>
            <a:custGeom>
              <a:avLst/>
              <a:gdLst/>
              <a:ahLst/>
              <a:cxnLst/>
              <a:rect l="l" t="t" r="r" b="b"/>
              <a:pathLst>
                <a:path w="3034" h="3812" extrusionOk="0">
                  <a:moveTo>
                    <a:pt x="2688" y="1"/>
                  </a:moveTo>
                  <a:cubicBezTo>
                    <a:pt x="1228" y="1"/>
                    <a:pt x="50" y="1135"/>
                    <a:pt x="26" y="2533"/>
                  </a:cubicBezTo>
                  <a:cubicBezTo>
                    <a:pt x="1" y="2985"/>
                    <a:pt x="126" y="3436"/>
                    <a:pt x="326" y="3812"/>
                  </a:cubicBezTo>
                  <a:cubicBezTo>
                    <a:pt x="627" y="3260"/>
                    <a:pt x="1204" y="2934"/>
                    <a:pt x="1680" y="2483"/>
                  </a:cubicBezTo>
                  <a:cubicBezTo>
                    <a:pt x="2381" y="1832"/>
                    <a:pt x="2808" y="955"/>
                    <a:pt x="3033" y="27"/>
                  </a:cubicBezTo>
                  <a:cubicBezTo>
                    <a:pt x="2933" y="2"/>
                    <a:pt x="2858" y="2"/>
                    <a:pt x="2782" y="2"/>
                  </a:cubicBezTo>
                  <a:cubicBezTo>
                    <a:pt x="2751" y="1"/>
                    <a:pt x="2719" y="1"/>
                    <a:pt x="2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2702786" y="1837719"/>
              <a:ext cx="113169" cy="46104"/>
            </a:xfrm>
            <a:custGeom>
              <a:avLst/>
              <a:gdLst/>
              <a:ahLst/>
              <a:cxnLst/>
              <a:rect l="l" t="t" r="r" b="b"/>
              <a:pathLst>
                <a:path w="3898" h="1588" extrusionOk="0">
                  <a:moveTo>
                    <a:pt x="138" y="1"/>
                  </a:moveTo>
                  <a:cubicBezTo>
                    <a:pt x="69" y="1"/>
                    <a:pt x="0" y="45"/>
                    <a:pt x="0" y="133"/>
                  </a:cubicBezTo>
                  <a:cubicBezTo>
                    <a:pt x="0" y="1110"/>
                    <a:pt x="1103" y="1561"/>
                    <a:pt x="1905" y="1586"/>
                  </a:cubicBezTo>
                  <a:cubicBezTo>
                    <a:pt x="1928" y="1587"/>
                    <a:pt x="1951" y="1587"/>
                    <a:pt x="1974" y="1587"/>
                  </a:cubicBezTo>
                  <a:cubicBezTo>
                    <a:pt x="2792" y="1587"/>
                    <a:pt x="3836" y="1159"/>
                    <a:pt x="3885" y="233"/>
                  </a:cubicBezTo>
                  <a:cubicBezTo>
                    <a:pt x="3897" y="145"/>
                    <a:pt x="3835" y="101"/>
                    <a:pt x="3766" y="101"/>
                  </a:cubicBezTo>
                  <a:cubicBezTo>
                    <a:pt x="3697" y="101"/>
                    <a:pt x="3622" y="145"/>
                    <a:pt x="3609" y="233"/>
                  </a:cubicBezTo>
                  <a:cubicBezTo>
                    <a:pt x="3585" y="1004"/>
                    <a:pt x="2633" y="1312"/>
                    <a:pt x="1981" y="1312"/>
                  </a:cubicBezTo>
                  <a:cubicBezTo>
                    <a:pt x="1955" y="1312"/>
                    <a:pt x="1930" y="1311"/>
                    <a:pt x="1905" y="1310"/>
                  </a:cubicBezTo>
                  <a:cubicBezTo>
                    <a:pt x="1253" y="1285"/>
                    <a:pt x="251" y="935"/>
                    <a:pt x="276" y="133"/>
                  </a:cubicBezTo>
                  <a:cubicBezTo>
                    <a:pt x="276" y="45"/>
                    <a:pt x="207" y="1"/>
                    <a:pt x="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2849023" y="1726553"/>
              <a:ext cx="41516" cy="72088"/>
            </a:xfrm>
            <a:custGeom>
              <a:avLst/>
              <a:gdLst/>
              <a:ahLst/>
              <a:cxnLst/>
              <a:rect l="l" t="t" r="r" b="b"/>
              <a:pathLst>
                <a:path w="1430" h="2483" extrusionOk="0">
                  <a:moveTo>
                    <a:pt x="703" y="1"/>
                  </a:moveTo>
                  <a:cubicBezTo>
                    <a:pt x="337" y="1"/>
                    <a:pt x="25" y="543"/>
                    <a:pt x="1" y="1230"/>
                  </a:cubicBezTo>
                  <a:cubicBezTo>
                    <a:pt x="1" y="1906"/>
                    <a:pt x="276" y="2483"/>
                    <a:pt x="677" y="2483"/>
                  </a:cubicBezTo>
                  <a:cubicBezTo>
                    <a:pt x="1053" y="2483"/>
                    <a:pt x="1379" y="1957"/>
                    <a:pt x="1404" y="1255"/>
                  </a:cubicBezTo>
                  <a:cubicBezTo>
                    <a:pt x="1429" y="578"/>
                    <a:pt x="1128" y="2"/>
                    <a:pt x="727" y="2"/>
                  </a:cubicBezTo>
                  <a:cubicBezTo>
                    <a:pt x="719" y="1"/>
                    <a:pt x="711" y="1"/>
                    <a:pt x="7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2632179" y="1723679"/>
              <a:ext cx="41516" cy="72088"/>
            </a:xfrm>
            <a:custGeom>
              <a:avLst/>
              <a:gdLst/>
              <a:ahLst/>
              <a:cxnLst/>
              <a:rect l="l" t="t" r="r" b="b"/>
              <a:pathLst>
                <a:path w="1430" h="2483" extrusionOk="0">
                  <a:moveTo>
                    <a:pt x="753" y="0"/>
                  </a:moveTo>
                  <a:cubicBezTo>
                    <a:pt x="377" y="0"/>
                    <a:pt x="51" y="552"/>
                    <a:pt x="26" y="1228"/>
                  </a:cubicBezTo>
                  <a:cubicBezTo>
                    <a:pt x="1" y="1905"/>
                    <a:pt x="302" y="2482"/>
                    <a:pt x="678" y="2482"/>
                  </a:cubicBezTo>
                  <a:cubicBezTo>
                    <a:pt x="686" y="2482"/>
                    <a:pt x="695" y="2482"/>
                    <a:pt x="704" y="2482"/>
                  </a:cubicBezTo>
                  <a:cubicBezTo>
                    <a:pt x="1093" y="2482"/>
                    <a:pt x="1404" y="1940"/>
                    <a:pt x="1404" y="1254"/>
                  </a:cubicBezTo>
                  <a:cubicBezTo>
                    <a:pt x="1430" y="577"/>
                    <a:pt x="1129" y="0"/>
                    <a:pt x="7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2760241" y="1770247"/>
              <a:ext cx="34229" cy="49500"/>
            </a:xfrm>
            <a:custGeom>
              <a:avLst/>
              <a:gdLst/>
              <a:ahLst/>
              <a:cxnLst/>
              <a:rect l="l" t="t" r="r" b="b"/>
              <a:pathLst>
                <a:path w="1179" h="1705" extrusionOk="0">
                  <a:moveTo>
                    <a:pt x="227" y="0"/>
                  </a:moveTo>
                  <a:cubicBezTo>
                    <a:pt x="51" y="0"/>
                    <a:pt x="51" y="251"/>
                    <a:pt x="227" y="276"/>
                  </a:cubicBezTo>
                  <a:cubicBezTo>
                    <a:pt x="552" y="276"/>
                    <a:pt x="828" y="527"/>
                    <a:pt x="828" y="878"/>
                  </a:cubicBezTo>
                  <a:cubicBezTo>
                    <a:pt x="828" y="1203"/>
                    <a:pt x="502" y="1429"/>
                    <a:pt x="176" y="1429"/>
                  </a:cubicBezTo>
                  <a:cubicBezTo>
                    <a:pt x="1" y="1429"/>
                    <a:pt x="1" y="1705"/>
                    <a:pt x="176" y="1705"/>
                  </a:cubicBezTo>
                  <a:cubicBezTo>
                    <a:pt x="552" y="1705"/>
                    <a:pt x="878" y="1504"/>
                    <a:pt x="1029" y="1178"/>
                  </a:cubicBezTo>
                  <a:cubicBezTo>
                    <a:pt x="1179" y="853"/>
                    <a:pt x="1079" y="452"/>
                    <a:pt x="803" y="201"/>
                  </a:cubicBezTo>
                  <a:cubicBezTo>
                    <a:pt x="628" y="76"/>
                    <a:pt x="427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2627098" y="1908500"/>
              <a:ext cx="253250" cy="51010"/>
            </a:xfrm>
            <a:custGeom>
              <a:avLst/>
              <a:gdLst/>
              <a:ahLst/>
              <a:cxnLst/>
              <a:rect l="l" t="t" r="r" b="b"/>
              <a:pathLst>
                <a:path w="8723" h="1757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126"/>
                    <a:pt x="51" y="251"/>
                    <a:pt x="51" y="376"/>
                  </a:cubicBezTo>
                  <a:cubicBezTo>
                    <a:pt x="301" y="552"/>
                    <a:pt x="602" y="727"/>
                    <a:pt x="878" y="878"/>
                  </a:cubicBezTo>
                  <a:cubicBezTo>
                    <a:pt x="1479" y="1178"/>
                    <a:pt x="2106" y="1404"/>
                    <a:pt x="2757" y="1554"/>
                  </a:cubicBezTo>
                  <a:cubicBezTo>
                    <a:pt x="2858" y="1579"/>
                    <a:pt x="2933" y="1579"/>
                    <a:pt x="3033" y="1604"/>
                  </a:cubicBezTo>
                  <a:cubicBezTo>
                    <a:pt x="3567" y="1701"/>
                    <a:pt x="4122" y="1757"/>
                    <a:pt x="4678" y="1757"/>
                  </a:cubicBezTo>
                  <a:cubicBezTo>
                    <a:pt x="4983" y="1757"/>
                    <a:pt x="5288" y="1740"/>
                    <a:pt x="5589" y="1705"/>
                  </a:cubicBezTo>
                  <a:cubicBezTo>
                    <a:pt x="5890" y="1680"/>
                    <a:pt x="6166" y="1629"/>
                    <a:pt x="6442" y="1554"/>
                  </a:cubicBezTo>
                  <a:cubicBezTo>
                    <a:pt x="6542" y="1529"/>
                    <a:pt x="6642" y="1504"/>
                    <a:pt x="6717" y="1479"/>
                  </a:cubicBezTo>
                  <a:cubicBezTo>
                    <a:pt x="7419" y="1304"/>
                    <a:pt x="8096" y="1028"/>
                    <a:pt x="8722" y="652"/>
                  </a:cubicBezTo>
                  <a:cubicBezTo>
                    <a:pt x="8672" y="577"/>
                    <a:pt x="8622" y="502"/>
                    <a:pt x="8597" y="401"/>
                  </a:cubicBezTo>
                  <a:cubicBezTo>
                    <a:pt x="8071" y="727"/>
                    <a:pt x="7494" y="978"/>
                    <a:pt x="6893" y="1178"/>
                  </a:cubicBezTo>
                  <a:cubicBezTo>
                    <a:pt x="6152" y="1388"/>
                    <a:pt x="5380" y="1495"/>
                    <a:pt x="4608" y="1495"/>
                  </a:cubicBezTo>
                  <a:cubicBezTo>
                    <a:pt x="3814" y="1495"/>
                    <a:pt x="3019" y="1382"/>
                    <a:pt x="2256" y="1153"/>
                  </a:cubicBezTo>
                  <a:cubicBezTo>
                    <a:pt x="1429" y="903"/>
                    <a:pt x="652" y="50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2402997" y="1333627"/>
              <a:ext cx="724738" cy="638221"/>
            </a:xfrm>
            <a:custGeom>
              <a:avLst/>
              <a:gdLst/>
              <a:ahLst/>
              <a:cxnLst/>
              <a:rect l="l" t="t" r="r" b="b"/>
              <a:pathLst>
                <a:path w="24963" h="21983" extrusionOk="0">
                  <a:moveTo>
                    <a:pt x="12298" y="1"/>
                  </a:moveTo>
                  <a:cubicBezTo>
                    <a:pt x="11884" y="1"/>
                    <a:pt x="11469" y="19"/>
                    <a:pt x="11053" y="52"/>
                  </a:cubicBezTo>
                  <a:cubicBezTo>
                    <a:pt x="10050" y="152"/>
                    <a:pt x="8998" y="277"/>
                    <a:pt x="8020" y="578"/>
                  </a:cubicBezTo>
                  <a:cubicBezTo>
                    <a:pt x="6191" y="1180"/>
                    <a:pt x="4837" y="2583"/>
                    <a:pt x="4010" y="4313"/>
                  </a:cubicBezTo>
                  <a:cubicBezTo>
                    <a:pt x="3584" y="5215"/>
                    <a:pt x="3258" y="6192"/>
                    <a:pt x="3033" y="7170"/>
                  </a:cubicBezTo>
                  <a:cubicBezTo>
                    <a:pt x="2907" y="7696"/>
                    <a:pt x="2807" y="8247"/>
                    <a:pt x="2732" y="8799"/>
                  </a:cubicBezTo>
                  <a:cubicBezTo>
                    <a:pt x="2582" y="9350"/>
                    <a:pt x="2531" y="9826"/>
                    <a:pt x="2506" y="10252"/>
                  </a:cubicBezTo>
                  <a:cubicBezTo>
                    <a:pt x="2506" y="10328"/>
                    <a:pt x="2481" y="10403"/>
                    <a:pt x="2481" y="10478"/>
                  </a:cubicBezTo>
                  <a:cubicBezTo>
                    <a:pt x="2331" y="11430"/>
                    <a:pt x="2105" y="12383"/>
                    <a:pt x="1755" y="13260"/>
                  </a:cubicBezTo>
                  <a:cubicBezTo>
                    <a:pt x="1504" y="13861"/>
                    <a:pt x="1203" y="14438"/>
                    <a:pt x="927" y="14989"/>
                  </a:cubicBezTo>
                  <a:cubicBezTo>
                    <a:pt x="577" y="15641"/>
                    <a:pt x="251" y="16343"/>
                    <a:pt x="151" y="17069"/>
                  </a:cubicBezTo>
                  <a:cubicBezTo>
                    <a:pt x="0" y="18122"/>
                    <a:pt x="426" y="19175"/>
                    <a:pt x="1178" y="19952"/>
                  </a:cubicBezTo>
                  <a:cubicBezTo>
                    <a:pt x="1855" y="20603"/>
                    <a:pt x="2682" y="20979"/>
                    <a:pt x="3609" y="21004"/>
                  </a:cubicBezTo>
                  <a:cubicBezTo>
                    <a:pt x="2481" y="19501"/>
                    <a:pt x="2682" y="17120"/>
                    <a:pt x="3058" y="15315"/>
                  </a:cubicBezTo>
                  <a:cubicBezTo>
                    <a:pt x="3108" y="15115"/>
                    <a:pt x="3158" y="14939"/>
                    <a:pt x="3208" y="14739"/>
                  </a:cubicBezTo>
                  <a:cubicBezTo>
                    <a:pt x="3218" y="14678"/>
                    <a:pt x="3270" y="14650"/>
                    <a:pt x="3324" y="14650"/>
                  </a:cubicBezTo>
                  <a:cubicBezTo>
                    <a:pt x="3403" y="14650"/>
                    <a:pt x="3489" y="14710"/>
                    <a:pt x="3459" y="14814"/>
                  </a:cubicBezTo>
                  <a:cubicBezTo>
                    <a:pt x="3033" y="16518"/>
                    <a:pt x="2707" y="18598"/>
                    <a:pt x="3484" y="20252"/>
                  </a:cubicBezTo>
                  <a:cubicBezTo>
                    <a:pt x="3835" y="20979"/>
                    <a:pt x="4411" y="21581"/>
                    <a:pt x="5163" y="21856"/>
                  </a:cubicBezTo>
                  <a:cubicBezTo>
                    <a:pt x="5364" y="21932"/>
                    <a:pt x="5589" y="21982"/>
                    <a:pt x="5815" y="21982"/>
                  </a:cubicBezTo>
                  <a:cubicBezTo>
                    <a:pt x="5831" y="21982"/>
                    <a:pt x="5847" y="21983"/>
                    <a:pt x="5863" y="21983"/>
                  </a:cubicBezTo>
                  <a:cubicBezTo>
                    <a:pt x="6546" y="21983"/>
                    <a:pt x="7174" y="21466"/>
                    <a:pt x="7419" y="20854"/>
                  </a:cubicBezTo>
                  <a:cubicBezTo>
                    <a:pt x="7569" y="20403"/>
                    <a:pt x="7519" y="19902"/>
                    <a:pt x="7318" y="19475"/>
                  </a:cubicBezTo>
                  <a:cubicBezTo>
                    <a:pt x="7093" y="19024"/>
                    <a:pt x="6717" y="18673"/>
                    <a:pt x="6466" y="18247"/>
                  </a:cubicBezTo>
                  <a:cubicBezTo>
                    <a:pt x="6040" y="17596"/>
                    <a:pt x="5815" y="16819"/>
                    <a:pt x="5664" y="16042"/>
                  </a:cubicBezTo>
                  <a:cubicBezTo>
                    <a:pt x="5489" y="15064"/>
                    <a:pt x="5439" y="14037"/>
                    <a:pt x="5539" y="13034"/>
                  </a:cubicBezTo>
                  <a:cubicBezTo>
                    <a:pt x="5288" y="12909"/>
                    <a:pt x="5038" y="12759"/>
                    <a:pt x="4837" y="12558"/>
                  </a:cubicBezTo>
                  <a:cubicBezTo>
                    <a:pt x="4136" y="11957"/>
                    <a:pt x="3910" y="11130"/>
                    <a:pt x="3885" y="10227"/>
                  </a:cubicBezTo>
                  <a:cubicBezTo>
                    <a:pt x="3860" y="8899"/>
                    <a:pt x="4236" y="7521"/>
                    <a:pt x="4762" y="6292"/>
                  </a:cubicBezTo>
                  <a:cubicBezTo>
                    <a:pt x="4778" y="6245"/>
                    <a:pt x="4814" y="6225"/>
                    <a:pt x="4854" y="6225"/>
                  </a:cubicBezTo>
                  <a:cubicBezTo>
                    <a:pt x="4939" y="6225"/>
                    <a:pt x="5039" y="6315"/>
                    <a:pt x="4988" y="6418"/>
                  </a:cubicBezTo>
                  <a:cubicBezTo>
                    <a:pt x="4992" y="6410"/>
                    <a:pt x="4994" y="6406"/>
                    <a:pt x="4994" y="6406"/>
                  </a:cubicBezTo>
                  <a:lnTo>
                    <a:pt x="4994" y="6406"/>
                  </a:lnTo>
                  <a:cubicBezTo>
                    <a:pt x="4997" y="6406"/>
                    <a:pt x="4958" y="6497"/>
                    <a:pt x="4938" y="6518"/>
                  </a:cubicBezTo>
                  <a:cubicBezTo>
                    <a:pt x="4912" y="6618"/>
                    <a:pt x="4862" y="6719"/>
                    <a:pt x="4837" y="6819"/>
                  </a:cubicBezTo>
                  <a:cubicBezTo>
                    <a:pt x="4712" y="7145"/>
                    <a:pt x="4612" y="7470"/>
                    <a:pt x="4511" y="7821"/>
                  </a:cubicBezTo>
                  <a:cubicBezTo>
                    <a:pt x="4110" y="9325"/>
                    <a:pt x="3760" y="11355"/>
                    <a:pt x="5113" y="12458"/>
                  </a:cubicBezTo>
                  <a:cubicBezTo>
                    <a:pt x="5729" y="12957"/>
                    <a:pt x="6565" y="13215"/>
                    <a:pt x="7400" y="13215"/>
                  </a:cubicBezTo>
                  <a:cubicBezTo>
                    <a:pt x="8367" y="13215"/>
                    <a:pt x="9332" y="12870"/>
                    <a:pt x="9950" y="12157"/>
                  </a:cubicBezTo>
                  <a:cubicBezTo>
                    <a:pt x="9750" y="12032"/>
                    <a:pt x="9574" y="11881"/>
                    <a:pt x="9449" y="11681"/>
                  </a:cubicBezTo>
                  <a:cubicBezTo>
                    <a:pt x="9198" y="11355"/>
                    <a:pt x="9048" y="10954"/>
                    <a:pt x="8897" y="10578"/>
                  </a:cubicBezTo>
                  <a:cubicBezTo>
                    <a:pt x="8697" y="10027"/>
                    <a:pt x="8521" y="9475"/>
                    <a:pt x="8421" y="8899"/>
                  </a:cubicBezTo>
                  <a:cubicBezTo>
                    <a:pt x="8171" y="7220"/>
                    <a:pt x="8371" y="5415"/>
                    <a:pt x="8722" y="3761"/>
                  </a:cubicBezTo>
                  <a:cubicBezTo>
                    <a:pt x="8732" y="3691"/>
                    <a:pt x="8781" y="3661"/>
                    <a:pt x="8834" y="3661"/>
                  </a:cubicBezTo>
                  <a:cubicBezTo>
                    <a:pt x="8915" y="3661"/>
                    <a:pt x="9003" y="3731"/>
                    <a:pt x="8973" y="3836"/>
                  </a:cubicBezTo>
                  <a:cubicBezTo>
                    <a:pt x="8847" y="4463"/>
                    <a:pt x="8772" y="5089"/>
                    <a:pt x="8697" y="5716"/>
                  </a:cubicBezTo>
                  <a:cubicBezTo>
                    <a:pt x="8597" y="6744"/>
                    <a:pt x="8547" y="7821"/>
                    <a:pt x="8697" y="8849"/>
                  </a:cubicBezTo>
                  <a:cubicBezTo>
                    <a:pt x="8772" y="9375"/>
                    <a:pt x="8948" y="9876"/>
                    <a:pt x="9123" y="10353"/>
                  </a:cubicBezTo>
                  <a:cubicBezTo>
                    <a:pt x="9248" y="10754"/>
                    <a:pt x="9399" y="11180"/>
                    <a:pt x="9649" y="11531"/>
                  </a:cubicBezTo>
                  <a:cubicBezTo>
                    <a:pt x="10126" y="12182"/>
                    <a:pt x="11053" y="12433"/>
                    <a:pt x="11805" y="12508"/>
                  </a:cubicBezTo>
                  <a:cubicBezTo>
                    <a:pt x="11940" y="12523"/>
                    <a:pt x="12080" y="12531"/>
                    <a:pt x="12223" y="12531"/>
                  </a:cubicBezTo>
                  <a:cubicBezTo>
                    <a:pt x="13245" y="12531"/>
                    <a:pt x="14407" y="12131"/>
                    <a:pt x="14913" y="11230"/>
                  </a:cubicBezTo>
                  <a:cubicBezTo>
                    <a:pt x="14913" y="11205"/>
                    <a:pt x="14887" y="11180"/>
                    <a:pt x="14862" y="11155"/>
                  </a:cubicBezTo>
                  <a:cubicBezTo>
                    <a:pt x="14386" y="10303"/>
                    <a:pt x="14060" y="9300"/>
                    <a:pt x="13860" y="8323"/>
                  </a:cubicBezTo>
                  <a:cubicBezTo>
                    <a:pt x="13534" y="6744"/>
                    <a:pt x="13534" y="5039"/>
                    <a:pt x="13860" y="3485"/>
                  </a:cubicBezTo>
                  <a:cubicBezTo>
                    <a:pt x="13880" y="3414"/>
                    <a:pt x="13934" y="3384"/>
                    <a:pt x="13989" y="3384"/>
                  </a:cubicBezTo>
                  <a:cubicBezTo>
                    <a:pt x="14069" y="3384"/>
                    <a:pt x="14150" y="3447"/>
                    <a:pt x="14136" y="3536"/>
                  </a:cubicBezTo>
                  <a:cubicBezTo>
                    <a:pt x="13735" y="5290"/>
                    <a:pt x="13810" y="7220"/>
                    <a:pt x="14286" y="8924"/>
                  </a:cubicBezTo>
                  <a:cubicBezTo>
                    <a:pt x="14461" y="9626"/>
                    <a:pt x="14737" y="10453"/>
                    <a:pt x="15163" y="11130"/>
                  </a:cubicBezTo>
                  <a:cubicBezTo>
                    <a:pt x="15188" y="11155"/>
                    <a:pt x="15188" y="11180"/>
                    <a:pt x="15188" y="11205"/>
                  </a:cubicBezTo>
                  <a:cubicBezTo>
                    <a:pt x="15539" y="11731"/>
                    <a:pt x="16015" y="12157"/>
                    <a:pt x="16642" y="12308"/>
                  </a:cubicBezTo>
                  <a:cubicBezTo>
                    <a:pt x="16902" y="12382"/>
                    <a:pt x="17173" y="12412"/>
                    <a:pt x="17446" y="12412"/>
                  </a:cubicBezTo>
                  <a:cubicBezTo>
                    <a:pt x="17907" y="12412"/>
                    <a:pt x="18372" y="12327"/>
                    <a:pt x="18797" y="12232"/>
                  </a:cubicBezTo>
                  <a:cubicBezTo>
                    <a:pt x="19349" y="12132"/>
                    <a:pt x="19750" y="11831"/>
                    <a:pt x="19975" y="11330"/>
                  </a:cubicBezTo>
                  <a:cubicBezTo>
                    <a:pt x="20502" y="10227"/>
                    <a:pt x="20126" y="8774"/>
                    <a:pt x="19800" y="7646"/>
                  </a:cubicBezTo>
                  <a:cubicBezTo>
                    <a:pt x="19599" y="7044"/>
                    <a:pt x="19374" y="6443"/>
                    <a:pt x="19098" y="5866"/>
                  </a:cubicBezTo>
                  <a:cubicBezTo>
                    <a:pt x="18923" y="5490"/>
                    <a:pt x="18722" y="5089"/>
                    <a:pt x="18421" y="4764"/>
                  </a:cubicBezTo>
                  <a:cubicBezTo>
                    <a:pt x="18326" y="4669"/>
                    <a:pt x="18418" y="4545"/>
                    <a:pt x="18512" y="4545"/>
                  </a:cubicBezTo>
                  <a:cubicBezTo>
                    <a:pt x="18542" y="4545"/>
                    <a:pt x="18572" y="4558"/>
                    <a:pt x="18597" y="4588"/>
                  </a:cubicBezTo>
                  <a:cubicBezTo>
                    <a:pt x="18973" y="4989"/>
                    <a:pt x="19223" y="5516"/>
                    <a:pt x="19449" y="5992"/>
                  </a:cubicBezTo>
                  <a:cubicBezTo>
                    <a:pt x="19775" y="6719"/>
                    <a:pt x="20050" y="7470"/>
                    <a:pt x="20251" y="8222"/>
                  </a:cubicBezTo>
                  <a:cubicBezTo>
                    <a:pt x="20502" y="9350"/>
                    <a:pt x="20777" y="10904"/>
                    <a:pt x="19950" y="11881"/>
                  </a:cubicBezTo>
                  <a:cubicBezTo>
                    <a:pt x="19825" y="12057"/>
                    <a:pt x="19649" y="12182"/>
                    <a:pt x="19474" y="12282"/>
                  </a:cubicBezTo>
                  <a:cubicBezTo>
                    <a:pt x="19599" y="12959"/>
                    <a:pt x="19624" y="13661"/>
                    <a:pt x="19574" y="14338"/>
                  </a:cubicBezTo>
                  <a:cubicBezTo>
                    <a:pt x="19474" y="15491"/>
                    <a:pt x="19123" y="16668"/>
                    <a:pt x="18396" y="17571"/>
                  </a:cubicBezTo>
                  <a:cubicBezTo>
                    <a:pt x="18196" y="17846"/>
                    <a:pt x="17945" y="18072"/>
                    <a:pt x="17669" y="18272"/>
                  </a:cubicBezTo>
                  <a:cubicBezTo>
                    <a:pt x="17369" y="18523"/>
                    <a:pt x="17018" y="18749"/>
                    <a:pt x="16792" y="19100"/>
                  </a:cubicBezTo>
                  <a:cubicBezTo>
                    <a:pt x="16466" y="19576"/>
                    <a:pt x="16441" y="20177"/>
                    <a:pt x="16867" y="20578"/>
                  </a:cubicBezTo>
                  <a:cubicBezTo>
                    <a:pt x="17161" y="20856"/>
                    <a:pt x="17540" y="20963"/>
                    <a:pt x="17928" y="20963"/>
                  </a:cubicBezTo>
                  <a:cubicBezTo>
                    <a:pt x="18170" y="20963"/>
                    <a:pt x="18416" y="20921"/>
                    <a:pt x="18647" y="20854"/>
                  </a:cubicBezTo>
                  <a:cubicBezTo>
                    <a:pt x="19499" y="20603"/>
                    <a:pt x="20226" y="19902"/>
                    <a:pt x="20702" y="19175"/>
                  </a:cubicBezTo>
                  <a:cubicBezTo>
                    <a:pt x="21203" y="18423"/>
                    <a:pt x="21604" y="17470"/>
                    <a:pt x="21629" y="16568"/>
                  </a:cubicBezTo>
                  <a:cubicBezTo>
                    <a:pt x="21629" y="16480"/>
                    <a:pt x="21698" y="16437"/>
                    <a:pt x="21764" y="16437"/>
                  </a:cubicBezTo>
                  <a:cubicBezTo>
                    <a:pt x="21830" y="16437"/>
                    <a:pt x="21893" y="16480"/>
                    <a:pt x="21880" y="16568"/>
                  </a:cubicBezTo>
                  <a:cubicBezTo>
                    <a:pt x="21880" y="16744"/>
                    <a:pt x="21855" y="16944"/>
                    <a:pt x="21830" y="17120"/>
                  </a:cubicBezTo>
                  <a:cubicBezTo>
                    <a:pt x="21679" y="18122"/>
                    <a:pt x="21178" y="19100"/>
                    <a:pt x="20552" y="19826"/>
                  </a:cubicBezTo>
                  <a:cubicBezTo>
                    <a:pt x="20502" y="19902"/>
                    <a:pt x="20451" y="19952"/>
                    <a:pt x="20401" y="20002"/>
                  </a:cubicBezTo>
                  <a:cubicBezTo>
                    <a:pt x="21028" y="19902"/>
                    <a:pt x="21629" y="19526"/>
                    <a:pt x="22055" y="19049"/>
                  </a:cubicBezTo>
                  <a:cubicBezTo>
                    <a:pt x="22507" y="18523"/>
                    <a:pt x="22732" y="17846"/>
                    <a:pt x="22807" y="17170"/>
                  </a:cubicBezTo>
                  <a:cubicBezTo>
                    <a:pt x="22908" y="16393"/>
                    <a:pt x="22857" y="15541"/>
                    <a:pt x="22657" y="14764"/>
                  </a:cubicBezTo>
                  <a:cubicBezTo>
                    <a:pt x="22627" y="14659"/>
                    <a:pt x="22704" y="14599"/>
                    <a:pt x="22781" y="14599"/>
                  </a:cubicBezTo>
                  <a:cubicBezTo>
                    <a:pt x="22834" y="14599"/>
                    <a:pt x="22887" y="14627"/>
                    <a:pt x="22908" y="14689"/>
                  </a:cubicBezTo>
                  <a:cubicBezTo>
                    <a:pt x="23008" y="15064"/>
                    <a:pt x="23058" y="15440"/>
                    <a:pt x="23083" y="15816"/>
                  </a:cubicBezTo>
                  <a:cubicBezTo>
                    <a:pt x="23183" y="16794"/>
                    <a:pt x="23083" y="17871"/>
                    <a:pt x="22582" y="18724"/>
                  </a:cubicBezTo>
                  <a:cubicBezTo>
                    <a:pt x="22933" y="18573"/>
                    <a:pt x="23258" y="18373"/>
                    <a:pt x="23559" y="18147"/>
                  </a:cubicBezTo>
                  <a:cubicBezTo>
                    <a:pt x="24386" y="17496"/>
                    <a:pt x="24963" y="16518"/>
                    <a:pt x="24938" y="15440"/>
                  </a:cubicBezTo>
                  <a:cubicBezTo>
                    <a:pt x="24938" y="14864"/>
                    <a:pt x="24737" y="14287"/>
                    <a:pt x="24461" y="13786"/>
                  </a:cubicBezTo>
                  <a:cubicBezTo>
                    <a:pt x="24211" y="13360"/>
                    <a:pt x="23910" y="12984"/>
                    <a:pt x="23659" y="12583"/>
                  </a:cubicBezTo>
                  <a:cubicBezTo>
                    <a:pt x="22933" y="11380"/>
                    <a:pt x="22632" y="10027"/>
                    <a:pt x="22206" y="8724"/>
                  </a:cubicBezTo>
                  <a:cubicBezTo>
                    <a:pt x="21880" y="7771"/>
                    <a:pt x="21479" y="6844"/>
                    <a:pt x="21028" y="5967"/>
                  </a:cubicBezTo>
                  <a:cubicBezTo>
                    <a:pt x="20476" y="4839"/>
                    <a:pt x="19850" y="3736"/>
                    <a:pt x="19023" y="2784"/>
                  </a:cubicBezTo>
                  <a:cubicBezTo>
                    <a:pt x="17694" y="1280"/>
                    <a:pt x="15890" y="353"/>
                    <a:pt x="13885" y="102"/>
                  </a:cubicBezTo>
                  <a:cubicBezTo>
                    <a:pt x="13362" y="31"/>
                    <a:pt x="12832" y="1"/>
                    <a:pt x="12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2512130" y="1514326"/>
              <a:ext cx="186302" cy="210950"/>
            </a:xfrm>
            <a:custGeom>
              <a:avLst/>
              <a:gdLst/>
              <a:ahLst/>
              <a:cxnLst/>
              <a:rect l="l" t="t" r="r" b="b"/>
              <a:pathLst>
                <a:path w="6417" h="7266" extrusionOk="0">
                  <a:moveTo>
                    <a:pt x="1933" y="6604"/>
                  </a:moveTo>
                  <a:cubicBezTo>
                    <a:pt x="1964" y="6619"/>
                    <a:pt x="1996" y="6634"/>
                    <a:pt x="2028" y="6649"/>
                  </a:cubicBezTo>
                  <a:lnTo>
                    <a:pt x="2028" y="6649"/>
                  </a:lnTo>
                  <a:cubicBezTo>
                    <a:pt x="2005" y="6620"/>
                    <a:pt x="1970" y="6605"/>
                    <a:pt x="1933" y="6604"/>
                  </a:cubicBezTo>
                  <a:close/>
                  <a:moveTo>
                    <a:pt x="1095" y="1"/>
                  </a:moveTo>
                  <a:cubicBezTo>
                    <a:pt x="1055" y="1"/>
                    <a:pt x="1019" y="21"/>
                    <a:pt x="1003" y="68"/>
                  </a:cubicBezTo>
                  <a:cubicBezTo>
                    <a:pt x="477" y="1297"/>
                    <a:pt x="101" y="2675"/>
                    <a:pt x="126" y="4003"/>
                  </a:cubicBezTo>
                  <a:cubicBezTo>
                    <a:pt x="151" y="4906"/>
                    <a:pt x="377" y="5733"/>
                    <a:pt x="1078" y="6334"/>
                  </a:cubicBezTo>
                  <a:cubicBezTo>
                    <a:pt x="1279" y="6535"/>
                    <a:pt x="1529" y="6685"/>
                    <a:pt x="1780" y="6810"/>
                  </a:cubicBezTo>
                  <a:cubicBezTo>
                    <a:pt x="1780" y="6785"/>
                    <a:pt x="1780" y="6760"/>
                    <a:pt x="1780" y="6735"/>
                  </a:cubicBezTo>
                  <a:cubicBezTo>
                    <a:pt x="1793" y="6647"/>
                    <a:pt x="1861" y="6604"/>
                    <a:pt x="1927" y="6604"/>
                  </a:cubicBezTo>
                  <a:cubicBezTo>
                    <a:pt x="1929" y="6604"/>
                    <a:pt x="1931" y="6604"/>
                    <a:pt x="1933" y="6604"/>
                  </a:cubicBezTo>
                  <a:lnTo>
                    <a:pt x="1933" y="6604"/>
                  </a:lnTo>
                  <a:cubicBezTo>
                    <a:pt x="1725" y="6501"/>
                    <a:pt x="1531" y="6377"/>
                    <a:pt x="1354" y="6234"/>
                  </a:cubicBezTo>
                  <a:cubicBezTo>
                    <a:pt x="1" y="5131"/>
                    <a:pt x="351" y="3101"/>
                    <a:pt x="752" y="1597"/>
                  </a:cubicBezTo>
                  <a:cubicBezTo>
                    <a:pt x="853" y="1246"/>
                    <a:pt x="953" y="921"/>
                    <a:pt x="1078" y="595"/>
                  </a:cubicBezTo>
                  <a:cubicBezTo>
                    <a:pt x="1103" y="495"/>
                    <a:pt x="1153" y="394"/>
                    <a:pt x="1179" y="294"/>
                  </a:cubicBezTo>
                  <a:cubicBezTo>
                    <a:pt x="1199" y="273"/>
                    <a:pt x="1238" y="182"/>
                    <a:pt x="1235" y="182"/>
                  </a:cubicBezTo>
                  <a:lnTo>
                    <a:pt x="1235" y="182"/>
                  </a:lnTo>
                  <a:cubicBezTo>
                    <a:pt x="1235" y="182"/>
                    <a:pt x="1233" y="186"/>
                    <a:pt x="1229" y="194"/>
                  </a:cubicBezTo>
                  <a:cubicBezTo>
                    <a:pt x="1280" y="91"/>
                    <a:pt x="1180" y="1"/>
                    <a:pt x="1095" y="1"/>
                  </a:cubicBezTo>
                  <a:close/>
                  <a:moveTo>
                    <a:pt x="6191" y="5933"/>
                  </a:moveTo>
                  <a:cubicBezTo>
                    <a:pt x="5573" y="6646"/>
                    <a:pt x="4608" y="6991"/>
                    <a:pt x="3641" y="6991"/>
                  </a:cubicBezTo>
                  <a:cubicBezTo>
                    <a:pt x="3082" y="6991"/>
                    <a:pt x="2522" y="6875"/>
                    <a:pt x="2028" y="6649"/>
                  </a:cubicBezTo>
                  <a:lnTo>
                    <a:pt x="2028" y="6649"/>
                  </a:lnTo>
                  <a:cubicBezTo>
                    <a:pt x="2045" y="6670"/>
                    <a:pt x="2056" y="6699"/>
                    <a:pt x="2056" y="6735"/>
                  </a:cubicBezTo>
                  <a:cubicBezTo>
                    <a:pt x="2031" y="6810"/>
                    <a:pt x="2031" y="6886"/>
                    <a:pt x="2031" y="6936"/>
                  </a:cubicBezTo>
                  <a:cubicBezTo>
                    <a:pt x="2527" y="7161"/>
                    <a:pt x="3085" y="7265"/>
                    <a:pt x="3631" y="7265"/>
                  </a:cubicBezTo>
                  <a:cubicBezTo>
                    <a:pt x="3691" y="7265"/>
                    <a:pt x="3751" y="7264"/>
                    <a:pt x="3810" y="7261"/>
                  </a:cubicBezTo>
                  <a:cubicBezTo>
                    <a:pt x="4762" y="7211"/>
                    <a:pt x="5790" y="6835"/>
                    <a:pt x="6417" y="6084"/>
                  </a:cubicBezTo>
                  <a:cubicBezTo>
                    <a:pt x="6341" y="6033"/>
                    <a:pt x="6266" y="5983"/>
                    <a:pt x="6191" y="59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2843216" y="1656730"/>
              <a:ext cx="755" cy="2206"/>
            </a:xfrm>
            <a:custGeom>
              <a:avLst/>
              <a:gdLst/>
              <a:ahLst/>
              <a:cxnLst/>
              <a:rect l="l" t="t" r="r" b="b"/>
              <a:pathLst>
                <a:path w="26" h="76" extrusionOk="0">
                  <a:moveTo>
                    <a:pt x="0" y="1"/>
                  </a:moveTo>
                  <a:cubicBezTo>
                    <a:pt x="0" y="26"/>
                    <a:pt x="25" y="51"/>
                    <a:pt x="25" y="76"/>
                  </a:cubicBezTo>
                  <a:cubicBezTo>
                    <a:pt x="25" y="51"/>
                    <a:pt x="25" y="26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2640192" y="1439915"/>
              <a:ext cx="200847" cy="265299"/>
            </a:xfrm>
            <a:custGeom>
              <a:avLst/>
              <a:gdLst/>
              <a:ahLst/>
              <a:cxnLst/>
              <a:rect l="l" t="t" r="r" b="b"/>
              <a:pathLst>
                <a:path w="6918" h="9138" extrusionOk="0">
                  <a:moveTo>
                    <a:pt x="664" y="0"/>
                  </a:moveTo>
                  <a:cubicBezTo>
                    <a:pt x="611" y="0"/>
                    <a:pt x="562" y="30"/>
                    <a:pt x="552" y="100"/>
                  </a:cubicBezTo>
                  <a:cubicBezTo>
                    <a:pt x="201" y="1754"/>
                    <a:pt x="1" y="3559"/>
                    <a:pt x="251" y="5238"/>
                  </a:cubicBezTo>
                  <a:cubicBezTo>
                    <a:pt x="351" y="5814"/>
                    <a:pt x="527" y="6366"/>
                    <a:pt x="727" y="6917"/>
                  </a:cubicBezTo>
                  <a:cubicBezTo>
                    <a:pt x="878" y="7293"/>
                    <a:pt x="1028" y="7694"/>
                    <a:pt x="1279" y="8020"/>
                  </a:cubicBezTo>
                  <a:cubicBezTo>
                    <a:pt x="1404" y="8220"/>
                    <a:pt x="1580" y="8371"/>
                    <a:pt x="1780" y="8496"/>
                  </a:cubicBezTo>
                  <a:cubicBezTo>
                    <a:pt x="1855" y="8546"/>
                    <a:pt x="1930" y="8596"/>
                    <a:pt x="2006" y="8647"/>
                  </a:cubicBezTo>
                  <a:cubicBezTo>
                    <a:pt x="2457" y="8897"/>
                    <a:pt x="3008" y="9022"/>
                    <a:pt x="3509" y="9098"/>
                  </a:cubicBezTo>
                  <a:cubicBezTo>
                    <a:pt x="3687" y="9124"/>
                    <a:pt x="3872" y="9137"/>
                    <a:pt x="4062" y="9137"/>
                  </a:cubicBezTo>
                  <a:cubicBezTo>
                    <a:pt x="5129" y="9137"/>
                    <a:pt x="6322" y="8713"/>
                    <a:pt x="6918" y="7819"/>
                  </a:cubicBezTo>
                  <a:cubicBezTo>
                    <a:pt x="6843" y="7744"/>
                    <a:pt x="6793" y="7644"/>
                    <a:pt x="6743" y="7569"/>
                  </a:cubicBezTo>
                  <a:cubicBezTo>
                    <a:pt x="6237" y="8470"/>
                    <a:pt x="5075" y="8870"/>
                    <a:pt x="4053" y="8870"/>
                  </a:cubicBezTo>
                  <a:cubicBezTo>
                    <a:pt x="3910" y="8870"/>
                    <a:pt x="3770" y="8862"/>
                    <a:pt x="3635" y="8847"/>
                  </a:cubicBezTo>
                  <a:cubicBezTo>
                    <a:pt x="2883" y="8772"/>
                    <a:pt x="1956" y="8521"/>
                    <a:pt x="1479" y="7870"/>
                  </a:cubicBezTo>
                  <a:cubicBezTo>
                    <a:pt x="1229" y="7519"/>
                    <a:pt x="1078" y="7093"/>
                    <a:pt x="953" y="6692"/>
                  </a:cubicBezTo>
                  <a:cubicBezTo>
                    <a:pt x="778" y="6215"/>
                    <a:pt x="602" y="5714"/>
                    <a:pt x="527" y="5188"/>
                  </a:cubicBezTo>
                  <a:cubicBezTo>
                    <a:pt x="377" y="4160"/>
                    <a:pt x="427" y="3083"/>
                    <a:pt x="527" y="2055"/>
                  </a:cubicBezTo>
                  <a:cubicBezTo>
                    <a:pt x="602" y="1428"/>
                    <a:pt x="677" y="802"/>
                    <a:pt x="803" y="175"/>
                  </a:cubicBezTo>
                  <a:cubicBezTo>
                    <a:pt x="833" y="70"/>
                    <a:pt x="745" y="0"/>
                    <a:pt x="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2795922" y="1431844"/>
              <a:ext cx="210311" cy="269886"/>
            </a:xfrm>
            <a:custGeom>
              <a:avLst/>
              <a:gdLst/>
              <a:ahLst/>
              <a:cxnLst/>
              <a:rect l="l" t="t" r="r" b="b"/>
              <a:pathLst>
                <a:path w="7244" h="9296" extrusionOk="0">
                  <a:moveTo>
                    <a:pt x="455" y="1"/>
                  </a:moveTo>
                  <a:cubicBezTo>
                    <a:pt x="400" y="1"/>
                    <a:pt x="346" y="31"/>
                    <a:pt x="326" y="102"/>
                  </a:cubicBezTo>
                  <a:cubicBezTo>
                    <a:pt x="0" y="1656"/>
                    <a:pt x="0" y="3361"/>
                    <a:pt x="326" y="4940"/>
                  </a:cubicBezTo>
                  <a:cubicBezTo>
                    <a:pt x="526" y="5892"/>
                    <a:pt x="852" y="6920"/>
                    <a:pt x="1328" y="7772"/>
                  </a:cubicBezTo>
                  <a:cubicBezTo>
                    <a:pt x="1353" y="7797"/>
                    <a:pt x="1379" y="7822"/>
                    <a:pt x="1379" y="7847"/>
                  </a:cubicBezTo>
                  <a:cubicBezTo>
                    <a:pt x="1429" y="7922"/>
                    <a:pt x="1479" y="8022"/>
                    <a:pt x="1554" y="8097"/>
                  </a:cubicBezTo>
                  <a:cubicBezTo>
                    <a:pt x="1830" y="8524"/>
                    <a:pt x="2206" y="8874"/>
                    <a:pt x="2682" y="9075"/>
                  </a:cubicBezTo>
                  <a:cubicBezTo>
                    <a:pt x="3050" y="9237"/>
                    <a:pt x="3445" y="9295"/>
                    <a:pt x="3845" y="9295"/>
                  </a:cubicBezTo>
                  <a:cubicBezTo>
                    <a:pt x="4125" y="9295"/>
                    <a:pt x="4408" y="9267"/>
                    <a:pt x="4687" y="9225"/>
                  </a:cubicBezTo>
                  <a:cubicBezTo>
                    <a:pt x="5038" y="9175"/>
                    <a:pt x="5363" y="9125"/>
                    <a:pt x="5689" y="9000"/>
                  </a:cubicBezTo>
                  <a:cubicBezTo>
                    <a:pt x="5689" y="8975"/>
                    <a:pt x="5689" y="8950"/>
                    <a:pt x="5664" y="8925"/>
                  </a:cubicBezTo>
                  <a:cubicBezTo>
                    <a:pt x="5649" y="8819"/>
                    <a:pt x="5734" y="8749"/>
                    <a:pt x="5815" y="8749"/>
                  </a:cubicBezTo>
                  <a:cubicBezTo>
                    <a:pt x="5868" y="8749"/>
                    <a:pt x="5920" y="8780"/>
                    <a:pt x="5940" y="8849"/>
                  </a:cubicBezTo>
                  <a:cubicBezTo>
                    <a:pt x="5940" y="8849"/>
                    <a:pt x="5940" y="8874"/>
                    <a:pt x="5940" y="8899"/>
                  </a:cubicBezTo>
                  <a:cubicBezTo>
                    <a:pt x="6115" y="8799"/>
                    <a:pt x="6291" y="8674"/>
                    <a:pt x="6416" y="8498"/>
                  </a:cubicBezTo>
                  <a:cubicBezTo>
                    <a:pt x="7243" y="7521"/>
                    <a:pt x="6968" y="5967"/>
                    <a:pt x="6717" y="4839"/>
                  </a:cubicBezTo>
                  <a:cubicBezTo>
                    <a:pt x="6516" y="4087"/>
                    <a:pt x="6241" y="3336"/>
                    <a:pt x="5915" y="2609"/>
                  </a:cubicBezTo>
                  <a:cubicBezTo>
                    <a:pt x="5689" y="2133"/>
                    <a:pt x="5439" y="1606"/>
                    <a:pt x="5063" y="1205"/>
                  </a:cubicBezTo>
                  <a:cubicBezTo>
                    <a:pt x="5038" y="1175"/>
                    <a:pt x="5008" y="1162"/>
                    <a:pt x="4978" y="1162"/>
                  </a:cubicBezTo>
                  <a:cubicBezTo>
                    <a:pt x="4884" y="1162"/>
                    <a:pt x="4792" y="1286"/>
                    <a:pt x="4887" y="1381"/>
                  </a:cubicBezTo>
                  <a:cubicBezTo>
                    <a:pt x="5188" y="1706"/>
                    <a:pt x="5389" y="2107"/>
                    <a:pt x="5564" y="2483"/>
                  </a:cubicBezTo>
                  <a:cubicBezTo>
                    <a:pt x="5840" y="3060"/>
                    <a:pt x="6065" y="3661"/>
                    <a:pt x="6266" y="4263"/>
                  </a:cubicBezTo>
                  <a:cubicBezTo>
                    <a:pt x="6592" y="5391"/>
                    <a:pt x="6968" y="6844"/>
                    <a:pt x="6441" y="7947"/>
                  </a:cubicBezTo>
                  <a:cubicBezTo>
                    <a:pt x="6216" y="8448"/>
                    <a:pt x="5815" y="8749"/>
                    <a:pt x="5263" y="8849"/>
                  </a:cubicBezTo>
                  <a:cubicBezTo>
                    <a:pt x="4838" y="8944"/>
                    <a:pt x="4373" y="9029"/>
                    <a:pt x="3912" y="9029"/>
                  </a:cubicBezTo>
                  <a:cubicBezTo>
                    <a:pt x="3639" y="9029"/>
                    <a:pt x="3368" y="8999"/>
                    <a:pt x="3108" y="8925"/>
                  </a:cubicBezTo>
                  <a:cubicBezTo>
                    <a:pt x="2481" y="8774"/>
                    <a:pt x="2005" y="8348"/>
                    <a:pt x="1654" y="7822"/>
                  </a:cubicBezTo>
                  <a:cubicBezTo>
                    <a:pt x="1654" y="7797"/>
                    <a:pt x="1629" y="7772"/>
                    <a:pt x="1629" y="7747"/>
                  </a:cubicBezTo>
                  <a:cubicBezTo>
                    <a:pt x="1203" y="7070"/>
                    <a:pt x="927" y="6243"/>
                    <a:pt x="752" y="5541"/>
                  </a:cubicBezTo>
                  <a:cubicBezTo>
                    <a:pt x="276" y="3837"/>
                    <a:pt x="201" y="1907"/>
                    <a:pt x="602" y="153"/>
                  </a:cubicBezTo>
                  <a:cubicBezTo>
                    <a:pt x="616" y="64"/>
                    <a:pt x="535" y="1"/>
                    <a:pt x="4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2874484" y="1685850"/>
              <a:ext cx="164121" cy="265067"/>
            </a:xfrm>
            <a:custGeom>
              <a:avLst/>
              <a:gdLst/>
              <a:ahLst/>
              <a:cxnLst/>
              <a:rect l="l" t="t" r="r" b="b"/>
              <a:pathLst>
                <a:path w="5653" h="9130" extrusionOk="0">
                  <a:moveTo>
                    <a:pt x="3109" y="0"/>
                  </a:moveTo>
                  <a:cubicBezTo>
                    <a:pt x="3028" y="0"/>
                    <a:pt x="2943" y="70"/>
                    <a:pt x="2958" y="176"/>
                  </a:cubicBezTo>
                  <a:cubicBezTo>
                    <a:pt x="2983" y="201"/>
                    <a:pt x="2983" y="226"/>
                    <a:pt x="2983" y="251"/>
                  </a:cubicBezTo>
                  <a:cubicBezTo>
                    <a:pt x="3084" y="877"/>
                    <a:pt x="3109" y="1529"/>
                    <a:pt x="3059" y="2155"/>
                  </a:cubicBezTo>
                  <a:cubicBezTo>
                    <a:pt x="3033" y="2506"/>
                    <a:pt x="2983" y="2882"/>
                    <a:pt x="2908" y="3233"/>
                  </a:cubicBezTo>
                  <a:cubicBezTo>
                    <a:pt x="2683" y="4161"/>
                    <a:pt x="2256" y="5038"/>
                    <a:pt x="1555" y="5689"/>
                  </a:cubicBezTo>
                  <a:cubicBezTo>
                    <a:pt x="1079" y="6140"/>
                    <a:pt x="502" y="6466"/>
                    <a:pt x="201" y="7018"/>
                  </a:cubicBezTo>
                  <a:cubicBezTo>
                    <a:pt x="151" y="7118"/>
                    <a:pt x="126" y="7193"/>
                    <a:pt x="101" y="7318"/>
                  </a:cubicBezTo>
                  <a:cubicBezTo>
                    <a:pt x="1" y="7569"/>
                    <a:pt x="26" y="7820"/>
                    <a:pt x="76" y="8070"/>
                  </a:cubicBezTo>
                  <a:cubicBezTo>
                    <a:pt x="101" y="8171"/>
                    <a:pt x="151" y="8246"/>
                    <a:pt x="201" y="8321"/>
                  </a:cubicBezTo>
                  <a:cubicBezTo>
                    <a:pt x="277" y="8471"/>
                    <a:pt x="377" y="8597"/>
                    <a:pt x="502" y="8697"/>
                  </a:cubicBezTo>
                  <a:cubicBezTo>
                    <a:pt x="861" y="9003"/>
                    <a:pt x="1263" y="9129"/>
                    <a:pt x="1673" y="9129"/>
                  </a:cubicBezTo>
                  <a:cubicBezTo>
                    <a:pt x="2438" y="9129"/>
                    <a:pt x="3232" y="8692"/>
                    <a:pt x="3835" y="8171"/>
                  </a:cubicBezTo>
                  <a:cubicBezTo>
                    <a:pt x="3961" y="8070"/>
                    <a:pt x="4061" y="7970"/>
                    <a:pt x="4161" y="7870"/>
                  </a:cubicBezTo>
                  <a:cubicBezTo>
                    <a:pt x="4211" y="7820"/>
                    <a:pt x="4262" y="7770"/>
                    <a:pt x="4312" y="7694"/>
                  </a:cubicBezTo>
                  <a:cubicBezTo>
                    <a:pt x="4938" y="6968"/>
                    <a:pt x="5439" y="5990"/>
                    <a:pt x="5590" y="4988"/>
                  </a:cubicBezTo>
                  <a:cubicBezTo>
                    <a:pt x="5615" y="4812"/>
                    <a:pt x="5640" y="4612"/>
                    <a:pt x="5640" y="4436"/>
                  </a:cubicBezTo>
                  <a:cubicBezTo>
                    <a:pt x="5653" y="4348"/>
                    <a:pt x="5590" y="4305"/>
                    <a:pt x="5524" y="4305"/>
                  </a:cubicBezTo>
                  <a:cubicBezTo>
                    <a:pt x="5458" y="4305"/>
                    <a:pt x="5389" y="4348"/>
                    <a:pt x="5389" y="4436"/>
                  </a:cubicBezTo>
                  <a:cubicBezTo>
                    <a:pt x="5364" y="5338"/>
                    <a:pt x="4963" y="6291"/>
                    <a:pt x="4462" y="7043"/>
                  </a:cubicBezTo>
                  <a:cubicBezTo>
                    <a:pt x="3986" y="7770"/>
                    <a:pt x="3259" y="8471"/>
                    <a:pt x="2407" y="8722"/>
                  </a:cubicBezTo>
                  <a:cubicBezTo>
                    <a:pt x="2176" y="8789"/>
                    <a:pt x="1930" y="8831"/>
                    <a:pt x="1688" y="8831"/>
                  </a:cubicBezTo>
                  <a:cubicBezTo>
                    <a:pt x="1300" y="8831"/>
                    <a:pt x="921" y="8724"/>
                    <a:pt x="627" y="8446"/>
                  </a:cubicBezTo>
                  <a:cubicBezTo>
                    <a:pt x="201" y="8045"/>
                    <a:pt x="226" y="7444"/>
                    <a:pt x="552" y="6968"/>
                  </a:cubicBezTo>
                  <a:cubicBezTo>
                    <a:pt x="778" y="6617"/>
                    <a:pt x="1129" y="6391"/>
                    <a:pt x="1429" y="6140"/>
                  </a:cubicBezTo>
                  <a:cubicBezTo>
                    <a:pt x="1705" y="5940"/>
                    <a:pt x="1956" y="5714"/>
                    <a:pt x="2156" y="5439"/>
                  </a:cubicBezTo>
                  <a:cubicBezTo>
                    <a:pt x="2883" y="4536"/>
                    <a:pt x="3234" y="3359"/>
                    <a:pt x="3334" y="2206"/>
                  </a:cubicBezTo>
                  <a:cubicBezTo>
                    <a:pt x="3384" y="1529"/>
                    <a:pt x="3359" y="827"/>
                    <a:pt x="3234" y="150"/>
                  </a:cubicBezTo>
                  <a:cubicBezTo>
                    <a:pt x="3234" y="125"/>
                    <a:pt x="3234" y="100"/>
                    <a:pt x="3234" y="100"/>
                  </a:cubicBezTo>
                  <a:cubicBezTo>
                    <a:pt x="3214" y="31"/>
                    <a:pt x="3162" y="0"/>
                    <a:pt x="3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2475026" y="1706027"/>
              <a:ext cx="154279" cy="273167"/>
            </a:xfrm>
            <a:custGeom>
              <a:avLst/>
              <a:gdLst/>
              <a:ahLst/>
              <a:cxnLst/>
              <a:rect l="l" t="t" r="r" b="b"/>
              <a:pathLst>
                <a:path w="5314" h="9409" extrusionOk="0">
                  <a:moveTo>
                    <a:pt x="3205" y="1"/>
                  </a:moveTo>
                  <a:cubicBezTo>
                    <a:pt x="3139" y="1"/>
                    <a:pt x="3071" y="44"/>
                    <a:pt x="3058" y="132"/>
                  </a:cubicBezTo>
                  <a:cubicBezTo>
                    <a:pt x="3058" y="157"/>
                    <a:pt x="3058" y="182"/>
                    <a:pt x="3058" y="207"/>
                  </a:cubicBezTo>
                  <a:cubicBezTo>
                    <a:pt x="2958" y="1210"/>
                    <a:pt x="3008" y="2237"/>
                    <a:pt x="3183" y="3215"/>
                  </a:cubicBezTo>
                  <a:cubicBezTo>
                    <a:pt x="3334" y="3992"/>
                    <a:pt x="3559" y="4769"/>
                    <a:pt x="3985" y="5420"/>
                  </a:cubicBezTo>
                  <a:cubicBezTo>
                    <a:pt x="4236" y="5846"/>
                    <a:pt x="4612" y="6197"/>
                    <a:pt x="4837" y="6648"/>
                  </a:cubicBezTo>
                  <a:cubicBezTo>
                    <a:pt x="5038" y="7075"/>
                    <a:pt x="5088" y="7576"/>
                    <a:pt x="4938" y="8027"/>
                  </a:cubicBezTo>
                  <a:cubicBezTo>
                    <a:pt x="4693" y="8639"/>
                    <a:pt x="4065" y="9156"/>
                    <a:pt x="3382" y="9156"/>
                  </a:cubicBezTo>
                  <a:cubicBezTo>
                    <a:pt x="3366" y="9156"/>
                    <a:pt x="3350" y="9155"/>
                    <a:pt x="3334" y="9155"/>
                  </a:cubicBezTo>
                  <a:cubicBezTo>
                    <a:pt x="3108" y="9155"/>
                    <a:pt x="2883" y="9105"/>
                    <a:pt x="2682" y="9029"/>
                  </a:cubicBezTo>
                  <a:cubicBezTo>
                    <a:pt x="1930" y="8754"/>
                    <a:pt x="1354" y="8152"/>
                    <a:pt x="1003" y="7425"/>
                  </a:cubicBezTo>
                  <a:cubicBezTo>
                    <a:pt x="226" y="5771"/>
                    <a:pt x="552" y="3691"/>
                    <a:pt x="978" y="1987"/>
                  </a:cubicBezTo>
                  <a:cubicBezTo>
                    <a:pt x="1008" y="1883"/>
                    <a:pt x="922" y="1823"/>
                    <a:pt x="843" y="1823"/>
                  </a:cubicBezTo>
                  <a:cubicBezTo>
                    <a:pt x="789" y="1823"/>
                    <a:pt x="737" y="1851"/>
                    <a:pt x="727" y="1912"/>
                  </a:cubicBezTo>
                  <a:cubicBezTo>
                    <a:pt x="677" y="2112"/>
                    <a:pt x="627" y="2288"/>
                    <a:pt x="577" y="2488"/>
                  </a:cubicBezTo>
                  <a:cubicBezTo>
                    <a:pt x="201" y="4293"/>
                    <a:pt x="0" y="6674"/>
                    <a:pt x="1128" y="8177"/>
                  </a:cubicBezTo>
                  <a:cubicBezTo>
                    <a:pt x="1203" y="8278"/>
                    <a:pt x="1279" y="8378"/>
                    <a:pt x="1354" y="8453"/>
                  </a:cubicBezTo>
                  <a:cubicBezTo>
                    <a:pt x="1629" y="8754"/>
                    <a:pt x="1955" y="8979"/>
                    <a:pt x="2356" y="9180"/>
                  </a:cubicBezTo>
                  <a:cubicBezTo>
                    <a:pt x="2682" y="9327"/>
                    <a:pt x="3017" y="9408"/>
                    <a:pt x="3346" y="9408"/>
                  </a:cubicBezTo>
                  <a:cubicBezTo>
                    <a:pt x="3801" y="9408"/>
                    <a:pt x="4244" y="9253"/>
                    <a:pt x="4637" y="8904"/>
                  </a:cubicBezTo>
                  <a:cubicBezTo>
                    <a:pt x="5088" y="8503"/>
                    <a:pt x="5314" y="7927"/>
                    <a:pt x="5289" y="7350"/>
                  </a:cubicBezTo>
                  <a:cubicBezTo>
                    <a:pt x="5289" y="7225"/>
                    <a:pt x="5264" y="7100"/>
                    <a:pt x="5238" y="6974"/>
                  </a:cubicBezTo>
                  <a:cubicBezTo>
                    <a:pt x="5213" y="6874"/>
                    <a:pt x="5188" y="6774"/>
                    <a:pt x="5138" y="6699"/>
                  </a:cubicBezTo>
                  <a:cubicBezTo>
                    <a:pt x="5138" y="6648"/>
                    <a:pt x="5113" y="6623"/>
                    <a:pt x="5088" y="6573"/>
                  </a:cubicBezTo>
                  <a:cubicBezTo>
                    <a:pt x="4888" y="6147"/>
                    <a:pt x="4562" y="5796"/>
                    <a:pt x="4286" y="5395"/>
                  </a:cubicBezTo>
                  <a:cubicBezTo>
                    <a:pt x="4035" y="5044"/>
                    <a:pt x="3860" y="4643"/>
                    <a:pt x="3710" y="4217"/>
                  </a:cubicBezTo>
                  <a:cubicBezTo>
                    <a:pt x="3509" y="3566"/>
                    <a:pt x="3359" y="2864"/>
                    <a:pt x="3309" y="2187"/>
                  </a:cubicBezTo>
                  <a:cubicBezTo>
                    <a:pt x="3259" y="1561"/>
                    <a:pt x="3259" y="934"/>
                    <a:pt x="3309" y="333"/>
                  </a:cubicBezTo>
                  <a:cubicBezTo>
                    <a:pt x="3309" y="283"/>
                    <a:pt x="3309" y="207"/>
                    <a:pt x="3334" y="132"/>
                  </a:cubicBezTo>
                  <a:cubicBezTo>
                    <a:pt x="3334" y="44"/>
                    <a:pt x="3271" y="1"/>
                    <a:pt x="3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2913069" y="2029972"/>
              <a:ext cx="45871" cy="51329"/>
            </a:xfrm>
            <a:custGeom>
              <a:avLst/>
              <a:gdLst/>
              <a:ahLst/>
              <a:cxnLst/>
              <a:rect l="l" t="t" r="r" b="b"/>
              <a:pathLst>
                <a:path w="1580" h="1768" extrusionOk="0">
                  <a:moveTo>
                    <a:pt x="846" y="1"/>
                  </a:moveTo>
                  <a:cubicBezTo>
                    <a:pt x="809" y="1"/>
                    <a:pt x="771" y="9"/>
                    <a:pt x="727" y="27"/>
                  </a:cubicBezTo>
                  <a:cubicBezTo>
                    <a:pt x="577" y="52"/>
                    <a:pt x="451" y="152"/>
                    <a:pt x="351" y="277"/>
                  </a:cubicBezTo>
                  <a:cubicBezTo>
                    <a:pt x="201" y="453"/>
                    <a:pt x="125" y="653"/>
                    <a:pt x="50" y="854"/>
                  </a:cubicBezTo>
                  <a:cubicBezTo>
                    <a:pt x="0" y="1029"/>
                    <a:pt x="25" y="1230"/>
                    <a:pt x="100" y="1405"/>
                  </a:cubicBezTo>
                  <a:cubicBezTo>
                    <a:pt x="176" y="1556"/>
                    <a:pt x="301" y="1681"/>
                    <a:pt x="451" y="1731"/>
                  </a:cubicBezTo>
                  <a:cubicBezTo>
                    <a:pt x="510" y="1756"/>
                    <a:pt x="565" y="1767"/>
                    <a:pt x="619" y="1767"/>
                  </a:cubicBezTo>
                  <a:cubicBezTo>
                    <a:pt x="727" y="1767"/>
                    <a:pt x="827" y="1723"/>
                    <a:pt x="927" y="1656"/>
                  </a:cubicBezTo>
                  <a:lnTo>
                    <a:pt x="953" y="1656"/>
                  </a:lnTo>
                  <a:cubicBezTo>
                    <a:pt x="953" y="1656"/>
                    <a:pt x="953" y="1656"/>
                    <a:pt x="953" y="1631"/>
                  </a:cubicBezTo>
                  <a:lnTo>
                    <a:pt x="978" y="1631"/>
                  </a:lnTo>
                  <a:cubicBezTo>
                    <a:pt x="1028" y="1581"/>
                    <a:pt x="1078" y="1531"/>
                    <a:pt x="1128" y="1481"/>
                  </a:cubicBezTo>
                  <a:cubicBezTo>
                    <a:pt x="1278" y="1305"/>
                    <a:pt x="1404" y="1130"/>
                    <a:pt x="1479" y="929"/>
                  </a:cubicBezTo>
                  <a:cubicBezTo>
                    <a:pt x="1579" y="578"/>
                    <a:pt x="1328" y="252"/>
                    <a:pt x="1053" y="77"/>
                  </a:cubicBezTo>
                  <a:cubicBezTo>
                    <a:pt x="972" y="28"/>
                    <a:pt x="912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2990905" y="2104963"/>
              <a:ext cx="24794" cy="29845"/>
            </a:xfrm>
            <a:custGeom>
              <a:avLst/>
              <a:gdLst/>
              <a:ahLst/>
              <a:cxnLst/>
              <a:rect l="l" t="t" r="r" b="b"/>
              <a:pathLst>
                <a:path w="854" h="1028" extrusionOk="0">
                  <a:moveTo>
                    <a:pt x="653" y="0"/>
                  </a:moveTo>
                  <a:cubicBezTo>
                    <a:pt x="653" y="0"/>
                    <a:pt x="653" y="0"/>
                    <a:pt x="653" y="25"/>
                  </a:cubicBezTo>
                  <a:cubicBezTo>
                    <a:pt x="577" y="351"/>
                    <a:pt x="302" y="677"/>
                    <a:pt x="1" y="852"/>
                  </a:cubicBezTo>
                  <a:cubicBezTo>
                    <a:pt x="1" y="852"/>
                    <a:pt x="1" y="852"/>
                    <a:pt x="26" y="877"/>
                  </a:cubicBezTo>
                  <a:cubicBezTo>
                    <a:pt x="51" y="903"/>
                    <a:pt x="101" y="953"/>
                    <a:pt x="126" y="953"/>
                  </a:cubicBezTo>
                  <a:cubicBezTo>
                    <a:pt x="151" y="978"/>
                    <a:pt x="176" y="978"/>
                    <a:pt x="201" y="1003"/>
                  </a:cubicBezTo>
                  <a:lnTo>
                    <a:pt x="226" y="1003"/>
                  </a:lnTo>
                  <a:cubicBezTo>
                    <a:pt x="226" y="1003"/>
                    <a:pt x="226" y="1003"/>
                    <a:pt x="252" y="1028"/>
                  </a:cubicBezTo>
                  <a:lnTo>
                    <a:pt x="427" y="1028"/>
                  </a:lnTo>
                  <a:cubicBezTo>
                    <a:pt x="427" y="1028"/>
                    <a:pt x="452" y="1003"/>
                    <a:pt x="477" y="1003"/>
                  </a:cubicBezTo>
                  <a:lnTo>
                    <a:pt x="502" y="1003"/>
                  </a:lnTo>
                  <a:cubicBezTo>
                    <a:pt x="502" y="1003"/>
                    <a:pt x="502" y="1003"/>
                    <a:pt x="527" y="978"/>
                  </a:cubicBezTo>
                  <a:cubicBezTo>
                    <a:pt x="552" y="978"/>
                    <a:pt x="552" y="953"/>
                    <a:pt x="577" y="953"/>
                  </a:cubicBezTo>
                  <a:cubicBezTo>
                    <a:pt x="602" y="928"/>
                    <a:pt x="653" y="877"/>
                    <a:pt x="703" y="852"/>
                  </a:cubicBezTo>
                  <a:cubicBezTo>
                    <a:pt x="728" y="802"/>
                    <a:pt x="753" y="752"/>
                    <a:pt x="778" y="727"/>
                  </a:cubicBezTo>
                  <a:cubicBezTo>
                    <a:pt x="803" y="677"/>
                    <a:pt x="828" y="652"/>
                    <a:pt x="828" y="577"/>
                  </a:cubicBezTo>
                  <a:cubicBezTo>
                    <a:pt x="828" y="552"/>
                    <a:pt x="853" y="552"/>
                    <a:pt x="853" y="527"/>
                  </a:cubicBezTo>
                  <a:cubicBezTo>
                    <a:pt x="853" y="527"/>
                    <a:pt x="853" y="502"/>
                    <a:pt x="853" y="502"/>
                  </a:cubicBezTo>
                  <a:cubicBezTo>
                    <a:pt x="853" y="502"/>
                    <a:pt x="853" y="476"/>
                    <a:pt x="853" y="476"/>
                  </a:cubicBezTo>
                  <a:cubicBezTo>
                    <a:pt x="853" y="451"/>
                    <a:pt x="853" y="426"/>
                    <a:pt x="853" y="401"/>
                  </a:cubicBezTo>
                  <a:cubicBezTo>
                    <a:pt x="853" y="401"/>
                    <a:pt x="853" y="376"/>
                    <a:pt x="853" y="376"/>
                  </a:cubicBezTo>
                  <a:cubicBezTo>
                    <a:pt x="853" y="326"/>
                    <a:pt x="828" y="301"/>
                    <a:pt x="828" y="251"/>
                  </a:cubicBezTo>
                  <a:cubicBezTo>
                    <a:pt x="828" y="251"/>
                    <a:pt x="803" y="226"/>
                    <a:pt x="828" y="226"/>
                  </a:cubicBezTo>
                  <a:lnTo>
                    <a:pt x="803" y="226"/>
                  </a:lnTo>
                  <a:cubicBezTo>
                    <a:pt x="803" y="201"/>
                    <a:pt x="803" y="201"/>
                    <a:pt x="778" y="176"/>
                  </a:cubicBezTo>
                  <a:cubicBezTo>
                    <a:pt x="778" y="151"/>
                    <a:pt x="753" y="126"/>
                    <a:pt x="728" y="101"/>
                  </a:cubicBezTo>
                  <a:cubicBezTo>
                    <a:pt x="728" y="101"/>
                    <a:pt x="703" y="75"/>
                    <a:pt x="703" y="50"/>
                  </a:cubicBezTo>
                  <a:cubicBezTo>
                    <a:pt x="703" y="50"/>
                    <a:pt x="678" y="50"/>
                    <a:pt x="678" y="25"/>
                  </a:cubicBezTo>
                  <a:cubicBezTo>
                    <a:pt x="678" y="25"/>
                    <a:pt x="653" y="25"/>
                    <a:pt x="6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2939982" y="2051108"/>
              <a:ext cx="41516" cy="52694"/>
            </a:xfrm>
            <a:custGeom>
              <a:avLst/>
              <a:gdLst/>
              <a:ahLst/>
              <a:cxnLst/>
              <a:rect l="l" t="t" r="r" b="b"/>
              <a:pathLst>
                <a:path w="1430" h="1815" extrusionOk="0">
                  <a:moveTo>
                    <a:pt x="828" y="1"/>
                  </a:moveTo>
                  <a:lnTo>
                    <a:pt x="828" y="1"/>
                  </a:lnTo>
                  <a:cubicBezTo>
                    <a:pt x="853" y="101"/>
                    <a:pt x="828" y="226"/>
                    <a:pt x="777" y="326"/>
                  </a:cubicBezTo>
                  <a:cubicBezTo>
                    <a:pt x="652" y="652"/>
                    <a:pt x="427" y="978"/>
                    <a:pt x="126" y="1179"/>
                  </a:cubicBezTo>
                  <a:cubicBezTo>
                    <a:pt x="76" y="1204"/>
                    <a:pt x="51" y="1229"/>
                    <a:pt x="0" y="1254"/>
                  </a:cubicBezTo>
                  <a:cubicBezTo>
                    <a:pt x="0" y="1279"/>
                    <a:pt x="0" y="1279"/>
                    <a:pt x="0" y="1304"/>
                  </a:cubicBezTo>
                  <a:cubicBezTo>
                    <a:pt x="26" y="1429"/>
                    <a:pt x="51" y="1529"/>
                    <a:pt x="126" y="1630"/>
                  </a:cubicBezTo>
                  <a:cubicBezTo>
                    <a:pt x="211" y="1764"/>
                    <a:pt x="343" y="1815"/>
                    <a:pt x="483" y="1815"/>
                  </a:cubicBezTo>
                  <a:cubicBezTo>
                    <a:pt x="631" y="1815"/>
                    <a:pt x="787" y="1757"/>
                    <a:pt x="903" y="1680"/>
                  </a:cubicBezTo>
                  <a:cubicBezTo>
                    <a:pt x="1204" y="1529"/>
                    <a:pt x="1379" y="1229"/>
                    <a:pt x="1429" y="903"/>
                  </a:cubicBezTo>
                  <a:cubicBezTo>
                    <a:pt x="1429" y="878"/>
                    <a:pt x="1429" y="853"/>
                    <a:pt x="1429" y="828"/>
                  </a:cubicBezTo>
                  <a:cubicBezTo>
                    <a:pt x="1429" y="828"/>
                    <a:pt x="1429" y="803"/>
                    <a:pt x="1429" y="778"/>
                  </a:cubicBezTo>
                  <a:cubicBezTo>
                    <a:pt x="1429" y="502"/>
                    <a:pt x="1304" y="251"/>
                    <a:pt x="1103" y="101"/>
                  </a:cubicBezTo>
                  <a:cubicBezTo>
                    <a:pt x="1003" y="51"/>
                    <a:pt x="928" y="26"/>
                    <a:pt x="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2963266" y="2079501"/>
              <a:ext cx="40036" cy="45871"/>
            </a:xfrm>
            <a:custGeom>
              <a:avLst/>
              <a:gdLst/>
              <a:ahLst/>
              <a:cxnLst/>
              <a:rect l="l" t="t" r="r" b="b"/>
              <a:pathLst>
                <a:path w="1379" h="1580" extrusionOk="0">
                  <a:moveTo>
                    <a:pt x="878" y="0"/>
                  </a:moveTo>
                  <a:cubicBezTo>
                    <a:pt x="803" y="451"/>
                    <a:pt x="502" y="852"/>
                    <a:pt x="76" y="1028"/>
                  </a:cubicBezTo>
                  <a:cubicBezTo>
                    <a:pt x="51" y="1028"/>
                    <a:pt x="26" y="1053"/>
                    <a:pt x="1" y="1053"/>
                  </a:cubicBezTo>
                  <a:cubicBezTo>
                    <a:pt x="1" y="1078"/>
                    <a:pt x="1" y="1078"/>
                    <a:pt x="26" y="1103"/>
                  </a:cubicBezTo>
                  <a:cubicBezTo>
                    <a:pt x="76" y="1203"/>
                    <a:pt x="151" y="1328"/>
                    <a:pt x="251" y="1429"/>
                  </a:cubicBezTo>
                  <a:cubicBezTo>
                    <a:pt x="326" y="1504"/>
                    <a:pt x="427" y="1579"/>
                    <a:pt x="552" y="1579"/>
                  </a:cubicBezTo>
                  <a:cubicBezTo>
                    <a:pt x="677" y="1579"/>
                    <a:pt x="803" y="1504"/>
                    <a:pt x="928" y="1429"/>
                  </a:cubicBezTo>
                  <a:cubicBezTo>
                    <a:pt x="1153" y="1278"/>
                    <a:pt x="1354" y="978"/>
                    <a:pt x="1354" y="702"/>
                  </a:cubicBezTo>
                  <a:cubicBezTo>
                    <a:pt x="1379" y="451"/>
                    <a:pt x="1254" y="226"/>
                    <a:pt x="1053" y="100"/>
                  </a:cubicBezTo>
                  <a:cubicBezTo>
                    <a:pt x="978" y="50"/>
                    <a:pt x="928" y="25"/>
                    <a:pt x="8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2905056" y="2022540"/>
              <a:ext cx="59691" cy="66484"/>
            </a:xfrm>
            <a:custGeom>
              <a:avLst/>
              <a:gdLst/>
              <a:ahLst/>
              <a:cxnLst/>
              <a:rect l="l" t="t" r="r" b="b"/>
              <a:pathLst>
                <a:path w="2056" h="2290" extrusionOk="0">
                  <a:moveTo>
                    <a:pt x="1749" y="844"/>
                  </a:moveTo>
                  <a:cubicBezTo>
                    <a:pt x="1751" y="860"/>
                    <a:pt x="1755" y="876"/>
                    <a:pt x="1762" y="891"/>
                  </a:cubicBezTo>
                  <a:lnTo>
                    <a:pt x="1762" y="891"/>
                  </a:lnTo>
                  <a:cubicBezTo>
                    <a:pt x="1758" y="875"/>
                    <a:pt x="1754" y="859"/>
                    <a:pt x="1749" y="844"/>
                  </a:cubicBezTo>
                  <a:close/>
                  <a:moveTo>
                    <a:pt x="1102" y="1"/>
                  </a:moveTo>
                  <a:cubicBezTo>
                    <a:pt x="1070" y="1"/>
                    <a:pt x="1037" y="3"/>
                    <a:pt x="1003" y="7"/>
                  </a:cubicBezTo>
                  <a:cubicBezTo>
                    <a:pt x="802" y="32"/>
                    <a:pt x="627" y="132"/>
                    <a:pt x="477" y="283"/>
                  </a:cubicBezTo>
                  <a:cubicBezTo>
                    <a:pt x="452" y="308"/>
                    <a:pt x="401" y="358"/>
                    <a:pt x="351" y="433"/>
                  </a:cubicBezTo>
                  <a:cubicBezTo>
                    <a:pt x="326" y="483"/>
                    <a:pt x="276" y="559"/>
                    <a:pt x="251" y="609"/>
                  </a:cubicBezTo>
                  <a:cubicBezTo>
                    <a:pt x="201" y="709"/>
                    <a:pt x="151" y="834"/>
                    <a:pt x="101" y="934"/>
                  </a:cubicBezTo>
                  <a:cubicBezTo>
                    <a:pt x="26" y="1185"/>
                    <a:pt x="0" y="1436"/>
                    <a:pt x="101" y="1686"/>
                  </a:cubicBezTo>
                  <a:cubicBezTo>
                    <a:pt x="221" y="2022"/>
                    <a:pt x="548" y="2289"/>
                    <a:pt x="883" y="2289"/>
                  </a:cubicBezTo>
                  <a:cubicBezTo>
                    <a:pt x="898" y="2289"/>
                    <a:pt x="913" y="2289"/>
                    <a:pt x="928" y="2288"/>
                  </a:cubicBezTo>
                  <a:cubicBezTo>
                    <a:pt x="928" y="2238"/>
                    <a:pt x="928" y="2188"/>
                    <a:pt x="928" y="2138"/>
                  </a:cubicBezTo>
                  <a:cubicBezTo>
                    <a:pt x="928" y="2050"/>
                    <a:pt x="997" y="2006"/>
                    <a:pt x="1066" y="2006"/>
                  </a:cubicBezTo>
                  <a:cubicBezTo>
                    <a:pt x="1135" y="2006"/>
                    <a:pt x="1203" y="2050"/>
                    <a:pt x="1203" y="2138"/>
                  </a:cubicBezTo>
                  <a:cubicBezTo>
                    <a:pt x="1203" y="2188"/>
                    <a:pt x="1203" y="2213"/>
                    <a:pt x="1203" y="2238"/>
                  </a:cubicBezTo>
                  <a:cubicBezTo>
                    <a:pt x="1254" y="2213"/>
                    <a:pt x="1279" y="2188"/>
                    <a:pt x="1329" y="2163"/>
                  </a:cubicBezTo>
                  <a:cubicBezTo>
                    <a:pt x="1630" y="1962"/>
                    <a:pt x="1855" y="1636"/>
                    <a:pt x="1980" y="1310"/>
                  </a:cubicBezTo>
                  <a:cubicBezTo>
                    <a:pt x="2031" y="1210"/>
                    <a:pt x="2056" y="1085"/>
                    <a:pt x="2031" y="985"/>
                  </a:cubicBezTo>
                  <a:cubicBezTo>
                    <a:pt x="2031" y="985"/>
                    <a:pt x="2006" y="960"/>
                    <a:pt x="2006" y="960"/>
                  </a:cubicBezTo>
                  <a:lnTo>
                    <a:pt x="1880" y="960"/>
                  </a:lnTo>
                  <a:cubicBezTo>
                    <a:pt x="1820" y="960"/>
                    <a:pt x="1781" y="930"/>
                    <a:pt x="1762" y="891"/>
                  </a:cubicBezTo>
                  <a:lnTo>
                    <a:pt x="1762" y="891"/>
                  </a:lnTo>
                  <a:cubicBezTo>
                    <a:pt x="1784" y="985"/>
                    <a:pt x="1784" y="1084"/>
                    <a:pt x="1755" y="1185"/>
                  </a:cubicBezTo>
                  <a:cubicBezTo>
                    <a:pt x="1680" y="1386"/>
                    <a:pt x="1554" y="1561"/>
                    <a:pt x="1404" y="1737"/>
                  </a:cubicBezTo>
                  <a:cubicBezTo>
                    <a:pt x="1354" y="1787"/>
                    <a:pt x="1304" y="1837"/>
                    <a:pt x="1254" y="1887"/>
                  </a:cubicBezTo>
                  <a:lnTo>
                    <a:pt x="1229" y="1887"/>
                  </a:lnTo>
                  <a:cubicBezTo>
                    <a:pt x="1229" y="1912"/>
                    <a:pt x="1229" y="1912"/>
                    <a:pt x="1229" y="1912"/>
                  </a:cubicBezTo>
                  <a:lnTo>
                    <a:pt x="1203" y="1912"/>
                  </a:lnTo>
                  <a:cubicBezTo>
                    <a:pt x="1103" y="1979"/>
                    <a:pt x="1003" y="2023"/>
                    <a:pt x="895" y="2023"/>
                  </a:cubicBezTo>
                  <a:cubicBezTo>
                    <a:pt x="841" y="2023"/>
                    <a:pt x="786" y="2012"/>
                    <a:pt x="727" y="1987"/>
                  </a:cubicBezTo>
                  <a:cubicBezTo>
                    <a:pt x="577" y="1937"/>
                    <a:pt x="452" y="1812"/>
                    <a:pt x="376" y="1661"/>
                  </a:cubicBezTo>
                  <a:cubicBezTo>
                    <a:pt x="301" y="1486"/>
                    <a:pt x="276" y="1285"/>
                    <a:pt x="326" y="1110"/>
                  </a:cubicBezTo>
                  <a:cubicBezTo>
                    <a:pt x="401" y="909"/>
                    <a:pt x="477" y="709"/>
                    <a:pt x="627" y="533"/>
                  </a:cubicBezTo>
                  <a:cubicBezTo>
                    <a:pt x="727" y="408"/>
                    <a:pt x="828" y="308"/>
                    <a:pt x="1003" y="283"/>
                  </a:cubicBezTo>
                  <a:cubicBezTo>
                    <a:pt x="1047" y="265"/>
                    <a:pt x="1085" y="257"/>
                    <a:pt x="1122" y="257"/>
                  </a:cubicBezTo>
                  <a:cubicBezTo>
                    <a:pt x="1188" y="257"/>
                    <a:pt x="1248" y="284"/>
                    <a:pt x="1329" y="333"/>
                  </a:cubicBezTo>
                  <a:cubicBezTo>
                    <a:pt x="1512" y="449"/>
                    <a:pt x="1683" y="632"/>
                    <a:pt x="1749" y="844"/>
                  </a:cubicBezTo>
                  <a:lnTo>
                    <a:pt x="1749" y="844"/>
                  </a:lnTo>
                  <a:cubicBezTo>
                    <a:pt x="1743" y="774"/>
                    <a:pt x="1787" y="697"/>
                    <a:pt x="1880" y="684"/>
                  </a:cubicBezTo>
                  <a:lnTo>
                    <a:pt x="1955" y="684"/>
                  </a:lnTo>
                  <a:cubicBezTo>
                    <a:pt x="1880" y="458"/>
                    <a:pt x="1705" y="283"/>
                    <a:pt x="1504" y="132"/>
                  </a:cubicBezTo>
                  <a:cubicBezTo>
                    <a:pt x="1380" y="49"/>
                    <a:pt x="1255" y="1"/>
                    <a:pt x="1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2931969" y="2075117"/>
              <a:ext cx="56788" cy="36407"/>
            </a:xfrm>
            <a:custGeom>
              <a:avLst/>
              <a:gdLst/>
              <a:ahLst/>
              <a:cxnLst/>
              <a:rect l="l" t="t" r="r" b="b"/>
              <a:pathLst>
                <a:path w="1956" h="1254" extrusionOk="0">
                  <a:moveTo>
                    <a:pt x="1705" y="1"/>
                  </a:moveTo>
                  <a:cubicBezTo>
                    <a:pt x="1705" y="26"/>
                    <a:pt x="1705" y="51"/>
                    <a:pt x="1705" y="76"/>
                  </a:cubicBezTo>
                  <a:cubicBezTo>
                    <a:pt x="1655" y="402"/>
                    <a:pt x="1480" y="702"/>
                    <a:pt x="1179" y="853"/>
                  </a:cubicBezTo>
                  <a:cubicBezTo>
                    <a:pt x="1063" y="930"/>
                    <a:pt x="907" y="988"/>
                    <a:pt x="759" y="988"/>
                  </a:cubicBezTo>
                  <a:cubicBezTo>
                    <a:pt x="619" y="988"/>
                    <a:pt x="487" y="937"/>
                    <a:pt x="402" y="803"/>
                  </a:cubicBezTo>
                  <a:cubicBezTo>
                    <a:pt x="327" y="702"/>
                    <a:pt x="302" y="602"/>
                    <a:pt x="276" y="477"/>
                  </a:cubicBezTo>
                  <a:cubicBezTo>
                    <a:pt x="276" y="452"/>
                    <a:pt x="276" y="452"/>
                    <a:pt x="276" y="427"/>
                  </a:cubicBezTo>
                  <a:cubicBezTo>
                    <a:pt x="276" y="402"/>
                    <a:pt x="276" y="377"/>
                    <a:pt x="276" y="327"/>
                  </a:cubicBezTo>
                  <a:cubicBezTo>
                    <a:pt x="276" y="239"/>
                    <a:pt x="208" y="195"/>
                    <a:pt x="139" y="195"/>
                  </a:cubicBezTo>
                  <a:cubicBezTo>
                    <a:pt x="70" y="195"/>
                    <a:pt x="1" y="239"/>
                    <a:pt x="1" y="327"/>
                  </a:cubicBezTo>
                  <a:cubicBezTo>
                    <a:pt x="1" y="377"/>
                    <a:pt x="1" y="427"/>
                    <a:pt x="1" y="477"/>
                  </a:cubicBezTo>
                  <a:cubicBezTo>
                    <a:pt x="26" y="627"/>
                    <a:pt x="76" y="803"/>
                    <a:pt x="151" y="928"/>
                  </a:cubicBezTo>
                  <a:cubicBezTo>
                    <a:pt x="302" y="1179"/>
                    <a:pt x="552" y="1254"/>
                    <a:pt x="803" y="1254"/>
                  </a:cubicBezTo>
                  <a:cubicBezTo>
                    <a:pt x="778" y="1229"/>
                    <a:pt x="778" y="1179"/>
                    <a:pt x="753" y="1154"/>
                  </a:cubicBezTo>
                  <a:cubicBezTo>
                    <a:pt x="722" y="1048"/>
                    <a:pt x="811" y="979"/>
                    <a:pt x="896" y="979"/>
                  </a:cubicBezTo>
                  <a:cubicBezTo>
                    <a:pt x="953" y="979"/>
                    <a:pt x="1008" y="1009"/>
                    <a:pt x="1028" y="1078"/>
                  </a:cubicBezTo>
                  <a:cubicBezTo>
                    <a:pt x="1028" y="1129"/>
                    <a:pt x="1053" y="1154"/>
                    <a:pt x="1079" y="1204"/>
                  </a:cubicBezTo>
                  <a:cubicBezTo>
                    <a:pt x="1104" y="1204"/>
                    <a:pt x="1129" y="1179"/>
                    <a:pt x="1154" y="1179"/>
                  </a:cubicBezTo>
                  <a:cubicBezTo>
                    <a:pt x="1580" y="1003"/>
                    <a:pt x="1881" y="602"/>
                    <a:pt x="1956" y="151"/>
                  </a:cubicBezTo>
                  <a:cubicBezTo>
                    <a:pt x="1906" y="126"/>
                    <a:pt x="1855" y="126"/>
                    <a:pt x="1805" y="101"/>
                  </a:cubicBezTo>
                  <a:cubicBezTo>
                    <a:pt x="1755" y="101"/>
                    <a:pt x="1705" y="5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7"/>
            <p:cNvSpPr/>
            <p:nvPr/>
          </p:nvSpPr>
          <p:spPr>
            <a:xfrm>
              <a:off x="2954527" y="2042369"/>
              <a:ext cx="34955" cy="31326"/>
            </a:xfrm>
            <a:custGeom>
              <a:avLst/>
              <a:gdLst/>
              <a:ahLst/>
              <a:cxnLst/>
              <a:rect l="l" t="t" r="r" b="b"/>
              <a:pathLst>
                <a:path w="1204" h="1079" extrusionOk="0">
                  <a:moveTo>
                    <a:pt x="176" y="1"/>
                  </a:moveTo>
                  <a:cubicBezTo>
                    <a:pt x="1" y="26"/>
                    <a:pt x="1" y="277"/>
                    <a:pt x="176" y="277"/>
                  </a:cubicBezTo>
                  <a:lnTo>
                    <a:pt x="302" y="277"/>
                  </a:lnTo>
                  <a:cubicBezTo>
                    <a:pt x="302" y="277"/>
                    <a:pt x="327" y="302"/>
                    <a:pt x="327" y="302"/>
                  </a:cubicBezTo>
                  <a:cubicBezTo>
                    <a:pt x="427" y="327"/>
                    <a:pt x="502" y="352"/>
                    <a:pt x="602" y="402"/>
                  </a:cubicBezTo>
                  <a:cubicBezTo>
                    <a:pt x="803" y="552"/>
                    <a:pt x="928" y="803"/>
                    <a:pt x="928" y="1079"/>
                  </a:cubicBezTo>
                  <a:cubicBezTo>
                    <a:pt x="949" y="1017"/>
                    <a:pt x="986" y="972"/>
                    <a:pt x="1055" y="972"/>
                  </a:cubicBezTo>
                  <a:cubicBezTo>
                    <a:pt x="1070" y="972"/>
                    <a:pt x="1086" y="974"/>
                    <a:pt x="1104" y="978"/>
                  </a:cubicBezTo>
                  <a:cubicBezTo>
                    <a:pt x="1129" y="978"/>
                    <a:pt x="1179" y="1003"/>
                    <a:pt x="1204" y="1003"/>
                  </a:cubicBezTo>
                  <a:cubicBezTo>
                    <a:pt x="1179" y="753"/>
                    <a:pt x="1078" y="502"/>
                    <a:pt x="878" y="302"/>
                  </a:cubicBezTo>
                  <a:cubicBezTo>
                    <a:pt x="728" y="126"/>
                    <a:pt x="502" y="26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2952930" y="2070559"/>
              <a:ext cx="57659" cy="62623"/>
            </a:xfrm>
            <a:custGeom>
              <a:avLst/>
              <a:gdLst/>
              <a:ahLst/>
              <a:cxnLst/>
              <a:rect l="l" t="t" r="r" b="b"/>
              <a:pathLst>
                <a:path w="1986" h="2157" extrusionOk="0">
                  <a:moveTo>
                    <a:pt x="1096" y="1840"/>
                  </a:moveTo>
                  <a:lnTo>
                    <a:pt x="1096" y="1840"/>
                  </a:lnTo>
                  <a:cubicBezTo>
                    <a:pt x="1089" y="1842"/>
                    <a:pt x="1081" y="1845"/>
                    <a:pt x="1074" y="1849"/>
                  </a:cubicBezTo>
                  <a:lnTo>
                    <a:pt x="1074" y="1849"/>
                  </a:lnTo>
                  <a:cubicBezTo>
                    <a:pt x="1082" y="1846"/>
                    <a:pt x="1089" y="1843"/>
                    <a:pt x="1096" y="1840"/>
                  </a:cubicBezTo>
                  <a:close/>
                  <a:moveTo>
                    <a:pt x="1110" y="1"/>
                  </a:moveTo>
                  <a:cubicBezTo>
                    <a:pt x="1041" y="1"/>
                    <a:pt x="1004" y="46"/>
                    <a:pt x="983" y="108"/>
                  </a:cubicBezTo>
                  <a:cubicBezTo>
                    <a:pt x="983" y="133"/>
                    <a:pt x="983" y="158"/>
                    <a:pt x="983" y="158"/>
                  </a:cubicBezTo>
                  <a:cubicBezTo>
                    <a:pt x="1008" y="208"/>
                    <a:pt x="1033" y="258"/>
                    <a:pt x="1083" y="258"/>
                  </a:cubicBezTo>
                  <a:cubicBezTo>
                    <a:pt x="1133" y="283"/>
                    <a:pt x="1184" y="283"/>
                    <a:pt x="1234" y="308"/>
                  </a:cubicBezTo>
                  <a:cubicBezTo>
                    <a:pt x="1284" y="333"/>
                    <a:pt x="1334" y="358"/>
                    <a:pt x="1409" y="408"/>
                  </a:cubicBezTo>
                  <a:cubicBezTo>
                    <a:pt x="1610" y="534"/>
                    <a:pt x="1735" y="759"/>
                    <a:pt x="1710" y="1010"/>
                  </a:cubicBezTo>
                  <a:cubicBezTo>
                    <a:pt x="1710" y="1286"/>
                    <a:pt x="1509" y="1586"/>
                    <a:pt x="1284" y="1737"/>
                  </a:cubicBezTo>
                  <a:cubicBezTo>
                    <a:pt x="1221" y="1774"/>
                    <a:pt x="1159" y="1812"/>
                    <a:pt x="1096" y="1840"/>
                  </a:cubicBezTo>
                  <a:lnTo>
                    <a:pt x="1096" y="1840"/>
                  </a:lnTo>
                  <a:cubicBezTo>
                    <a:pt x="1106" y="1837"/>
                    <a:pt x="1115" y="1836"/>
                    <a:pt x="1125" y="1836"/>
                  </a:cubicBezTo>
                  <a:cubicBezTo>
                    <a:pt x="1170" y="1836"/>
                    <a:pt x="1218" y="1864"/>
                    <a:pt x="1234" y="1912"/>
                  </a:cubicBezTo>
                  <a:cubicBezTo>
                    <a:pt x="1259" y="1937"/>
                    <a:pt x="1259" y="1962"/>
                    <a:pt x="1284" y="1987"/>
                  </a:cubicBezTo>
                  <a:cubicBezTo>
                    <a:pt x="1284" y="2012"/>
                    <a:pt x="1309" y="2012"/>
                    <a:pt x="1309" y="2037"/>
                  </a:cubicBezTo>
                  <a:cubicBezTo>
                    <a:pt x="1610" y="1862"/>
                    <a:pt x="1885" y="1536"/>
                    <a:pt x="1961" y="1210"/>
                  </a:cubicBezTo>
                  <a:lnTo>
                    <a:pt x="1961" y="1185"/>
                  </a:lnTo>
                  <a:cubicBezTo>
                    <a:pt x="1935" y="1185"/>
                    <a:pt x="1935" y="1160"/>
                    <a:pt x="1910" y="1160"/>
                  </a:cubicBezTo>
                  <a:cubicBezTo>
                    <a:pt x="1910" y="1135"/>
                    <a:pt x="1885" y="1135"/>
                    <a:pt x="1885" y="1110"/>
                  </a:cubicBezTo>
                  <a:cubicBezTo>
                    <a:pt x="1860" y="1110"/>
                    <a:pt x="1860" y="1085"/>
                    <a:pt x="1835" y="1085"/>
                  </a:cubicBezTo>
                  <a:cubicBezTo>
                    <a:pt x="1810" y="1060"/>
                    <a:pt x="1810" y="1060"/>
                    <a:pt x="1785" y="1060"/>
                  </a:cubicBezTo>
                  <a:cubicBezTo>
                    <a:pt x="1656" y="974"/>
                    <a:pt x="1731" y="794"/>
                    <a:pt x="1850" y="794"/>
                  </a:cubicBezTo>
                  <a:cubicBezTo>
                    <a:pt x="1869" y="794"/>
                    <a:pt x="1890" y="799"/>
                    <a:pt x="1910" y="809"/>
                  </a:cubicBezTo>
                  <a:cubicBezTo>
                    <a:pt x="1935" y="834"/>
                    <a:pt x="1961" y="834"/>
                    <a:pt x="1986" y="859"/>
                  </a:cubicBezTo>
                  <a:cubicBezTo>
                    <a:pt x="1961" y="634"/>
                    <a:pt x="1835" y="433"/>
                    <a:pt x="1685" y="283"/>
                  </a:cubicBezTo>
                  <a:cubicBezTo>
                    <a:pt x="1560" y="183"/>
                    <a:pt x="1409" y="83"/>
                    <a:pt x="1259" y="32"/>
                  </a:cubicBezTo>
                  <a:cubicBezTo>
                    <a:pt x="1234" y="32"/>
                    <a:pt x="1184" y="7"/>
                    <a:pt x="1159" y="7"/>
                  </a:cubicBezTo>
                  <a:cubicBezTo>
                    <a:pt x="1141" y="3"/>
                    <a:pt x="1125" y="1"/>
                    <a:pt x="1110" y="1"/>
                  </a:cubicBezTo>
                  <a:close/>
                  <a:moveTo>
                    <a:pt x="174" y="1136"/>
                  </a:moveTo>
                  <a:cubicBezTo>
                    <a:pt x="89" y="1136"/>
                    <a:pt x="0" y="1205"/>
                    <a:pt x="31" y="1311"/>
                  </a:cubicBezTo>
                  <a:cubicBezTo>
                    <a:pt x="56" y="1336"/>
                    <a:pt x="56" y="1386"/>
                    <a:pt x="81" y="1411"/>
                  </a:cubicBezTo>
                  <a:cubicBezTo>
                    <a:pt x="156" y="1586"/>
                    <a:pt x="256" y="1762"/>
                    <a:pt x="382" y="1887"/>
                  </a:cubicBezTo>
                  <a:cubicBezTo>
                    <a:pt x="482" y="2012"/>
                    <a:pt x="632" y="2113"/>
                    <a:pt x="783" y="2138"/>
                  </a:cubicBezTo>
                  <a:cubicBezTo>
                    <a:pt x="833" y="2150"/>
                    <a:pt x="877" y="2156"/>
                    <a:pt x="920" y="2156"/>
                  </a:cubicBezTo>
                  <a:cubicBezTo>
                    <a:pt x="964" y="2156"/>
                    <a:pt x="1008" y="2150"/>
                    <a:pt x="1058" y="2138"/>
                  </a:cubicBezTo>
                  <a:cubicBezTo>
                    <a:pt x="1033" y="2113"/>
                    <a:pt x="1008" y="2088"/>
                    <a:pt x="1008" y="2037"/>
                  </a:cubicBezTo>
                  <a:cubicBezTo>
                    <a:pt x="958" y="1987"/>
                    <a:pt x="983" y="1887"/>
                    <a:pt x="1058" y="1862"/>
                  </a:cubicBezTo>
                  <a:cubicBezTo>
                    <a:pt x="1063" y="1857"/>
                    <a:pt x="1069" y="1853"/>
                    <a:pt x="1074" y="1849"/>
                  </a:cubicBezTo>
                  <a:lnTo>
                    <a:pt x="1074" y="1849"/>
                  </a:lnTo>
                  <a:cubicBezTo>
                    <a:pt x="1019" y="1872"/>
                    <a:pt x="963" y="1887"/>
                    <a:pt x="908" y="1887"/>
                  </a:cubicBezTo>
                  <a:cubicBezTo>
                    <a:pt x="783" y="1887"/>
                    <a:pt x="682" y="1812"/>
                    <a:pt x="607" y="1737"/>
                  </a:cubicBezTo>
                  <a:cubicBezTo>
                    <a:pt x="507" y="1636"/>
                    <a:pt x="432" y="1511"/>
                    <a:pt x="382" y="1411"/>
                  </a:cubicBezTo>
                  <a:cubicBezTo>
                    <a:pt x="357" y="1386"/>
                    <a:pt x="357" y="1361"/>
                    <a:pt x="357" y="1361"/>
                  </a:cubicBezTo>
                  <a:cubicBezTo>
                    <a:pt x="331" y="1311"/>
                    <a:pt x="306" y="1286"/>
                    <a:pt x="306" y="1235"/>
                  </a:cubicBezTo>
                  <a:cubicBezTo>
                    <a:pt x="286" y="1166"/>
                    <a:pt x="231" y="1136"/>
                    <a:pt x="174" y="11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2980743" y="2093611"/>
              <a:ext cx="43665" cy="49210"/>
            </a:xfrm>
            <a:custGeom>
              <a:avLst/>
              <a:gdLst/>
              <a:ahLst/>
              <a:cxnLst/>
              <a:rect l="l" t="t" r="r" b="b"/>
              <a:pathLst>
                <a:path w="1504" h="1695" extrusionOk="0">
                  <a:moveTo>
                    <a:pt x="892" y="0"/>
                  </a:moveTo>
                  <a:cubicBezTo>
                    <a:pt x="773" y="0"/>
                    <a:pt x="698" y="180"/>
                    <a:pt x="827" y="266"/>
                  </a:cubicBezTo>
                  <a:cubicBezTo>
                    <a:pt x="852" y="266"/>
                    <a:pt x="852" y="266"/>
                    <a:pt x="877" y="291"/>
                  </a:cubicBezTo>
                  <a:cubicBezTo>
                    <a:pt x="902" y="291"/>
                    <a:pt x="902" y="316"/>
                    <a:pt x="927" y="316"/>
                  </a:cubicBezTo>
                  <a:cubicBezTo>
                    <a:pt x="927" y="341"/>
                    <a:pt x="952" y="341"/>
                    <a:pt x="952" y="366"/>
                  </a:cubicBezTo>
                  <a:cubicBezTo>
                    <a:pt x="977" y="366"/>
                    <a:pt x="977" y="391"/>
                    <a:pt x="1003" y="391"/>
                  </a:cubicBezTo>
                  <a:cubicBezTo>
                    <a:pt x="1003" y="416"/>
                    <a:pt x="1028" y="416"/>
                    <a:pt x="1028" y="416"/>
                  </a:cubicBezTo>
                  <a:cubicBezTo>
                    <a:pt x="1028" y="441"/>
                    <a:pt x="1053" y="441"/>
                    <a:pt x="1053" y="441"/>
                  </a:cubicBezTo>
                  <a:cubicBezTo>
                    <a:pt x="1053" y="466"/>
                    <a:pt x="1078" y="492"/>
                    <a:pt x="1078" y="492"/>
                  </a:cubicBezTo>
                  <a:cubicBezTo>
                    <a:pt x="1103" y="517"/>
                    <a:pt x="1128" y="542"/>
                    <a:pt x="1128" y="567"/>
                  </a:cubicBezTo>
                  <a:cubicBezTo>
                    <a:pt x="1153" y="592"/>
                    <a:pt x="1153" y="592"/>
                    <a:pt x="1153" y="617"/>
                  </a:cubicBezTo>
                  <a:lnTo>
                    <a:pt x="1178" y="617"/>
                  </a:lnTo>
                  <a:cubicBezTo>
                    <a:pt x="1153" y="617"/>
                    <a:pt x="1178" y="642"/>
                    <a:pt x="1178" y="642"/>
                  </a:cubicBezTo>
                  <a:cubicBezTo>
                    <a:pt x="1178" y="692"/>
                    <a:pt x="1203" y="717"/>
                    <a:pt x="1203" y="767"/>
                  </a:cubicBezTo>
                  <a:cubicBezTo>
                    <a:pt x="1203" y="767"/>
                    <a:pt x="1203" y="792"/>
                    <a:pt x="1203" y="792"/>
                  </a:cubicBezTo>
                  <a:cubicBezTo>
                    <a:pt x="1203" y="817"/>
                    <a:pt x="1203" y="842"/>
                    <a:pt x="1203" y="867"/>
                  </a:cubicBezTo>
                  <a:cubicBezTo>
                    <a:pt x="1203" y="867"/>
                    <a:pt x="1203" y="893"/>
                    <a:pt x="1203" y="893"/>
                  </a:cubicBezTo>
                  <a:cubicBezTo>
                    <a:pt x="1203" y="893"/>
                    <a:pt x="1203" y="918"/>
                    <a:pt x="1203" y="918"/>
                  </a:cubicBezTo>
                  <a:cubicBezTo>
                    <a:pt x="1203" y="943"/>
                    <a:pt x="1178" y="943"/>
                    <a:pt x="1178" y="968"/>
                  </a:cubicBezTo>
                  <a:cubicBezTo>
                    <a:pt x="1178" y="1018"/>
                    <a:pt x="1153" y="1068"/>
                    <a:pt x="1128" y="1118"/>
                  </a:cubicBezTo>
                  <a:cubicBezTo>
                    <a:pt x="1103" y="1143"/>
                    <a:pt x="1078" y="1193"/>
                    <a:pt x="1053" y="1243"/>
                  </a:cubicBezTo>
                  <a:cubicBezTo>
                    <a:pt x="1003" y="1268"/>
                    <a:pt x="952" y="1319"/>
                    <a:pt x="927" y="1344"/>
                  </a:cubicBezTo>
                  <a:cubicBezTo>
                    <a:pt x="902" y="1344"/>
                    <a:pt x="902" y="1369"/>
                    <a:pt x="877" y="1369"/>
                  </a:cubicBezTo>
                  <a:cubicBezTo>
                    <a:pt x="852" y="1394"/>
                    <a:pt x="852" y="1394"/>
                    <a:pt x="852" y="1394"/>
                  </a:cubicBezTo>
                  <a:lnTo>
                    <a:pt x="827" y="1394"/>
                  </a:lnTo>
                  <a:cubicBezTo>
                    <a:pt x="802" y="1394"/>
                    <a:pt x="777" y="1419"/>
                    <a:pt x="777" y="1419"/>
                  </a:cubicBezTo>
                  <a:lnTo>
                    <a:pt x="602" y="1419"/>
                  </a:lnTo>
                  <a:cubicBezTo>
                    <a:pt x="576" y="1394"/>
                    <a:pt x="576" y="1394"/>
                    <a:pt x="576" y="1394"/>
                  </a:cubicBezTo>
                  <a:lnTo>
                    <a:pt x="551" y="1394"/>
                  </a:lnTo>
                  <a:cubicBezTo>
                    <a:pt x="526" y="1369"/>
                    <a:pt x="501" y="1369"/>
                    <a:pt x="476" y="1344"/>
                  </a:cubicBezTo>
                  <a:cubicBezTo>
                    <a:pt x="451" y="1344"/>
                    <a:pt x="401" y="1294"/>
                    <a:pt x="376" y="1268"/>
                  </a:cubicBezTo>
                  <a:cubicBezTo>
                    <a:pt x="351" y="1243"/>
                    <a:pt x="351" y="1243"/>
                    <a:pt x="351" y="1243"/>
                  </a:cubicBezTo>
                  <a:cubicBezTo>
                    <a:pt x="351" y="1218"/>
                    <a:pt x="326" y="1218"/>
                    <a:pt x="326" y="1193"/>
                  </a:cubicBezTo>
                  <a:cubicBezTo>
                    <a:pt x="301" y="1168"/>
                    <a:pt x="301" y="1143"/>
                    <a:pt x="276" y="1118"/>
                  </a:cubicBezTo>
                  <a:cubicBezTo>
                    <a:pt x="260" y="1070"/>
                    <a:pt x="212" y="1042"/>
                    <a:pt x="167" y="1042"/>
                  </a:cubicBezTo>
                  <a:cubicBezTo>
                    <a:pt x="142" y="1042"/>
                    <a:pt x="118" y="1050"/>
                    <a:pt x="100" y="1068"/>
                  </a:cubicBezTo>
                  <a:cubicBezTo>
                    <a:pt x="25" y="1093"/>
                    <a:pt x="0" y="1193"/>
                    <a:pt x="50" y="1243"/>
                  </a:cubicBezTo>
                  <a:cubicBezTo>
                    <a:pt x="50" y="1294"/>
                    <a:pt x="75" y="1319"/>
                    <a:pt x="100" y="1344"/>
                  </a:cubicBezTo>
                  <a:cubicBezTo>
                    <a:pt x="226" y="1519"/>
                    <a:pt x="401" y="1644"/>
                    <a:pt x="602" y="1695"/>
                  </a:cubicBezTo>
                  <a:cubicBezTo>
                    <a:pt x="727" y="1695"/>
                    <a:pt x="852" y="1695"/>
                    <a:pt x="952" y="1644"/>
                  </a:cubicBezTo>
                  <a:cubicBezTo>
                    <a:pt x="1028" y="1619"/>
                    <a:pt x="1078" y="1569"/>
                    <a:pt x="1128" y="1519"/>
                  </a:cubicBezTo>
                  <a:cubicBezTo>
                    <a:pt x="1178" y="1494"/>
                    <a:pt x="1228" y="1444"/>
                    <a:pt x="1253" y="1394"/>
                  </a:cubicBezTo>
                  <a:cubicBezTo>
                    <a:pt x="1404" y="1193"/>
                    <a:pt x="1504" y="943"/>
                    <a:pt x="1454" y="692"/>
                  </a:cubicBezTo>
                  <a:cubicBezTo>
                    <a:pt x="1429" y="517"/>
                    <a:pt x="1328" y="341"/>
                    <a:pt x="1203" y="216"/>
                  </a:cubicBezTo>
                  <a:cubicBezTo>
                    <a:pt x="1153" y="166"/>
                    <a:pt x="1078" y="116"/>
                    <a:pt x="1028" y="65"/>
                  </a:cubicBezTo>
                  <a:cubicBezTo>
                    <a:pt x="1003" y="40"/>
                    <a:pt x="977" y="40"/>
                    <a:pt x="952" y="15"/>
                  </a:cubicBezTo>
                  <a:cubicBezTo>
                    <a:pt x="932" y="5"/>
                    <a:pt x="911" y="0"/>
                    <a:pt x="8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3105873" y="2830572"/>
              <a:ext cx="155759" cy="141766"/>
            </a:xfrm>
            <a:custGeom>
              <a:avLst/>
              <a:gdLst/>
              <a:ahLst/>
              <a:cxnLst/>
              <a:rect l="l" t="t" r="r" b="b"/>
              <a:pathLst>
                <a:path w="5365" h="4883" extrusionOk="0">
                  <a:moveTo>
                    <a:pt x="2528" y="1"/>
                  </a:moveTo>
                  <a:cubicBezTo>
                    <a:pt x="2099" y="1"/>
                    <a:pt x="1677" y="113"/>
                    <a:pt x="1329" y="371"/>
                  </a:cubicBezTo>
                  <a:cubicBezTo>
                    <a:pt x="652" y="847"/>
                    <a:pt x="477" y="1724"/>
                    <a:pt x="176" y="2451"/>
                  </a:cubicBezTo>
                  <a:cubicBezTo>
                    <a:pt x="101" y="2551"/>
                    <a:pt x="51" y="2677"/>
                    <a:pt x="1" y="2777"/>
                  </a:cubicBezTo>
                  <a:cubicBezTo>
                    <a:pt x="627" y="3504"/>
                    <a:pt x="1530" y="4306"/>
                    <a:pt x="2758" y="4882"/>
                  </a:cubicBezTo>
                  <a:cubicBezTo>
                    <a:pt x="2783" y="4857"/>
                    <a:pt x="2808" y="4832"/>
                    <a:pt x="2833" y="4807"/>
                  </a:cubicBezTo>
                  <a:cubicBezTo>
                    <a:pt x="2933" y="4682"/>
                    <a:pt x="2958" y="4581"/>
                    <a:pt x="3134" y="4581"/>
                  </a:cubicBezTo>
                  <a:cubicBezTo>
                    <a:pt x="3911" y="4556"/>
                    <a:pt x="4863" y="4506"/>
                    <a:pt x="5189" y="3654"/>
                  </a:cubicBezTo>
                  <a:cubicBezTo>
                    <a:pt x="5364" y="3178"/>
                    <a:pt x="5114" y="2752"/>
                    <a:pt x="4738" y="2476"/>
                  </a:cubicBezTo>
                  <a:cubicBezTo>
                    <a:pt x="4397" y="2192"/>
                    <a:pt x="3913" y="1937"/>
                    <a:pt x="3449" y="1937"/>
                  </a:cubicBezTo>
                  <a:cubicBezTo>
                    <a:pt x="3298" y="1937"/>
                    <a:pt x="3149" y="1964"/>
                    <a:pt x="3008" y="2025"/>
                  </a:cubicBezTo>
                  <a:cubicBezTo>
                    <a:pt x="2733" y="2150"/>
                    <a:pt x="2382" y="2476"/>
                    <a:pt x="2507" y="2802"/>
                  </a:cubicBezTo>
                  <a:cubicBezTo>
                    <a:pt x="2626" y="3160"/>
                    <a:pt x="3124" y="3439"/>
                    <a:pt x="3538" y="3439"/>
                  </a:cubicBezTo>
                  <a:cubicBezTo>
                    <a:pt x="3645" y="3439"/>
                    <a:pt x="3747" y="3420"/>
                    <a:pt x="3835" y="3378"/>
                  </a:cubicBezTo>
                  <a:cubicBezTo>
                    <a:pt x="3856" y="3368"/>
                    <a:pt x="3877" y="3363"/>
                    <a:pt x="3898" y="3363"/>
                  </a:cubicBezTo>
                  <a:cubicBezTo>
                    <a:pt x="4021" y="3363"/>
                    <a:pt x="4112" y="3539"/>
                    <a:pt x="3961" y="3604"/>
                  </a:cubicBezTo>
                  <a:cubicBezTo>
                    <a:pt x="3821" y="3674"/>
                    <a:pt x="3672" y="3705"/>
                    <a:pt x="3521" y="3705"/>
                  </a:cubicBezTo>
                  <a:cubicBezTo>
                    <a:pt x="3076" y="3705"/>
                    <a:pt x="2619" y="3433"/>
                    <a:pt x="2357" y="3078"/>
                  </a:cubicBezTo>
                  <a:cubicBezTo>
                    <a:pt x="2156" y="2802"/>
                    <a:pt x="2181" y="2501"/>
                    <a:pt x="2357" y="2225"/>
                  </a:cubicBezTo>
                  <a:cubicBezTo>
                    <a:pt x="2256" y="2150"/>
                    <a:pt x="2156" y="2025"/>
                    <a:pt x="2131" y="1875"/>
                  </a:cubicBezTo>
                  <a:cubicBezTo>
                    <a:pt x="2081" y="1749"/>
                    <a:pt x="2106" y="1624"/>
                    <a:pt x="2156" y="1499"/>
                  </a:cubicBezTo>
                  <a:cubicBezTo>
                    <a:pt x="2181" y="1474"/>
                    <a:pt x="2206" y="1449"/>
                    <a:pt x="2231" y="1423"/>
                  </a:cubicBezTo>
                  <a:cubicBezTo>
                    <a:pt x="2031" y="1398"/>
                    <a:pt x="1830" y="1373"/>
                    <a:pt x="1630" y="1348"/>
                  </a:cubicBezTo>
                  <a:cubicBezTo>
                    <a:pt x="1463" y="1301"/>
                    <a:pt x="1523" y="1071"/>
                    <a:pt x="1681" y="1071"/>
                  </a:cubicBezTo>
                  <a:cubicBezTo>
                    <a:pt x="1689" y="1071"/>
                    <a:pt x="1697" y="1071"/>
                    <a:pt x="1705" y="1073"/>
                  </a:cubicBezTo>
                  <a:cubicBezTo>
                    <a:pt x="1981" y="1123"/>
                    <a:pt x="2282" y="1148"/>
                    <a:pt x="2582" y="1173"/>
                  </a:cubicBezTo>
                  <a:lnTo>
                    <a:pt x="2607" y="1173"/>
                  </a:lnTo>
                  <a:cubicBezTo>
                    <a:pt x="2833" y="1198"/>
                    <a:pt x="3058" y="1198"/>
                    <a:pt x="3284" y="1198"/>
                  </a:cubicBezTo>
                  <a:cubicBezTo>
                    <a:pt x="3560" y="1198"/>
                    <a:pt x="3886" y="1173"/>
                    <a:pt x="4111" y="1048"/>
                  </a:cubicBezTo>
                  <a:cubicBezTo>
                    <a:pt x="4537" y="772"/>
                    <a:pt x="4036" y="421"/>
                    <a:pt x="3785" y="296"/>
                  </a:cubicBezTo>
                  <a:cubicBezTo>
                    <a:pt x="3760" y="296"/>
                    <a:pt x="3735" y="271"/>
                    <a:pt x="3710" y="271"/>
                  </a:cubicBezTo>
                  <a:cubicBezTo>
                    <a:pt x="3345" y="100"/>
                    <a:pt x="2933" y="1"/>
                    <a:pt x="25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3221568" y="2761010"/>
              <a:ext cx="85181" cy="99988"/>
            </a:xfrm>
            <a:custGeom>
              <a:avLst/>
              <a:gdLst/>
              <a:ahLst/>
              <a:cxnLst/>
              <a:rect l="l" t="t" r="r" b="b"/>
              <a:pathLst>
                <a:path w="2934" h="3444" extrusionOk="0">
                  <a:moveTo>
                    <a:pt x="2503" y="0"/>
                  </a:moveTo>
                  <a:cubicBezTo>
                    <a:pt x="2480" y="0"/>
                    <a:pt x="2456" y="3"/>
                    <a:pt x="2432" y="10"/>
                  </a:cubicBezTo>
                  <a:cubicBezTo>
                    <a:pt x="2256" y="60"/>
                    <a:pt x="2081" y="261"/>
                    <a:pt x="1931" y="386"/>
                  </a:cubicBezTo>
                  <a:cubicBezTo>
                    <a:pt x="1429" y="862"/>
                    <a:pt x="928" y="1388"/>
                    <a:pt x="477" y="1940"/>
                  </a:cubicBezTo>
                  <a:lnTo>
                    <a:pt x="452" y="1940"/>
                  </a:lnTo>
                  <a:cubicBezTo>
                    <a:pt x="452" y="1965"/>
                    <a:pt x="427" y="1990"/>
                    <a:pt x="402" y="1990"/>
                  </a:cubicBezTo>
                  <a:cubicBezTo>
                    <a:pt x="276" y="2165"/>
                    <a:pt x="126" y="2316"/>
                    <a:pt x="1" y="2491"/>
                  </a:cubicBezTo>
                  <a:cubicBezTo>
                    <a:pt x="226" y="2616"/>
                    <a:pt x="427" y="2767"/>
                    <a:pt x="527" y="2992"/>
                  </a:cubicBezTo>
                  <a:cubicBezTo>
                    <a:pt x="577" y="3118"/>
                    <a:pt x="577" y="3218"/>
                    <a:pt x="577" y="3318"/>
                  </a:cubicBezTo>
                  <a:cubicBezTo>
                    <a:pt x="677" y="3343"/>
                    <a:pt x="803" y="3368"/>
                    <a:pt x="878" y="3393"/>
                  </a:cubicBezTo>
                  <a:cubicBezTo>
                    <a:pt x="928" y="3418"/>
                    <a:pt x="953" y="3418"/>
                    <a:pt x="1003" y="3444"/>
                  </a:cubicBezTo>
                  <a:cubicBezTo>
                    <a:pt x="1329" y="3068"/>
                    <a:pt x="1630" y="2692"/>
                    <a:pt x="1931" y="2291"/>
                  </a:cubicBezTo>
                  <a:cubicBezTo>
                    <a:pt x="2156" y="2015"/>
                    <a:pt x="2357" y="1739"/>
                    <a:pt x="2557" y="1464"/>
                  </a:cubicBezTo>
                  <a:cubicBezTo>
                    <a:pt x="2733" y="1188"/>
                    <a:pt x="2933" y="862"/>
                    <a:pt x="2908" y="536"/>
                  </a:cubicBezTo>
                  <a:cubicBezTo>
                    <a:pt x="2908" y="331"/>
                    <a:pt x="2742" y="0"/>
                    <a:pt x="2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7"/>
            <p:cNvSpPr/>
            <p:nvPr/>
          </p:nvSpPr>
          <p:spPr>
            <a:xfrm>
              <a:off x="3184464" y="2732181"/>
              <a:ext cx="66978" cy="97520"/>
            </a:xfrm>
            <a:custGeom>
              <a:avLst/>
              <a:gdLst/>
              <a:ahLst/>
              <a:cxnLst/>
              <a:rect l="l" t="t" r="r" b="b"/>
              <a:pathLst>
                <a:path w="2307" h="3359" extrusionOk="0">
                  <a:moveTo>
                    <a:pt x="1905" y="0"/>
                  </a:moveTo>
                  <a:cubicBezTo>
                    <a:pt x="1529" y="25"/>
                    <a:pt x="1229" y="452"/>
                    <a:pt x="1053" y="727"/>
                  </a:cubicBezTo>
                  <a:cubicBezTo>
                    <a:pt x="727" y="1178"/>
                    <a:pt x="502" y="1730"/>
                    <a:pt x="301" y="2256"/>
                  </a:cubicBezTo>
                  <a:cubicBezTo>
                    <a:pt x="201" y="2532"/>
                    <a:pt x="101" y="2832"/>
                    <a:pt x="1" y="3133"/>
                  </a:cubicBezTo>
                  <a:cubicBezTo>
                    <a:pt x="251" y="3158"/>
                    <a:pt x="502" y="3208"/>
                    <a:pt x="752" y="3284"/>
                  </a:cubicBezTo>
                  <a:cubicBezTo>
                    <a:pt x="828" y="3309"/>
                    <a:pt x="928" y="3334"/>
                    <a:pt x="1003" y="3359"/>
                  </a:cubicBezTo>
                  <a:cubicBezTo>
                    <a:pt x="1179" y="3183"/>
                    <a:pt x="1329" y="2983"/>
                    <a:pt x="1504" y="2782"/>
                  </a:cubicBezTo>
                  <a:cubicBezTo>
                    <a:pt x="1680" y="2482"/>
                    <a:pt x="1805" y="2156"/>
                    <a:pt x="1930" y="1830"/>
                  </a:cubicBezTo>
                  <a:cubicBezTo>
                    <a:pt x="2106" y="1404"/>
                    <a:pt x="2306" y="903"/>
                    <a:pt x="2281" y="426"/>
                  </a:cubicBezTo>
                  <a:cubicBezTo>
                    <a:pt x="2281" y="201"/>
                    <a:pt x="2156" y="0"/>
                    <a:pt x="1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3174274" y="2864598"/>
              <a:ext cx="94617" cy="43694"/>
            </a:xfrm>
            <a:custGeom>
              <a:avLst/>
              <a:gdLst/>
              <a:ahLst/>
              <a:cxnLst/>
              <a:rect l="l" t="t" r="r" b="b"/>
              <a:pathLst>
                <a:path w="3259" h="1505" extrusionOk="0">
                  <a:moveTo>
                    <a:pt x="2031" y="1"/>
                  </a:moveTo>
                  <a:cubicBezTo>
                    <a:pt x="1755" y="226"/>
                    <a:pt x="1229" y="277"/>
                    <a:pt x="928" y="302"/>
                  </a:cubicBezTo>
                  <a:cubicBezTo>
                    <a:pt x="702" y="302"/>
                    <a:pt x="477" y="302"/>
                    <a:pt x="251" y="277"/>
                  </a:cubicBezTo>
                  <a:cubicBezTo>
                    <a:pt x="226" y="302"/>
                    <a:pt x="176" y="302"/>
                    <a:pt x="151" y="327"/>
                  </a:cubicBezTo>
                  <a:cubicBezTo>
                    <a:pt x="151" y="327"/>
                    <a:pt x="151" y="352"/>
                    <a:pt x="126" y="352"/>
                  </a:cubicBezTo>
                  <a:cubicBezTo>
                    <a:pt x="101" y="377"/>
                    <a:pt x="101" y="402"/>
                    <a:pt x="76" y="402"/>
                  </a:cubicBezTo>
                  <a:cubicBezTo>
                    <a:pt x="76" y="402"/>
                    <a:pt x="76" y="402"/>
                    <a:pt x="76" y="427"/>
                  </a:cubicBezTo>
                  <a:lnTo>
                    <a:pt x="51" y="427"/>
                  </a:lnTo>
                  <a:cubicBezTo>
                    <a:pt x="51" y="452"/>
                    <a:pt x="26" y="477"/>
                    <a:pt x="26" y="477"/>
                  </a:cubicBezTo>
                  <a:cubicBezTo>
                    <a:pt x="26" y="502"/>
                    <a:pt x="26" y="502"/>
                    <a:pt x="26" y="502"/>
                  </a:cubicBezTo>
                  <a:cubicBezTo>
                    <a:pt x="26" y="502"/>
                    <a:pt x="26" y="527"/>
                    <a:pt x="26" y="527"/>
                  </a:cubicBezTo>
                  <a:lnTo>
                    <a:pt x="1" y="527"/>
                  </a:lnTo>
                  <a:cubicBezTo>
                    <a:pt x="1" y="552"/>
                    <a:pt x="1" y="552"/>
                    <a:pt x="1" y="577"/>
                  </a:cubicBezTo>
                  <a:cubicBezTo>
                    <a:pt x="1" y="577"/>
                    <a:pt x="26" y="602"/>
                    <a:pt x="26" y="602"/>
                  </a:cubicBezTo>
                  <a:cubicBezTo>
                    <a:pt x="26" y="627"/>
                    <a:pt x="26" y="627"/>
                    <a:pt x="26" y="652"/>
                  </a:cubicBezTo>
                  <a:cubicBezTo>
                    <a:pt x="51" y="703"/>
                    <a:pt x="76" y="728"/>
                    <a:pt x="76" y="753"/>
                  </a:cubicBezTo>
                  <a:cubicBezTo>
                    <a:pt x="76" y="753"/>
                    <a:pt x="101" y="778"/>
                    <a:pt x="101" y="778"/>
                  </a:cubicBezTo>
                  <a:cubicBezTo>
                    <a:pt x="101" y="778"/>
                    <a:pt x="101" y="778"/>
                    <a:pt x="126" y="803"/>
                  </a:cubicBezTo>
                  <a:cubicBezTo>
                    <a:pt x="126" y="803"/>
                    <a:pt x="151" y="828"/>
                    <a:pt x="151" y="828"/>
                  </a:cubicBezTo>
                  <a:cubicBezTo>
                    <a:pt x="151" y="828"/>
                    <a:pt x="176" y="853"/>
                    <a:pt x="176" y="853"/>
                  </a:cubicBezTo>
                  <a:cubicBezTo>
                    <a:pt x="201" y="853"/>
                    <a:pt x="201" y="853"/>
                    <a:pt x="201" y="828"/>
                  </a:cubicBezTo>
                  <a:cubicBezTo>
                    <a:pt x="464" y="598"/>
                    <a:pt x="791" y="497"/>
                    <a:pt x="1126" y="497"/>
                  </a:cubicBezTo>
                  <a:cubicBezTo>
                    <a:pt x="1303" y="497"/>
                    <a:pt x="1482" y="525"/>
                    <a:pt x="1655" y="577"/>
                  </a:cubicBezTo>
                  <a:cubicBezTo>
                    <a:pt x="2131" y="753"/>
                    <a:pt x="2682" y="1053"/>
                    <a:pt x="2958" y="1505"/>
                  </a:cubicBezTo>
                  <a:lnTo>
                    <a:pt x="2983" y="1505"/>
                  </a:lnTo>
                  <a:cubicBezTo>
                    <a:pt x="2983" y="1505"/>
                    <a:pt x="3008" y="1480"/>
                    <a:pt x="3008" y="1480"/>
                  </a:cubicBezTo>
                  <a:cubicBezTo>
                    <a:pt x="3033" y="1454"/>
                    <a:pt x="3058" y="1429"/>
                    <a:pt x="3083" y="1404"/>
                  </a:cubicBezTo>
                  <a:cubicBezTo>
                    <a:pt x="3209" y="1229"/>
                    <a:pt x="3259" y="978"/>
                    <a:pt x="3234" y="753"/>
                  </a:cubicBezTo>
                  <a:cubicBezTo>
                    <a:pt x="3184" y="577"/>
                    <a:pt x="3058" y="427"/>
                    <a:pt x="2908" y="327"/>
                  </a:cubicBezTo>
                  <a:cubicBezTo>
                    <a:pt x="2733" y="201"/>
                    <a:pt x="2557" y="126"/>
                    <a:pt x="2357" y="76"/>
                  </a:cubicBezTo>
                  <a:cubicBezTo>
                    <a:pt x="2281" y="51"/>
                    <a:pt x="2181" y="26"/>
                    <a:pt x="2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3178658" y="2888608"/>
              <a:ext cx="755" cy="75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0" y="1"/>
                  </a:moveTo>
                  <a:cubicBezTo>
                    <a:pt x="0" y="1"/>
                    <a:pt x="25" y="26"/>
                    <a:pt x="25" y="26"/>
                  </a:cubicBezTo>
                  <a:cubicBezTo>
                    <a:pt x="25" y="2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3168467" y="2879027"/>
              <a:ext cx="100423" cy="96940"/>
            </a:xfrm>
            <a:custGeom>
              <a:avLst/>
              <a:gdLst/>
              <a:ahLst/>
              <a:cxnLst/>
              <a:rect l="l" t="t" r="r" b="b"/>
              <a:pathLst>
                <a:path w="3459" h="3339" extrusionOk="0">
                  <a:moveTo>
                    <a:pt x="533" y="578"/>
                  </a:moveTo>
                  <a:lnTo>
                    <a:pt x="533" y="578"/>
                  </a:lnTo>
                  <a:cubicBezTo>
                    <a:pt x="522" y="588"/>
                    <a:pt x="511" y="599"/>
                    <a:pt x="501" y="610"/>
                  </a:cubicBezTo>
                  <a:lnTo>
                    <a:pt x="501" y="610"/>
                  </a:lnTo>
                  <a:cubicBezTo>
                    <a:pt x="514" y="602"/>
                    <a:pt x="524" y="591"/>
                    <a:pt x="533" y="578"/>
                  </a:cubicBezTo>
                  <a:close/>
                  <a:moveTo>
                    <a:pt x="201" y="556"/>
                  </a:moveTo>
                  <a:cubicBezTo>
                    <a:pt x="25" y="807"/>
                    <a:pt x="0" y="1133"/>
                    <a:pt x="201" y="1409"/>
                  </a:cubicBezTo>
                  <a:cubicBezTo>
                    <a:pt x="463" y="1764"/>
                    <a:pt x="920" y="2036"/>
                    <a:pt x="1365" y="2036"/>
                  </a:cubicBezTo>
                  <a:cubicBezTo>
                    <a:pt x="1516" y="2036"/>
                    <a:pt x="1665" y="2005"/>
                    <a:pt x="1805" y="1935"/>
                  </a:cubicBezTo>
                  <a:cubicBezTo>
                    <a:pt x="1956" y="1870"/>
                    <a:pt x="1865" y="1694"/>
                    <a:pt x="1742" y="1694"/>
                  </a:cubicBezTo>
                  <a:cubicBezTo>
                    <a:pt x="1721" y="1694"/>
                    <a:pt x="1700" y="1699"/>
                    <a:pt x="1679" y="1709"/>
                  </a:cubicBezTo>
                  <a:cubicBezTo>
                    <a:pt x="1591" y="1751"/>
                    <a:pt x="1489" y="1770"/>
                    <a:pt x="1382" y="1770"/>
                  </a:cubicBezTo>
                  <a:cubicBezTo>
                    <a:pt x="968" y="1770"/>
                    <a:pt x="470" y="1491"/>
                    <a:pt x="351" y="1133"/>
                  </a:cubicBezTo>
                  <a:cubicBezTo>
                    <a:pt x="279" y="946"/>
                    <a:pt x="364" y="759"/>
                    <a:pt x="501" y="610"/>
                  </a:cubicBezTo>
                  <a:lnTo>
                    <a:pt x="501" y="610"/>
                  </a:lnTo>
                  <a:cubicBezTo>
                    <a:pt x="481" y="624"/>
                    <a:pt x="456" y="632"/>
                    <a:pt x="426" y="632"/>
                  </a:cubicBezTo>
                  <a:cubicBezTo>
                    <a:pt x="351" y="632"/>
                    <a:pt x="276" y="607"/>
                    <a:pt x="226" y="582"/>
                  </a:cubicBezTo>
                  <a:cubicBezTo>
                    <a:pt x="226" y="556"/>
                    <a:pt x="201" y="556"/>
                    <a:pt x="201" y="556"/>
                  </a:cubicBezTo>
                  <a:close/>
                  <a:moveTo>
                    <a:pt x="953" y="3188"/>
                  </a:moveTo>
                  <a:cubicBezTo>
                    <a:pt x="953" y="3201"/>
                    <a:pt x="946" y="3207"/>
                    <a:pt x="940" y="3207"/>
                  </a:cubicBezTo>
                  <a:cubicBezTo>
                    <a:pt x="934" y="3207"/>
                    <a:pt x="928" y="3201"/>
                    <a:pt x="928" y="3188"/>
                  </a:cubicBezTo>
                  <a:close/>
                  <a:moveTo>
                    <a:pt x="1326" y="0"/>
                  </a:moveTo>
                  <a:cubicBezTo>
                    <a:pt x="991" y="0"/>
                    <a:pt x="664" y="101"/>
                    <a:pt x="401" y="331"/>
                  </a:cubicBezTo>
                  <a:cubicBezTo>
                    <a:pt x="401" y="356"/>
                    <a:pt x="401" y="356"/>
                    <a:pt x="376" y="356"/>
                  </a:cubicBezTo>
                  <a:lnTo>
                    <a:pt x="401" y="356"/>
                  </a:lnTo>
                  <a:cubicBezTo>
                    <a:pt x="401" y="381"/>
                    <a:pt x="426" y="381"/>
                    <a:pt x="426" y="381"/>
                  </a:cubicBezTo>
                  <a:cubicBezTo>
                    <a:pt x="501" y="381"/>
                    <a:pt x="552" y="431"/>
                    <a:pt x="552" y="506"/>
                  </a:cubicBezTo>
                  <a:cubicBezTo>
                    <a:pt x="552" y="534"/>
                    <a:pt x="545" y="558"/>
                    <a:pt x="533" y="578"/>
                  </a:cubicBezTo>
                  <a:lnTo>
                    <a:pt x="533" y="578"/>
                  </a:lnTo>
                  <a:cubicBezTo>
                    <a:pt x="629" y="482"/>
                    <a:pt x="746" y="404"/>
                    <a:pt x="852" y="356"/>
                  </a:cubicBezTo>
                  <a:cubicBezTo>
                    <a:pt x="993" y="295"/>
                    <a:pt x="1142" y="268"/>
                    <a:pt x="1293" y="268"/>
                  </a:cubicBezTo>
                  <a:cubicBezTo>
                    <a:pt x="1757" y="268"/>
                    <a:pt x="2241" y="523"/>
                    <a:pt x="2582" y="807"/>
                  </a:cubicBezTo>
                  <a:cubicBezTo>
                    <a:pt x="2958" y="1083"/>
                    <a:pt x="3208" y="1509"/>
                    <a:pt x="3033" y="1985"/>
                  </a:cubicBezTo>
                  <a:cubicBezTo>
                    <a:pt x="2707" y="2837"/>
                    <a:pt x="1755" y="2887"/>
                    <a:pt x="978" y="2912"/>
                  </a:cubicBezTo>
                  <a:cubicBezTo>
                    <a:pt x="802" y="2912"/>
                    <a:pt x="777" y="3013"/>
                    <a:pt x="677" y="3138"/>
                  </a:cubicBezTo>
                  <a:cubicBezTo>
                    <a:pt x="652" y="3163"/>
                    <a:pt x="627" y="3188"/>
                    <a:pt x="602" y="3213"/>
                  </a:cubicBezTo>
                  <a:cubicBezTo>
                    <a:pt x="627" y="3238"/>
                    <a:pt x="652" y="3238"/>
                    <a:pt x="677" y="3263"/>
                  </a:cubicBezTo>
                  <a:cubicBezTo>
                    <a:pt x="727" y="3288"/>
                    <a:pt x="802" y="3313"/>
                    <a:pt x="852" y="3338"/>
                  </a:cubicBezTo>
                  <a:cubicBezTo>
                    <a:pt x="902" y="3288"/>
                    <a:pt x="953" y="3238"/>
                    <a:pt x="978" y="3188"/>
                  </a:cubicBezTo>
                  <a:lnTo>
                    <a:pt x="1078" y="3188"/>
                  </a:lnTo>
                  <a:cubicBezTo>
                    <a:pt x="1278" y="3188"/>
                    <a:pt x="1504" y="3188"/>
                    <a:pt x="1704" y="3138"/>
                  </a:cubicBezTo>
                  <a:cubicBezTo>
                    <a:pt x="2231" y="3088"/>
                    <a:pt x="2707" y="2912"/>
                    <a:pt x="3033" y="2486"/>
                  </a:cubicBezTo>
                  <a:cubicBezTo>
                    <a:pt x="3308" y="2135"/>
                    <a:pt x="3459" y="1684"/>
                    <a:pt x="3283" y="1258"/>
                  </a:cubicBezTo>
                  <a:lnTo>
                    <a:pt x="3283" y="1258"/>
                  </a:lnTo>
                  <a:cubicBezTo>
                    <a:pt x="3233" y="1283"/>
                    <a:pt x="3183" y="1308"/>
                    <a:pt x="3133" y="1333"/>
                  </a:cubicBezTo>
                  <a:cubicBezTo>
                    <a:pt x="3121" y="1338"/>
                    <a:pt x="3109" y="1339"/>
                    <a:pt x="3097" y="1339"/>
                  </a:cubicBezTo>
                  <a:cubicBezTo>
                    <a:pt x="2972" y="1339"/>
                    <a:pt x="2922" y="1104"/>
                    <a:pt x="3083" y="1058"/>
                  </a:cubicBezTo>
                  <a:cubicBezTo>
                    <a:pt x="3108" y="1058"/>
                    <a:pt x="3108" y="1033"/>
                    <a:pt x="3133" y="1033"/>
                  </a:cubicBezTo>
                  <a:cubicBezTo>
                    <a:pt x="3133" y="1033"/>
                    <a:pt x="3158" y="1033"/>
                    <a:pt x="3158" y="1008"/>
                  </a:cubicBezTo>
                  <a:cubicBezTo>
                    <a:pt x="2882" y="556"/>
                    <a:pt x="2331" y="256"/>
                    <a:pt x="1855" y="80"/>
                  </a:cubicBezTo>
                  <a:cubicBezTo>
                    <a:pt x="1682" y="28"/>
                    <a:pt x="1503" y="0"/>
                    <a:pt x="13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3181561" y="2833330"/>
              <a:ext cx="56788" cy="40036"/>
            </a:xfrm>
            <a:custGeom>
              <a:avLst/>
              <a:gdLst/>
              <a:ahLst/>
              <a:cxnLst/>
              <a:rect l="l" t="t" r="r" b="b"/>
              <a:pathLst>
                <a:path w="1956" h="1379" extrusionOk="0">
                  <a:moveTo>
                    <a:pt x="1103" y="176"/>
                  </a:moveTo>
                  <a:cubicBezTo>
                    <a:pt x="1117" y="182"/>
                    <a:pt x="1131" y="188"/>
                    <a:pt x="1145" y="190"/>
                  </a:cubicBezTo>
                  <a:lnTo>
                    <a:pt x="1145" y="190"/>
                  </a:lnTo>
                  <a:cubicBezTo>
                    <a:pt x="1131" y="183"/>
                    <a:pt x="1117" y="176"/>
                    <a:pt x="1103" y="176"/>
                  </a:cubicBezTo>
                  <a:close/>
                  <a:moveTo>
                    <a:pt x="1379" y="0"/>
                  </a:moveTo>
                  <a:cubicBezTo>
                    <a:pt x="1329" y="50"/>
                    <a:pt x="1279" y="100"/>
                    <a:pt x="1253" y="151"/>
                  </a:cubicBezTo>
                  <a:cubicBezTo>
                    <a:pt x="1224" y="180"/>
                    <a:pt x="1195" y="192"/>
                    <a:pt x="1165" y="192"/>
                  </a:cubicBezTo>
                  <a:cubicBezTo>
                    <a:pt x="1158" y="192"/>
                    <a:pt x="1152" y="191"/>
                    <a:pt x="1145" y="190"/>
                  </a:cubicBezTo>
                  <a:lnTo>
                    <a:pt x="1145" y="190"/>
                  </a:lnTo>
                  <a:cubicBezTo>
                    <a:pt x="1156" y="196"/>
                    <a:pt x="1167" y="201"/>
                    <a:pt x="1178" y="201"/>
                  </a:cubicBezTo>
                  <a:cubicBezTo>
                    <a:pt x="1400" y="311"/>
                    <a:pt x="1816" y="598"/>
                    <a:pt x="1618" y="853"/>
                  </a:cubicBezTo>
                  <a:lnTo>
                    <a:pt x="1618" y="853"/>
                  </a:lnTo>
                  <a:cubicBezTo>
                    <a:pt x="1633" y="840"/>
                    <a:pt x="1654" y="831"/>
                    <a:pt x="1680" y="827"/>
                  </a:cubicBezTo>
                  <a:cubicBezTo>
                    <a:pt x="1717" y="815"/>
                    <a:pt x="1761" y="808"/>
                    <a:pt x="1808" y="808"/>
                  </a:cubicBezTo>
                  <a:cubicBezTo>
                    <a:pt x="1855" y="808"/>
                    <a:pt x="1905" y="815"/>
                    <a:pt x="1955" y="827"/>
                  </a:cubicBezTo>
                  <a:cubicBezTo>
                    <a:pt x="1955" y="727"/>
                    <a:pt x="1955" y="627"/>
                    <a:pt x="1905" y="501"/>
                  </a:cubicBezTo>
                  <a:cubicBezTo>
                    <a:pt x="1805" y="276"/>
                    <a:pt x="1604" y="125"/>
                    <a:pt x="1379" y="0"/>
                  </a:cubicBezTo>
                  <a:close/>
                  <a:moveTo>
                    <a:pt x="1618" y="853"/>
                  </a:moveTo>
                  <a:lnTo>
                    <a:pt x="1618" y="853"/>
                  </a:lnTo>
                  <a:cubicBezTo>
                    <a:pt x="1609" y="860"/>
                    <a:pt x="1602" y="869"/>
                    <a:pt x="1596" y="878"/>
                  </a:cubicBezTo>
                  <a:lnTo>
                    <a:pt x="1596" y="878"/>
                  </a:lnTo>
                  <a:cubicBezTo>
                    <a:pt x="1604" y="870"/>
                    <a:pt x="1611" y="861"/>
                    <a:pt x="1618" y="853"/>
                  </a:cubicBezTo>
                  <a:close/>
                  <a:moveTo>
                    <a:pt x="1596" y="878"/>
                  </a:moveTo>
                  <a:lnTo>
                    <a:pt x="1596" y="878"/>
                  </a:lnTo>
                  <a:cubicBezTo>
                    <a:pt x="1572" y="903"/>
                    <a:pt x="1542" y="928"/>
                    <a:pt x="1504" y="953"/>
                  </a:cubicBezTo>
                  <a:cubicBezTo>
                    <a:pt x="1279" y="1078"/>
                    <a:pt x="953" y="1103"/>
                    <a:pt x="677" y="1103"/>
                  </a:cubicBezTo>
                  <a:cubicBezTo>
                    <a:pt x="451" y="1103"/>
                    <a:pt x="226" y="1103"/>
                    <a:pt x="0" y="1078"/>
                  </a:cubicBezTo>
                  <a:lnTo>
                    <a:pt x="0" y="1078"/>
                  </a:lnTo>
                  <a:cubicBezTo>
                    <a:pt x="76" y="1103"/>
                    <a:pt x="126" y="1153"/>
                    <a:pt x="126" y="1228"/>
                  </a:cubicBezTo>
                  <a:cubicBezTo>
                    <a:pt x="151" y="1278"/>
                    <a:pt x="76" y="1354"/>
                    <a:pt x="25" y="1354"/>
                  </a:cubicBezTo>
                  <a:lnTo>
                    <a:pt x="0" y="1354"/>
                  </a:lnTo>
                  <a:cubicBezTo>
                    <a:pt x="226" y="1379"/>
                    <a:pt x="451" y="1379"/>
                    <a:pt x="677" y="1379"/>
                  </a:cubicBezTo>
                  <a:cubicBezTo>
                    <a:pt x="978" y="1354"/>
                    <a:pt x="1504" y="1303"/>
                    <a:pt x="1780" y="1078"/>
                  </a:cubicBezTo>
                  <a:lnTo>
                    <a:pt x="1755" y="1078"/>
                  </a:lnTo>
                  <a:cubicBezTo>
                    <a:pt x="1740" y="1082"/>
                    <a:pt x="1726" y="1084"/>
                    <a:pt x="1713" y="1084"/>
                  </a:cubicBezTo>
                  <a:cubicBezTo>
                    <a:pt x="1605" y="1084"/>
                    <a:pt x="1550" y="954"/>
                    <a:pt x="1596" y="878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3257946" y="2909715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cubicBezTo>
                    <a:pt x="1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3148319" y="2861637"/>
              <a:ext cx="32545" cy="10278"/>
            </a:xfrm>
            <a:custGeom>
              <a:avLst/>
              <a:gdLst/>
              <a:ahLst/>
              <a:cxnLst/>
              <a:rect l="l" t="t" r="r" b="b"/>
              <a:pathLst>
                <a:path w="1121" h="354" extrusionOk="0">
                  <a:moveTo>
                    <a:pt x="219" y="1"/>
                  </a:moveTo>
                  <a:cubicBezTo>
                    <a:pt x="61" y="1"/>
                    <a:pt x="1" y="231"/>
                    <a:pt x="168" y="278"/>
                  </a:cubicBezTo>
                  <a:cubicBezTo>
                    <a:pt x="368" y="303"/>
                    <a:pt x="569" y="328"/>
                    <a:pt x="769" y="353"/>
                  </a:cubicBezTo>
                  <a:cubicBezTo>
                    <a:pt x="820" y="278"/>
                    <a:pt x="870" y="228"/>
                    <a:pt x="920" y="203"/>
                  </a:cubicBezTo>
                  <a:cubicBezTo>
                    <a:pt x="970" y="153"/>
                    <a:pt x="1070" y="103"/>
                    <a:pt x="1120" y="103"/>
                  </a:cubicBezTo>
                  <a:cubicBezTo>
                    <a:pt x="820" y="78"/>
                    <a:pt x="519" y="53"/>
                    <a:pt x="243" y="3"/>
                  </a:cubicBezTo>
                  <a:cubicBezTo>
                    <a:pt x="235" y="1"/>
                    <a:pt x="227" y="1"/>
                    <a:pt x="219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3100067" y="2823140"/>
              <a:ext cx="113546" cy="88056"/>
            </a:xfrm>
            <a:custGeom>
              <a:avLst/>
              <a:gdLst/>
              <a:ahLst/>
              <a:cxnLst/>
              <a:rect l="l" t="t" r="r" b="b"/>
              <a:pathLst>
                <a:path w="3911" h="3033" extrusionOk="0">
                  <a:moveTo>
                    <a:pt x="3891" y="518"/>
                  </a:moveTo>
                  <a:cubicBezTo>
                    <a:pt x="3897" y="521"/>
                    <a:pt x="3903" y="524"/>
                    <a:pt x="3910" y="527"/>
                  </a:cubicBezTo>
                  <a:cubicBezTo>
                    <a:pt x="3904" y="524"/>
                    <a:pt x="3897" y="521"/>
                    <a:pt x="3891" y="518"/>
                  </a:cubicBezTo>
                  <a:close/>
                  <a:moveTo>
                    <a:pt x="2607" y="0"/>
                  </a:moveTo>
                  <a:cubicBezTo>
                    <a:pt x="2507" y="0"/>
                    <a:pt x="2381" y="0"/>
                    <a:pt x="2256" y="25"/>
                  </a:cubicBezTo>
                  <a:cubicBezTo>
                    <a:pt x="1855" y="100"/>
                    <a:pt x="1454" y="276"/>
                    <a:pt x="1153" y="577"/>
                  </a:cubicBezTo>
                  <a:cubicBezTo>
                    <a:pt x="777" y="903"/>
                    <a:pt x="627" y="1329"/>
                    <a:pt x="451" y="1780"/>
                  </a:cubicBezTo>
                  <a:cubicBezTo>
                    <a:pt x="301" y="2131"/>
                    <a:pt x="176" y="2481"/>
                    <a:pt x="0" y="2832"/>
                  </a:cubicBezTo>
                  <a:cubicBezTo>
                    <a:pt x="75" y="2882"/>
                    <a:pt x="126" y="2958"/>
                    <a:pt x="201" y="3033"/>
                  </a:cubicBezTo>
                  <a:cubicBezTo>
                    <a:pt x="251" y="2933"/>
                    <a:pt x="301" y="2807"/>
                    <a:pt x="376" y="2707"/>
                  </a:cubicBezTo>
                  <a:cubicBezTo>
                    <a:pt x="677" y="1980"/>
                    <a:pt x="852" y="1103"/>
                    <a:pt x="1529" y="627"/>
                  </a:cubicBezTo>
                  <a:cubicBezTo>
                    <a:pt x="1877" y="369"/>
                    <a:pt x="2299" y="257"/>
                    <a:pt x="2728" y="257"/>
                  </a:cubicBezTo>
                  <a:cubicBezTo>
                    <a:pt x="3126" y="257"/>
                    <a:pt x="3531" y="353"/>
                    <a:pt x="3891" y="518"/>
                  </a:cubicBezTo>
                  <a:lnTo>
                    <a:pt x="3891" y="518"/>
                  </a:lnTo>
                  <a:cubicBezTo>
                    <a:pt x="3827" y="480"/>
                    <a:pt x="3791" y="369"/>
                    <a:pt x="3860" y="301"/>
                  </a:cubicBezTo>
                  <a:cubicBezTo>
                    <a:pt x="3885" y="276"/>
                    <a:pt x="3910" y="251"/>
                    <a:pt x="3910" y="226"/>
                  </a:cubicBezTo>
                  <a:cubicBezTo>
                    <a:pt x="3835" y="201"/>
                    <a:pt x="3735" y="176"/>
                    <a:pt x="3659" y="151"/>
                  </a:cubicBezTo>
                  <a:cubicBezTo>
                    <a:pt x="3409" y="75"/>
                    <a:pt x="3158" y="25"/>
                    <a:pt x="2908" y="0"/>
                  </a:cubicBezTo>
                  <a:cubicBezTo>
                    <a:pt x="2883" y="50"/>
                    <a:pt x="2857" y="100"/>
                    <a:pt x="2832" y="151"/>
                  </a:cubicBezTo>
                  <a:cubicBezTo>
                    <a:pt x="2812" y="222"/>
                    <a:pt x="2758" y="252"/>
                    <a:pt x="2705" y="252"/>
                  </a:cubicBezTo>
                  <a:cubicBezTo>
                    <a:pt x="2628" y="252"/>
                    <a:pt x="2552" y="189"/>
                    <a:pt x="2582" y="100"/>
                  </a:cubicBezTo>
                  <a:cubicBezTo>
                    <a:pt x="2582" y="50"/>
                    <a:pt x="2607" y="25"/>
                    <a:pt x="260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3225632" y="2856788"/>
              <a:ext cx="50546" cy="61142"/>
            </a:xfrm>
            <a:custGeom>
              <a:avLst/>
              <a:gdLst/>
              <a:ahLst/>
              <a:cxnLst/>
              <a:rect l="l" t="t" r="r" b="b"/>
              <a:pathLst>
                <a:path w="1741" h="2106" extrusionOk="0">
                  <a:moveTo>
                    <a:pt x="290" y="0"/>
                  </a:moveTo>
                  <a:cubicBezTo>
                    <a:pt x="243" y="0"/>
                    <a:pt x="199" y="7"/>
                    <a:pt x="162" y="19"/>
                  </a:cubicBezTo>
                  <a:cubicBezTo>
                    <a:pt x="1" y="42"/>
                    <a:pt x="51" y="276"/>
                    <a:pt x="195" y="276"/>
                  </a:cubicBezTo>
                  <a:cubicBezTo>
                    <a:pt x="208" y="276"/>
                    <a:pt x="222" y="274"/>
                    <a:pt x="237" y="270"/>
                  </a:cubicBezTo>
                  <a:lnTo>
                    <a:pt x="337" y="270"/>
                  </a:lnTo>
                  <a:cubicBezTo>
                    <a:pt x="412" y="295"/>
                    <a:pt x="512" y="320"/>
                    <a:pt x="588" y="345"/>
                  </a:cubicBezTo>
                  <a:cubicBezTo>
                    <a:pt x="788" y="395"/>
                    <a:pt x="964" y="470"/>
                    <a:pt x="1139" y="596"/>
                  </a:cubicBezTo>
                  <a:cubicBezTo>
                    <a:pt x="1289" y="696"/>
                    <a:pt x="1415" y="846"/>
                    <a:pt x="1465" y="1022"/>
                  </a:cubicBezTo>
                  <a:cubicBezTo>
                    <a:pt x="1490" y="1247"/>
                    <a:pt x="1440" y="1498"/>
                    <a:pt x="1314" y="1673"/>
                  </a:cubicBezTo>
                  <a:cubicBezTo>
                    <a:pt x="1289" y="1698"/>
                    <a:pt x="1264" y="1723"/>
                    <a:pt x="1239" y="1749"/>
                  </a:cubicBezTo>
                  <a:cubicBezTo>
                    <a:pt x="1239" y="1749"/>
                    <a:pt x="1214" y="1774"/>
                    <a:pt x="1214" y="1774"/>
                  </a:cubicBezTo>
                  <a:lnTo>
                    <a:pt x="1189" y="1774"/>
                  </a:lnTo>
                  <a:cubicBezTo>
                    <a:pt x="1189" y="1799"/>
                    <a:pt x="1164" y="1799"/>
                    <a:pt x="1164" y="1799"/>
                  </a:cubicBezTo>
                  <a:cubicBezTo>
                    <a:pt x="1139" y="1799"/>
                    <a:pt x="1139" y="1824"/>
                    <a:pt x="1114" y="1824"/>
                  </a:cubicBezTo>
                  <a:cubicBezTo>
                    <a:pt x="953" y="1870"/>
                    <a:pt x="1003" y="2105"/>
                    <a:pt x="1128" y="2105"/>
                  </a:cubicBezTo>
                  <a:cubicBezTo>
                    <a:pt x="1140" y="2105"/>
                    <a:pt x="1152" y="2104"/>
                    <a:pt x="1164" y="2099"/>
                  </a:cubicBezTo>
                  <a:cubicBezTo>
                    <a:pt x="1214" y="2074"/>
                    <a:pt x="1264" y="2049"/>
                    <a:pt x="1314" y="2024"/>
                  </a:cubicBezTo>
                  <a:cubicBezTo>
                    <a:pt x="1615" y="1849"/>
                    <a:pt x="1741" y="1448"/>
                    <a:pt x="1741" y="1097"/>
                  </a:cubicBezTo>
                  <a:cubicBezTo>
                    <a:pt x="1715" y="721"/>
                    <a:pt x="1440" y="445"/>
                    <a:pt x="1114" y="270"/>
                  </a:cubicBezTo>
                  <a:cubicBezTo>
                    <a:pt x="1064" y="320"/>
                    <a:pt x="1039" y="345"/>
                    <a:pt x="989" y="395"/>
                  </a:cubicBezTo>
                  <a:cubicBezTo>
                    <a:pt x="958" y="426"/>
                    <a:pt x="925" y="438"/>
                    <a:pt x="893" y="438"/>
                  </a:cubicBezTo>
                  <a:cubicBezTo>
                    <a:pt x="794" y="438"/>
                    <a:pt x="712" y="315"/>
                    <a:pt x="788" y="220"/>
                  </a:cubicBezTo>
                  <a:cubicBezTo>
                    <a:pt x="813" y="195"/>
                    <a:pt x="838" y="170"/>
                    <a:pt x="863" y="145"/>
                  </a:cubicBezTo>
                  <a:cubicBezTo>
                    <a:pt x="813" y="119"/>
                    <a:pt x="788" y="119"/>
                    <a:pt x="738" y="94"/>
                  </a:cubicBezTo>
                  <a:cubicBezTo>
                    <a:pt x="663" y="69"/>
                    <a:pt x="537" y="44"/>
                    <a:pt x="437" y="19"/>
                  </a:cubicBezTo>
                  <a:cubicBezTo>
                    <a:pt x="387" y="7"/>
                    <a:pt x="337" y="0"/>
                    <a:pt x="29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3166290" y="2864598"/>
              <a:ext cx="19655" cy="32778"/>
            </a:xfrm>
            <a:custGeom>
              <a:avLst/>
              <a:gdLst/>
              <a:ahLst/>
              <a:cxnLst/>
              <a:rect l="l" t="t" r="r" b="b"/>
              <a:pathLst>
                <a:path w="677" h="1129" extrusionOk="0">
                  <a:moveTo>
                    <a:pt x="501" y="1"/>
                  </a:moveTo>
                  <a:cubicBezTo>
                    <a:pt x="451" y="1"/>
                    <a:pt x="351" y="51"/>
                    <a:pt x="301" y="101"/>
                  </a:cubicBezTo>
                  <a:cubicBezTo>
                    <a:pt x="251" y="126"/>
                    <a:pt x="201" y="176"/>
                    <a:pt x="150" y="251"/>
                  </a:cubicBezTo>
                  <a:cubicBezTo>
                    <a:pt x="125" y="277"/>
                    <a:pt x="100" y="302"/>
                    <a:pt x="75" y="327"/>
                  </a:cubicBezTo>
                  <a:cubicBezTo>
                    <a:pt x="25" y="452"/>
                    <a:pt x="0" y="577"/>
                    <a:pt x="50" y="703"/>
                  </a:cubicBezTo>
                  <a:cubicBezTo>
                    <a:pt x="75" y="853"/>
                    <a:pt x="175" y="978"/>
                    <a:pt x="276" y="1053"/>
                  </a:cubicBezTo>
                  <a:cubicBezTo>
                    <a:pt x="276" y="1053"/>
                    <a:pt x="301" y="1079"/>
                    <a:pt x="301" y="1079"/>
                  </a:cubicBezTo>
                  <a:cubicBezTo>
                    <a:pt x="351" y="1104"/>
                    <a:pt x="426" y="1129"/>
                    <a:pt x="501" y="1129"/>
                  </a:cubicBezTo>
                  <a:cubicBezTo>
                    <a:pt x="576" y="1129"/>
                    <a:pt x="627" y="1079"/>
                    <a:pt x="627" y="1003"/>
                  </a:cubicBezTo>
                  <a:cubicBezTo>
                    <a:pt x="627" y="928"/>
                    <a:pt x="576" y="878"/>
                    <a:pt x="501" y="878"/>
                  </a:cubicBezTo>
                  <a:cubicBezTo>
                    <a:pt x="501" y="878"/>
                    <a:pt x="476" y="878"/>
                    <a:pt x="476" y="853"/>
                  </a:cubicBezTo>
                  <a:lnTo>
                    <a:pt x="451" y="853"/>
                  </a:lnTo>
                  <a:cubicBezTo>
                    <a:pt x="451" y="853"/>
                    <a:pt x="426" y="828"/>
                    <a:pt x="426" y="828"/>
                  </a:cubicBezTo>
                  <a:cubicBezTo>
                    <a:pt x="426" y="828"/>
                    <a:pt x="401" y="803"/>
                    <a:pt x="401" y="803"/>
                  </a:cubicBezTo>
                  <a:cubicBezTo>
                    <a:pt x="376" y="778"/>
                    <a:pt x="376" y="778"/>
                    <a:pt x="376" y="778"/>
                  </a:cubicBezTo>
                  <a:cubicBezTo>
                    <a:pt x="376" y="778"/>
                    <a:pt x="351" y="753"/>
                    <a:pt x="351" y="753"/>
                  </a:cubicBezTo>
                  <a:cubicBezTo>
                    <a:pt x="351" y="728"/>
                    <a:pt x="326" y="703"/>
                    <a:pt x="301" y="652"/>
                  </a:cubicBezTo>
                  <a:cubicBezTo>
                    <a:pt x="301" y="627"/>
                    <a:pt x="301" y="627"/>
                    <a:pt x="301" y="602"/>
                  </a:cubicBezTo>
                  <a:cubicBezTo>
                    <a:pt x="301" y="602"/>
                    <a:pt x="276" y="577"/>
                    <a:pt x="276" y="577"/>
                  </a:cubicBezTo>
                  <a:cubicBezTo>
                    <a:pt x="276" y="552"/>
                    <a:pt x="276" y="552"/>
                    <a:pt x="276" y="527"/>
                  </a:cubicBezTo>
                  <a:lnTo>
                    <a:pt x="301" y="527"/>
                  </a:lnTo>
                  <a:cubicBezTo>
                    <a:pt x="301" y="527"/>
                    <a:pt x="301" y="502"/>
                    <a:pt x="301" y="502"/>
                  </a:cubicBezTo>
                  <a:cubicBezTo>
                    <a:pt x="301" y="502"/>
                    <a:pt x="301" y="502"/>
                    <a:pt x="301" y="477"/>
                  </a:cubicBezTo>
                  <a:cubicBezTo>
                    <a:pt x="301" y="477"/>
                    <a:pt x="326" y="452"/>
                    <a:pt x="326" y="427"/>
                  </a:cubicBezTo>
                  <a:lnTo>
                    <a:pt x="351" y="427"/>
                  </a:lnTo>
                  <a:cubicBezTo>
                    <a:pt x="351" y="402"/>
                    <a:pt x="351" y="402"/>
                    <a:pt x="351" y="402"/>
                  </a:cubicBezTo>
                  <a:cubicBezTo>
                    <a:pt x="376" y="402"/>
                    <a:pt x="376" y="377"/>
                    <a:pt x="401" y="352"/>
                  </a:cubicBezTo>
                  <a:cubicBezTo>
                    <a:pt x="426" y="352"/>
                    <a:pt x="426" y="327"/>
                    <a:pt x="426" y="327"/>
                  </a:cubicBezTo>
                  <a:cubicBezTo>
                    <a:pt x="451" y="302"/>
                    <a:pt x="501" y="302"/>
                    <a:pt x="526" y="277"/>
                  </a:cubicBezTo>
                  <a:lnTo>
                    <a:pt x="551" y="277"/>
                  </a:lnTo>
                  <a:cubicBezTo>
                    <a:pt x="602" y="277"/>
                    <a:pt x="677" y="201"/>
                    <a:pt x="652" y="151"/>
                  </a:cubicBezTo>
                  <a:cubicBezTo>
                    <a:pt x="652" y="76"/>
                    <a:pt x="602" y="26"/>
                    <a:pt x="5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3235387" y="2753404"/>
              <a:ext cx="79346" cy="116420"/>
            </a:xfrm>
            <a:custGeom>
              <a:avLst/>
              <a:gdLst/>
              <a:ahLst/>
              <a:cxnLst/>
              <a:rect l="l" t="t" r="r" b="b"/>
              <a:pathLst>
                <a:path w="2733" h="4010" extrusionOk="0">
                  <a:moveTo>
                    <a:pt x="2026" y="0"/>
                  </a:moveTo>
                  <a:cubicBezTo>
                    <a:pt x="1896" y="0"/>
                    <a:pt x="1768" y="55"/>
                    <a:pt x="1630" y="147"/>
                  </a:cubicBezTo>
                  <a:cubicBezTo>
                    <a:pt x="1154" y="497"/>
                    <a:pt x="753" y="949"/>
                    <a:pt x="352" y="1400"/>
                  </a:cubicBezTo>
                  <a:cubicBezTo>
                    <a:pt x="252" y="1650"/>
                    <a:pt x="126" y="1926"/>
                    <a:pt x="1" y="2202"/>
                  </a:cubicBezTo>
                  <a:cubicBezTo>
                    <a:pt x="452" y="1650"/>
                    <a:pt x="953" y="1124"/>
                    <a:pt x="1455" y="648"/>
                  </a:cubicBezTo>
                  <a:cubicBezTo>
                    <a:pt x="1605" y="523"/>
                    <a:pt x="1780" y="322"/>
                    <a:pt x="1956" y="272"/>
                  </a:cubicBezTo>
                  <a:cubicBezTo>
                    <a:pt x="1980" y="265"/>
                    <a:pt x="2004" y="262"/>
                    <a:pt x="2027" y="262"/>
                  </a:cubicBezTo>
                  <a:cubicBezTo>
                    <a:pt x="2266" y="262"/>
                    <a:pt x="2432" y="593"/>
                    <a:pt x="2432" y="798"/>
                  </a:cubicBezTo>
                  <a:cubicBezTo>
                    <a:pt x="2457" y="1124"/>
                    <a:pt x="2257" y="1450"/>
                    <a:pt x="2081" y="1726"/>
                  </a:cubicBezTo>
                  <a:cubicBezTo>
                    <a:pt x="1881" y="2001"/>
                    <a:pt x="1680" y="2277"/>
                    <a:pt x="1455" y="2553"/>
                  </a:cubicBezTo>
                  <a:cubicBezTo>
                    <a:pt x="1154" y="2954"/>
                    <a:pt x="853" y="3330"/>
                    <a:pt x="527" y="3706"/>
                  </a:cubicBezTo>
                  <a:cubicBezTo>
                    <a:pt x="502" y="3731"/>
                    <a:pt x="477" y="3756"/>
                    <a:pt x="452" y="3781"/>
                  </a:cubicBezTo>
                  <a:cubicBezTo>
                    <a:pt x="377" y="3874"/>
                    <a:pt x="456" y="4010"/>
                    <a:pt x="553" y="4010"/>
                  </a:cubicBezTo>
                  <a:cubicBezTo>
                    <a:pt x="586" y="4010"/>
                    <a:pt x="621" y="3994"/>
                    <a:pt x="653" y="3956"/>
                  </a:cubicBezTo>
                  <a:cubicBezTo>
                    <a:pt x="703" y="3906"/>
                    <a:pt x="728" y="3881"/>
                    <a:pt x="778" y="3831"/>
                  </a:cubicBezTo>
                  <a:cubicBezTo>
                    <a:pt x="1054" y="3480"/>
                    <a:pt x="1329" y="3154"/>
                    <a:pt x="1605" y="2803"/>
                  </a:cubicBezTo>
                  <a:cubicBezTo>
                    <a:pt x="1856" y="2502"/>
                    <a:pt x="2081" y="2202"/>
                    <a:pt x="2282" y="1876"/>
                  </a:cubicBezTo>
                  <a:cubicBezTo>
                    <a:pt x="2482" y="1600"/>
                    <a:pt x="2683" y="1299"/>
                    <a:pt x="2708" y="949"/>
                  </a:cubicBezTo>
                  <a:cubicBezTo>
                    <a:pt x="2733" y="598"/>
                    <a:pt x="2608" y="247"/>
                    <a:pt x="2282" y="71"/>
                  </a:cubicBezTo>
                  <a:cubicBezTo>
                    <a:pt x="2194" y="23"/>
                    <a:pt x="2110" y="0"/>
                    <a:pt x="20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3209926" y="2812949"/>
              <a:ext cx="23313" cy="25984"/>
            </a:xfrm>
            <a:custGeom>
              <a:avLst/>
              <a:gdLst/>
              <a:ahLst/>
              <a:cxnLst/>
              <a:rect l="l" t="t" r="r" b="b"/>
              <a:pathLst>
                <a:path w="803" h="895" extrusionOk="0">
                  <a:moveTo>
                    <a:pt x="627" y="0"/>
                  </a:moveTo>
                  <a:cubicBezTo>
                    <a:pt x="452" y="201"/>
                    <a:pt x="302" y="401"/>
                    <a:pt x="126" y="577"/>
                  </a:cubicBezTo>
                  <a:cubicBezTo>
                    <a:pt x="126" y="602"/>
                    <a:pt x="101" y="627"/>
                    <a:pt x="76" y="652"/>
                  </a:cubicBezTo>
                  <a:cubicBezTo>
                    <a:pt x="1" y="727"/>
                    <a:pt x="51" y="853"/>
                    <a:pt x="126" y="878"/>
                  </a:cubicBezTo>
                  <a:cubicBezTo>
                    <a:pt x="147" y="888"/>
                    <a:pt x="168" y="894"/>
                    <a:pt x="188" y="894"/>
                  </a:cubicBezTo>
                  <a:cubicBezTo>
                    <a:pt x="218" y="894"/>
                    <a:pt x="247" y="882"/>
                    <a:pt x="276" y="853"/>
                  </a:cubicBezTo>
                  <a:cubicBezTo>
                    <a:pt x="302" y="802"/>
                    <a:pt x="352" y="752"/>
                    <a:pt x="402" y="702"/>
                  </a:cubicBezTo>
                  <a:cubicBezTo>
                    <a:pt x="527" y="527"/>
                    <a:pt x="677" y="376"/>
                    <a:pt x="803" y="201"/>
                  </a:cubicBezTo>
                  <a:lnTo>
                    <a:pt x="803" y="201"/>
                  </a:lnTo>
                  <a:cubicBezTo>
                    <a:pt x="785" y="210"/>
                    <a:pt x="765" y="214"/>
                    <a:pt x="745" y="214"/>
                  </a:cubicBezTo>
                  <a:cubicBezTo>
                    <a:pt x="656" y="214"/>
                    <a:pt x="566" y="128"/>
                    <a:pt x="627" y="25"/>
                  </a:cubicBezTo>
                  <a:cubicBezTo>
                    <a:pt x="627" y="25"/>
                    <a:pt x="627" y="0"/>
                    <a:pt x="62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3174158" y="2724778"/>
              <a:ext cx="85297" cy="105707"/>
            </a:xfrm>
            <a:custGeom>
              <a:avLst/>
              <a:gdLst/>
              <a:ahLst/>
              <a:cxnLst/>
              <a:rect l="l" t="t" r="r" b="b"/>
              <a:pathLst>
                <a:path w="2938" h="3641" extrusionOk="0">
                  <a:moveTo>
                    <a:pt x="2273" y="1"/>
                  </a:moveTo>
                  <a:cubicBezTo>
                    <a:pt x="2041" y="1"/>
                    <a:pt x="1820" y="136"/>
                    <a:pt x="1634" y="306"/>
                  </a:cubicBezTo>
                  <a:cubicBezTo>
                    <a:pt x="1133" y="757"/>
                    <a:pt x="832" y="1383"/>
                    <a:pt x="556" y="2010"/>
                  </a:cubicBezTo>
                  <a:cubicBezTo>
                    <a:pt x="381" y="2461"/>
                    <a:pt x="205" y="2912"/>
                    <a:pt x="55" y="3388"/>
                  </a:cubicBezTo>
                  <a:cubicBezTo>
                    <a:pt x="55" y="3413"/>
                    <a:pt x="30" y="3438"/>
                    <a:pt x="30" y="3488"/>
                  </a:cubicBezTo>
                  <a:cubicBezTo>
                    <a:pt x="0" y="3577"/>
                    <a:pt x="76" y="3640"/>
                    <a:pt x="153" y="3640"/>
                  </a:cubicBezTo>
                  <a:cubicBezTo>
                    <a:pt x="206" y="3640"/>
                    <a:pt x="260" y="3610"/>
                    <a:pt x="280" y="3539"/>
                  </a:cubicBezTo>
                  <a:cubicBezTo>
                    <a:pt x="305" y="3488"/>
                    <a:pt x="331" y="3438"/>
                    <a:pt x="356" y="3388"/>
                  </a:cubicBezTo>
                  <a:cubicBezTo>
                    <a:pt x="456" y="3087"/>
                    <a:pt x="556" y="2787"/>
                    <a:pt x="656" y="2511"/>
                  </a:cubicBezTo>
                  <a:cubicBezTo>
                    <a:pt x="857" y="1985"/>
                    <a:pt x="1082" y="1433"/>
                    <a:pt x="1408" y="982"/>
                  </a:cubicBezTo>
                  <a:cubicBezTo>
                    <a:pt x="1584" y="707"/>
                    <a:pt x="1884" y="280"/>
                    <a:pt x="2260" y="255"/>
                  </a:cubicBezTo>
                  <a:cubicBezTo>
                    <a:pt x="2511" y="255"/>
                    <a:pt x="2636" y="456"/>
                    <a:pt x="2636" y="681"/>
                  </a:cubicBezTo>
                  <a:cubicBezTo>
                    <a:pt x="2661" y="1158"/>
                    <a:pt x="2461" y="1659"/>
                    <a:pt x="2285" y="2085"/>
                  </a:cubicBezTo>
                  <a:cubicBezTo>
                    <a:pt x="2160" y="2411"/>
                    <a:pt x="2035" y="2737"/>
                    <a:pt x="1859" y="3037"/>
                  </a:cubicBezTo>
                  <a:cubicBezTo>
                    <a:pt x="1859" y="3037"/>
                    <a:pt x="1859" y="3062"/>
                    <a:pt x="1859" y="3062"/>
                  </a:cubicBezTo>
                  <a:cubicBezTo>
                    <a:pt x="1798" y="3165"/>
                    <a:pt x="1888" y="3251"/>
                    <a:pt x="1977" y="3251"/>
                  </a:cubicBezTo>
                  <a:cubicBezTo>
                    <a:pt x="1997" y="3251"/>
                    <a:pt x="2017" y="3247"/>
                    <a:pt x="2035" y="3238"/>
                  </a:cubicBezTo>
                  <a:cubicBezTo>
                    <a:pt x="2060" y="3238"/>
                    <a:pt x="2085" y="3213"/>
                    <a:pt x="2085" y="3188"/>
                  </a:cubicBezTo>
                  <a:lnTo>
                    <a:pt x="2110" y="3188"/>
                  </a:lnTo>
                  <a:cubicBezTo>
                    <a:pt x="2235" y="2912"/>
                    <a:pt x="2361" y="2636"/>
                    <a:pt x="2461" y="2386"/>
                  </a:cubicBezTo>
                  <a:cubicBezTo>
                    <a:pt x="2486" y="2336"/>
                    <a:pt x="2511" y="2285"/>
                    <a:pt x="2536" y="2235"/>
                  </a:cubicBezTo>
                  <a:cubicBezTo>
                    <a:pt x="2711" y="1759"/>
                    <a:pt x="2937" y="1183"/>
                    <a:pt x="2912" y="656"/>
                  </a:cubicBezTo>
                  <a:cubicBezTo>
                    <a:pt x="2912" y="431"/>
                    <a:pt x="2812" y="230"/>
                    <a:pt x="2611" y="105"/>
                  </a:cubicBezTo>
                  <a:cubicBezTo>
                    <a:pt x="2498" y="32"/>
                    <a:pt x="2384" y="1"/>
                    <a:pt x="2273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2390629" y="2907537"/>
              <a:ext cx="198669" cy="160840"/>
            </a:xfrm>
            <a:custGeom>
              <a:avLst/>
              <a:gdLst/>
              <a:ahLst/>
              <a:cxnLst/>
              <a:rect l="l" t="t" r="r" b="b"/>
              <a:pathLst>
                <a:path w="6843" h="5540" extrusionOk="0">
                  <a:moveTo>
                    <a:pt x="0" y="1"/>
                  </a:moveTo>
                  <a:lnTo>
                    <a:pt x="0" y="1"/>
                  </a:lnTo>
                  <a:cubicBezTo>
                    <a:pt x="176" y="276"/>
                    <a:pt x="276" y="577"/>
                    <a:pt x="276" y="903"/>
                  </a:cubicBezTo>
                  <a:cubicBezTo>
                    <a:pt x="276" y="953"/>
                    <a:pt x="276" y="1028"/>
                    <a:pt x="276" y="1078"/>
                  </a:cubicBezTo>
                  <a:cubicBezTo>
                    <a:pt x="1830" y="2006"/>
                    <a:pt x="3283" y="3534"/>
                    <a:pt x="4511" y="5539"/>
                  </a:cubicBezTo>
                  <a:cubicBezTo>
                    <a:pt x="4637" y="5289"/>
                    <a:pt x="4787" y="5088"/>
                    <a:pt x="4937" y="4913"/>
                  </a:cubicBezTo>
                  <a:cubicBezTo>
                    <a:pt x="5564" y="4186"/>
                    <a:pt x="6216" y="3735"/>
                    <a:pt x="6842" y="3108"/>
                  </a:cubicBezTo>
                  <a:cubicBezTo>
                    <a:pt x="3509" y="1028"/>
                    <a:pt x="1328" y="25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2384793" y="2899524"/>
              <a:ext cx="208860" cy="98275"/>
            </a:xfrm>
            <a:custGeom>
              <a:avLst/>
              <a:gdLst/>
              <a:ahLst/>
              <a:cxnLst/>
              <a:rect l="l" t="t" r="r" b="b"/>
              <a:pathLst>
                <a:path w="7194" h="3385" extrusionOk="0">
                  <a:moveTo>
                    <a:pt x="1" y="1"/>
                  </a:moveTo>
                  <a:cubicBezTo>
                    <a:pt x="76" y="76"/>
                    <a:pt x="151" y="176"/>
                    <a:pt x="201" y="277"/>
                  </a:cubicBezTo>
                  <a:cubicBezTo>
                    <a:pt x="1529" y="527"/>
                    <a:pt x="3710" y="1304"/>
                    <a:pt x="7043" y="3384"/>
                  </a:cubicBezTo>
                  <a:cubicBezTo>
                    <a:pt x="7093" y="3334"/>
                    <a:pt x="7143" y="3284"/>
                    <a:pt x="7194" y="3234"/>
                  </a:cubicBezTo>
                  <a:cubicBezTo>
                    <a:pt x="5214" y="1981"/>
                    <a:pt x="3610" y="1179"/>
                    <a:pt x="2382" y="703"/>
                  </a:cubicBezTo>
                  <a:cubicBezTo>
                    <a:pt x="2281" y="652"/>
                    <a:pt x="2206" y="627"/>
                    <a:pt x="2106" y="602"/>
                  </a:cubicBezTo>
                  <a:cubicBezTo>
                    <a:pt x="1229" y="251"/>
                    <a:pt x="527" y="7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1712459" y="2914824"/>
              <a:ext cx="501362" cy="411855"/>
            </a:xfrm>
            <a:custGeom>
              <a:avLst/>
              <a:gdLst/>
              <a:ahLst/>
              <a:cxnLst/>
              <a:rect l="l" t="t" r="r" b="b"/>
              <a:pathLst>
                <a:path w="17269" h="14186" extrusionOk="0">
                  <a:moveTo>
                    <a:pt x="17269" y="0"/>
                  </a:moveTo>
                  <a:cubicBezTo>
                    <a:pt x="15665" y="426"/>
                    <a:pt x="12908" y="1429"/>
                    <a:pt x="8447" y="3910"/>
                  </a:cubicBezTo>
                  <a:cubicBezTo>
                    <a:pt x="7244" y="4562"/>
                    <a:pt x="5364" y="4988"/>
                    <a:pt x="3585" y="5238"/>
                  </a:cubicBezTo>
                  <a:cubicBezTo>
                    <a:pt x="3083" y="6441"/>
                    <a:pt x="2106" y="7293"/>
                    <a:pt x="978" y="7344"/>
                  </a:cubicBezTo>
                  <a:lnTo>
                    <a:pt x="853" y="7344"/>
                  </a:lnTo>
                  <a:cubicBezTo>
                    <a:pt x="677" y="7394"/>
                    <a:pt x="377" y="7419"/>
                    <a:pt x="1" y="7419"/>
                  </a:cubicBezTo>
                  <a:cubicBezTo>
                    <a:pt x="953" y="7995"/>
                    <a:pt x="1830" y="8672"/>
                    <a:pt x="2682" y="9349"/>
                  </a:cubicBezTo>
                  <a:cubicBezTo>
                    <a:pt x="4387" y="10727"/>
                    <a:pt x="6016" y="12281"/>
                    <a:pt x="7294" y="14085"/>
                  </a:cubicBezTo>
                  <a:cubicBezTo>
                    <a:pt x="7945" y="14136"/>
                    <a:pt x="8697" y="14186"/>
                    <a:pt x="9474" y="14186"/>
                  </a:cubicBezTo>
                  <a:cubicBezTo>
                    <a:pt x="9700" y="12882"/>
                    <a:pt x="9950" y="11579"/>
                    <a:pt x="10201" y="10276"/>
                  </a:cubicBezTo>
                  <a:cubicBezTo>
                    <a:pt x="10220" y="10218"/>
                    <a:pt x="10269" y="10194"/>
                    <a:pt x="10320" y="10194"/>
                  </a:cubicBezTo>
                  <a:cubicBezTo>
                    <a:pt x="10402" y="10194"/>
                    <a:pt x="10492" y="10258"/>
                    <a:pt x="10477" y="10351"/>
                  </a:cubicBezTo>
                  <a:cubicBezTo>
                    <a:pt x="10452" y="10451"/>
                    <a:pt x="10427" y="10552"/>
                    <a:pt x="10427" y="10652"/>
                  </a:cubicBezTo>
                  <a:cubicBezTo>
                    <a:pt x="11930" y="6090"/>
                    <a:pt x="14437" y="2632"/>
                    <a:pt x="17194" y="978"/>
                  </a:cubicBezTo>
                  <a:cubicBezTo>
                    <a:pt x="17169" y="852"/>
                    <a:pt x="17144" y="727"/>
                    <a:pt x="17144" y="602"/>
                  </a:cubicBezTo>
                  <a:cubicBezTo>
                    <a:pt x="17144" y="401"/>
                    <a:pt x="17194" y="201"/>
                    <a:pt x="17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1924193" y="3323747"/>
              <a:ext cx="63349" cy="9494"/>
            </a:xfrm>
            <a:custGeom>
              <a:avLst/>
              <a:gdLst/>
              <a:ahLst/>
              <a:cxnLst/>
              <a:rect l="l" t="t" r="r" b="b"/>
              <a:pathLst>
                <a:path w="2182" h="327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76"/>
                    <a:pt x="101" y="151"/>
                    <a:pt x="151" y="226"/>
                  </a:cubicBezTo>
                  <a:cubicBezTo>
                    <a:pt x="753" y="276"/>
                    <a:pt x="1454" y="326"/>
                    <a:pt x="2156" y="326"/>
                  </a:cubicBezTo>
                  <a:cubicBezTo>
                    <a:pt x="2156" y="251"/>
                    <a:pt x="2181" y="176"/>
                    <a:pt x="2181" y="101"/>
                  </a:cubicBezTo>
                  <a:cubicBezTo>
                    <a:pt x="1404" y="101"/>
                    <a:pt x="652" y="5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1816511" y="2906811"/>
              <a:ext cx="400968" cy="160114"/>
            </a:xfrm>
            <a:custGeom>
              <a:avLst/>
              <a:gdLst/>
              <a:ahLst/>
              <a:cxnLst/>
              <a:rect l="l" t="t" r="r" b="b"/>
              <a:pathLst>
                <a:path w="13811" h="5515" extrusionOk="0">
                  <a:moveTo>
                    <a:pt x="13810" y="0"/>
                  </a:moveTo>
                  <a:lnTo>
                    <a:pt x="13810" y="0"/>
                  </a:lnTo>
                  <a:cubicBezTo>
                    <a:pt x="13635" y="51"/>
                    <a:pt x="13409" y="101"/>
                    <a:pt x="13159" y="176"/>
                  </a:cubicBezTo>
                  <a:cubicBezTo>
                    <a:pt x="12933" y="251"/>
                    <a:pt x="12682" y="326"/>
                    <a:pt x="12407" y="427"/>
                  </a:cubicBezTo>
                  <a:cubicBezTo>
                    <a:pt x="10727" y="1003"/>
                    <a:pt x="8271" y="2056"/>
                    <a:pt x="4762" y="3985"/>
                  </a:cubicBezTo>
                  <a:cubicBezTo>
                    <a:pt x="4612" y="4061"/>
                    <a:pt x="4462" y="4136"/>
                    <a:pt x="4286" y="4211"/>
                  </a:cubicBezTo>
                  <a:cubicBezTo>
                    <a:pt x="3158" y="4712"/>
                    <a:pt x="1605" y="5038"/>
                    <a:pt x="101" y="5264"/>
                  </a:cubicBezTo>
                  <a:cubicBezTo>
                    <a:pt x="51" y="5339"/>
                    <a:pt x="26" y="5439"/>
                    <a:pt x="1" y="5514"/>
                  </a:cubicBezTo>
                  <a:cubicBezTo>
                    <a:pt x="1780" y="5264"/>
                    <a:pt x="3660" y="4838"/>
                    <a:pt x="4863" y="4186"/>
                  </a:cubicBezTo>
                  <a:cubicBezTo>
                    <a:pt x="9324" y="1705"/>
                    <a:pt x="12081" y="702"/>
                    <a:pt x="13685" y="276"/>
                  </a:cubicBezTo>
                  <a:cubicBezTo>
                    <a:pt x="13735" y="176"/>
                    <a:pt x="13760" y="101"/>
                    <a:pt x="138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1982403" y="3425622"/>
              <a:ext cx="643999" cy="717480"/>
            </a:xfrm>
            <a:custGeom>
              <a:avLst/>
              <a:gdLst/>
              <a:ahLst/>
              <a:cxnLst/>
              <a:rect l="l" t="t" r="r" b="b"/>
              <a:pathLst>
                <a:path w="22182" h="24713" extrusionOk="0">
                  <a:moveTo>
                    <a:pt x="9575" y="0"/>
                  </a:moveTo>
                  <a:cubicBezTo>
                    <a:pt x="9575" y="0"/>
                    <a:pt x="9575" y="0"/>
                    <a:pt x="9575" y="25"/>
                  </a:cubicBezTo>
                  <a:cubicBezTo>
                    <a:pt x="9424" y="1329"/>
                    <a:pt x="9249" y="2657"/>
                    <a:pt x="9099" y="3960"/>
                  </a:cubicBezTo>
                  <a:cubicBezTo>
                    <a:pt x="9074" y="4236"/>
                    <a:pt x="9023" y="4512"/>
                    <a:pt x="8998" y="4787"/>
                  </a:cubicBezTo>
                  <a:cubicBezTo>
                    <a:pt x="8923" y="5464"/>
                    <a:pt x="8497" y="5965"/>
                    <a:pt x="7846" y="6141"/>
                  </a:cubicBezTo>
                  <a:cubicBezTo>
                    <a:pt x="6417" y="6517"/>
                    <a:pt x="4963" y="6893"/>
                    <a:pt x="3510" y="7268"/>
                  </a:cubicBezTo>
                  <a:cubicBezTo>
                    <a:pt x="2833" y="7444"/>
                    <a:pt x="2181" y="7619"/>
                    <a:pt x="1530" y="7795"/>
                  </a:cubicBezTo>
                  <a:cubicBezTo>
                    <a:pt x="1329" y="9875"/>
                    <a:pt x="1129" y="11980"/>
                    <a:pt x="928" y="14060"/>
                  </a:cubicBezTo>
                  <a:cubicBezTo>
                    <a:pt x="728" y="16291"/>
                    <a:pt x="502" y="18522"/>
                    <a:pt x="277" y="20777"/>
                  </a:cubicBezTo>
                  <a:cubicBezTo>
                    <a:pt x="201" y="21730"/>
                    <a:pt x="101" y="22707"/>
                    <a:pt x="1" y="23685"/>
                  </a:cubicBezTo>
                  <a:cubicBezTo>
                    <a:pt x="3359" y="24336"/>
                    <a:pt x="6793" y="24687"/>
                    <a:pt x="10327" y="24712"/>
                  </a:cubicBezTo>
                  <a:lnTo>
                    <a:pt x="10477" y="18998"/>
                  </a:lnTo>
                  <a:cubicBezTo>
                    <a:pt x="10552" y="16492"/>
                    <a:pt x="10602" y="14010"/>
                    <a:pt x="10678" y="11529"/>
                  </a:cubicBezTo>
                  <a:cubicBezTo>
                    <a:pt x="10703" y="10276"/>
                    <a:pt x="10753" y="8998"/>
                    <a:pt x="10803" y="7720"/>
                  </a:cubicBezTo>
                  <a:cubicBezTo>
                    <a:pt x="10803" y="7695"/>
                    <a:pt x="10828" y="7669"/>
                    <a:pt x="10828" y="7644"/>
                  </a:cubicBezTo>
                  <a:cubicBezTo>
                    <a:pt x="10853" y="7619"/>
                    <a:pt x="10903" y="7594"/>
                    <a:pt x="10953" y="7594"/>
                  </a:cubicBezTo>
                  <a:lnTo>
                    <a:pt x="12432" y="7594"/>
                  </a:lnTo>
                  <a:cubicBezTo>
                    <a:pt x="12607" y="7594"/>
                    <a:pt x="12607" y="7845"/>
                    <a:pt x="12432" y="7845"/>
                  </a:cubicBezTo>
                  <a:lnTo>
                    <a:pt x="11079" y="7845"/>
                  </a:lnTo>
                  <a:cubicBezTo>
                    <a:pt x="11104" y="8070"/>
                    <a:pt x="11104" y="8271"/>
                    <a:pt x="11104" y="8497"/>
                  </a:cubicBezTo>
                  <a:cubicBezTo>
                    <a:pt x="11179" y="9750"/>
                    <a:pt x="11254" y="11003"/>
                    <a:pt x="11329" y="12281"/>
                  </a:cubicBezTo>
                  <a:cubicBezTo>
                    <a:pt x="11480" y="14988"/>
                    <a:pt x="11630" y="17695"/>
                    <a:pt x="11780" y="20401"/>
                  </a:cubicBezTo>
                  <a:cubicBezTo>
                    <a:pt x="11856" y="21830"/>
                    <a:pt x="11956" y="23284"/>
                    <a:pt x="12031" y="24712"/>
                  </a:cubicBezTo>
                  <a:cubicBezTo>
                    <a:pt x="15515" y="24612"/>
                    <a:pt x="18898" y="24186"/>
                    <a:pt x="22181" y="23484"/>
                  </a:cubicBezTo>
                  <a:cubicBezTo>
                    <a:pt x="22056" y="21955"/>
                    <a:pt x="21956" y="20426"/>
                    <a:pt x="21831" y="18898"/>
                  </a:cubicBezTo>
                  <a:cubicBezTo>
                    <a:pt x="21655" y="16692"/>
                    <a:pt x="21480" y="14487"/>
                    <a:pt x="21304" y="12306"/>
                  </a:cubicBezTo>
                  <a:cubicBezTo>
                    <a:pt x="21279" y="11930"/>
                    <a:pt x="21254" y="11579"/>
                    <a:pt x="21229" y="11228"/>
                  </a:cubicBezTo>
                  <a:lnTo>
                    <a:pt x="21079" y="11228"/>
                  </a:lnTo>
                  <a:cubicBezTo>
                    <a:pt x="20703" y="11203"/>
                    <a:pt x="20352" y="11053"/>
                    <a:pt x="20101" y="10777"/>
                  </a:cubicBezTo>
                  <a:lnTo>
                    <a:pt x="19324" y="9900"/>
                  </a:lnTo>
                  <a:cubicBezTo>
                    <a:pt x="18873" y="9399"/>
                    <a:pt x="18848" y="8672"/>
                    <a:pt x="19224" y="8146"/>
                  </a:cubicBezTo>
                  <a:cubicBezTo>
                    <a:pt x="19224" y="8096"/>
                    <a:pt x="19249" y="8096"/>
                    <a:pt x="19274" y="8070"/>
                  </a:cubicBezTo>
                  <a:cubicBezTo>
                    <a:pt x="19299" y="8020"/>
                    <a:pt x="19349" y="7995"/>
                    <a:pt x="19374" y="7970"/>
                  </a:cubicBezTo>
                  <a:cubicBezTo>
                    <a:pt x="19024" y="7695"/>
                    <a:pt x="18673" y="7394"/>
                    <a:pt x="18347" y="7118"/>
                  </a:cubicBezTo>
                  <a:cubicBezTo>
                    <a:pt x="17645" y="6918"/>
                    <a:pt x="16943" y="6742"/>
                    <a:pt x="16242" y="6567"/>
                  </a:cubicBezTo>
                  <a:cubicBezTo>
                    <a:pt x="16242" y="6567"/>
                    <a:pt x="16216" y="6567"/>
                    <a:pt x="16191" y="6542"/>
                  </a:cubicBezTo>
                  <a:cubicBezTo>
                    <a:pt x="15765" y="6441"/>
                    <a:pt x="15339" y="6316"/>
                    <a:pt x="14888" y="6216"/>
                  </a:cubicBezTo>
                  <a:cubicBezTo>
                    <a:pt x="14763" y="6166"/>
                    <a:pt x="14612" y="6141"/>
                    <a:pt x="14487" y="6116"/>
                  </a:cubicBezTo>
                  <a:cubicBezTo>
                    <a:pt x="13911" y="5915"/>
                    <a:pt x="13535" y="5414"/>
                    <a:pt x="13460" y="4837"/>
                  </a:cubicBezTo>
                  <a:cubicBezTo>
                    <a:pt x="13435" y="4612"/>
                    <a:pt x="13409" y="4386"/>
                    <a:pt x="13384" y="4186"/>
                  </a:cubicBezTo>
                  <a:cubicBezTo>
                    <a:pt x="13209" y="2832"/>
                    <a:pt x="13059" y="1454"/>
                    <a:pt x="12883" y="100"/>
                  </a:cubicBezTo>
                  <a:lnTo>
                    <a:pt x="128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2598734" y="3750148"/>
              <a:ext cx="35681" cy="357303"/>
            </a:xfrm>
            <a:custGeom>
              <a:avLst/>
              <a:gdLst/>
              <a:ahLst/>
              <a:cxnLst/>
              <a:rect l="l" t="t" r="r" b="b"/>
              <a:pathLst>
                <a:path w="1229" h="12307" extrusionOk="0">
                  <a:moveTo>
                    <a:pt x="251" y="0"/>
                  </a:moveTo>
                  <a:cubicBezTo>
                    <a:pt x="226" y="0"/>
                    <a:pt x="201" y="25"/>
                    <a:pt x="150" y="25"/>
                  </a:cubicBezTo>
                  <a:cubicBezTo>
                    <a:pt x="135" y="56"/>
                    <a:pt x="100" y="78"/>
                    <a:pt x="64" y="78"/>
                  </a:cubicBezTo>
                  <a:cubicBezTo>
                    <a:pt x="42" y="78"/>
                    <a:pt x="19" y="70"/>
                    <a:pt x="0" y="50"/>
                  </a:cubicBezTo>
                  <a:lnTo>
                    <a:pt x="0" y="50"/>
                  </a:lnTo>
                  <a:cubicBezTo>
                    <a:pt x="25" y="401"/>
                    <a:pt x="50" y="752"/>
                    <a:pt x="75" y="1128"/>
                  </a:cubicBezTo>
                  <a:cubicBezTo>
                    <a:pt x="251" y="3309"/>
                    <a:pt x="426" y="5514"/>
                    <a:pt x="602" y="7720"/>
                  </a:cubicBezTo>
                  <a:cubicBezTo>
                    <a:pt x="727" y="9248"/>
                    <a:pt x="827" y="10777"/>
                    <a:pt x="952" y="12306"/>
                  </a:cubicBezTo>
                  <a:cubicBezTo>
                    <a:pt x="1053" y="12281"/>
                    <a:pt x="1128" y="12256"/>
                    <a:pt x="1228" y="12256"/>
                  </a:cubicBezTo>
                  <a:cubicBezTo>
                    <a:pt x="1153" y="11278"/>
                    <a:pt x="1078" y="10301"/>
                    <a:pt x="1003" y="9324"/>
                  </a:cubicBezTo>
                  <a:cubicBezTo>
                    <a:pt x="827" y="7118"/>
                    <a:pt x="652" y="4913"/>
                    <a:pt x="476" y="2707"/>
                  </a:cubicBezTo>
                  <a:cubicBezTo>
                    <a:pt x="401" y="1805"/>
                    <a:pt x="326" y="903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1975145" y="3651902"/>
              <a:ext cx="51678" cy="461355"/>
            </a:xfrm>
            <a:custGeom>
              <a:avLst/>
              <a:gdLst/>
              <a:ahLst/>
              <a:cxnLst/>
              <a:rect l="l" t="t" r="r" b="b"/>
              <a:pathLst>
                <a:path w="1780" h="15891" extrusionOk="0">
                  <a:moveTo>
                    <a:pt x="1780" y="1"/>
                  </a:moveTo>
                  <a:cubicBezTo>
                    <a:pt x="1755" y="1"/>
                    <a:pt x="1730" y="1"/>
                    <a:pt x="1704" y="26"/>
                  </a:cubicBezTo>
                  <a:cubicBezTo>
                    <a:pt x="1629" y="26"/>
                    <a:pt x="1579" y="51"/>
                    <a:pt x="1504" y="76"/>
                  </a:cubicBezTo>
                  <a:cubicBezTo>
                    <a:pt x="1354" y="1605"/>
                    <a:pt x="1203" y="3159"/>
                    <a:pt x="1053" y="4688"/>
                  </a:cubicBezTo>
                  <a:lnTo>
                    <a:pt x="426" y="11354"/>
                  </a:lnTo>
                  <a:lnTo>
                    <a:pt x="0" y="15840"/>
                  </a:lnTo>
                  <a:cubicBezTo>
                    <a:pt x="75" y="15840"/>
                    <a:pt x="176" y="15866"/>
                    <a:pt x="251" y="15891"/>
                  </a:cubicBezTo>
                  <a:lnTo>
                    <a:pt x="527" y="12983"/>
                  </a:lnTo>
                  <a:cubicBezTo>
                    <a:pt x="752" y="10728"/>
                    <a:pt x="978" y="8497"/>
                    <a:pt x="1178" y="6266"/>
                  </a:cubicBezTo>
                  <a:lnTo>
                    <a:pt x="17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7"/>
            <p:cNvSpPr/>
            <p:nvPr/>
          </p:nvSpPr>
          <p:spPr>
            <a:xfrm>
              <a:off x="2282192" y="3647547"/>
              <a:ext cx="49500" cy="495556"/>
            </a:xfrm>
            <a:custGeom>
              <a:avLst/>
              <a:gdLst/>
              <a:ahLst/>
              <a:cxnLst/>
              <a:rect l="l" t="t" r="r" b="b"/>
              <a:pathLst>
                <a:path w="1705" h="17069" extrusionOk="0">
                  <a:moveTo>
                    <a:pt x="502" y="0"/>
                  </a:moveTo>
                  <a:cubicBezTo>
                    <a:pt x="492" y="15"/>
                    <a:pt x="486" y="32"/>
                    <a:pt x="484" y="50"/>
                  </a:cubicBezTo>
                  <a:lnTo>
                    <a:pt x="484" y="50"/>
                  </a:lnTo>
                  <a:cubicBezTo>
                    <a:pt x="491" y="33"/>
                    <a:pt x="502" y="17"/>
                    <a:pt x="502" y="0"/>
                  </a:cubicBezTo>
                  <a:close/>
                  <a:moveTo>
                    <a:pt x="484" y="50"/>
                  </a:moveTo>
                  <a:cubicBezTo>
                    <a:pt x="480" y="58"/>
                    <a:pt x="477" y="67"/>
                    <a:pt x="477" y="76"/>
                  </a:cubicBezTo>
                  <a:cubicBezTo>
                    <a:pt x="427" y="1354"/>
                    <a:pt x="377" y="2632"/>
                    <a:pt x="352" y="3885"/>
                  </a:cubicBezTo>
                  <a:cubicBezTo>
                    <a:pt x="276" y="6366"/>
                    <a:pt x="226" y="8848"/>
                    <a:pt x="151" y="11354"/>
                  </a:cubicBezTo>
                  <a:cubicBezTo>
                    <a:pt x="101" y="13259"/>
                    <a:pt x="51" y="15163"/>
                    <a:pt x="1" y="17068"/>
                  </a:cubicBezTo>
                  <a:lnTo>
                    <a:pt x="276" y="17068"/>
                  </a:lnTo>
                  <a:cubicBezTo>
                    <a:pt x="327" y="15564"/>
                    <a:pt x="352" y="14036"/>
                    <a:pt x="402" y="12507"/>
                  </a:cubicBezTo>
                  <a:lnTo>
                    <a:pt x="602" y="4537"/>
                  </a:lnTo>
                  <a:cubicBezTo>
                    <a:pt x="602" y="4061"/>
                    <a:pt x="627" y="3609"/>
                    <a:pt x="627" y="3133"/>
                  </a:cubicBezTo>
                  <a:cubicBezTo>
                    <a:pt x="652" y="3409"/>
                    <a:pt x="677" y="3685"/>
                    <a:pt x="677" y="3960"/>
                  </a:cubicBezTo>
                  <a:cubicBezTo>
                    <a:pt x="828" y="6517"/>
                    <a:pt x="978" y="9048"/>
                    <a:pt x="1129" y="11604"/>
                  </a:cubicBezTo>
                  <a:cubicBezTo>
                    <a:pt x="1229" y="13434"/>
                    <a:pt x="1329" y="15239"/>
                    <a:pt x="1429" y="17068"/>
                  </a:cubicBezTo>
                  <a:lnTo>
                    <a:pt x="1705" y="17068"/>
                  </a:lnTo>
                  <a:cubicBezTo>
                    <a:pt x="1630" y="15640"/>
                    <a:pt x="1530" y="14186"/>
                    <a:pt x="1454" y="12757"/>
                  </a:cubicBezTo>
                  <a:cubicBezTo>
                    <a:pt x="1304" y="10051"/>
                    <a:pt x="1154" y="7344"/>
                    <a:pt x="1003" y="4637"/>
                  </a:cubicBezTo>
                  <a:cubicBezTo>
                    <a:pt x="928" y="3359"/>
                    <a:pt x="853" y="2106"/>
                    <a:pt x="778" y="853"/>
                  </a:cubicBezTo>
                  <a:cubicBezTo>
                    <a:pt x="778" y="627"/>
                    <a:pt x="778" y="426"/>
                    <a:pt x="753" y="201"/>
                  </a:cubicBezTo>
                  <a:lnTo>
                    <a:pt x="627" y="201"/>
                  </a:lnTo>
                  <a:cubicBezTo>
                    <a:pt x="527" y="201"/>
                    <a:pt x="475" y="120"/>
                    <a:pt x="484" y="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7"/>
            <p:cNvSpPr/>
            <p:nvPr/>
          </p:nvSpPr>
          <p:spPr>
            <a:xfrm>
              <a:off x="2295286" y="3646095"/>
              <a:ext cx="53159" cy="7287"/>
            </a:xfrm>
            <a:custGeom>
              <a:avLst/>
              <a:gdLst/>
              <a:ahLst/>
              <a:cxnLst/>
              <a:rect l="l" t="t" r="r" b="b"/>
              <a:pathLst>
                <a:path w="1831" h="251" extrusionOk="0">
                  <a:moveTo>
                    <a:pt x="176" y="0"/>
                  </a:moveTo>
                  <a:cubicBezTo>
                    <a:pt x="126" y="0"/>
                    <a:pt x="76" y="25"/>
                    <a:pt x="51" y="50"/>
                  </a:cubicBezTo>
                  <a:cubicBezTo>
                    <a:pt x="1" y="126"/>
                    <a:pt x="51" y="251"/>
                    <a:pt x="176" y="251"/>
                  </a:cubicBezTo>
                  <a:lnTo>
                    <a:pt x="1655" y="251"/>
                  </a:lnTo>
                  <a:cubicBezTo>
                    <a:pt x="1830" y="251"/>
                    <a:pt x="1830" y="0"/>
                    <a:pt x="16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7"/>
            <p:cNvSpPr/>
            <p:nvPr/>
          </p:nvSpPr>
          <p:spPr>
            <a:xfrm>
              <a:off x="2261086" y="3033422"/>
              <a:ext cx="94646" cy="386394"/>
            </a:xfrm>
            <a:custGeom>
              <a:avLst/>
              <a:gdLst/>
              <a:ahLst/>
              <a:cxnLst/>
              <a:rect l="l" t="t" r="r" b="b"/>
              <a:pathLst>
                <a:path w="3260" h="13309" extrusionOk="0">
                  <a:moveTo>
                    <a:pt x="1630" y="0"/>
                  </a:moveTo>
                  <a:lnTo>
                    <a:pt x="1279" y="2832"/>
                  </a:lnTo>
                  <a:cubicBezTo>
                    <a:pt x="1079" y="4562"/>
                    <a:pt x="853" y="6316"/>
                    <a:pt x="653" y="8046"/>
                  </a:cubicBezTo>
                  <a:cubicBezTo>
                    <a:pt x="427" y="9800"/>
                    <a:pt x="226" y="11554"/>
                    <a:pt x="1" y="13309"/>
                  </a:cubicBezTo>
                  <a:lnTo>
                    <a:pt x="3259" y="13309"/>
                  </a:lnTo>
                  <a:cubicBezTo>
                    <a:pt x="3034" y="11454"/>
                    <a:pt x="2808" y="9599"/>
                    <a:pt x="2582" y="7745"/>
                  </a:cubicBezTo>
                  <a:cubicBezTo>
                    <a:pt x="2357" y="5940"/>
                    <a:pt x="2131" y="4161"/>
                    <a:pt x="1906" y="2356"/>
                  </a:cubicBezTo>
                  <a:cubicBezTo>
                    <a:pt x="1830" y="1579"/>
                    <a:pt x="1730" y="777"/>
                    <a:pt x="1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2260360" y="3419787"/>
              <a:ext cx="96098" cy="5865"/>
            </a:xfrm>
            <a:custGeom>
              <a:avLst/>
              <a:gdLst/>
              <a:ahLst/>
              <a:cxnLst/>
              <a:rect l="l" t="t" r="r" b="b"/>
              <a:pathLst>
                <a:path w="3310" h="202" extrusionOk="0">
                  <a:moveTo>
                    <a:pt x="26" y="1"/>
                  </a:moveTo>
                  <a:lnTo>
                    <a:pt x="1" y="201"/>
                  </a:lnTo>
                  <a:lnTo>
                    <a:pt x="3309" y="201"/>
                  </a:lnTo>
                  <a:lnTo>
                    <a:pt x="32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1978774" y="2943189"/>
              <a:ext cx="270699" cy="704357"/>
            </a:xfrm>
            <a:custGeom>
              <a:avLst/>
              <a:gdLst/>
              <a:ahLst/>
              <a:cxnLst/>
              <a:rect l="l" t="t" r="r" b="b"/>
              <a:pathLst>
                <a:path w="9324" h="24261" extrusionOk="0">
                  <a:moveTo>
                    <a:pt x="4675" y="16878"/>
                  </a:moveTo>
                  <a:cubicBezTo>
                    <a:pt x="4777" y="16878"/>
                    <a:pt x="4865" y="17021"/>
                    <a:pt x="4788" y="17118"/>
                  </a:cubicBezTo>
                  <a:cubicBezTo>
                    <a:pt x="4637" y="17244"/>
                    <a:pt x="4512" y="17394"/>
                    <a:pt x="4387" y="17545"/>
                  </a:cubicBezTo>
                  <a:lnTo>
                    <a:pt x="1605" y="20577"/>
                  </a:lnTo>
                  <a:cubicBezTo>
                    <a:pt x="1580" y="20608"/>
                    <a:pt x="1550" y="20620"/>
                    <a:pt x="1520" y="20620"/>
                  </a:cubicBezTo>
                  <a:cubicBezTo>
                    <a:pt x="1426" y="20620"/>
                    <a:pt x="1334" y="20497"/>
                    <a:pt x="1429" y="20402"/>
                  </a:cubicBezTo>
                  <a:cubicBezTo>
                    <a:pt x="1554" y="20251"/>
                    <a:pt x="1680" y="20101"/>
                    <a:pt x="1830" y="19951"/>
                  </a:cubicBezTo>
                  <a:lnTo>
                    <a:pt x="4587" y="16918"/>
                  </a:lnTo>
                  <a:cubicBezTo>
                    <a:pt x="4615" y="16890"/>
                    <a:pt x="4645" y="16878"/>
                    <a:pt x="4675" y="16878"/>
                  </a:cubicBezTo>
                  <a:close/>
                  <a:moveTo>
                    <a:pt x="8021" y="1"/>
                  </a:moveTo>
                  <a:cubicBezTo>
                    <a:pt x="5264" y="1655"/>
                    <a:pt x="2757" y="5113"/>
                    <a:pt x="1254" y="9675"/>
                  </a:cubicBezTo>
                  <a:cubicBezTo>
                    <a:pt x="1178" y="9976"/>
                    <a:pt x="1128" y="10276"/>
                    <a:pt x="1053" y="10577"/>
                  </a:cubicBezTo>
                  <a:cubicBezTo>
                    <a:pt x="652" y="12682"/>
                    <a:pt x="276" y="14788"/>
                    <a:pt x="1" y="16893"/>
                  </a:cubicBezTo>
                  <a:cubicBezTo>
                    <a:pt x="151" y="17344"/>
                    <a:pt x="251" y="17795"/>
                    <a:pt x="351" y="18271"/>
                  </a:cubicBezTo>
                  <a:cubicBezTo>
                    <a:pt x="677" y="20101"/>
                    <a:pt x="577" y="21956"/>
                    <a:pt x="251" y="23785"/>
                  </a:cubicBezTo>
                  <a:cubicBezTo>
                    <a:pt x="251" y="23835"/>
                    <a:pt x="226" y="23911"/>
                    <a:pt x="226" y="23961"/>
                  </a:cubicBezTo>
                  <a:cubicBezTo>
                    <a:pt x="422" y="24157"/>
                    <a:pt x="695" y="24261"/>
                    <a:pt x="984" y="24261"/>
                  </a:cubicBezTo>
                  <a:cubicBezTo>
                    <a:pt x="1065" y="24261"/>
                    <a:pt x="1147" y="24253"/>
                    <a:pt x="1229" y="24236"/>
                  </a:cubicBezTo>
                  <a:cubicBezTo>
                    <a:pt x="2507" y="23936"/>
                    <a:pt x="3785" y="23560"/>
                    <a:pt x="5038" y="23234"/>
                  </a:cubicBezTo>
                  <a:cubicBezTo>
                    <a:pt x="5439" y="23134"/>
                    <a:pt x="5815" y="23033"/>
                    <a:pt x="6191" y="22933"/>
                  </a:cubicBezTo>
                  <a:cubicBezTo>
                    <a:pt x="6266" y="22056"/>
                    <a:pt x="6467" y="21154"/>
                    <a:pt x="6592" y="20251"/>
                  </a:cubicBezTo>
                  <a:cubicBezTo>
                    <a:pt x="6868" y="18422"/>
                    <a:pt x="7143" y="16592"/>
                    <a:pt x="7419" y="14763"/>
                  </a:cubicBezTo>
                  <a:cubicBezTo>
                    <a:pt x="7745" y="12707"/>
                    <a:pt x="8046" y="10652"/>
                    <a:pt x="8372" y="8572"/>
                  </a:cubicBezTo>
                  <a:cubicBezTo>
                    <a:pt x="8622" y="6968"/>
                    <a:pt x="8848" y="5364"/>
                    <a:pt x="9098" y="3760"/>
                  </a:cubicBezTo>
                  <a:cubicBezTo>
                    <a:pt x="9174" y="3359"/>
                    <a:pt x="9224" y="2933"/>
                    <a:pt x="9299" y="2507"/>
                  </a:cubicBezTo>
                  <a:cubicBezTo>
                    <a:pt x="9299" y="2432"/>
                    <a:pt x="9324" y="2357"/>
                    <a:pt x="9324" y="2281"/>
                  </a:cubicBezTo>
                  <a:cubicBezTo>
                    <a:pt x="9324" y="2210"/>
                    <a:pt x="9324" y="2123"/>
                    <a:pt x="9324" y="2056"/>
                  </a:cubicBezTo>
                  <a:lnTo>
                    <a:pt x="9324" y="1479"/>
                  </a:lnTo>
                  <a:cubicBezTo>
                    <a:pt x="9324" y="1479"/>
                    <a:pt x="9324" y="1454"/>
                    <a:pt x="9324" y="1454"/>
                  </a:cubicBezTo>
                  <a:cubicBezTo>
                    <a:pt x="8647" y="1103"/>
                    <a:pt x="8146" y="602"/>
                    <a:pt x="8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2166498" y="2989032"/>
              <a:ext cx="136104" cy="617783"/>
            </a:xfrm>
            <a:custGeom>
              <a:avLst/>
              <a:gdLst/>
              <a:ahLst/>
              <a:cxnLst/>
              <a:rect l="l" t="t" r="r" b="b"/>
              <a:pathLst>
                <a:path w="4688" h="21279" extrusionOk="0">
                  <a:moveTo>
                    <a:pt x="3134" y="1"/>
                  </a:moveTo>
                  <a:lnTo>
                    <a:pt x="3134" y="477"/>
                  </a:lnTo>
                  <a:cubicBezTo>
                    <a:pt x="3134" y="1204"/>
                    <a:pt x="2933" y="1930"/>
                    <a:pt x="2833" y="2657"/>
                  </a:cubicBezTo>
                  <a:cubicBezTo>
                    <a:pt x="2582" y="4361"/>
                    <a:pt x="2332" y="6066"/>
                    <a:pt x="2056" y="7745"/>
                  </a:cubicBezTo>
                  <a:cubicBezTo>
                    <a:pt x="1755" y="9825"/>
                    <a:pt x="1429" y="11905"/>
                    <a:pt x="1104" y="13986"/>
                  </a:cubicBezTo>
                  <a:cubicBezTo>
                    <a:pt x="853" y="15765"/>
                    <a:pt x="577" y="17519"/>
                    <a:pt x="301" y="19274"/>
                  </a:cubicBezTo>
                  <a:cubicBezTo>
                    <a:pt x="201" y="19951"/>
                    <a:pt x="101" y="20627"/>
                    <a:pt x="1" y="21279"/>
                  </a:cubicBezTo>
                  <a:cubicBezTo>
                    <a:pt x="276" y="21204"/>
                    <a:pt x="577" y="21128"/>
                    <a:pt x="853" y="21053"/>
                  </a:cubicBezTo>
                  <a:cubicBezTo>
                    <a:pt x="1454" y="20903"/>
                    <a:pt x="2106" y="20803"/>
                    <a:pt x="2332" y="20101"/>
                  </a:cubicBezTo>
                  <a:cubicBezTo>
                    <a:pt x="2407" y="19900"/>
                    <a:pt x="2407" y="19650"/>
                    <a:pt x="2432" y="19424"/>
                  </a:cubicBezTo>
                  <a:cubicBezTo>
                    <a:pt x="2482" y="18973"/>
                    <a:pt x="2532" y="18547"/>
                    <a:pt x="2607" y="18096"/>
                  </a:cubicBezTo>
                  <a:lnTo>
                    <a:pt x="3134" y="13685"/>
                  </a:lnTo>
                  <a:cubicBezTo>
                    <a:pt x="3359" y="11905"/>
                    <a:pt x="3585" y="10101"/>
                    <a:pt x="3785" y="8296"/>
                  </a:cubicBezTo>
                  <a:cubicBezTo>
                    <a:pt x="3986" y="6717"/>
                    <a:pt x="4186" y="5163"/>
                    <a:pt x="4362" y="3585"/>
                  </a:cubicBezTo>
                  <a:cubicBezTo>
                    <a:pt x="4462" y="2783"/>
                    <a:pt x="4562" y="1955"/>
                    <a:pt x="4662" y="1153"/>
                  </a:cubicBezTo>
                  <a:cubicBezTo>
                    <a:pt x="4687" y="878"/>
                    <a:pt x="4687" y="602"/>
                    <a:pt x="4662" y="301"/>
                  </a:cubicBezTo>
                  <a:cubicBezTo>
                    <a:pt x="4111" y="301"/>
                    <a:pt x="3585" y="176"/>
                    <a:pt x="3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1983129" y="2997770"/>
              <a:ext cx="325280" cy="657905"/>
            </a:xfrm>
            <a:custGeom>
              <a:avLst/>
              <a:gdLst/>
              <a:ahLst/>
              <a:cxnLst/>
              <a:rect l="l" t="t" r="r" b="b"/>
              <a:pathLst>
                <a:path w="11204" h="22661" extrusionOk="0">
                  <a:moveTo>
                    <a:pt x="10978" y="0"/>
                  </a:moveTo>
                  <a:cubicBezTo>
                    <a:pt x="11003" y="301"/>
                    <a:pt x="11003" y="577"/>
                    <a:pt x="10978" y="852"/>
                  </a:cubicBezTo>
                  <a:cubicBezTo>
                    <a:pt x="10878" y="1654"/>
                    <a:pt x="10778" y="2482"/>
                    <a:pt x="10678" y="3284"/>
                  </a:cubicBezTo>
                  <a:cubicBezTo>
                    <a:pt x="10502" y="4862"/>
                    <a:pt x="10302" y="6416"/>
                    <a:pt x="10101" y="7995"/>
                  </a:cubicBezTo>
                  <a:cubicBezTo>
                    <a:pt x="9901" y="9800"/>
                    <a:pt x="9675" y="11604"/>
                    <a:pt x="9450" y="13384"/>
                  </a:cubicBezTo>
                  <a:cubicBezTo>
                    <a:pt x="9274" y="14863"/>
                    <a:pt x="9099" y="16341"/>
                    <a:pt x="8923" y="17795"/>
                  </a:cubicBezTo>
                  <a:cubicBezTo>
                    <a:pt x="8848" y="18246"/>
                    <a:pt x="8798" y="18672"/>
                    <a:pt x="8748" y="19123"/>
                  </a:cubicBezTo>
                  <a:cubicBezTo>
                    <a:pt x="8723" y="19349"/>
                    <a:pt x="8723" y="19599"/>
                    <a:pt x="8648" y="19800"/>
                  </a:cubicBezTo>
                  <a:cubicBezTo>
                    <a:pt x="8422" y="20502"/>
                    <a:pt x="7770" y="20602"/>
                    <a:pt x="7169" y="20752"/>
                  </a:cubicBezTo>
                  <a:cubicBezTo>
                    <a:pt x="6893" y="20827"/>
                    <a:pt x="6592" y="20903"/>
                    <a:pt x="6317" y="20978"/>
                  </a:cubicBezTo>
                  <a:cubicBezTo>
                    <a:pt x="6317" y="21053"/>
                    <a:pt x="6292" y="21128"/>
                    <a:pt x="6292" y="21203"/>
                  </a:cubicBezTo>
                  <a:cubicBezTo>
                    <a:pt x="6284" y="21254"/>
                    <a:pt x="6257" y="21283"/>
                    <a:pt x="6221" y="21296"/>
                  </a:cubicBezTo>
                  <a:lnTo>
                    <a:pt x="6221" y="21296"/>
                  </a:lnTo>
                  <a:cubicBezTo>
                    <a:pt x="6757" y="21157"/>
                    <a:pt x="7290" y="21017"/>
                    <a:pt x="7821" y="20878"/>
                  </a:cubicBezTo>
                  <a:cubicBezTo>
                    <a:pt x="8472" y="20702"/>
                    <a:pt x="8898" y="20201"/>
                    <a:pt x="8973" y="19524"/>
                  </a:cubicBezTo>
                  <a:cubicBezTo>
                    <a:pt x="8998" y="19249"/>
                    <a:pt x="9049" y="18973"/>
                    <a:pt x="9074" y="18697"/>
                  </a:cubicBezTo>
                  <a:cubicBezTo>
                    <a:pt x="9224" y="17394"/>
                    <a:pt x="9399" y="16066"/>
                    <a:pt x="9550" y="14762"/>
                  </a:cubicBezTo>
                  <a:cubicBezTo>
                    <a:pt x="9550" y="14737"/>
                    <a:pt x="9550" y="14737"/>
                    <a:pt x="9550" y="14737"/>
                  </a:cubicBezTo>
                  <a:lnTo>
                    <a:pt x="9575" y="14537"/>
                  </a:lnTo>
                  <a:cubicBezTo>
                    <a:pt x="9800" y="12782"/>
                    <a:pt x="10001" y="11028"/>
                    <a:pt x="10227" y="9274"/>
                  </a:cubicBezTo>
                  <a:cubicBezTo>
                    <a:pt x="10427" y="7544"/>
                    <a:pt x="10653" y="5790"/>
                    <a:pt x="10853" y="4060"/>
                  </a:cubicBezTo>
                  <a:lnTo>
                    <a:pt x="11204" y="1228"/>
                  </a:lnTo>
                  <a:cubicBezTo>
                    <a:pt x="11179" y="1103"/>
                    <a:pt x="11179" y="978"/>
                    <a:pt x="11154" y="827"/>
                  </a:cubicBezTo>
                  <a:cubicBezTo>
                    <a:pt x="11129" y="577"/>
                    <a:pt x="11129" y="276"/>
                    <a:pt x="11154" y="0"/>
                  </a:cubicBezTo>
                  <a:close/>
                  <a:moveTo>
                    <a:pt x="6221" y="21296"/>
                  </a:moveTo>
                  <a:lnTo>
                    <a:pt x="6221" y="21296"/>
                  </a:lnTo>
                  <a:cubicBezTo>
                    <a:pt x="6215" y="21298"/>
                    <a:pt x="6208" y="21300"/>
                    <a:pt x="6201" y="21301"/>
                  </a:cubicBezTo>
                  <a:lnTo>
                    <a:pt x="6201" y="21301"/>
                  </a:lnTo>
                  <a:cubicBezTo>
                    <a:pt x="6208" y="21300"/>
                    <a:pt x="6215" y="21298"/>
                    <a:pt x="6221" y="21296"/>
                  </a:cubicBezTo>
                  <a:close/>
                  <a:moveTo>
                    <a:pt x="6041" y="21053"/>
                  </a:moveTo>
                  <a:cubicBezTo>
                    <a:pt x="5665" y="21153"/>
                    <a:pt x="5289" y="21254"/>
                    <a:pt x="4888" y="21354"/>
                  </a:cubicBezTo>
                  <a:cubicBezTo>
                    <a:pt x="3635" y="21680"/>
                    <a:pt x="2357" y="22056"/>
                    <a:pt x="1079" y="22356"/>
                  </a:cubicBezTo>
                  <a:cubicBezTo>
                    <a:pt x="997" y="22373"/>
                    <a:pt x="915" y="22381"/>
                    <a:pt x="834" y="22381"/>
                  </a:cubicBezTo>
                  <a:cubicBezTo>
                    <a:pt x="545" y="22381"/>
                    <a:pt x="272" y="22277"/>
                    <a:pt x="76" y="22081"/>
                  </a:cubicBezTo>
                  <a:cubicBezTo>
                    <a:pt x="51" y="22181"/>
                    <a:pt x="26" y="22281"/>
                    <a:pt x="1" y="22381"/>
                  </a:cubicBezTo>
                  <a:cubicBezTo>
                    <a:pt x="249" y="22562"/>
                    <a:pt x="557" y="22661"/>
                    <a:pt x="872" y="22661"/>
                  </a:cubicBezTo>
                  <a:cubicBezTo>
                    <a:pt x="907" y="22661"/>
                    <a:pt x="943" y="22660"/>
                    <a:pt x="978" y="22657"/>
                  </a:cubicBezTo>
                  <a:cubicBezTo>
                    <a:pt x="1054" y="22632"/>
                    <a:pt x="1154" y="22632"/>
                    <a:pt x="1229" y="22607"/>
                  </a:cubicBezTo>
                  <a:cubicBezTo>
                    <a:pt x="1304" y="22582"/>
                    <a:pt x="1354" y="22557"/>
                    <a:pt x="1429" y="22557"/>
                  </a:cubicBezTo>
                  <a:cubicBezTo>
                    <a:pt x="1455" y="22532"/>
                    <a:pt x="1480" y="22532"/>
                    <a:pt x="1505" y="22532"/>
                  </a:cubicBezTo>
                  <a:cubicBezTo>
                    <a:pt x="2156" y="22356"/>
                    <a:pt x="2808" y="22181"/>
                    <a:pt x="3485" y="22005"/>
                  </a:cubicBezTo>
                  <a:cubicBezTo>
                    <a:pt x="4392" y="21771"/>
                    <a:pt x="5300" y="21536"/>
                    <a:pt x="6201" y="21301"/>
                  </a:cubicBezTo>
                  <a:lnTo>
                    <a:pt x="6201" y="21301"/>
                  </a:lnTo>
                  <a:cubicBezTo>
                    <a:pt x="6193" y="21303"/>
                    <a:pt x="6186" y="21303"/>
                    <a:pt x="6178" y="21303"/>
                  </a:cubicBezTo>
                  <a:cubicBezTo>
                    <a:pt x="6095" y="21303"/>
                    <a:pt x="6001" y="21234"/>
                    <a:pt x="6016" y="21128"/>
                  </a:cubicBezTo>
                  <a:cubicBezTo>
                    <a:pt x="6016" y="21128"/>
                    <a:pt x="6016" y="21103"/>
                    <a:pt x="6041" y="21103"/>
                  </a:cubicBezTo>
                  <a:cubicBezTo>
                    <a:pt x="6041" y="21078"/>
                    <a:pt x="6041" y="21078"/>
                    <a:pt x="6041" y="210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1973693" y="3210753"/>
              <a:ext cx="43404" cy="222883"/>
            </a:xfrm>
            <a:custGeom>
              <a:avLst/>
              <a:gdLst/>
              <a:ahLst/>
              <a:cxnLst/>
              <a:rect l="l" t="t" r="r" b="b"/>
              <a:pathLst>
                <a:path w="1495" h="7677" extrusionOk="0">
                  <a:moveTo>
                    <a:pt x="1322" y="1"/>
                  </a:moveTo>
                  <a:cubicBezTo>
                    <a:pt x="1271" y="1"/>
                    <a:pt x="1222" y="25"/>
                    <a:pt x="1203" y="83"/>
                  </a:cubicBezTo>
                  <a:cubicBezTo>
                    <a:pt x="952" y="1386"/>
                    <a:pt x="702" y="2689"/>
                    <a:pt x="476" y="3993"/>
                  </a:cubicBezTo>
                  <a:cubicBezTo>
                    <a:pt x="476" y="4068"/>
                    <a:pt x="451" y="4143"/>
                    <a:pt x="451" y="4218"/>
                  </a:cubicBezTo>
                  <a:cubicBezTo>
                    <a:pt x="276" y="5121"/>
                    <a:pt x="125" y="6048"/>
                    <a:pt x="0" y="6950"/>
                  </a:cubicBezTo>
                  <a:cubicBezTo>
                    <a:pt x="0" y="7000"/>
                    <a:pt x="0" y="7050"/>
                    <a:pt x="0" y="7100"/>
                  </a:cubicBezTo>
                  <a:cubicBezTo>
                    <a:pt x="50" y="7301"/>
                    <a:pt x="125" y="7476"/>
                    <a:pt x="176" y="7677"/>
                  </a:cubicBezTo>
                  <a:cubicBezTo>
                    <a:pt x="451" y="5572"/>
                    <a:pt x="827" y="3466"/>
                    <a:pt x="1228" y="1361"/>
                  </a:cubicBezTo>
                  <a:cubicBezTo>
                    <a:pt x="1303" y="1060"/>
                    <a:pt x="1353" y="760"/>
                    <a:pt x="1429" y="459"/>
                  </a:cubicBezTo>
                  <a:cubicBezTo>
                    <a:pt x="1429" y="359"/>
                    <a:pt x="1454" y="258"/>
                    <a:pt x="1479" y="158"/>
                  </a:cubicBezTo>
                  <a:cubicBezTo>
                    <a:pt x="1494" y="65"/>
                    <a:pt x="1404" y="1"/>
                    <a:pt x="1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2157324" y="2985402"/>
              <a:ext cx="100162" cy="630876"/>
            </a:xfrm>
            <a:custGeom>
              <a:avLst/>
              <a:gdLst/>
              <a:ahLst/>
              <a:cxnLst/>
              <a:rect l="l" t="t" r="r" b="b"/>
              <a:pathLst>
                <a:path w="3450" h="21730" extrusionOk="0">
                  <a:moveTo>
                    <a:pt x="3174" y="0"/>
                  </a:moveTo>
                  <a:cubicBezTo>
                    <a:pt x="3174" y="0"/>
                    <a:pt x="3174" y="25"/>
                    <a:pt x="3174" y="25"/>
                  </a:cubicBezTo>
                  <a:lnTo>
                    <a:pt x="3174" y="602"/>
                  </a:lnTo>
                  <a:cubicBezTo>
                    <a:pt x="3174" y="677"/>
                    <a:pt x="3174" y="777"/>
                    <a:pt x="3174" y="852"/>
                  </a:cubicBezTo>
                  <a:cubicBezTo>
                    <a:pt x="3174" y="903"/>
                    <a:pt x="3149" y="978"/>
                    <a:pt x="3149" y="1053"/>
                  </a:cubicBezTo>
                  <a:cubicBezTo>
                    <a:pt x="3074" y="1479"/>
                    <a:pt x="3024" y="1905"/>
                    <a:pt x="2948" y="2306"/>
                  </a:cubicBezTo>
                  <a:cubicBezTo>
                    <a:pt x="2698" y="3910"/>
                    <a:pt x="2472" y="5514"/>
                    <a:pt x="2222" y="7118"/>
                  </a:cubicBezTo>
                  <a:cubicBezTo>
                    <a:pt x="1896" y="9198"/>
                    <a:pt x="1595" y="11253"/>
                    <a:pt x="1269" y="13309"/>
                  </a:cubicBezTo>
                  <a:cubicBezTo>
                    <a:pt x="993" y="15138"/>
                    <a:pt x="718" y="16968"/>
                    <a:pt x="442" y="18797"/>
                  </a:cubicBezTo>
                  <a:cubicBezTo>
                    <a:pt x="317" y="19700"/>
                    <a:pt x="116" y="20602"/>
                    <a:pt x="41" y="21479"/>
                  </a:cubicBezTo>
                  <a:cubicBezTo>
                    <a:pt x="41" y="21504"/>
                    <a:pt x="41" y="21504"/>
                    <a:pt x="41" y="21529"/>
                  </a:cubicBezTo>
                  <a:cubicBezTo>
                    <a:pt x="16" y="21529"/>
                    <a:pt x="16" y="21554"/>
                    <a:pt x="16" y="21554"/>
                  </a:cubicBezTo>
                  <a:cubicBezTo>
                    <a:pt x="1" y="21660"/>
                    <a:pt x="95" y="21729"/>
                    <a:pt x="178" y="21729"/>
                  </a:cubicBezTo>
                  <a:cubicBezTo>
                    <a:pt x="232" y="21729"/>
                    <a:pt x="282" y="21699"/>
                    <a:pt x="292" y="21629"/>
                  </a:cubicBezTo>
                  <a:cubicBezTo>
                    <a:pt x="292" y="21554"/>
                    <a:pt x="317" y="21479"/>
                    <a:pt x="317" y="21404"/>
                  </a:cubicBezTo>
                  <a:cubicBezTo>
                    <a:pt x="417" y="20752"/>
                    <a:pt x="517" y="20076"/>
                    <a:pt x="617" y="19399"/>
                  </a:cubicBezTo>
                  <a:cubicBezTo>
                    <a:pt x="893" y="17644"/>
                    <a:pt x="1169" y="15890"/>
                    <a:pt x="1420" y="14111"/>
                  </a:cubicBezTo>
                  <a:cubicBezTo>
                    <a:pt x="1745" y="12030"/>
                    <a:pt x="2071" y="9950"/>
                    <a:pt x="2372" y="7870"/>
                  </a:cubicBezTo>
                  <a:cubicBezTo>
                    <a:pt x="2648" y="6191"/>
                    <a:pt x="2898" y="4486"/>
                    <a:pt x="3149" y="2782"/>
                  </a:cubicBezTo>
                  <a:cubicBezTo>
                    <a:pt x="3249" y="2055"/>
                    <a:pt x="3450" y="1329"/>
                    <a:pt x="3450" y="602"/>
                  </a:cubicBezTo>
                  <a:lnTo>
                    <a:pt x="3450" y="126"/>
                  </a:lnTo>
                  <a:cubicBezTo>
                    <a:pt x="3349" y="75"/>
                    <a:pt x="3274" y="50"/>
                    <a:pt x="3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2017503" y="3433200"/>
              <a:ext cx="102543" cy="108669"/>
            </a:xfrm>
            <a:custGeom>
              <a:avLst/>
              <a:gdLst/>
              <a:ahLst/>
              <a:cxnLst/>
              <a:rect l="l" t="t" r="r" b="b"/>
              <a:pathLst>
                <a:path w="3532" h="3743" extrusionOk="0">
                  <a:moveTo>
                    <a:pt x="3341" y="0"/>
                  </a:moveTo>
                  <a:cubicBezTo>
                    <a:pt x="3311" y="0"/>
                    <a:pt x="3281" y="12"/>
                    <a:pt x="3253" y="40"/>
                  </a:cubicBezTo>
                  <a:lnTo>
                    <a:pt x="496" y="3073"/>
                  </a:lnTo>
                  <a:cubicBezTo>
                    <a:pt x="346" y="3223"/>
                    <a:pt x="220" y="3373"/>
                    <a:pt x="95" y="3524"/>
                  </a:cubicBezTo>
                  <a:cubicBezTo>
                    <a:pt x="0" y="3619"/>
                    <a:pt x="92" y="3742"/>
                    <a:pt x="186" y="3742"/>
                  </a:cubicBezTo>
                  <a:cubicBezTo>
                    <a:pt x="216" y="3742"/>
                    <a:pt x="246" y="3730"/>
                    <a:pt x="271" y="3699"/>
                  </a:cubicBezTo>
                  <a:lnTo>
                    <a:pt x="3053" y="667"/>
                  </a:lnTo>
                  <a:cubicBezTo>
                    <a:pt x="3178" y="516"/>
                    <a:pt x="3303" y="366"/>
                    <a:pt x="3454" y="240"/>
                  </a:cubicBezTo>
                  <a:cubicBezTo>
                    <a:pt x="3531" y="143"/>
                    <a:pt x="3443" y="0"/>
                    <a:pt x="3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2552166" y="3269892"/>
              <a:ext cx="1481" cy="1481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50" y="1"/>
                  </a:moveTo>
                  <a:cubicBezTo>
                    <a:pt x="50" y="1"/>
                    <a:pt x="25" y="26"/>
                    <a:pt x="0" y="51"/>
                  </a:cubicBezTo>
                  <a:cubicBezTo>
                    <a:pt x="25" y="26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FFE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2365138" y="2938834"/>
              <a:ext cx="182672" cy="491898"/>
            </a:xfrm>
            <a:custGeom>
              <a:avLst/>
              <a:gdLst/>
              <a:ahLst/>
              <a:cxnLst/>
              <a:rect l="l" t="t" r="r" b="b"/>
              <a:pathLst>
                <a:path w="6292" h="16943" extrusionOk="0">
                  <a:moveTo>
                    <a:pt x="1154" y="0"/>
                  </a:moveTo>
                  <a:cubicBezTo>
                    <a:pt x="1079" y="552"/>
                    <a:pt x="753" y="1028"/>
                    <a:pt x="176" y="1404"/>
                  </a:cubicBezTo>
                  <a:cubicBezTo>
                    <a:pt x="126" y="1454"/>
                    <a:pt x="76" y="1479"/>
                    <a:pt x="1" y="1504"/>
                  </a:cubicBezTo>
                  <a:cubicBezTo>
                    <a:pt x="51" y="1529"/>
                    <a:pt x="76" y="1579"/>
                    <a:pt x="76" y="1629"/>
                  </a:cubicBezTo>
                  <a:lnTo>
                    <a:pt x="76" y="2181"/>
                  </a:lnTo>
                  <a:cubicBezTo>
                    <a:pt x="76" y="2281"/>
                    <a:pt x="76" y="2356"/>
                    <a:pt x="76" y="2456"/>
                  </a:cubicBezTo>
                  <a:cubicBezTo>
                    <a:pt x="76" y="2481"/>
                    <a:pt x="76" y="2507"/>
                    <a:pt x="76" y="2507"/>
                  </a:cubicBezTo>
                  <a:lnTo>
                    <a:pt x="151" y="2882"/>
                  </a:lnTo>
                  <a:cubicBezTo>
                    <a:pt x="226" y="3384"/>
                    <a:pt x="302" y="3885"/>
                    <a:pt x="377" y="4386"/>
                  </a:cubicBezTo>
                  <a:cubicBezTo>
                    <a:pt x="627" y="6090"/>
                    <a:pt x="878" y="7795"/>
                    <a:pt x="1154" y="9499"/>
                  </a:cubicBezTo>
                  <a:cubicBezTo>
                    <a:pt x="1455" y="11554"/>
                    <a:pt x="1780" y="13634"/>
                    <a:pt x="2081" y="15715"/>
                  </a:cubicBezTo>
                  <a:cubicBezTo>
                    <a:pt x="2156" y="16116"/>
                    <a:pt x="2206" y="16542"/>
                    <a:pt x="2282" y="16943"/>
                  </a:cubicBezTo>
                  <a:cubicBezTo>
                    <a:pt x="2632" y="15765"/>
                    <a:pt x="3259" y="14687"/>
                    <a:pt x="3986" y="13710"/>
                  </a:cubicBezTo>
                  <a:cubicBezTo>
                    <a:pt x="4688" y="12832"/>
                    <a:pt x="5465" y="12005"/>
                    <a:pt x="6292" y="11228"/>
                  </a:cubicBezTo>
                  <a:cubicBezTo>
                    <a:pt x="3961" y="9248"/>
                    <a:pt x="4412" y="6166"/>
                    <a:pt x="5389" y="4461"/>
                  </a:cubicBezTo>
                  <a:cubicBezTo>
                    <a:pt x="4161" y="2456"/>
                    <a:pt x="2708" y="928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2451742" y="3566052"/>
              <a:ext cx="50226" cy="54610"/>
            </a:xfrm>
            <a:custGeom>
              <a:avLst/>
              <a:gdLst/>
              <a:ahLst/>
              <a:cxnLst/>
              <a:rect l="l" t="t" r="r" b="b"/>
              <a:pathLst>
                <a:path w="1730" h="1881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502"/>
                    <a:pt x="151" y="978"/>
                    <a:pt x="226" y="1479"/>
                  </a:cubicBezTo>
                  <a:lnTo>
                    <a:pt x="1730" y="1880"/>
                  </a:lnTo>
                  <a:cubicBezTo>
                    <a:pt x="1228" y="1404"/>
                    <a:pt x="727" y="903"/>
                    <a:pt x="301" y="376"/>
                  </a:cubicBezTo>
                  <a:cubicBezTo>
                    <a:pt x="201" y="251"/>
                    <a:pt x="101" y="12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2367345" y="3009412"/>
              <a:ext cx="29" cy="755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0"/>
                    <a:pt x="0" y="25"/>
                  </a:cubicBezTo>
                  <a:close/>
                </a:path>
              </a:pathLst>
            </a:custGeom>
            <a:solidFill>
              <a:srgbClr val="FFE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2314215" y="2986128"/>
              <a:ext cx="135379" cy="620686"/>
            </a:xfrm>
            <a:custGeom>
              <a:avLst/>
              <a:gdLst/>
              <a:ahLst/>
              <a:cxnLst/>
              <a:rect l="l" t="t" r="r" b="b"/>
              <a:pathLst>
                <a:path w="4663" h="21379" extrusionOk="0">
                  <a:moveTo>
                    <a:pt x="1554" y="0"/>
                  </a:moveTo>
                  <a:cubicBezTo>
                    <a:pt x="1103" y="226"/>
                    <a:pt x="577" y="351"/>
                    <a:pt x="26" y="401"/>
                  </a:cubicBezTo>
                  <a:cubicBezTo>
                    <a:pt x="26" y="577"/>
                    <a:pt x="26" y="752"/>
                    <a:pt x="0" y="928"/>
                  </a:cubicBezTo>
                  <a:cubicBezTo>
                    <a:pt x="0" y="1178"/>
                    <a:pt x="51" y="1429"/>
                    <a:pt x="76" y="1680"/>
                  </a:cubicBezTo>
                  <a:cubicBezTo>
                    <a:pt x="226" y="2908"/>
                    <a:pt x="376" y="4136"/>
                    <a:pt x="527" y="5364"/>
                  </a:cubicBezTo>
                  <a:cubicBezTo>
                    <a:pt x="752" y="7218"/>
                    <a:pt x="978" y="9048"/>
                    <a:pt x="1204" y="10903"/>
                  </a:cubicBezTo>
                  <a:cubicBezTo>
                    <a:pt x="1429" y="12707"/>
                    <a:pt x="1655" y="14537"/>
                    <a:pt x="1855" y="16341"/>
                  </a:cubicBezTo>
                  <a:cubicBezTo>
                    <a:pt x="2006" y="17444"/>
                    <a:pt x="2131" y="18572"/>
                    <a:pt x="2281" y="19675"/>
                  </a:cubicBezTo>
                  <a:cubicBezTo>
                    <a:pt x="2331" y="20226"/>
                    <a:pt x="2507" y="20777"/>
                    <a:pt x="3108" y="20978"/>
                  </a:cubicBezTo>
                  <a:cubicBezTo>
                    <a:pt x="3534" y="21103"/>
                    <a:pt x="3985" y="21203"/>
                    <a:pt x="4437" y="21329"/>
                  </a:cubicBezTo>
                  <a:cubicBezTo>
                    <a:pt x="4512" y="21354"/>
                    <a:pt x="4587" y="21354"/>
                    <a:pt x="4662" y="21379"/>
                  </a:cubicBezTo>
                  <a:cubicBezTo>
                    <a:pt x="4637" y="21153"/>
                    <a:pt x="4612" y="20903"/>
                    <a:pt x="4587" y="20677"/>
                  </a:cubicBezTo>
                  <a:cubicBezTo>
                    <a:pt x="4512" y="20276"/>
                    <a:pt x="4462" y="19850"/>
                    <a:pt x="4386" y="19449"/>
                  </a:cubicBezTo>
                  <a:cubicBezTo>
                    <a:pt x="4136" y="19023"/>
                    <a:pt x="3960" y="18572"/>
                    <a:pt x="3860" y="18096"/>
                  </a:cubicBezTo>
                  <a:cubicBezTo>
                    <a:pt x="3760" y="17494"/>
                    <a:pt x="3735" y="16868"/>
                    <a:pt x="3835" y="16241"/>
                  </a:cubicBezTo>
                  <a:cubicBezTo>
                    <a:pt x="3835" y="16166"/>
                    <a:pt x="3860" y="16091"/>
                    <a:pt x="3860" y="16015"/>
                  </a:cubicBezTo>
                  <a:cubicBezTo>
                    <a:pt x="3735" y="15113"/>
                    <a:pt x="3610" y="14236"/>
                    <a:pt x="3459" y="13334"/>
                  </a:cubicBezTo>
                  <a:cubicBezTo>
                    <a:pt x="3158" y="11279"/>
                    <a:pt x="2833" y="9198"/>
                    <a:pt x="2507" y="7118"/>
                  </a:cubicBezTo>
                  <a:cubicBezTo>
                    <a:pt x="2281" y="5514"/>
                    <a:pt x="2031" y="3910"/>
                    <a:pt x="1780" y="2306"/>
                  </a:cubicBezTo>
                  <a:cubicBezTo>
                    <a:pt x="1730" y="1905"/>
                    <a:pt x="1655" y="1504"/>
                    <a:pt x="1605" y="1078"/>
                  </a:cubicBezTo>
                  <a:cubicBezTo>
                    <a:pt x="1554" y="727"/>
                    <a:pt x="1554" y="376"/>
                    <a:pt x="15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2306202" y="2997770"/>
              <a:ext cx="146295" cy="617783"/>
            </a:xfrm>
            <a:custGeom>
              <a:avLst/>
              <a:gdLst/>
              <a:ahLst/>
              <a:cxnLst/>
              <a:rect l="l" t="t" r="r" b="b"/>
              <a:pathLst>
                <a:path w="5039" h="21279" extrusionOk="0">
                  <a:moveTo>
                    <a:pt x="26" y="0"/>
                  </a:moveTo>
                  <a:cubicBezTo>
                    <a:pt x="1" y="276"/>
                    <a:pt x="1" y="577"/>
                    <a:pt x="26" y="827"/>
                  </a:cubicBezTo>
                  <a:cubicBezTo>
                    <a:pt x="51" y="978"/>
                    <a:pt x="51" y="1103"/>
                    <a:pt x="76" y="1228"/>
                  </a:cubicBezTo>
                  <a:cubicBezTo>
                    <a:pt x="176" y="2005"/>
                    <a:pt x="276" y="2807"/>
                    <a:pt x="352" y="3584"/>
                  </a:cubicBezTo>
                  <a:cubicBezTo>
                    <a:pt x="577" y="5364"/>
                    <a:pt x="803" y="7168"/>
                    <a:pt x="1028" y="8973"/>
                  </a:cubicBezTo>
                  <a:cubicBezTo>
                    <a:pt x="1254" y="10827"/>
                    <a:pt x="1480" y="12682"/>
                    <a:pt x="1705" y="14537"/>
                  </a:cubicBezTo>
                  <a:lnTo>
                    <a:pt x="1730" y="14737"/>
                  </a:lnTo>
                  <a:lnTo>
                    <a:pt x="1730" y="14837"/>
                  </a:lnTo>
                  <a:cubicBezTo>
                    <a:pt x="1906" y="16191"/>
                    <a:pt x="2056" y="17569"/>
                    <a:pt x="2231" y="18923"/>
                  </a:cubicBezTo>
                  <a:cubicBezTo>
                    <a:pt x="2256" y="19123"/>
                    <a:pt x="2282" y="19349"/>
                    <a:pt x="2307" y="19574"/>
                  </a:cubicBezTo>
                  <a:cubicBezTo>
                    <a:pt x="2382" y="20151"/>
                    <a:pt x="2758" y="20652"/>
                    <a:pt x="3334" y="20853"/>
                  </a:cubicBezTo>
                  <a:cubicBezTo>
                    <a:pt x="3459" y="20878"/>
                    <a:pt x="3610" y="20903"/>
                    <a:pt x="3735" y="20953"/>
                  </a:cubicBezTo>
                  <a:cubicBezTo>
                    <a:pt x="4182" y="21052"/>
                    <a:pt x="4604" y="21176"/>
                    <a:pt x="5026" y="21276"/>
                  </a:cubicBezTo>
                  <a:lnTo>
                    <a:pt x="5026" y="21276"/>
                  </a:lnTo>
                  <a:cubicBezTo>
                    <a:pt x="5012" y="21268"/>
                    <a:pt x="5008" y="21244"/>
                    <a:pt x="4988" y="21203"/>
                  </a:cubicBezTo>
                  <a:cubicBezTo>
                    <a:pt x="4988" y="21203"/>
                    <a:pt x="4988" y="21178"/>
                    <a:pt x="4988" y="21153"/>
                  </a:cubicBezTo>
                  <a:cubicBezTo>
                    <a:pt x="4963" y="21103"/>
                    <a:pt x="4963" y="21053"/>
                    <a:pt x="4938" y="20978"/>
                  </a:cubicBezTo>
                  <a:cubicBezTo>
                    <a:pt x="4863" y="20953"/>
                    <a:pt x="4788" y="20953"/>
                    <a:pt x="4713" y="20928"/>
                  </a:cubicBezTo>
                  <a:cubicBezTo>
                    <a:pt x="4261" y="20802"/>
                    <a:pt x="3810" y="20702"/>
                    <a:pt x="3384" y="20577"/>
                  </a:cubicBezTo>
                  <a:cubicBezTo>
                    <a:pt x="2783" y="20376"/>
                    <a:pt x="2607" y="19825"/>
                    <a:pt x="2557" y="19274"/>
                  </a:cubicBezTo>
                  <a:lnTo>
                    <a:pt x="2131" y="15940"/>
                  </a:lnTo>
                  <a:cubicBezTo>
                    <a:pt x="1931" y="14136"/>
                    <a:pt x="1705" y="12306"/>
                    <a:pt x="1480" y="10502"/>
                  </a:cubicBezTo>
                  <a:cubicBezTo>
                    <a:pt x="1254" y="8647"/>
                    <a:pt x="1028" y="6817"/>
                    <a:pt x="803" y="4963"/>
                  </a:cubicBezTo>
                  <a:cubicBezTo>
                    <a:pt x="652" y="3735"/>
                    <a:pt x="502" y="2507"/>
                    <a:pt x="352" y="1279"/>
                  </a:cubicBezTo>
                  <a:cubicBezTo>
                    <a:pt x="327" y="1028"/>
                    <a:pt x="276" y="777"/>
                    <a:pt x="276" y="527"/>
                  </a:cubicBezTo>
                  <a:cubicBezTo>
                    <a:pt x="302" y="351"/>
                    <a:pt x="302" y="176"/>
                    <a:pt x="302" y="0"/>
                  </a:cubicBezTo>
                  <a:close/>
                  <a:moveTo>
                    <a:pt x="5026" y="21276"/>
                  </a:moveTo>
                  <a:cubicBezTo>
                    <a:pt x="5030" y="21278"/>
                    <a:pt x="5034" y="21279"/>
                    <a:pt x="5038" y="21279"/>
                  </a:cubicBezTo>
                  <a:cubicBezTo>
                    <a:pt x="5034" y="21278"/>
                    <a:pt x="5030" y="21277"/>
                    <a:pt x="5026" y="212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2453920" y="3608992"/>
              <a:ext cx="61142" cy="23313"/>
            </a:xfrm>
            <a:custGeom>
              <a:avLst/>
              <a:gdLst/>
              <a:ahLst/>
              <a:cxnLst/>
              <a:rect l="l" t="t" r="r" b="b"/>
              <a:pathLst>
                <a:path w="2106" h="803" extrusionOk="0">
                  <a:moveTo>
                    <a:pt x="151" y="0"/>
                  </a:moveTo>
                  <a:cubicBezTo>
                    <a:pt x="151" y="25"/>
                    <a:pt x="176" y="50"/>
                    <a:pt x="176" y="75"/>
                  </a:cubicBezTo>
                  <a:cubicBezTo>
                    <a:pt x="176" y="176"/>
                    <a:pt x="101" y="251"/>
                    <a:pt x="1" y="251"/>
                  </a:cubicBezTo>
                  <a:cubicBezTo>
                    <a:pt x="702" y="426"/>
                    <a:pt x="1404" y="602"/>
                    <a:pt x="2106" y="802"/>
                  </a:cubicBezTo>
                  <a:cubicBezTo>
                    <a:pt x="1955" y="677"/>
                    <a:pt x="1805" y="526"/>
                    <a:pt x="1655" y="401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2359332" y="2982470"/>
              <a:ext cx="72059" cy="468643"/>
            </a:xfrm>
            <a:custGeom>
              <a:avLst/>
              <a:gdLst/>
              <a:ahLst/>
              <a:cxnLst/>
              <a:rect l="l" t="t" r="r" b="b"/>
              <a:pathLst>
                <a:path w="2482" h="16142" extrusionOk="0">
                  <a:moveTo>
                    <a:pt x="201" y="1"/>
                  </a:moveTo>
                  <a:cubicBezTo>
                    <a:pt x="151" y="51"/>
                    <a:pt x="76" y="76"/>
                    <a:pt x="0" y="126"/>
                  </a:cubicBezTo>
                  <a:cubicBezTo>
                    <a:pt x="0" y="502"/>
                    <a:pt x="0" y="853"/>
                    <a:pt x="51" y="1204"/>
                  </a:cubicBezTo>
                  <a:cubicBezTo>
                    <a:pt x="101" y="1630"/>
                    <a:pt x="176" y="2031"/>
                    <a:pt x="226" y="2432"/>
                  </a:cubicBezTo>
                  <a:cubicBezTo>
                    <a:pt x="477" y="4036"/>
                    <a:pt x="727" y="5640"/>
                    <a:pt x="953" y="7244"/>
                  </a:cubicBezTo>
                  <a:cubicBezTo>
                    <a:pt x="1279" y="9324"/>
                    <a:pt x="1604" y="11405"/>
                    <a:pt x="1905" y="13460"/>
                  </a:cubicBezTo>
                  <a:cubicBezTo>
                    <a:pt x="2056" y="14362"/>
                    <a:pt x="2181" y="15239"/>
                    <a:pt x="2306" y="16141"/>
                  </a:cubicBezTo>
                  <a:cubicBezTo>
                    <a:pt x="2356" y="15916"/>
                    <a:pt x="2406" y="15665"/>
                    <a:pt x="2482" y="15440"/>
                  </a:cubicBezTo>
                  <a:lnTo>
                    <a:pt x="2281" y="14212"/>
                  </a:lnTo>
                  <a:cubicBezTo>
                    <a:pt x="1980" y="12131"/>
                    <a:pt x="1655" y="10051"/>
                    <a:pt x="1354" y="7996"/>
                  </a:cubicBezTo>
                  <a:cubicBezTo>
                    <a:pt x="1078" y="6292"/>
                    <a:pt x="827" y="4587"/>
                    <a:pt x="577" y="2883"/>
                  </a:cubicBezTo>
                  <a:cubicBezTo>
                    <a:pt x="502" y="2382"/>
                    <a:pt x="426" y="1881"/>
                    <a:pt x="351" y="1379"/>
                  </a:cubicBezTo>
                  <a:lnTo>
                    <a:pt x="276" y="1004"/>
                  </a:lnTo>
                  <a:cubicBezTo>
                    <a:pt x="276" y="1004"/>
                    <a:pt x="276" y="978"/>
                    <a:pt x="276" y="953"/>
                  </a:cubicBezTo>
                  <a:cubicBezTo>
                    <a:pt x="276" y="853"/>
                    <a:pt x="276" y="778"/>
                    <a:pt x="276" y="678"/>
                  </a:cubicBezTo>
                  <a:lnTo>
                    <a:pt x="276" y="126"/>
                  </a:lnTo>
                  <a:cubicBezTo>
                    <a:pt x="276" y="76"/>
                    <a:pt x="251" y="26"/>
                    <a:pt x="2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2441552" y="3550781"/>
              <a:ext cx="17478" cy="65497"/>
            </a:xfrm>
            <a:custGeom>
              <a:avLst/>
              <a:gdLst/>
              <a:ahLst/>
              <a:cxnLst/>
              <a:rect l="l" t="t" r="r" b="b"/>
              <a:pathLst>
                <a:path w="602" h="2256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401"/>
                    <a:pt x="126" y="827"/>
                    <a:pt x="201" y="1228"/>
                  </a:cubicBezTo>
                  <a:cubicBezTo>
                    <a:pt x="226" y="1454"/>
                    <a:pt x="251" y="1704"/>
                    <a:pt x="276" y="1930"/>
                  </a:cubicBezTo>
                  <a:cubicBezTo>
                    <a:pt x="301" y="2005"/>
                    <a:pt x="301" y="2055"/>
                    <a:pt x="326" y="2105"/>
                  </a:cubicBezTo>
                  <a:cubicBezTo>
                    <a:pt x="326" y="2130"/>
                    <a:pt x="326" y="2155"/>
                    <a:pt x="326" y="2155"/>
                  </a:cubicBezTo>
                  <a:cubicBezTo>
                    <a:pt x="351" y="2206"/>
                    <a:pt x="351" y="2231"/>
                    <a:pt x="376" y="2231"/>
                  </a:cubicBezTo>
                  <a:cubicBezTo>
                    <a:pt x="401" y="2256"/>
                    <a:pt x="427" y="2256"/>
                    <a:pt x="427" y="2256"/>
                  </a:cubicBezTo>
                  <a:cubicBezTo>
                    <a:pt x="527" y="2256"/>
                    <a:pt x="602" y="2181"/>
                    <a:pt x="602" y="2080"/>
                  </a:cubicBezTo>
                  <a:cubicBezTo>
                    <a:pt x="602" y="2055"/>
                    <a:pt x="577" y="2030"/>
                    <a:pt x="577" y="2005"/>
                  </a:cubicBezTo>
                  <a:cubicBezTo>
                    <a:pt x="502" y="1504"/>
                    <a:pt x="427" y="1028"/>
                    <a:pt x="351" y="526"/>
                  </a:cubicBezTo>
                  <a:cubicBezTo>
                    <a:pt x="226" y="351"/>
                    <a:pt x="101" y="175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2215998" y="2886431"/>
              <a:ext cx="176837" cy="105533"/>
            </a:xfrm>
            <a:custGeom>
              <a:avLst/>
              <a:gdLst/>
              <a:ahLst/>
              <a:cxnLst/>
              <a:rect l="l" t="t" r="r" b="b"/>
              <a:pathLst>
                <a:path w="6091" h="3635" extrusionOk="0">
                  <a:moveTo>
                    <a:pt x="4862" y="1"/>
                  </a:moveTo>
                  <a:lnTo>
                    <a:pt x="4862" y="1"/>
                  </a:lnTo>
                  <a:cubicBezTo>
                    <a:pt x="4887" y="327"/>
                    <a:pt x="4887" y="677"/>
                    <a:pt x="4837" y="1003"/>
                  </a:cubicBezTo>
                  <a:cubicBezTo>
                    <a:pt x="4687" y="1630"/>
                    <a:pt x="4085" y="2081"/>
                    <a:pt x="3434" y="2081"/>
                  </a:cubicBezTo>
                  <a:cubicBezTo>
                    <a:pt x="3183" y="2081"/>
                    <a:pt x="2921" y="2092"/>
                    <a:pt x="2663" y="2092"/>
                  </a:cubicBezTo>
                  <a:cubicBezTo>
                    <a:pt x="2534" y="2092"/>
                    <a:pt x="2406" y="2089"/>
                    <a:pt x="2281" y="2081"/>
                  </a:cubicBezTo>
                  <a:cubicBezTo>
                    <a:pt x="1554" y="2006"/>
                    <a:pt x="1003" y="1379"/>
                    <a:pt x="977" y="652"/>
                  </a:cubicBezTo>
                  <a:cubicBezTo>
                    <a:pt x="977" y="477"/>
                    <a:pt x="977" y="301"/>
                    <a:pt x="977" y="126"/>
                  </a:cubicBezTo>
                  <a:cubicBezTo>
                    <a:pt x="952" y="126"/>
                    <a:pt x="927" y="151"/>
                    <a:pt x="902" y="176"/>
                  </a:cubicBezTo>
                  <a:cubicBezTo>
                    <a:pt x="326" y="552"/>
                    <a:pt x="25" y="1053"/>
                    <a:pt x="25" y="1580"/>
                  </a:cubicBezTo>
                  <a:cubicBezTo>
                    <a:pt x="0" y="2707"/>
                    <a:pt x="1378" y="3610"/>
                    <a:pt x="3033" y="3635"/>
                  </a:cubicBezTo>
                  <a:cubicBezTo>
                    <a:pt x="3860" y="3635"/>
                    <a:pt x="4637" y="3409"/>
                    <a:pt x="5213" y="3033"/>
                  </a:cubicBezTo>
                  <a:cubicBezTo>
                    <a:pt x="5764" y="2657"/>
                    <a:pt x="6090" y="2156"/>
                    <a:pt x="6090" y="1630"/>
                  </a:cubicBezTo>
                  <a:cubicBezTo>
                    <a:pt x="6090" y="953"/>
                    <a:pt x="5614" y="377"/>
                    <a:pt x="48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2210163" y="2879173"/>
              <a:ext cx="188479" cy="118627"/>
            </a:xfrm>
            <a:custGeom>
              <a:avLst/>
              <a:gdLst/>
              <a:ahLst/>
              <a:cxnLst/>
              <a:rect l="l" t="t" r="r" b="b"/>
              <a:pathLst>
                <a:path w="6492" h="4086" extrusionOk="0">
                  <a:moveTo>
                    <a:pt x="5063" y="0"/>
                  </a:moveTo>
                  <a:cubicBezTo>
                    <a:pt x="5063" y="50"/>
                    <a:pt x="5063" y="75"/>
                    <a:pt x="5063" y="125"/>
                  </a:cubicBezTo>
                  <a:cubicBezTo>
                    <a:pt x="5063" y="150"/>
                    <a:pt x="5063" y="201"/>
                    <a:pt x="5063" y="251"/>
                  </a:cubicBezTo>
                  <a:cubicBezTo>
                    <a:pt x="5815" y="627"/>
                    <a:pt x="6291" y="1203"/>
                    <a:pt x="6291" y="1880"/>
                  </a:cubicBezTo>
                  <a:cubicBezTo>
                    <a:pt x="6291" y="2406"/>
                    <a:pt x="5965" y="2907"/>
                    <a:pt x="5414" y="3283"/>
                  </a:cubicBezTo>
                  <a:cubicBezTo>
                    <a:pt x="4838" y="3659"/>
                    <a:pt x="4061" y="3885"/>
                    <a:pt x="3234" y="3885"/>
                  </a:cubicBezTo>
                  <a:cubicBezTo>
                    <a:pt x="1579" y="3860"/>
                    <a:pt x="201" y="2957"/>
                    <a:pt x="226" y="1830"/>
                  </a:cubicBezTo>
                  <a:cubicBezTo>
                    <a:pt x="226" y="1303"/>
                    <a:pt x="527" y="802"/>
                    <a:pt x="1103" y="426"/>
                  </a:cubicBezTo>
                  <a:cubicBezTo>
                    <a:pt x="1128" y="401"/>
                    <a:pt x="1153" y="376"/>
                    <a:pt x="1178" y="376"/>
                  </a:cubicBezTo>
                  <a:cubicBezTo>
                    <a:pt x="1178" y="276"/>
                    <a:pt x="1178" y="201"/>
                    <a:pt x="1178" y="100"/>
                  </a:cubicBezTo>
                  <a:cubicBezTo>
                    <a:pt x="1103" y="150"/>
                    <a:pt x="1053" y="201"/>
                    <a:pt x="978" y="251"/>
                  </a:cubicBezTo>
                  <a:cubicBezTo>
                    <a:pt x="677" y="451"/>
                    <a:pt x="427" y="702"/>
                    <a:pt x="251" y="952"/>
                  </a:cubicBezTo>
                  <a:cubicBezTo>
                    <a:pt x="201" y="1053"/>
                    <a:pt x="176" y="1128"/>
                    <a:pt x="126" y="1228"/>
                  </a:cubicBezTo>
                  <a:cubicBezTo>
                    <a:pt x="51" y="1429"/>
                    <a:pt x="1" y="1629"/>
                    <a:pt x="1" y="1830"/>
                  </a:cubicBezTo>
                  <a:cubicBezTo>
                    <a:pt x="1" y="1955"/>
                    <a:pt x="26" y="2080"/>
                    <a:pt x="51" y="2206"/>
                  </a:cubicBezTo>
                  <a:cubicBezTo>
                    <a:pt x="176" y="2807"/>
                    <a:pt x="677" y="3308"/>
                    <a:pt x="1354" y="3659"/>
                  </a:cubicBezTo>
                  <a:cubicBezTo>
                    <a:pt x="1454" y="3709"/>
                    <a:pt x="1529" y="3734"/>
                    <a:pt x="1630" y="3785"/>
                  </a:cubicBezTo>
                  <a:cubicBezTo>
                    <a:pt x="2081" y="3960"/>
                    <a:pt x="2607" y="4085"/>
                    <a:pt x="3158" y="4085"/>
                  </a:cubicBezTo>
                  <a:lnTo>
                    <a:pt x="3610" y="4085"/>
                  </a:lnTo>
                  <a:cubicBezTo>
                    <a:pt x="4161" y="4035"/>
                    <a:pt x="4687" y="3910"/>
                    <a:pt x="5138" y="3684"/>
                  </a:cubicBezTo>
                  <a:cubicBezTo>
                    <a:pt x="5214" y="3634"/>
                    <a:pt x="5289" y="3609"/>
                    <a:pt x="5339" y="3559"/>
                  </a:cubicBezTo>
                  <a:cubicBezTo>
                    <a:pt x="5414" y="3534"/>
                    <a:pt x="5464" y="3509"/>
                    <a:pt x="5514" y="3459"/>
                  </a:cubicBezTo>
                  <a:cubicBezTo>
                    <a:pt x="6091" y="3083"/>
                    <a:pt x="6417" y="2607"/>
                    <a:pt x="6492" y="2055"/>
                  </a:cubicBezTo>
                  <a:cubicBezTo>
                    <a:pt x="6492" y="2005"/>
                    <a:pt x="6492" y="1930"/>
                    <a:pt x="6492" y="1880"/>
                  </a:cubicBezTo>
                  <a:cubicBezTo>
                    <a:pt x="6492" y="1554"/>
                    <a:pt x="6392" y="1253"/>
                    <a:pt x="6216" y="978"/>
                  </a:cubicBezTo>
                  <a:cubicBezTo>
                    <a:pt x="6166" y="877"/>
                    <a:pt x="6091" y="777"/>
                    <a:pt x="6016" y="702"/>
                  </a:cubicBezTo>
                  <a:cubicBezTo>
                    <a:pt x="5790" y="426"/>
                    <a:pt x="5464" y="176"/>
                    <a:pt x="5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2250924" y="2869708"/>
              <a:ext cx="98246" cy="69155"/>
            </a:xfrm>
            <a:custGeom>
              <a:avLst/>
              <a:gdLst/>
              <a:ahLst/>
              <a:cxnLst/>
              <a:rect l="l" t="t" r="r" b="b"/>
              <a:pathLst>
                <a:path w="3384" h="2382" extrusionOk="0">
                  <a:moveTo>
                    <a:pt x="50" y="0"/>
                  </a:moveTo>
                  <a:cubicBezTo>
                    <a:pt x="50" y="201"/>
                    <a:pt x="50" y="401"/>
                    <a:pt x="50" y="627"/>
                  </a:cubicBezTo>
                  <a:cubicBezTo>
                    <a:pt x="50" y="928"/>
                    <a:pt x="0" y="1278"/>
                    <a:pt x="100" y="1579"/>
                  </a:cubicBezTo>
                  <a:cubicBezTo>
                    <a:pt x="276" y="2106"/>
                    <a:pt x="752" y="2381"/>
                    <a:pt x="1278" y="2381"/>
                  </a:cubicBezTo>
                  <a:lnTo>
                    <a:pt x="2231" y="2381"/>
                  </a:lnTo>
                  <a:cubicBezTo>
                    <a:pt x="2882" y="2381"/>
                    <a:pt x="3384" y="1855"/>
                    <a:pt x="3384" y="1203"/>
                  </a:cubicBezTo>
                  <a:cubicBezTo>
                    <a:pt x="3384" y="852"/>
                    <a:pt x="3384" y="502"/>
                    <a:pt x="3384" y="151"/>
                  </a:cubicBezTo>
                  <a:cubicBezTo>
                    <a:pt x="2955" y="219"/>
                    <a:pt x="2522" y="253"/>
                    <a:pt x="2089" y="253"/>
                  </a:cubicBezTo>
                  <a:cubicBezTo>
                    <a:pt x="1407" y="253"/>
                    <a:pt x="724" y="169"/>
                    <a:pt x="50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2244363" y="2867530"/>
              <a:ext cx="113546" cy="79665"/>
            </a:xfrm>
            <a:custGeom>
              <a:avLst/>
              <a:gdLst/>
              <a:ahLst/>
              <a:cxnLst/>
              <a:rect l="l" t="t" r="r" b="b"/>
              <a:pathLst>
                <a:path w="3911" h="2744" extrusionOk="0">
                  <a:moveTo>
                    <a:pt x="0" y="0"/>
                  </a:moveTo>
                  <a:cubicBezTo>
                    <a:pt x="0" y="75"/>
                    <a:pt x="26" y="150"/>
                    <a:pt x="0" y="226"/>
                  </a:cubicBezTo>
                  <a:cubicBezTo>
                    <a:pt x="0" y="326"/>
                    <a:pt x="0" y="426"/>
                    <a:pt x="0" y="501"/>
                  </a:cubicBezTo>
                  <a:cubicBezTo>
                    <a:pt x="0" y="602"/>
                    <a:pt x="0" y="677"/>
                    <a:pt x="0" y="777"/>
                  </a:cubicBezTo>
                  <a:cubicBezTo>
                    <a:pt x="0" y="952"/>
                    <a:pt x="0" y="1128"/>
                    <a:pt x="0" y="1303"/>
                  </a:cubicBezTo>
                  <a:cubicBezTo>
                    <a:pt x="26" y="2030"/>
                    <a:pt x="577" y="2657"/>
                    <a:pt x="1304" y="2732"/>
                  </a:cubicBezTo>
                  <a:cubicBezTo>
                    <a:pt x="1429" y="2740"/>
                    <a:pt x="1557" y="2743"/>
                    <a:pt x="1686" y="2743"/>
                  </a:cubicBezTo>
                  <a:cubicBezTo>
                    <a:pt x="1944" y="2743"/>
                    <a:pt x="2206" y="2732"/>
                    <a:pt x="2457" y="2732"/>
                  </a:cubicBezTo>
                  <a:cubicBezTo>
                    <a:pt x="3108" y="2732"/>
                    <a:pt x="3710" y="2281"/>
                    <a:pt x="3860" y="1654"/>
                  </a:cubicBezTo>
                  <a:cubicBezTo>
                    <a:pt x="3910" y="1328"/>
                    <a:pt x="3910" y="978"/>
                    <a:pt x="3885" y="652"/>
                  </a:cubicBezTo>
                  <a:cubicBezTo>
                    <a:pt x="3885" y="602"/>
                    <a:pt x="3885" y="551"/>
                    <a:pt x="3885" y="526"/>
                  </a:cubicBezTo>
                  <a:cubicBezTo>
                    <a:pt x="3885" y="476"/>
                    <a:pt x="3885" y="451"/>
                    <a:pt x="3885" y="401"/>
                  </a:cubicBezTo>
                  <a:cubicBezTo>
                    <a:pt x="3885" y="326"/>
                    <a:pt x="3885" y="251"/>
                    <a:pt x="3910" y="176"/>
                  </a:cubicBezTo>
                  <a:lnTo>
                    <a:pt x="3910" y="176"/>
                  </a:lnTo>
                  <a:cubicBezTo>
                    <a:pt x="3810" y="201"/>
                    <a:pt x="3710" y="201"/>
                    <a:pt x="3610" y="226"/>
                  </a:cubicBezTo>
                  <a:cubicBezTo>
                    <a:pt x="3610" y="577"/>
                    <a:pt x="3610" y="927"/>
                    <a:pt x="3610" y="1278"/>
                  </a:cubicBezTo>
                  <a:cubicBezTo>
                    <a:pt x="3610" y="1930"/>
                    <a:pt x="3108" y="2456"/>
                    <a:pt x="2457" y="2456"/>
                  </a:cubicBezTo>
                  <a:lnTo>
                    <a:pt x="1504" y="2456"/>
                  </a:lnTo>
                  <a:cubicBezTo>
                    <a:pt x="978" y="2456"/>
                    <a:pt x="502" y="2181"/>
                    <a:pt x="326" y="1654"/>
                  </a:cubicBezTo>
                  <a:cubicBezTo>
                    <a:pt x="226" y="1353"/>
                    <a:pt x="276" y="1003"/>
                    <a:pt x="276" y="702"/>
                  </a:cubicBezTo>
                  <a:cubicBezTo>
                    <a:pt x="276" y="476"/>
                    <a:pt x="276" y="276"/>
                    <a:pt x="276" y="75"/>
                  </a:cubicBezTo>
                  <a:cubicBezTo>
                    <a:pt x="201" y="50"/>
                    <a:pt x="101" y="25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2087181" y="2730004"/>
              <a:ext cx="48078" cy="61142"/>
            </a:xfrm>
            <a:custGeom>
              <a:avLst/>
              <a:gdLst/>
              <a:ahLst/>
              <a:cxnLst/>
              <a:rect l="l" t="t" r="r" b="b"/>
              <a:pathLst>
                <a:path w="1656" h="2106" extrusionOk="0">
                  <a:moveTo>
                    <a:pt x="502" y="0"/>
                  </a:moveTo>
                  <a:cubicBezTo>
                    <a:pt x="402" y="50"/>
                    <a:pt x="277" y="75"/>
                    <a:pt x="151" y="100"/>
                  </a:cubicBezTo>
                  <a:cubicBezTo>
                    <a:pt x="101" y="126"/>
                    <a:pt x="51" y="126"/>
                    <a:pt x="1" y="126"/>
                  </a:cubicBezTo>
                  <a:cubicBezTo>
                    <a:pt x="252" y="527"/>
                    <a:pt x="527" y="902"/>
                    <a:pt x="828" y="1278"/>
                  </a:cubicBezTo>
                  <a:cubicBezTo>
                    <a:pt x="1104" y="1554"/>
                    <a:pt x="1354" y="1830"/>
                    <a:pt x="1655" y="2105"/>
                  </a:cubicBezTo>
                  <a:cubicBezTo>
                    <a:pt x="1429" y="1830"/>
                    <a:pt x="1229" y="1529"/>
                    <a:pt x="1054" y="1203"/>
                  </a:cubicBezTo>
                  <a:cubicBezTo>
                    <a:pt x="828" y="827"/>
                    <a:pt x="653" y="426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2053736" y="2368810"/>
              <a:ext cx="472243" cy="257170"/>
            </a:xfrm>
            <a:custGeom>
              <a:avLst/>
              <a:gdLst/>
              <a:ahLst/>
              <a:cxnLst/>
              <a:rect l="l" t="t" r="r" b="b"/>
              <a:pathLst>
                <a:path w="16266" h="8858" extrusionOk="0">
                  <a:moveTo>
                    <a:pt x="8866" y="0"/>
                  </a:moveTo>
                  <a:cubicBezTo>
                    <a:pt x="8412" y="0"/>
                    <a:pt x="7961" y="29"/>
                    <a:pt x="7519" y="85"/>
                  </a:cubicBezTo>
                  <a:cubicBezTo>
                    <a:pt x="7343" y="85"/>
                    <a:pt x="7193" y="110"/>
                    <a:pt x="7018" y="160"/>
                  </a:cubicBezTo>
                  <a:cubicBezTo>
                    <a:pt x="6917" y="160"/>
                    <a:pt x="6817" y="186"/>
                    <a:pt x="6717" y="211"/>
                  </a:cubicBezTo>
                  <a:cubicBezTo>
                    <a:pt x="6667" y="211"/>
                    <a:pt x="6617" y="236"/>
                    <a:pt x="6566" y="236"/>
                  </a:cubicBezTo>
                  <a:cubicBezTo>
                    <a:pt x="6416" y="261"/>
                    <a:pt x="6291" y="311"/>
                    <a:pt x="6140" y="336"/>
                  </a:cubicBezTo>
                  <a:lnTo>
                    <a:pt x="6115" y="336"/>
                  </a:lnTo>
                  <a:cubicBezTo>
                    <a:pt x="5363" y="536"/>
                    <a:pt x="4612" y="812"/>
                    <a:pt x="3910" y="1188"/>
                  </a:cubicBezTo>
                  <a:cubicBezTo>
                    <a:pt x="3910" y="1188"/>
                    <a:pt x="3885" y="1188"/>
                    <a:pt x="3860" y="1213"/>
                  </a:cubicBezTo>
                  <a:cubicBezTo>
                    <a:pt x="3258" y="1539"/>
                    <a:pt x="2657" y="1940"/>
                    <a:pt x="2155" y="2441"/>
                  </a:cubicBezTo>
                  <a:cubicBezTo>
                    <a:pt x="1353" y="3168"/>
                    <a:pt x="777" y="4070"/>
                    <a:pt x="401" y="5073"/>
                  </a:cubicBezTo>
                  <a:cubicBezTo>
                    <a:pt x="401" y="5123"/>
                    <a:pt x="376" y="5173"/>
                    <a:pt x="351" y="5223"/>
                  </a:cubicBezTo>
                  <a:cubicBezTo>
                    <a:pt x="125" y="6000"/>
                    <a:pt x="0" y="6827"/>
                    <a:pt x="0" y="7629"/>
                  </a:cubicBezTo>
                  <a:cubicBezTo>
                    <a:pt x="0" y="8030"/>
                    <a:pt x="25" y="8456"/>
                    <a:pt x="50" y="8857"/>
                  </a:cubicBezTo>
                  <a:cubicBezTo>
                    <a:pt x="326" y="8732"/>
                    <a:pt x="627" y="8657"/>
                    <a:pt x="927" y="8657"/>
                  </a:cubicBezTo>
                  <a:cubicBezTo>
                    <a:pt x="902" y="8431"/>
                    <a:pt x="902" y="8206"/>
                    <a:pt x="877" y="7980"/>
                  </a:cubicBezTo>
                  <a:lnTo>
                    <a:pt x="501" y="7980"/>
                  </a:lnTo>
                  <a:cubicBezTo>
                    <a:pt x="326" y="7980"/>
                    <a:pt x="326" y="7704"/>
                    <a:pt x="501" y="7704"/>
                  </a:cubicBezTo>
                  <a:cubicBezTo>
                    <a:pt x="551" y="5975"/>
                    <a:pt x="1454" y="3368"/>
                    <a:pt x="2932" y="2241"/>
                  </a:cubicBezTo>
                  <a:cubicBezTo>
                    <a:pt x="3811" y="1576"/>
                    <a:pt x="6150" y="349"/>
                    <a:pt x="9015" y="349"/>
                  </a:cubicBezTo>
                  <a:cubicBezTo>
                    <a:pt x="9175" y="349"/>
                    <a:pt x="9336" y="353"/>
                    <a:pt x="9499" y="361"/>
                  </a:cubicBezTo>
                  <a:cubicBezTo>
                    <a:pt x="12080" y="511"/>
                    <a:pt x="14887" y="2291"/>
                    <a:pt x="15714" y="3368"/>
                  </a:cubicBezTo>
                  <a:cubicBezTo>
                    <a:pt x="15915" y="3619"/>
                    <a:pt x="16090" y="3870"/>
                    <a:pt x="16241" y="4120"/>
                  </a:cubicBezTo>
                  <a:cubicBezTo>
                    <a:pt x="16241" y="3970"/>
                    <a:pt x="16216" y="3820"/>
                    <a:pt x="16216" y="3669"/>
                  </a:cubicBezTo>
                  <a:cubicBezTo>
                    <a:pt x="16241" y="3569"/>
                    <a:pt x="16241" y="3469"/>
                    <a:pt x="16266" y="3343"/>
                  </a:cubicBezTo>
                  <a:cubicBezTo>
                    <a:pt x="16241" y="3318"/>
                    <a:pt x="16216" y="3293"/>
                    <a:pt x="16216" y="3293"/>
                  </a:cubicBezTo>
                  <a:cubicBezTo>
                    <a:pt x="16140" y="3218"/>
                    <a:pt x="16090" y="3143"/>
                    <a:pt x="16040" y="3068"/>
                  </a:cubicBezTo>
                  <a:cubicBezTo>
                    <a:pt x="15965" y="2993"/>
                    <a:pt x="15915" y="2917"/>
                    <a:pt x="15840" y="2842"/>
                  </a:cubicBezTo>
                  <a:cubicBezTo>
                    <a:pt x="15765" y="2742"/>
                    <a:pt x="15664" y="2642"/>
                    <a:pt x="15589" y="2566"/>
                  </a:cubicBezTo>
                  <a:cubicBezTo>
                    <a:pt x="15539" y="2516"/>
                    <a:pt x="15489" y="2466"/>
                    <a:pt x="15464" y="2441"/>
                  </a:cubicBezTo>
                  <a:cubicBezTo>
                    <a:pt x="15338" y="2341"/>
                    <a:pt x="15238" y="2241"/>
                    <a:pt x="15138" y="2140"/>
                  </a:cubicBezTo>
                  <a:cubicBezTo>
                    <a:pt x="15088" y="2115"/>
                    <a:pt x="15038" y="2065"/>
                    <a:pt x="14988" y="2040"/>
                  </a:cubicBezTo>
                  <a:cubicBezTo>
                    <a:pt x="14837" y="1915"/>
                    <a:pt x="14712" y="1815"/>
                    <a:pt x="14561" y="1689"/>
                  </a:cubicBezTo>
                  <a:lnTo>
                    <a:pt x="14536" y="1689"/>
                  </a:lnTo>
                  <a:cubicBezTo>
                    <a:pt x="14186" y="1464"/>
                    <a:pt x="13835" y="1263"/>
                    <a:pt x="13484" y="1063"/>
                  </a:cubicBezTo>
                  <a:cubicBezTo>
                    <a:pt x="13459" y="1038"/>
                    <a:pt x="13434" y="1038"/>
                    <a:pt x="13409" y="1013"/>
                  </a:cubicBezTo>
                  <a:cubicBezTo>
                    <a:pt x="12012" y="334"/>
                    <a:pt x="10420" y="0"/>
                    <a:pt x="8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2497584" y="2733633"/>
              <a:ext cx="32052" cy="44420"/>
            </a:xfrm>
            <a:custGeom>
              <a:avLst/>
              <a:gdLst/>
              <a:ahLst/>
              <a:cxnLst/>
              <a:rect l="l" t="t" r="r" b="b"/>
              <a:pathLst>
                <a:path w="1104" h="1530" extrusionOk="0">
                  <a:moveTo>
                    <a:pt x="777" y="1"/>
                  </a:moveTo>
                  <a:cubicBezTo>
                    <a:pt x="602" y="477"/>
                    <a:pt x="376" y="953"/>
                    <a:pt x="101" y="1379"/>
                  </a:cubicBezTo>
                  <a:cubicBezTo>
                    <a:pt x="76" y="1429"/>
                    <a:pt x="50" y="1479"/>
                    <a:pt x="0" y="1529"/>
                  </a:cubicBezTo>
                  <a:cubicBezTo>
                    <a:pt x="301" y="1229"/>
                    <a:pt x="577" y="903"/>
                    <a:pt x="802" y="552"/>
                  </a:cubicBezTo>
                  <a:cubicBezTo>
                    <a:pt x="928" y="402"/>
                    <a:pt x="1028" y="251"/>
                    <a:pt x="1103" y="76"/>
                  </a:cubicBezTo>
                  <a:cubicBezTo>
                    <a:pt x="1003" y="76"/>
                    <a:pt x="903" y="51"/>
                    <a:pt x="7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2543427" y="2545183"/>
              <a:ext cx="20410" cy="82975"/>
            </a:xfrm>
            <a:custGeom>
              <a:avLst/>
              <a:gdLst/>
              <a:ahLst/>
              <a:cxnLst/>
              <a:rect l="l" t="t" r="r" b="b"/>
              <a:pathLst>
                <a:path w="703" h="2858" extrusionOk="0">
                  <a:moveTo>
                    <a:pt x="75" y="0"/>
                  </a:moveTo>
                  <a:lnTo>
                    <a:pt x="75" y="0"/>
                  </a:lnTo>
                  <a:cubicBezTo>
                    <a:pt x="201" y="777"/>
                    <a:pt x="151" y="1379"/>
                    <a:pt x="101" y="1629"/>
                  </a:cubicBezTo>
                  <a:cubicBezTo>
                    <a:pt x="251" y="1654"/>
                    <a:pt x="251" y="1905"/>
                    <a:pt x="75" y="1905"/>
                  </a:cubicBezTo>
                  <a:lnTo>
                    <a:pt x="50" y="1905"/>
                  </a:lnTo>
                  <a:cubicBezTo>
                    <a:pt x="50" y="2005"/>
                    <a:pt x="25" y="2106"/>
                    <a:pt x="25" y="2206"/>
                  </a:cubicBezTo>
                  <a:cubicBezTo>
                    <a:pt x="25" y="2356"/>
                    <a:pt x="0" y="2507"/>
                    <a:pt x="0" y="2682"/>
                  </a:cubicBezTo>
                  <a:cubicBezTo>
                    <a:pt x="176" y="2682"/>
                    <a:pt x="326" y="2732"/>
                    <a:pt x="502" y="2782"/>
                  </a:cubicBezTo>
                  <a:cubicBezTo>
                    <a:pt x="552" y="2807"/>
                    <a:pt x="577" y="2832"/>
                    <a:pt x="627" y="2857"/>
                  </a:cubicBezTo>
                  <a:cubicBezTo>
                    <a:pt x="677" y="2356"/>
                    <a:pt x="702" y="1880"/>
                    <a:pt x="702" y="1404"/>
                  </a:cubicBezTo>
                  <a:cubicBezTo>
                    <a:pt x="702" y="1153"/>
                    <a:pt x="677" y="928"/>
                    <a:pt x="652" y="677"/>
                  </a:cubicBezTo>
                  <a:cubicBezTo>
                    <a:pt x="426" y="476"/>
                    <a:pt x="251" y="251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2455371" y="2735810"/>
              <a:ext cx="83701" cy="90262"/>
            </a:xfrm>
            <a:custGeom>
              <a:avLst/>
              <a:gdLst/>
              <a:ahLst/>
              <a:cxnLst/>
              <a:rect l="l" t="t" r="r" b="b"/>
              <a:pathLst>
                <a:path w="2883" h="3109" extrusionOk="0">
                  <a:moveTo>
                    <a:pt x="2557" y="1"/>
                  </a:moveTo>
                  <a:cubicBezTo>
                    <a:pt x="2482" y="176"/>
                    <a:pt x="2382" y="327"/>
                    <a:pt x="2256" y="477"/>
                  </a:cubicBezTo>
                  <a:cubicBezTo>
                    <a:pt x="2031" y="828"/>
                    <a:pt x="1755" y="1154"/>
                    <a:pt x="1454" y="1454"/>
                  </a:cubicBezTo>
                  <a:cubicBezTo>
                    <a:pt x="1053" y="2081"/>
                    <a:pt x="552" y="2632"/>
                    <a:pt x="1" y="3108"/>
                  </a:cubicBezTo>
                  <a:cubicBezTo>
                    <a:pt x="101" y="3058"/>
                    <a:pt x="201" y="3008"/>
                    <a:pt x="276" y="2933"/>
                  </a:cubicBezTo>
                  <a:cubicBezTo>
                    <a:pt x="727" y="2632"/>
                    <a:pt x="1103" y="2206"/>
                    <a:pt x="1479" y="1855"/>
                  </a:cubicBezTo>
                  <a:cubicBezTo>
                    <a:pt x="2006" y="1304"/>
                    <a:pt x="2482" y="677"/>
                    <a:pt x="2883" y="26"/>
                  </a:cubicBezTo>
                  <a:cubicBezTo>
                    <a:pt x="2783" y="26"/>
                    <a:pt x="2657" y="26"/>
                    <a:pt x="255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2077745" y="2733633"/>
              <a:ext cx="93891" cy="95343"/>
            </a:xfrm>
            <a:custGeom>
              <a:avLst/>
              <a:gdLst/>
              <a:ahLst/>
              <a:cxnLst/>
              <a:rect l="l" t="t" r="r" b="b"/>
              <a:pathLst>
                <a:path w="3234" h="3284" extrusionOk="0">
                  <a:moveTo>
                    <a:pt x="326" y="1"/>
                  </a:moveTo>
                  <a:cubicBezTo>
                    <a:pt x="276" y="13"/>
                    <a:pt x="226" y="19"/>
                    <a:pt x="172" y="19"/>
                  </a:cubicBezTo>
                  <a:cubicBezTo>
                    <a:pt x="119" y="19"/>
                    <a:pt x="63" y="13"/>
                    <a:pt x="0" y="1"/>
                  </a:cubicBezTo>
                  <a:lnTo>
                    <a:pt x="0" y="1"/>
                  </a:lnTo>
                  <a:cubicBezTo>
                    <a:pt x="526" y="878"/>
                    <a:pt x="1178" y="1605"/>
                    <a:pt x="1905" y="2306"/>
                  </a:cubicBezTo>
                  <a:cubicBezTo>
                    <a:pt x="2155" y="2557"/>
                    <a:pt x="2406" y="2833"/>
                    <a:pt x="2732" y="3033"/>
                  </a:cubicBezTo>
                  <a:cubicBezTo>
                    <a:pt x="2882" y="3133"/>
                    <a:pt x="3058" y="3234"/>
                    <a:pt x="3233" y="3284"/>
                  </a:cubicBezTo>
                  <a:cubicBezTo>
                    <a:pt x="2757" y="2908"/>
                    <a:pt x="2331" y="2482"/>
                    <a:pt x="1980" y="1980"/>
                  </a:cubicBezTo>
                  <a:cubicBezTo>
                    <a:pt x="1679" y="1730"/>
                    <a:pt x="1429" y="1429"/>
                    <a:pt x="1153" y="1153"/>
                  </a:cubicBezTo>
                  <a:cubicBezTo>
                    <a:pt x="852" y="777"/>
                    <a:pt x="577" y="402"/>
                    <a:pt x="3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2561601" y="2564809"/>
              <a:ext cx="10219" cy="66978"/>
            </a:xfrm>
            <a:custGeom>
              <a:avLst/>
              <a:gdLst/>
              <a:ahLst/>
              <a:cxnLst/>
              <a:rect l="l" t="t" r="r" b="b"/>
              <a:pathLst>
                <a:path w="352" h="2307" extrusionOk="0">
                  <a:moveTo>
                    <a:pt x="26" y="1"/>
                  </a:moveTo>
                  <a:cubicBezTo>
                    <a:pt x="51" y="252"/>
                    <a:pt x="76" y="477"/>
                    <a:pt x="76" y="728"/>
                  </a:cubicBezTo>
                  <a:cubicBezTo>
                    <a:pt x="76" y="1204"/>
                    <a:pt x="51" y="1680"/>
                    <a:pt x="1" y="2181"/>
                  </a:cubicBezTo>
                  <a:cubicBezTo>
                    <a:pt x="101" y="2206"/>
                    <a:pt x="176" y="2257"/>
                    <a:pt x="251" y="2307"/>
                  </a:cubicBezTo>
                  <a:cubicBezTo>
                    <a:pt x="302" y="2031"/>
                    <a:pt x="302" y="1755"/>
                    <a:pt x="327" y="1455"/>
                  </a:cubicBezTo>
                  <a:cubicBezTo>
                    <a:pt x="352" y="1229"/>
                    <a:pt x="352" y="978"/>
                    <a:pt x="352" y="728"/>
                  </a:cubicBezTo>
                  <a:cubicBezTo>
                    <a:pt x="352" y="577"/>
                    <a:pt x="327" y="402"/>
                    <a:pt x="327" y="252"/>
                  </a:cubicBezTo>
                  <a:cubicBezTo>
                    <a:pt x="226" y="176"/>
                    <a:pt x="126" y="101"/>
                    <a:pt x="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2026068" y="2628129"/>
              <a:ext cx="72784" cy="98014"/>
            </a:xfrm>
            <a:custGeom>
              <a:avLst/>
              <a:gdLst/>
              <a:ahLst/>
              <a:cxnLst/>
              <a:rect l="l" t="t" r="r" b="b"/>
              <a:pathLst>
                <a:path w="2507" h="3376" extrusionOk="0">
                  <a:moveTo>
                    <a:pt x="1880" y="0"/>
                  </a:moveTo>
                  <a:cubicBezTo>
                    <a:pt x="1304" y="0"/>
                    <a:pt x="727" y="276"/>
                    <a:pt x="402" y="802"/>
                  </a:cubicBezTo>
                  <a:cubicBezTo>
                    <a:pt x="1" y="1404"/>
                    <a:pt x="76" y="2231"/>
                    <a:pt x="552" y="2782"/>
                  </a:cubicBezTo>
                  <a:cubicBezTo>
                    <a:pt x="880" y="3165"/>
                    <a:pt x="1366" y="3375"/>
                    <a:pt x="1867" y="3375"/>
                  </a:cubicBezTo>
                  <a:cubicBezTo>
                    <a:pt x="2056" y="3375"/>
                    <a:pt x="2247" y="3345"/>
                    <a:pt x="2432" y="3284"/>
                  </a:cubicBezTo>
                  <a:cubicBezTo>
                    <a:pt x="2457" y="3284"/>
                    <a:pt x="2482" y="3259"/>
                    <a:pt x="2507" y="3259"/>
                  </a:cubicBezTo>
                  <a:cubicBezTo>
                    <a:pt x="2156" y="2206"/>
                    <a:pt x="1981" y="1103"/>
                    <a:pt x="1880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2018055" y="2620116"/>
              <a:ext cx="83730" cy="114098"/>
            </a:xfrm>
            <a:custGeom>
              <a:avLst/>
              <a:gdLst/>
              <a:ahLst/>
              <a:cxnLst/>
              <a:rect l="l" t="t" r="r" b="b"/>
              <a:pathLst>
                <a:path w="2884" h="3930" extrusionOk="0">
                  <a:moveTo>
                    <a:pt x="2156" y="1"/>
                  </a:moveTo>
                  <a:cubicBezTo>
                    <a:pt x="1856" y="1"/>
                    <a:pt x="1555" y="76"/>
                    <a:pt x="1279" y="201"/>
                  </a:cubicBezTo>
                  <a:cubicBezTo>
                    <a:pt x="1204" y="226"/>
                    <a:pt x="1129" y="276"/>
                    <a:pt x="1029" y="327"/>
                  </a:cubicBezTo>
                  <a:cubicBezTo>
                    <a:pt x="878" y="427"/>
                    <a:pt x="728" y="552"/>
                    <a:pt x="602" y="702"/>
                  </a:cubicBezTo>
                  <a:cubicBezTo>
                    <a:pt x="76" y="1354"/>
                    <a:pt x="1" y="2256"/>
                    <a:pt x="427" y="2983"/>
                  </a:cubicBezTo>
                  <a:cubicBezTo>
                    <a:pt x="778" y="3560"/>
                    <a:pt x="1404" y="3885"/>
                    <a:pt x="2056" y="3911"/>
                  </a:cubicBezTo>
                  <a:cubicBezTo>
                    <a:pt x="2119" y="3923"/>
                    <a:pt x="2175" y="3929"/>
                    <a:pt x="2228" y="3929"/>
                  </a:cubicBezTo>
                  <a:cubicBezTo>
                    <a:pt x="2282" y="3929"/>
                    <a:pt x="2332" y="3923"/>
                    <a:pt x="2382" y="3911"/>
                  </a:cubicBezTo>
                  <a:cubicBezTo>
                    <a:pt x="2432" y="3911"/>
                    <a:pt x="2482" y="3911"/>
                    <a:pt x="2532" y="3885"/>
                  </a:cubicBezTo>
                  <a:cubicBezTo>
                    <a:pt x="2658" y="3860"/>
                    <a:pt x="2783" y="3835"/>
                    <a:pt x="2883" y="3785"/>
                  </a:cubicBezTo>
                  <a:cubicBezTo>
                    <a:pt x="2858" y="3710"/>
                    <a:pt x="2833" y="3635"/>
                    <a:pt x="2783" y="3535"/>
                  </a:cubicBezTo>
                  <a:cubicBezTo>
                    <a:pt x="2758" y="3535"/>
                    <a:pt x="2733" y="3560"/>
                    <a:pt x="2708" y="3560"/>
                  </a:cubicBezTo>
                  <a:cubicBezTo>
                    <a:pt x="2523" y="3621"/>
                    <a:pt x="2332" y="3651"/>
                    <a:pt x="2143" y="3651"/>
                  </a:cubicBezTo>
                  <a:cubicBezTo>
                    <a:pt x="1642" y="3651"/>
                    <a:pt x="1156" y="3441"/>
                    <a:pt x="828" y="3058"/>
                  </a:cubicBezTo>
                  <a:cubicBezTo>
                    <a:pt x="352" y="2507"/>
                    <a:pt x="277" y="1680"/>
                    <a:pt x="678" y="1078"/>
                  </a:cubicBezTo>
                  <a:cubicBezTo>
                    <a:pt x="1003" y="552"/>
                    <a:pt x="1580" y="276"/>
                    <a:pt x="2156" y="276"/>
                  </a:cubicBezTo>
                  <a:cubicBezTo>
                    <a:pt x="2156" y="176"/>
                    <a:pt x="2156" y="10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2523046" y="2630306"/>
              <a:ext cx="64801" cy="98275"/>
            </a:xfrm>
            <a:custGeom>
              <a:avLst/>
              <a:gdLst/>
              <a:ahLst/>
              <a:cxnLst/>
              <a:rect l="l" t="t" r="r" b="b"/>
              <a:pathLst>
                <a:path w="2232" h="3385" extrusionOk="0">
                  <a:moveTo>
                    <a:pt x="677" y="1"/>
                  </a:moveTo>
                  <a:cubicBezTo>
                    <a:pt x="577" y="1128"/>
                    <a:pt x="376" y="2256"/>
                    <a:pt x="1" y="3309"/>
                  </a:cubicBezTo>
                  <a:cubicBezTo>
                    <a:pt x="176" y="3359"/>
                    <a:pt x="351" y="3384"/>
                    <a:pt x="527" y="3384"/>
                  </a:cubicBezTo>
                  <a:cubicBezTo>
                    <a:pt x="702" y="3384"/>
                    <a:pt x="878" y="3359"/>
                    <a:pt x="1053" y="3309"/>
                  </a:cubicBezTo>
                  <a:cubicBezTo>
                    <a:pt x="1755" y="3058"/>
                    <a:pt x="2206" y="2432"/>
                    <a:pt x="2231" y="1705"/>
                  </a:cubicBezTo>
                  <a:cubicBezTo>
                    <a:pt x="2231" y="878"/>
                    <a:pt x="1630" y="176"/>
                    <a:pt x="828" y="26"/>
                  </a:cubicBezTo>
                  <a:cubicBezTo>
                    <a:pt x="777" y="26"/>
                    <a:pt x="727" y="26"/>
                    <a:pt x="677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7"/>
            <p:cNvSpPr/>
            <p:nvPr/>
          </p:nvSpPr>
          <p:spPr>
            <a:xfrm>
              <a:off x="2520143" y="2623019"/>
              <a:ext cx="74962" cy="113546"/>
            </a:xfrm>
            <a:custGeom>
              <a:avLst/>
              <a:gdLst/>
              <a:ahLst/>
              <a:cxnLst/>
              <a:rect l="l" t="t" r="r" b="b"/>
              <a:pathLst>
                <a:path w="2582" h="3911" extrusionOk="0">
                  <a:moveTo>
                    <a:pt x="802" y="1"/>
                  </a:moveTo>
                  <a:cubicBezTo>
                    <a:pt x="802" y="76"/>
                    <a:pt x="777" y="176"/>
                    <a:pt x="777" y="252"/>
                  </a:cubicBezTo>
                  <a:cubicBezTo>
                    <a:pt x="827" y="277"/>
                    <a:pt x="877" y="277"/>
                    <a:pt x="928" y="277"/>
                  </a:cubicBezTo>
                  <a:cubicBezTo>
                    <a:pt x="1730" y="427"/>
                    <a:pt x="2331" y="1129"/>
                    <a:pt x="2331" y="1956"/>
                  </a:cubicBezTo>
                  <a:cubicBezTo>
                    <a:pt x="2306" y="2683"/>
                    <a:pt x="1855" y="3309"/>
                    <a:pt x="1153" y="3560"/>
                  </a:cubicBezTo>
                  <a:cubicBezTo>
                    <a:pt x="978" y="3610"/>
                    <a:pt x="802" y="3635"/>
                    <a:pt x="627" y="3635"/>
                  </a:cubicBezTo>
                  <a:cubicBezTo>
                    <a:pt x="451" y="3635"/>
                    <a:pt x="276" y="3610"/>
                    <a:pt x="101" y="3560"/>
                  </a:cubicBezTo>
                  <a:cubicBezTo>
                    <a:pt x="75" y="3660"/>
                    <a:pt x="50" y="3735"/>
                    <a:pt x="0" y="3811"/>
                  </a:cubicBezTo>
                  <a:cubicBezTo>
                    <a:pt x="126" y="3861"/>
                    <a:pt x="226" y="3886"/>
                    <a:pt x="326" y="3886"/>
                  </a:cubicBezTo>
                  <a:cubicBezTo>
                    <a:pt x="426" y="3911"/>
                    <a:pt x="552" y="3911"/>
                    <a:pt x="652" y="3911"/>
                  </a:cubicBezTo>
                  <a:cubicBezTo>
                    <a:pt x="752" y="3911"/>
                    <a:pt x="877" y="3886"/>
                    <a:pt x="978" y="3886"/>
                  </a:cubicBezTo>
                  <a:cubicBezTo>
                    <a:pt x="1679" y="3735"/>
                    <a:pt x="2231" y="3259"/>
                    <a:pt x="2481" y="2608"/>
                  </a:cubicBezTo>
                  <a:cubicBezTo>
                    <a:pt x="2481" y="2307"/>
                    <a:pt x="2532" y="1981"/>
                    <a:pt x="2582" y="1680"/>
                  </a:cubicBezTo>
                  <a:cubicBezTo>
                    <a:pt x="2557" y="1630"/>
                    <a:pt x="2557" y="1580"/>
                    <a:pt x="2532" y="1530"/>
                  </a:cubicBezTo>
                  <a:cubicBezTo>
                    <a:pt x="2532" y="1430"/>
                    <a:pt x="2507" y="1354"/>
                    <a:pt x="2456" y="1254"/>
                  </a:cubicBezTo>
                  <a:cubicBezTo>
                    <a:pt x="2306" y="878"/>
                    <a:pt x="2055" y="552"/>
                    <a:pt x="1679" y="302"/>
                  </a:cubicBezTo>
                  <a:cubicBezTo>
                    <a:pt x="1604" y="252"/>
                    <a:pt x="1529" y="201"/>
                    <a:pt x="1429" y="176"/>
                  </a:cubicBezTo>
                  <a:cubicBezTo>
                    <a:pt x="1379" y="151"/>
                    <a:pt x="1354" y="126"/>
                    <a:pt x="1304" y="101"/>
                  </a:cubicBezTo>
                  <a:cubicBezTo>
                    <a:pt x="1128" y="51"/>
                    <a:pt x="978" y="1"/>
                    <a:pt x="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7"/>
            <p:cNvSpPr/>
            <p:nvPr/>
          </p:nvSpPr>
          <p:spPr>
            <a:xfrm>
              <a:off x="2087907" y="2529883"/>
              <a:ext cx="448988" cy="339100"/>
            </a:xfrm>
            <a:custGeom>
              <a:avLst/>
              <a:gdLst/>
              <a:ahLst/>
              <a:cxnLst/>
              <a:rect l="l" t="t" r="r" b="b"/>
              <a:pathLst>
                <a:path w="15465" h="11680" extrusionOk="0">
                  <a:moveTo>
                    <a:pt x="4011" y="3986"/>
                  </a:moveTo>
                  <a:cubicBezTo>
                    <a:pt x="4387" y="3986"/>
                    <a:pt x="4688" y="4537"/>
                    <a:pt x="4688" y="5214"/>
                  </a:cubicBezTo>
                  <a:cubicBezTo>
                    <a:pt x="4688" y="5891"/>
                    <a:pt x="4387" y="6417"/>
                    <a:pt x="4011" y="6417"/>
                  </a:cubicBezTo>
                  <a:cubicBezTo>
                    <a:pt x="3635" y="6417"/>
                    <a:pt x="3334" y="5866"/>
                    <a:pt x="3334" y="5189"/>
                  </a:cubicBezTo>
                  <a:cubicBezTo>
                    <a:pt x="3334" y="4537"/>
                    <a:pt x="3635" y="3986"/>
                    <a:pt x="4011" y="3986"/>
                  </a:cubicBezTo>
                  <a:close/>
                  <a:moveTo>
                    <a:pt x="11304" y="4111"/>
                  </a:moveTo>
                  <a:cubicBezTo>
                    <a:pt x="11680" y="4111"/>
                    <a:pt x="11981" y="4663"/>
                    <a:pt x="11981" y="5339"/>
                  </a:cubicBezTo>
                  <a:cubicBezTo>
                    <a:pt x="11981" y="6016"/>
                    <a:pt x="11680" y="6567"/>
                    <a:pt x="11304" y="6567"/>
                  </a:cubicBezTo>
                  <a:cubicBezTo>
                    <a:pt x="10928" y="6542"/>
                    <a:pt x="10628" y="6016"/>
                    <a:pt x="10628" y="5339"/>
                  </a:cubicBezTo>
                  <a:cubicBezTo>
                    <a:pt x="10628" y="4663"/>
                    <a:pt x="10928" y="4111"/>
                    <a:pt x="11304" y="4111"/>
                  </a:cubicBezTo>
                  <a:close/>
                  <a:moveTo>
                    <a:pt x="7470" y="5565"/>
                  </a:moveTo>
                  <a:cubicBezTo>
                    <a:pt x="7645" y="5565"/>
                    <a:pt x="7645" y="5841"/>
                    <a:pt x="7470" y="5841"/>
                  </a:cubicBezTo>
                  <a:cubicBezTo>
                    <a:pt x="7144" y="5841"/>
                    <a:pt x="6843" y="6066"/>
                    <a:pt x="6843" y="6392"/>
                  </a:cubicBezTo>
                  <a:cubicBezTo>
                    <a:pt x="6843" y="6718"/>
                    <a:pt x="7144" y="6968"/>
                    <a:pt x="7445" y="6968"/>
                  </a:cubicBezTo>
                  <a:cubicBezTo>
                    <a:pt x="7620" y="6968"/>
                    <a:pt x="7620" y="7244"/>
                    <a:pt x="7445" y="7244"/>
                  </a:cubicBezTo>
                  <a:cubicBezTo>
                    <a:pt x="7244" y="7219"/>
                    <a:pt x="7044" y="7169"/>
                    <a:pt x="6893" y="7044"/>
                  </a:cubicBezTo>
                  <a:cubicBezTo>
                    <a:pt x="6618" y="6818"/>
                    <a:pt x="6492" y="6442"/>
                    <a:pt x="6643" y="6116"/>
                  </a:cubicBezTo>
                  <a:cubicBezTo>
                    <a:pt x="6768" y="5765"/>
                    <a:pt x="7094" y="5565"/>
                    <a:pt x="7470" y="5565"/>
                  </a:cubicBezTo>
                  <a:close/>
                  <a:moveTo>
                    <a:pt x="5869" y="7889"/>
                  </a:moveTo>
                  <a:cubicBezTo>
                    <a:pt x="5935" y="7889"/>
                    <a:pt x="6004" y="7933"/>
                    <a:pt x="6016" y="8021"/>
                  </a:cubicBezTo>
                  <a:cubicBezTo>
                    <a:pt x="6016" y="8798"/>
                    <a:pt x="6993" y="9124"/>
                    <a:pt x="7645" y="9124"/>
                  </a:cubicBezTo>
                  <a:cubicBezTo>
                    <a:pt x="8272" y="9124"/>
                    <a:pt x="9249" y="8823"/>
                    <a:pt x="9274" y="8046"/>
                  </a:cubicBezTo>
                  <a:cubicBezTo>
                    <a:pt x="9287" y="7958"/>
                    <a:pt x="9356" y="7915"/>
                    <a:pt x="9421" y="7915"/>
                  </a:cubicBezTo>
                  <a:cubicBezTo>
                    <a:pt x="9487" y="7915"/>
                    <a:pt x="9550" y="7958"/>
                    <a:pt x="9550" y="8046"/>
                  </a:cubicBezTo>
                  <a:cubicBezTo>
                    <a:pt x="9525" y="8973"/>
                    <a:pt x="8447" y="9399"/>
                    <a:pt x="7645" y="9399"/>
                  </a:cubicBezTo>
                  <a:cubicBezTo>
                    <a:pt x="6843" y="9399"/>
                    <a:pt x="5740" y="8973"/>
                    <a:pt x="5740" y="8021"/>
                  </a:cubicBezTo>
                  <a:cubicBezTo>
                    <a:pt x="5740" y="7933"/>
                    <a:pt x="5803" y="7889"/>
                    <a:pt x="5869" y="7889"/>
                  </a:cubicBezTo>
                  <a:close/>
                  <a:moveTo>
                    <a:pt x="5114" y="1"/>
                  </a:moveTo>
                  <a:cubicBezTo>
                    <a:pt x="4713" y="778"/>
                    <a:pt x="4312" y="1580"/>
                    <a:pt x="3911" y="2357"/>
                  </a:cubicBezTo>
                  <a:cubicBezTo>
                    <a:pt x="3886" y="2407"/>
                    <a:pt x="3836" y="2432"/>
                    <a:pt x="3785" y="2432"/>
                  </a:cubicBezTo>
                  <a:lnTo>
                    <a:pt x="1" y="2432"/>
                  </a:lnTo>
                  <a:cubicBezTo>
                    <a:pt x="1" y="2833"/>
                    <a:pt x="26" y="3259"/>
                    <a:pt x="76" y="3685"/>
                  </a:cubicBezTo>
                  <a:cubicBezTo>
                    <a:pt x="151" y="4387"/>
                    <a:pt x="252" y="5114"/>
                    <a:pt x="427" y="5790"/>
                  </a:cubicBezTo>
                  <a:cubicBezTo>
                    <a:pt x="678" y="5715"/>
                    <a:pt x="953" y="5665"/>
                    <a:pt x="1229" y="5665"/>
                  </a:cubicBezTo>
                  <a:cubicBezTo>
                    <a:pt x="2683" y="5665"/>
                    <a:pt x="3861" y="6818"/>
                    <a:pt x="3861" y="8222"/>
                  </a:cubicBezTo>
                  <a:cubicBezTo>
                    <a:pt x="3861" y="8948"/>
                    <a:pt x="3535" y="9625"/>
                    <a:pt x="3008" y="10076"/>
                  </a:cubicBezTo>
                  <a:cubicBezTo>
                    <a:pt x="4011" y="10903"/>
                    <a:pt x="5239" y="11430"/>
                    <a:pt x="6542" y="11605"/>
                  </a:cubicBezTo>
                  <a:cubicBezTo>
                    <a:pt x="6922" y="11654"/>
                    <a:pt x="7305" y="11679"/>
                    <a:pt x="7687" y="11679"/>
                  </a:cubicBezTo>
                  <a:cubicBezTo>
                    <a:pt x="8868" y="11679"/>
                    <a:pt x="10043" y="11440"/>
                    <a:pt x="11104" y="10928"/>
                  </a:cubicBezTo>
                  <a:cubicBezTo>
                    <a:pt x="11555" y="10703"/>
                    <a:pt x="11956" y="10452"/>
                    <a:pt x="12332" y="10126"/>
                  </a:cubicBezTo>
                  <a:cubicBezTo>
                    <a:pt x="11806" y="9675"/>
                    <a:pt x="11480" y="8998"/>
                    <a:pt x="11505" y="8272"/>
                  </a:cubicBezTo>
                  <a:cubicBezTo>
                    <a:pt x="11505" y="6883"/>
                    <a:pt x="12658" y="5740"/>
                    <a:pt x="14090" y="5740"/>
                  </a:cubicBezTo>
                  <a:cubicBezTo>
                    <a:pt x="14105" y="5740"/>
                    <a:pt x="14121" y="5740"/>
                    <a:pt x="14136" y="5740"/>
                  </a:cubicBezTo>
                  <a:cubicBezTo>
                    <a:pt x="14437" y="5740"/>
                    <a:pt x="14713" y="5790"/>
                    <a:pt x="14989" y="5866"/>
                  </a:cubicBezTo>
                  <a:cubicBezTo>
                    <a:pt x="15289" y="4763"/>
                    <a:pt x="15440" y="3560"/>
                    <a:pt x="15465" y="2432"/>
                  </a:cubicBezTo>
                  <a:lnTo>
                    <a:pt x="11856" y="2432"/>
                  </a:lnTo>
                  <a:cubicBezTo>
                    <a:pt x="11806" y="2432"/>
                    <a:pt x="11755" y="2407"/>
                    <a:pt x="11730" y="2357"/>
                  </a:cubicBezTo>
                  <a:cubicBezTo>
                    <a:pt x="11329" y="1580"/>
                    <a:pt x="10928" y="778"/>
                    <a:pt x="10527" y="1"/>
                  </a:cubicBezTo>
                  <a:lnTo>
                    <a:pt x="10126" y="2332"/>
                  </a:lnTo>
                  <a:cubicBezTo>
                    <a:pt x="10101" y="2382"/>
                    <a:pt x="10051" y="2432"/>
                    <a:pt x="9976" y="2432"/>
                  </a:cubicBezTo>
                  <a:lnTo>
                    <a:pt x="5665" y="2432"/>
                  </a:lnTo>
                  <a:cubicBezTo>
                    <a:pt x="5615" y="2432"/>
                    <a:pt x="5540" y="2382"/>
                    <a:pt x="5540" y="2332"/>
                  </a:cubicBezTo>
                  <a:cubicBezTo>
                    <a:pt x="5389" y="1555"/>
                    <a:pt x="5264" y="778"/>
                    <a:pt x="5114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7"/>
            <p:cNvSpPr/>
            <p:nvPr/>
          </p:nvSpPr>
          <p:spPr>
            <a:xfrm>
              <a:off x="2421171" y="2696500"/>
              <a:ext cx="101904" cy="127395"/>
            </a:xfrm>
            <a:custGeom>
              <a:avLst/>
              <a:gdLst/>
              <a:ahLst/>
              <a:cxnLst/>
              <a:rect l="l" t="t" r="r" b="b"/>
              <a:pathLst>
                <a:path w="3510" h="4388" extrusionOk="0">
                  <a:moveTo>
                    <a:pt x="2611" y="1"/>
                  </a:moveTo>
                  <a:cubicBezTo>
                    <a:pt x="1179" y="1"/>
                    <a:pt x="26" y="1144"/>
                    <a:pt x="26" y="2533"/>
                  </a:cubicBezTo>
                  <a:cubicBezTo>
                    <a:pt x="1" y="3259"/>
                    <a:pt x="327" y="3936"/>
                    <a:pt x="853" y="4387"/>
                  </a:cubicBezTo>
                  <a:cubicBezTo>
                    <a:pt x="1855" y="3585"/>
                    <a:pt x="2632" y="2508"/>
                    <a:pt x="3109" y="1305"/>
                  </a:cubicBezTo>
                  <a:cubicBezTo>
                    <a:pt x="3259" y="929"/>
                    <a:pt x="3384" y="528"/>
                    <a:pt x="3510" y="127"/>
                  </a:cubicBezTo>
                  <a:cubicBezTo>
                    <a:pt x="3234" y="51"/>
                    <a:pt x="2958" y="1"/>
                    <a:pt x="2657" y="1"/>
                  </a:cubicBezTo>
                  <a:cubicBezTo>
                    <a:pt x="2642" y="1"/>
                    <a:pt x="2626" y="1"/>
                    <a:pt x="2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2100304" y="2694352"/>
              <a:ext cx="99698" cy="128091"/>
            </a:xfrm>
            <a:custGeom>
              <a:avLst/>
              <a:gdLst/>
              <a:ahLst/>
              <a:cxnLst/>
              <a:rect l="l" t="t" r="r" b="b"/>
              <a:pathLst>
                <a:path w="3434" h="4412" extrusionOk="0">
                  <a:moveTo>
                    <a:pt x="802" y="0"/>
                  </a:moveTo>
                  <a:cubicBezTo>
                    <a:pt x="526" y="0"/>
                    <a:pt x="251" y="50"/>
                    <a:pt x="0" y="125"/>
                  </a:cubicBezTo>
                  <a:cubicBezTo>
                    <a:pt x="276" y="1228"/>
                    <a:pt x="727" y="2306"/>
                    <a:pt x="1429" y="3233"/>
                  </a:cubicBezTo>
                  <a:cubicBezTo>
                    <a:pt x="1779" y="3659"/>
                    <a:pt x="2155" y="4060"/>
                    <a:pt x="2581" y="4411"/>
                  </a:cubicBezTo>
                  <a:cubicBezTo>
                    <a:pt x="3108" y="3960"/>
                    <a:pt x="3434" y="3283"/>
                    <a:pt x="3434" y="2557"/>
                  </a:cubicBezTo>
                  <a:cubicBezTo>
                    <a:pt x="3434" y="1153"/>
                    <a:pt x="2256" y="0"/>
                    <a:pt x="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2254553" y="2758920"/>
              <a:ext cx="110614" cy="43868"/>
            </a:xfrm>
            <a:custGeom>
              <a:avLst/>
              <a:gdLst/>
              <a:ahLst/>
              <a:cxnLst/>
              <a:rect l="l" t="t" r="r" b="b"/>
              <a:pathLst>
                <a:path w="3810" h="1511" extrusionOk="0">
                  <a:moveTo>
                    <a:pt x="129" y="0"/>
                  </a:moveTo>
                  <a:cubicBezTo>
                    <a:pt x="63" y="0"/>
                    <a:pt x="0" y="44"/>
                    <a:pt x="0" y="132"/>
                  </a:cubicBezTo>
                  <a:cubicBezTo>
                    <a:pt x="0" y="1084"/>
                    <a:pt x="1103" y="1510"/>
                    <a:pt x="1905" y="1510"/>
                  </a:cubicBezTo>
                  <a:cubicBezTo>
                    <a:pt x="2707" y="1510"/>
                    <a:pt x="3785" y="1084"/>
                    <a:pt x="3810" y="157"/>
                  </a:cubicBezTo>
                  <a:cubicBezTo>
                    <a:pt x="3810" y="69"/>
                    <a:pt x="3747" y="26"/>
                    <a:pt x="3681" y="26"/>
                  </a:cubicBezTo>
                  <a:cubicBezTo>
                    <a:pt x="3616" y="26"/>
                    <a:pt x="3547" y="69"/>
                    <a:pt x="3534" y="157"/>
                  </a:cubicBezTo>
                  <a:cubicBezTo>
                    <a:pt x="3509" y="934"/>
                    <a:pt x="2532" y="1235"/>
                    <a:pt x="1905" y="1235"/>
                  </a:cubicBezTo>
                  <a:cubicBezTo>
                    <a:pt x="1253" y="1235"/>
                    <a:pt x="276" y="909"/>
                    <a:pt x="276" y="132"/>
                  </a:cubicBezTo>
                  <a:cubicBezTo>
                    <a:pt x="264" y="44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2184701" y="2645577"/>
              <a:ext cx="39310" cy="70636"/>
            </a:xfrm>
            <a:custGeom>
              <a:avLst/>
              <a:gdLst/>
              <a:ahLst/>
              <a:cxnLst/>
              <a:rect l="l" t="t" r="r" b="b"/>
              <a:pathLst>
                <a:path w="1354" h="2433" extrusionOk="0">
                  <a:moveTo>
                    <a:pt x="677" y="1"/>
                  </a:moveTo>
                  <a:cubicBezTo>
                    <a:pt x="301" y="1"/>
                    <a:pt x="0" y="552"/>
                    <a:pt x="0" y="1204"/>
                  </a:cubicBezTo>
                  <a:cubicBezTo>
                    <a:pt x="0" y="1881"/>
                    <a:pt x="301" y="2432"/>
                    <a:pt x="677" y="2432"/>
                  </a:cubicBezTo>
                  <a:cubicBezTo>
                    <a:pt x="1053" y="2432"/>
                    <a:pt x="1354" y="1906"/>
                    <a:pt x="1354" y="1229"/>
                  </a:cubicBezTo>
                  <a:cubicBezTo>
                    <a:pt x="1354" y="552"/>
                    <a:pt x="1053" y="1"/>
                    <a:pt x="6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2396435" y="2649235"/>
              <a:ext cx="39310" cy="70636"/>
            </a:xfrm>
            <a:custGeom>
              <a:avLst/>
              <a:gdLst/>
              <a:ahLst/>
              <a:cxnLst/>
              <a:rect l="l" t="t" r="r" b="b"/>
              <a:pathLst>
                <a:path w="1354" h="2433" extrusionOk="0">
                  <a:moveTo>
                    <a:pt x="677" y="0"/>
                  </a:moveTo>
                  <a:cubicBezTo>
                    <a:pt x="301" y="0"/>
                    <a:pt x="1" y="552"/>
                    <a:pt x="1" y="1228"/>
                  </a:cubicBezTo>
                  <a:cubicBezTo>
                    <a:pt x="1" y="1905"/>
                    <a:pt x="301" y="2431"/>
                    <a:pt x="677" y="2431"/>
                  </a:cubicBezTo>
                  <a:cubicBezTo>
                    <a:pt x="686" y="2432"/>
                    <a:pt x="694" y="2432"/>
                    <a:pt x="702" y="2432"/>
                  </a:cubicBezTo>
                  <a:cubicBezTo>
                    <a:pt x="1066" y="2432"/>
                    <a:pt x="1354" y="1890"/>
                    <a:pt x="1354" y="1228"/>
                  </a:cubicBezTo>
                  <a:cubicBezTo>
                    <a:pt x="1354" y="552"/>
                    <a:pt x="1053" y="0"/>
                    <a:pt x="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2276386" y="2691419"/>
              <a:ext cx="33504" cy="48804"/>
            </a:xfrm>
            <a:custGeom>
              <a:avLst/>
              <a:gdLst/>
              <a:ahLst/>
              <a:cxnLst/>
              <a:rect l="l" t="t" r="r" b="b"/>
              <a:pathLst>
                <a:path w="1154" h="1681" extrusionOk="0">
                  <a:moveTo>
                    <a:pt x="978" y="1"/>
                  </a:moveTo>
                  <a:cubicBezTo>
                    <a:pt x="602" y="1"/>
                    <a:pt x="276" y="201"/>
                    <a:pt x="151" y="552"/>
                  </a:cubicBezTo>
                  <a:cubicBezTo>
                    <a:pt x="0" y="878"/>
                    <a:pt x="126" y="1254"/>
                    <a:pt x="401" y="1480"/>
                  </a:cubicBezTo>
                  <a:cubicBezTo>
                    <a:pt x="552" y="1605"/>
                    <a:pt x="752" y="1655"/>
                    <a:pt x="953" y="1680"/>
                  </a:cubicBezTo>
                  <a:cubicBezTo>
                    <a:pt x="1128" y="1680"/>
                    <a:pt x="1128" y="1404"/>
                    <a:pt x="953" y="1404"/>
                  </a:cubicBezTo>
                  <a:cubicBezTo>
                    <a:pt x="652" y="1404"/>
                    <a:pt x="351" y="1154"/>
                    <a:pt x="351" y="828"/>
                  </a:cubicBezTo>
                  <a:cubicBezTo>
                    <a:pt x="351" y="502"/>
                    <a:pt x="652" y="277"/>
                    <a:pt x="978" y="277"/>
                  </a:cubicBezTo>
                  <a:cubicBezTo>
                    <a:pt x="1153" y="277"/>
                    <a:pt x="1153" y="1"/>
                    <a:pt x="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2068281" y="2378943"/>
              <a:ext cx="480981" cy="213563"/>
            </a:xfrm>
            <a:custGeom>
              <a:avLst/>
              <a:gdLst/>
              <a:ahLst/>
              <a:cxnLst/>
              <a:rect l="l" t="t" r="r" b="b"/>
              <a:pathLst>
                <a:path w="16567" h="7356" extrusionOk="0">
                  <a:moveTo>
                    <a:pt x="8514" y="0"/>
                  </a:moveTo>
                  <a:cubicBezTo>
                    <a:pt x="5649" y="0"/>
                    <a:pt x="3310" y="1227"/>
                    <a:pt x="2431" y="1892"/>
                  </a:cubicBezTo>
                  <a:cubicBezTo>
                    <a:pt x="953" y="3019"/>
                    <a:pt x="50" y="5626"/>
                    <a:pt x="0" y="7355"/>
                  </a:cubicBezTo>
                  <a:lnTo>
                    <a:pt x="4386" y="7355"/>
                  </a:lnTo>
                  <a:cubicBezTo>
                    <a:pt x="4837" y="6478"/>
                    <a:pt x="5289" y="5601"/>
                    <a:pt x="5740" y="4724"/>
                  </a:cubicBezTo>
                  <a:cubicBezTo>
                    <a:pt x="5763" y="4676"/>
                    <a:pt x="5815" y="4651"/>
                    <a:pt x="5865" y="4651"/>
                  </a:cubicBezTo>
                  <a:cubicBezTo>
                    <a:pt x="5922" y="4651"/>
                    <a:pt x="5977" y="4683"/>
                    <a:pt x="5990" y="4749"/>
                  </a:cubicBezTo>
                  <a:cubicBezTo>
                    <a:pt x="6141" y="5626"/>
                    <a:pt x="6291" y="6478"/>
                    <a:pt x="6441" y="7355"/>
                  </a:cubicBezTo>
                  <a:lnTo>
                    <a:pt x="10552" y="7355"/>
                  </a:lnTo>
                  <a:cubicBezTo>
                    <a:pt x="10702" y="6478"/>
                    <a:pt x="10852" y="5626"/>
                    <a:pt x="11003" y="4749"/>
                  </a:cubicBezTo>
                  <a:cubicBezTo>
                    <a:pt x="11016" y="4683"/>
                    <a:pt x="11071" y="4651"/>
                    <a:pt x="11128" y="4651"/>
                  </a:cubicBezTo>
                  <a:cubicBezTo>
                    <a:pt x="11178" y="4651"/>
                    <a:pt x="11230" y="4676"/>
                    <a:pt x="11253" y="4724"/>
                  </a:cubicBezTo>
                  <a:cubicBezTo>
                    <a:pt x="11705" y="5601"/>
                    <a:pt x="12156" y="6478"/>
                    <a:pt x="12607" y="7355"/>
                  </a:cubicBezTo>
                  <a:lnTo>
                    <a:pt x="16467" y="7355"/>
                  </a:lnTo>
                  <a:cubicBezTo>
                    <a:pt x="16517" y="7105"/>
                    <a:pt x="16567" y="6503"/>
                    <a:pt x="16441" y="5726"/>
                  </a:cubicBezTo>
                  <a:cubicBezTo>
                    <a:pt x="16040" y="5175"/>
                    <a:pt x="15790" y="4498"/>
                    <a:pt x="15740" y="3771"/>
                  </a:cubicBezTo>
                  <a:cubicBezTo>
                    <a:pt x="15589" y="3521"/>
                    <a:pt x="15414" y="3270"/>
                    <a:pt x="15213" y="3019"/>
                  </a:cubicBezTo>
                  <a:cubicBezTo>
                    <a:pt x="14386" y="1942"/>
                    <a:pt x="11579" y="162"/>
                    <a:pt x="8998" y="12"/>
                  </a:cubicBezTo>
                  <a:cubicBezTo>
                    <a:pt x="8835" y="4"/>
                    <a:pt x="8674" y="0"/>
                    <a:pt x="851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2063171" y="2513973"/>
              <a:ext cx="487543" cy="86546"/>
            </a:xfrm>
            <a:custGeom>
              <a:avLst/>
              <a:gdLst/>
              <a:ahLst/>
              <a:cxnLst/>
              <a:rect l="l" t="t" r="r" b="b"/>
              <a:pathLst>
                <a:path w="16793" h="2981" extrusionOk="0">
                  <a:moveTo>
                    <a:pt x="6041" y="0"/>
                  </a:moveTo>
                  <a:cubicBezTo>
                    <a:pt x="5991" y="0"/>
                    <a:pt x="5939" y="25"/>
                    <a:pt x="5916" y="73"/>
                  </a:cubicBezTo>
                  <a:cubicBezTo>
                    <a:pt x="5465" y="950"/>
                    <a:pt x="5013" y="1827"/>
                    <a:pt x="4562" y="2704"/>
                  </a:cubicBezTo>
                  <a:lnTo>
                    <a:pt x="176" y="2704"/>
                  </a:lnTo>
                  <a:cubicBezTo>
                    <a:pt x="1" y="2704"/>
                    <a:pt x="1" y="2980"/>
                    <a:pt x="176" y="2980"/>
                  </a:cubicBezTo>
                  <a:lnTo>
                    <a:pt x="4637" y="2980"/>
                  </a:lnTo>
                  <a:cubicBezTo>
                    <a:pt x="4688" y="2980"/>
                    <a:pt x="4738" y="2955"/>
                    <a:pt x="4763" y="2905"/>
                  </a:cubicBezTo>
                  <a:cubicBezTo>
                    <a:pt x="5164" y="2128"/>
                    <a:pt x="5565" y="1326"/>
                    <a:pt x="5966" y="549"/>
                  </a:cubicBezTo>
                  <a:cubicBezTo>
                    <a:pt x="6116" y="1326"/>
                    <a:pt x="6241" y="2103"/>
                    <a:pt x="6392" y="2880"/>
                  </a:cubicBezTo>
                  <a:cubicBezTo>
                    <a:pt x="6392" y="2930"/>
                    <a:pt x="6467" y="2980"/>
                    <a:pt x="6517" y="2980"/>
                  </a:cubicBezTo>
                  <a:lnTo>
                    <a:pt x="10828" y="2980"/>
                  </a:lnTo>
                  <a:cubicBezTo>
                    <a:pt x="10903" y="2980"/>
                    <a:pt x="10953" y="2930"/>
                    <a:pt x="10978" y="2880"/>
                  </a:cubicBezTo>
                  <a:lnTo>
                    <a:pt x="11379" y="549"/>
                  </a:lnTo>
                  <a:cubicBezTo>
                    <a:pt x="11780" y="1326"/>
                    <a:pt x="12181" y="2128"/>
                    <a:pt x="12582" y="2905"/>
                  </a:cubicBezTo>
                  <a:cubicBezTo>
                    <a:pt x="12607" y="2955"/>
                    <a:pt x="12658" y="2980"/>
                    <a:pt x="12708" y="2980"/>
                  </a:cubicBezTo>
                  <a:lnTo>
                    <a:pt x="16617" y="2980"/>
                  </a:lnTo>
                  <a:cubicBezTo>
                    <a:pt x="16793" y="2980"/>
                    <a:pt x="16793" y="2729"/>
                    <a:pt x="16643" y="2704"/>
                  </a:cubicBezTo>
                  <a:lnTo>
                    <a:pt x="12783" y="2704"/>
                  </a:lnTo>
                  <a:cubicBezTo>
                    <a:pt x="12332" y="1827"/>
                    <a:pt x="11881" y="950"/>
                    <a:pt x="11429" y="73"/>
                  </a:cubicBezTo>
                  <a:cubicBezTo>
                    <a:pt x="11406" y="25"/>
                    <a:pt x="11354" y="0"/>
                    <a:pt x="11304" y="0"/>
                  </a:cubicBezTo>
                  <a:cubicBezTo>
                    <a:pt x="11247" y="0"/>
                    <a:pt x="11192" y="32"/>
                    <a:pt x="11179" y="98"/>
                  </a:cubicBezTo>
                  <a:cubicBezTo>
                    <a:pt x="11028" y="975"/>
                    <a:pt x="10878" y="1827"/>
                    <a:pt x="10728" y="2704"/>
                  </a:cubicBezTo>
                  <a:lnTo>
                    <a:pt x="6617" y="2704"/>
                  </a:lnTo>
                  <a:cubicBezTo>
                    <a:pt x="6467" y="1827"/>
                    <a:pt x="6317" y="975"/>
                    <a:pt x="6166" y="98"/>
                  </a:cubicBezTo>
                  <a:cubicBezTo>
                    <a:pt x="6153" y="32"/>
                    <a:pt x="6098" y="0"/>
                    <a:pt x="60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2243637" y="2374907"/>
              <a:ext cx="5110" cy="755"/>
            </a:xfrm>
            <a:custGeom>
              <a:avLst/>
              <a:gdLst/>
              <a:ahLst/>
              <a:cxnLst/>
              <a:rect l="l" t="t" r="r" b="b"/>
              <a:pathLst>
                <a:path w="176" h="26" extrusionOk="0">
                  <a:moveTo>
                    <a:pt x="0" y="26"/>
                  </a:moveTo>
                  <a:cubicBezTo>
                    <a:pt x="76" y="26"/>
                    <a:pt x="126" y="1"/>
                    <a:pt x="176" y="1"/>
                  </a:cubicBezTo>
                  <a:cubicBezTo>
                    <a:pt x="126" y="1"/>
                    <a:pt x="76" y="26"/>
                    <a:pt x="0" y="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2257457" y="2371278"/>
              <a:ext cx="14574" cy="2206"/>
            </a:xfrm>
            <a:custGeom>
              <a:avLst/>
              <a:gdLst/>
              <a:ahLst/>
              <a:cxnLst/>
              <a:rect l="l" t="t" r="r" b="b"/>
              <a:pathLst>
                <a:path w="502" h="76" extrusionOk="0">
                  <a:moveTo>
                    <a:pt x="1" y="75"/>
                  </a:moveTo>
                  <a:cubicBezTo>
                    <a:pt x="176" y="25"/>
                    <a:pt x="326" y="0"/>
                    <a:pt x="502" y="0"/>
                  </a:cubicBezTo>
                  <a:cubicBezTo>
                    <a:pt x="326" y="0"/>
                    <a:pt x="176" y="25"/>
                    <a:pt x="1" y="75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2231269" y="2378536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0" y="1"/>
                  </a:moveTo>
                  <a:cubicBezTo>
                    <a:pt x="0" y="1"/>
                    <a:pt x="25" y="1"/>
                    <a:pt x="25" y="1"/>
                  </a:cubicBezTo>
                  <a:cubicBezTo>
                    <a:pt x="2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2443003" y="2398191"/>
              <a:ext cx="32778" cy="19684"/>
            </a:xfrm>
            <a:custGeom>
              <a:avLst/>
              <a:gdLst/>
              <a:ahLst/>
              <a:cxnLst/>
              <a:rect l="l" t="t" r="r" b="b"/>
              <a:pathLst>
                <a:path w="1129" h="678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26"/>
                    <a:pt x="51" y="26"/>
                    <a:pt x="76" y="51"/>
                  </a:cubicBezTo>
                  <a:cubicBezTo>
                    <a:pt x="427" y="251"/>
                    <a:pt x="778" y="427"/>
                    <a:pt x="1128" y="677"/>
                  </a:cubicBezTo>
                  <a:cubicBezTo>
                    <a:pt x="778" y="427"/>
                    <a:pt x="402" y="20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2476478" y="2417846"/>
              <a:ext cx="12397" cy="10219"/>
            </a:xfrm>
            <a:custGeom>
              <a:avLst/>
              <a:gdLst/>
              <a:ahLst/>
              <a:cxnLst/>
              <a:rect l="l" t="t" r="r" b="b"/>
              <a:pathLst>
                <a:path w="427" h="352" extrusionOk="0">
                  <a:moveTo>
                    <a:pt x="0" y="0"/>
                  </a:moveTo>
                  <a:cubicBezTo>
                    <a:pt x="151" y="126"/>
                    <a:pt x="276" y="226"/>
                    <a:pt x="427" y="351"/>
                  </a:cubicBezTo>
                  <a:cubicBezTo>
                    <a:pt x="276" y="226"/>
                    <a:pt x="151" y="126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2493201" y="2430940"/>
              <a:ext cx="9494" cy="8768"/>
            </a:xfrm>
            <a:custGeom>
              <a:avLst/>
              <a:gdLst/>
              <a:ahLst/>
              <a:cxnLst/>
              <a:rect l="l" t="t" r="r" b="b"/>
              <a:pathLst>
                <a:path w="327" h="302" extrusionOk="0">
                  <a:moveTo>
                    <a:pt x="1" y="0"/>
                  </a:moveTo>
                  <a:cubicBezTo>
                    <a:pt x="101" y="101"/>
                    <a:pt x="201" y="201"/>
                    <a:pt x="327" y="301"/>
                  </a:cubicBezTo>
                  <a:cubicBezTo>
                    <a:pt x="201" y="201"/>
                    <a:pt x="101" y="101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7"/>
            <p:cNvSpPr/>
            <p:nvPr/>
          </p:nvSpPr>
          <p:spPr>
            <a:xfrm>
              <a:off x="2506352" y="2443366"/>
              <a:ext cx="7258" cy="7984"/>
            </a:xfrm>
            <a:custGeom>
              <a:avLst/>
              <a:gdLst/>
              <a:ahLst/>
              <a:cxnLst/>
              <a:rect l="l" t="t" r="r" b="b"/>
              <a:pathLst>
                <a:path w="250" h="275" extrusionOk="0">
                  <a:moveTo>
                    <a:pt x="1" y="0"/>
                  </a:moveTo>
                  <a:cubicBezTo>
                    <a:pt x="76" y="75"/>
                    <a:pt x="175" y="175"/>
                    <a:pt x="250" y="274"/>
                  </a:cubicBezTo>
                  <a:cubicBezTo>
                    <a:pt x="200" y="199"/>
                    <a:pt x="149" y="149"/>
                    <a:pt x="99" y="99"/>
                  </a:cubicBezTo>
                  <a:cubicBezTo>
                    <a:pt x="50" y="50"/>
                    <a:pt x="25" y="25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2519417" y="2457853"/>
              <a:ext cx="5110" cy="6590"/>
            </a:xfrm>
            <a:custGeom>
              <a:avLst/>
              <a:gdLst/>
              <a:ahLst/>
              <a:cxnLst/>
              <a:rect l="l" t="t" r="r" b="b"/>
              <a:pathLst>
                <a:path w="176" h="227" extrusionOk="0">
                  <a:moveTo>
                    <a:pt x="176" y="226"/>
                  </a:moveTo>
                  <a:cubicBezTo>
                    <a:pt x="100" y="151"/>
                    <a:pt x="50" y="76"/>
                    <a:pt x="0" y="1"/>
                  </a:cubicBezTo>
                  <a:cubicBezTo>
                    <a:pt x="50" y="76"/>
                    <a:pt x="100" y="151"/>
                    <a:pt x="176" y="2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2185427" y="2240661"/>
              <a:ext cx="419142" cy="215044"/>
            </a:xfrm>
            <a:custGeom>
              <a:avLst/>
              <a:gdLst/>
              <a:ahLst/>
              <a:cxnLst/>
              <a:rect l="l" t="t" r="r" b="b"/>
              <a:pathLst>
                <a:path w="14437" h="7407" extrusionOk="0">
                  <a:moveTo>
                    <a:pt x="10453" y="0"/>
                  </a:moveTo>
                  <a:cubicBezTo>
                    <a:pt x="9855" y="0"/>
                    <a:pt x="9252" y="80"/>
                    <a:pt x="8672" y="188"/>
                  </a:cubicBezTo>
                  <a:cubicBezTo>
                    <a:pt x="7068" y="514"/>
                    <a:pt x="5564" y="1191"/>
                    <a:pt x="4136" y="1993"/>
                  </a:cubicBezTo>
                  <a:cubicBezTo>
                    <a:pt x="2657" y="2845"/>
                    <a:pt x="1254" y="3848"/>
                    <a:pt x="0" y="5026"/>
                  </a:cubicBezTo>
                  <a:cubicBezTo>
                    <a:pt x="953" y="4600"/>
                    <a:pt x="1955" y="4349"/>
                    <a:pt x="2983" y="4224"/>
                  </a:cubicBezTo>
                  <a:cubicBezTo>
                    <a:pt x="3397" y="4164"/>
                    <a:pt x="3817" y="4139"/>
                    <a:pt x="4238" y="4139"/>
                  </a:cubicBezTo>
                  <a:cubicBezTo>
                    <a:pt x="4707" y="4139"/>
                    <a:pt x="5177" y="4171"/>
                    <a:pt x="5640" y="4224"/>
                  </a:cubicBezTo>
                  <a:cubicBezTo>
                    <a:pt x="7995" y="4499"/>
                    <a:pt x="10301" y="5577"/>
                    <a:pt x="11780" y="7407"/>
                  </a:cubicBezTo>
                  <a:cubicBezTo>
                    <a:pt x="12056" y="6028"/>
                    <a:pt x="13058" y="4900"/>
                    <a:pt x="14386" y="4449"/>
                  </a:cubicBezTo>
                  <a:cubicBezTo>
                    <a:pt x="14411" y="3998"/>
                    <a:pt x="14437" y="3572"/>
                    <a:pt x="14386" y="3121"/>
                  </a:cubicBezTo>
                  <a:cubicBezTo>
                    <a:pt x="14236" y="1868"/>
                    <a:pt x="13509" y="815"/>
                    <a:pt x="12331" y="339"/>
                  </a:cubicBezTo>
                  <a:cubicBezTo>
                    <a:pt x="11734" y="92"/>
                    <a:pt x="11096" y="0"/>
                    <a:pt x="10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2044997" y="2233170"/>
              <a:ext cx="566860" cy="396439"/>
            </a:xfrm>
            <a:custGeom>
              <a:avLst/>
              <a:gdLst/>
              <a:ahLst/>
              <a:cxnLst/>
              <a:rect l="l" t="t" r="r" b="b"/>
              <a:pathLst>
                <a:path w="19525" h="13655" extrusionOk="0">
                  <a:moveTo>
                    <a:pt x="15307" y="0"/>
                  </a:moveTo>
                  <a:cubicBezTo>
                    <a:pt x="14946" y="0"/>
                    <a:pt x="14585" y="27"/>
                    <a:pt x="14236" y="71"/>
                  </a:cubicBezTo>
                  <a:cubicBezTo>
                    <a:pt x="13309" y="171"/>
                    <a:pt x="12406" y="421"/>
                    <a:pt x="11529" y="747"/>
                  </a:cubicBezTo>
                  <a:cubicBezTo>
                    <a:pt x="11379" y="797"/>
                    <a:pt x="11253" y="847"/>
                    <a:pt x="11103" y="923"/>
                  </a:cubicBezTo>
                  <a:cubicBezTo>
                    <a:pt x="10953" y="973"/>
                    <a:pt x="10802" y="1048"/>
                    <a:pt x="10652" y="1098"/>
                  </a:cubicBezTo>
                  <a:cubicBezTo>
                    <a:pt x="10552" y="1073"/>
                    <a:pt x="10451" y="1048"/>
                    <a:pt x="10351" y="1048"/>
                  </a:cubicBezTo>
                  <a:cubicBezTo>
                    <a:pt x="9789" y="930"/>
                    <a:pt x="9221" y="872"/>
                    <a:pt x="8655" y="872"/>
                  </a:cubicBezTo>
                  <a:cubicBezTo>
                    <a:pt x="7304" y="872"/>
                    <a:pt x="5971" y="1199"/>
                    <a:pt x="4787" y="1800"/>
                  </a:cubicBezTo>
                  <a:cubicBezTo>
                    <a:pt x="3534" y="2451"/>
                    <a:pt x="2456" y="3404"/>
                    <a:pt x="1629" y="4607"/>
                  </a:cubicBezTo>
                  <a:cubicBezTo>
                    <a:pt x="1103" y="5384"/>
                    <a:pt x="727" y="6261"/>
                    <a:pt x="502" y="7188"/>
                  </a:cubicBezTo>
                  <a:cubicBezTo>
                    <a:pt x="376" y="7639"/>
                    <a:pt x="301" y="8116"/>
                    <a:pt x="251" y="8592"/>
                  </a:cubicBezTo>
                  <a:cubicBezTo>
                    <a:pt x="226" y="9168"/>
                    <a:pt x="176" y="9770"/>
                    <a:pt x="226" y="10321"/>
                  </a:cubicBezTo>
                  <a:cubicBezTo>
                    <a:pt x="251" y="10346"/>
                    <a:pt x="251" y="10371"/>
                    <a:pt x="251" y="10371"/>
                  </a:cubicBezTo>
                  <a:cubicBezTo>
                    <a:pt x="201" y="10672"/>
                    <a:pt x="126" y="10948"/>
                    <a:pt x="101" y="11249"/>
                  </a:cubicBezTo>
                  <a:cubicBezTo>
                    <a:pt x="0" y="12051"/>
                    <a:pt x="25" y="12853"/>
                    <a:pt x="101" y="13655"/>
                  </a:cubicBezTo>
                  <a:cubicBezTo>
                    <a:pt x="201" y="13604"/>
                    <a:pt x="276" y="13554"/>
                    <a:pt x="351" y="13529"/>
                  </a:cubicBezTo>
                  <a:cubicBezTo>
                    <a:pt x="326" y="13128"/>
                    <a:pt x="301" y="12702"/>
                    <a:pt x="301" y="12301"/>
                  </a:cubicBezTo>
                  <a:cubicBezTo>
                    <a:pt x="301" y="11499"/>
                    <a:pt x="426" y="10672"/>
                    <a:pt x="652" y="9895"/>
                  </a:cubicBezTo>
                  <a:cubicBezTo>
                    <a:pt x="677" y="9845"/>
                    <a:pt x="702" y="9795"/>
                    <a:pt x="702" y="9745"/>
                  </a:cubicBezTo>
                  <a:cubicBezTo>
                    <a:pt x="1078" y="8742"/>
                    <a:pt x="1654" y="7840"/>
                    <a:pt x="2456" y="7113"/>
                  </a:cubicBezTo>
                  <a:cubicBezTo>
                    <a:pt x="2958" y="6612"/>
                    <a:pt x="3534" y="6211"/>
                    <a:pt x="4161" y="5885"/>
                  </a:cubicBezTo>
                  <a:cubicBezTo>
                    <a:pt x="4186" y="5860"/>
                    <a:pt x="4211" y="5860"/>
                    <a:pt x="4211" y="5860"/>
                  </a:cubicBezTo>
                  <a:cubicBezTo>
                    <a:pt x="4913" y="5484"/>
                    <a:pt x="5664" y="5208"/>
                    <a:pt x="6416" y="5008"/>
                  </a:cubicBezTo>
                  <a:lnTo>
                    <a:pt x="6441" y="5008"/>
                  </a:lnTo>
                  <a:cubicBezTo>
                    <a:pt x="6592" y="4983"/>
                    <a:pt x="6717" y="4933"/>
                    <a:pt x="6842" y="4908"/>
                  </a:cubicBezTo>
                  <a:cubicBezTo>
                    <a:pt x="6918" y="4908"/>
                    <a:pt x="6968" y="4883"/>
                    <a:pt x="7018" y="4883"/>
                  </a:cubicBezTo>
                  <a:cubicBezTo>
                    <a:pt x="7118" y="4858"/>
                    <a:pt x="7218" y="4832"/>
                    <a:pt x="7319" y="4832"/>
                  </a:cubicBezTo>
                  <a:cubicBezTo>
                    <a:pt x="7494" y="4782"/>
                    <a:pt x="7644" y="4757"/>
                    <a:pt x="7820" y="4757"/>
                  </a:cubicBezTo>
                  <a:cubicBezTo>
                    <a:pt x="8262" y="4701"/>
                    <a:pt x="8713" y="4672"/>
                    <a:pt x="9167" y="4672"/>
                  </a:cubicBezTo>
                  <a:cubicBezTo>
                    <a:pt x="10721" y="4672"/>
                    <a:pt x="12313" y="5006"/>
                    <a:pt x="13710" y="5685"/>
                  </a:cubicBezTo>
                  <a:cubicBezTo>
                    <a:pt x="14111" y="5885"/>
                    <a:pt x="14487" y="6111"/>
                    <a:pt x="14837" y="6361"/>
                  </a:cubicBezTo>
                  <a:lnTo>
                    <a:pt x="14862" y="6361"/>
                  </a:lnTo>
                  <a:cubicBezTo>
                    <a:pt x="15013" y="6487"/>
                    <a:pt x="15138" y="6587"/>
                    <a:pt x="15289" y="6712"/>
                  </a:cubicBezTo>
                  <a:cubicBezTo>
                    <a:pt x="15339" y="6737"/>
                    <a:pt x="15389" y="6787"/>
                    <a:pt x="15439" y="6812"/>
                  </a:cubicBezTo>
                  <a:cubicBezTo>
                    <a:pt x="15539" y="6913"/>
                    <a:pt x="15639" y="7013"/>
                    <a:pt x="15765" y="7113"/>
                  </a:cubicBezTo>
                  <a:cubicBezTo>
                    <a:pt x="15790" y="7138"/>
                    <a:pt x="15840" y="7188"/>
                    <a:pt x="15890" y="7238"/>
                  </a:cubicBezTo>
                  <a:cubicBezTo>
                    <a:pt x="15915" y="7264"/>
                    <a:pt x="15940" y="7289"/>
                    <a:pt x="15990" y="7339"/>
                  </a:cubicBezTo>
                  <a:cubicBezTo>
                    <a:pt x="16040" y="7389"/>
                    <a:pt x="16091" y="7439"/>
                    <a:pt x="16141" y="7514"/>
                  </a:cubicBezTo>
                  <a:cubicBezTo>
                    <a:pt x="16216" y="7589"/>
                    <a:pt x="16266" y="7665"/>
                    <a:pt x="16341" y="7740"/>
                  </a:cubicBezTo>
                  <a:cubicBezTo>
                    <a:pt x="16391" y="7815"/>
                    <a:pt x="16441" y="7890"/>
                    <a:pt x="16517" y="7965"/>
                  </a:cubicBezTo>
                  <a:cubicBezTo>
                    <a:pt x="16517" y="7965"/>
                    <a:pt x="16542" y="7990"/>
                    <a:pt x="16567" y="8015"/>
                  </a:cubicBezTo>
                  <a:cubicBezTo>
                    <a:pt x="16567" y="7890"/>
                    <a:pt x="16592" y="7790"/>
                    <a:pt x="16617" y="7665"/>
                  </a:cubicBezTo>
                  <a:cubicBezTo>
                    <a:pt x="15138" y="5835"/>
                    <a:pt x="12832" y="4757"/>
                    <a:pt x="10477" y="4482"/>
                  </a:cubicBezTo>
                  <a:cubicBezTo>
                    <a:pt x="10014" y="4429"/>
                    <a:pt x="9544" y="4397"/>
                    <a:pt x="9075" y="4397"/>
                  </a:cubicBezTo>
                  <a:cubicBezTo>
                    <a:pt x="8654" y="4397"/>
                    <a:pt x="8234" y="4422"/>
                    <a:pt x="7820" y="4482"/>
                  </a:cubicBezTo>
                  <a:cubicBezTo>
                    <a:pt x="6792" y="4607"/>
                    <a:pt x="5790" y="4858"/>
                    <a:pt x="4837" y="5259"/>
                  </a:cubicBezTo>
                  <a:cubicBezTo>
                    <a:pt x="6091" y="4106"/>
                    <a:pt x="7494" y="3103"/>
                    <a:pt x="8973" y="2251"/>
                  </a:cubicBezTo>
                  <a:cubicBezTo>
                    <a:pt x="10401" y="1449"/>
                    <a:pt x="11905" y="772"/>
                    <a:pt x="13509" y="446"/>
                  </a:cubicBezTo>
                  <a:cubicBezTo>
                    <a:pt x="14089" y="338"/>
                    <a:pt x="14692" y="258"/>
                    <a:pt x="15290" y="258"/>
                  </a:cubicBezTo>
                  <a:cubicBezTo>
                    <a:pt x="15933" y="258"/>
                    <a:pt x="16571" y="350"/>
                    <a:pt x="17168" y="597"/>
                  </a:cubicBezTo>
                  <a:cubicBezTo>
                    <a:pt x="18346" y="1073"/>
                    <a:pt x="19073" y="2126"/>
                    <a:pt x="19223" y="3379"/>
                  </a:cubicBezTo>
                  <a:cubicBezTo>
                    <a:pt x="19274" y="3830"/>
                    <a:pt x="19248" y="4256"/>
                    <a:pt x="19223" y="4707"/>
                  </a:cubicBezTo>
                  <a:cubicBezTo>
                    <a:pt x="19299" y="4657"/>
                    <a:pt x="19399" y="4632"/>
                    <a:pt x="19474" y="4607"/>
                  </a:cubicBezTo>
                  <a:cubicBezTo>
                    <a:pt x="19499" y="4406"/>
                    <a:pt x="19524" y="4181"/>
                    <a:pt x="19524" y="3955"/>
                  </a:cubicBezTo>
                  <a:cubicBezTo>
                    <a:pt x="19524" y="2878"/>
                    <a:pt x="19173" y="1800"/>
                    <a:pt x="18396" y="1048"/>
                  </a:cubicBezTo>
                  <a:cubicBezTo>
                    <a:pt x="18321" y="973"/>
                    <a:pt x="18246" y="923"/>
                    <a:pt x="18146" y="847"/>
                  </a:cubicBezTo>
                  <a:cubicBezTo>
                    <a:pt x="18045" y="772"/>
                    <a:pt x="17945" y="697"/>
                    <a:pt x="17820" y="622"/>
                  </a:cubicBezTo>
                  <a:cubicBezTo>
                    <a:pt x="17073" y="160"/>
                    <a:pt x="16188" y="0"/>
                    <a:pt x="15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1428695" y="3769048"/>
              <a:ext cx="326006" cy="280193"/>
            </a:xfrm>
            <a:custGeom>
              <a:avLst/>
              <a:gdLst/>
              <a:ahLst/>
              <a:cxnLst/>
              <a:rect l="l" t="t" r="r" b="b"/>
              <a:pathLst>
                <a:path w="11229" h="9651" extrusionOk="0">
                  <a:moveTo>
                    <a:pt x="9574" y="1"/>
                  </a:moveTo>
                  <a:cubicBezTo>
                    <a:pt x="6942" y="126"/>
                    <a:pt x="4311" y="252"/>
                    <a:pt x="1704" y="377"/>
                  </a:cubicBezTo>
                  <a:lnTo>
                    <a:pt x="251" y="452"/>
                  </a:lnTo>
                  <a:cubicBezTo>
                    <a:pt x="226" y="978"/>
                    <a:pt x="176" y="1480"/>
                    <a:pt x="150" y="2006"/>
                  </a:cubicBezTo>
                  <a:cubicBezTo>
                    <a:pt x="100" y="2683"/>
                    <a:pt x="50" y="3334"/>
                    <a:pt x="0" y="4011"/>
                  </a:cubicBezTo>
                  <a:cubicBezTo>
                    <a:pt x="1654" y="5114"/>
                    <a:pt x="3358" y="6116"/>
                    <a:pt x="5138" y="7018"/>
                  </a:cubicBezTo>
                  <a:lnTo>
                    <a:pt x="5338" y="3785"/>
                  </a:lnTo>
                  <a:cubicBezTo>
                    <a:pt x="5338" y="3710"/>
                    <a:pt x="5389" y="3660"/>
                    <a:pt x="5464" y="3635"/>
                  </a:cubicBezTo>
                  <a:cubicBezTo>
                    <a:pt x="6291" y="3610"/>
                    <a:pt x="7093" y="3560"/>
                    <a:pt x="7920" y="3535"/>
                  </a:cubicBezTo>
                  <a:cubicBezTo>
                    <a:pt x="7928" y="3534"/>
                    <a:pt x="7935" y="3533"/>
                    <a:pt x="7942" y="3533"/>
                  </a:cubicBezTo>
                  <a:cubicBezTo>
                    <a:pt x="8095" y="3533"/>
                    <a:pt x="8088" y="3785"/>
                    <a:pt x="7920" y="3785"/>
                  </a:cubicBezTo>
                  <a:lnTo>
                    <a:pt x="5614" y="3911"/>
                  </a:lnTo>
                  <a:cubicBezTo>
                    <a:pt x="5614" y="4036"/>
                    <a:pt x="5589" y="4161"/>
                    <a:pt x="5564" y="4287"/>
                  </a:cubicBezTo>
                  <a:cubicBezTo>
                    <a:pt x="5564" y="4562"/>
                    <a:pt x="5539" y="4838"/>
                    <a:pt x="5514" y="5114"/>
                  </a:cubicBezTo>
                  <a:lnTo>
                    <a:pt x="5414" y="7144"/>
                  </a:lnTo>
                  <a:cubicBezTo>
                    <a:pt x="7293" y="8096"/>
                    <a:pt x="9223" y="8923"/>
                    <a:pt x="11228" y="9650"/>
                  </a:cubicBezTo>
                  <a:cubicBezTo>
                    <a:pt x="11153" y="9324"/>
                    <a:pt x="11128" y="8998"/>
                    <a:pt x="11078" y="8673"/>
                  </a:cubicBezTo>
                  <a:cubicBezTo>
                    <a:pt x="10852" y="7445"/>
                    <a:pt x="10652" y="6216"/>
                    <a:pt x="10426" y="4988"/>
                  </a:cubicBezTo>
                  <a:cubicBezTo>
                    <a:pt x="10201" y="3710"/>
                    <a:pt x="10000" y="2432"/>
                    <a:pt x="9775" y="1129"/>
                  </a:cubicBezTo>
                  <a:cubicBezTo>
                    <a:pt x="9699" y="753"/>
                    <a:pt x="9624" y="377"/>
                    <a:pt x="9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307165" y="3787251"/>
              <a:ext cx="26216" cy="28394"/>
            </a:xfrm>
            <a:custGeom>
              <a:avLst/>
              <a:gdLst/>
              <a:ahLst/>
              <a:cxnLst/>
              <a:rect l="l" t="t" r="r" b="b"/>
              <a:pathLst>
                <a:path w="903" h="978" extrusionOk="0">
                  <a:moveTo>
                    <a:pt x="903" y="0"/>
                  </a:moveTo>
                  <a:cubicBezTo>
                    <a:pt x="602" y="26"/>
                    <a:pt x="301" y="26"/>
                    <a:pt x="1" y="51"/>
                  </a:cubicBezTo>
                  <a:cubicBezTo>
                    <a:pt x="1" y="151"/>
                    <a:pt x="1" y="226"/>
                    <a:pt x="1" y="326"/>
                  </a:cubicBezTo>
                  <a:cubicBezTo>
                    <a:pt x="251" y="552"/>
                    <a:pt x="527" y="752"/>
                    <a:pt x="803" y="978"/>
                  </a:cubicBezTo>
                  <a:cubicBezTo>
                    <a:pt x="878" y="652"/>
                    <a:pt x="903" y="326"/>
                    <a:pt x="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1878350" y="4087766"/>
              <a:ext cx="2961" cy="1481"/>
            </a:xfrm>
            <a:custGeom>
              <a:avLst/>
              <a:gdLst/>
              <a:ahLst/>
              <a:cxnLst/>
              <a:rect l="l" t="t" r="r" b="b"/>
              <a:pathLst>
                <a:path w="102" h="51" extrusionOk="0">
                  <a:moveTo>
                    <a:pt x="101" y="0"/>
                  </a:moveTo>
                  <a:cubicBezTo>
                    <a:pt x="51" y="25"/>
                    <a:pt x="26" y="25"/>
                    <a:pt x="1" y="25"/>
                  </a:cubicBezTo>
                  <a:lnTo>
                    <a:pt x="101" y="51"/>
                  </a:lnTo>
                  <a:cubicBezTo>
                    <a:pt x="101" y="25"/>
                    <a:pt x="101" y="25"/>
                    <a:pt x="101" y="0"/>
                  </a:cubicBezTo>
                  <a:close/>
                </a:path>
              </a:pathLst>
            </a:custGeom>
            <a:solidFill>
              <a:srgbClr val="F0D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577835" y="3871620"/>
              <a:ext cx="85907" cy="104836"/>
            </a:xfrm>
            <a:custGeom>
              <a:avLst/>
              <a:gdLst/>
              <a:ahLst/>
              <a:cxnLst/>
              <a:rect l="l" t="t" r="r" b="b"/>
              <a:pathLst>
                <a:path w="2959" h="3611" extrusionOk="0">
                  <a:moveTo>
                    <a:pt x="2805" y="0"/>
                  </a:moveTo>
                  <a:cubicBezTo>
                    <a:pt x="2798" y="0"/>
                    <a:pt x="2791" y="1"/>
                    <a:pt x="2783" y="2"/>
                  </a:cubicBezTo>
                  <a:cubicBezTo>
                    <a:pt x="1956" y="27"/>
                    <a:pt x="1154" y="77"/>
                    <a:pt x="327" y="102"/>
                  </a:cubicBezTo>
                  <a:cubicBezTo>
                    <a:pt x="252" y="127"/>
                    <a:pt x="201" y="177"/>
                    <a:pt x="201" y="252"/>
                  </a:cubicBezTo>
                  <a:lnTo>
                    <a:pt x="1" y="3485"/>
                  </a:lnTo>
                  <a:cubicBezTo>
                    <a:pt x="101" y="3536"/>
                    <a:pt x="176" y="3561"/>
                    <a:pt x="277" y="3611"/>
                  </a:cubicBezTo>
                  <a:lnTo>
                    <a:pt x="377" y="1581"/>
                  </a:lnTo>
                  <a:cubicBezTo>
                    <a:pt x="402" y="1305"/>
                    <a:pt x="427" y="1029"/>
                    <a:pt x="427" y="754"/>
                  </a:cubicBezTo>
                  <a:cubicBezTo>
                    <a:pt x="452" y="628"/>
                    <a:pt x="477" y="503"/>
                    <a:pt x="477" y="378"/>
                  </a:cubicBezTo>
                  <a:cubicBezTo>
                    <a:pt x="1229" y="328"/>
                    <a:pt x="2006" y="302"/>
                    <a:pt x="2783" y="252"/>
                  </a:cubicBezTo>
                  <a:cubicBezTo>
                    <a:pt x="2951" y="252"/>
                    <a:pt x="2958" y="0"/>
                    <a:pt x="28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1299152" y="3771980"/>
              <a:ext cx="8042" cy="24765"/>
            </a:xfrm>
            <a:custGeom>
              <a:avLst/>
              <a:gdLst/>
              <a:ahLst/>
              <a:cxnLst/>
              <a:rect l="l" t="t" r="r" b="b"/>
              <a:pathLst>
                <a:path w="277" h="853" extrusionOk="0">
                  <a:moveTo>
                    <a:pt x="26" y="0"/>
                  </a:moveTo>
                  <a:cubicBezTo>
                    <a:pt x="26" y="201"/>
                    <a:pt x="1" y="376"/>
                    <a:pt x="1" y="577"/>
                  </a:cubicBezTo>
                  <a:cubicBezTo>
                    <a:pt x="1" y="602"/>
                    <a:pt x="1" y="627"/>
                    <a:pt x="1" y="652"/>
                  </a:cubicBezTo>
                  <a:cubicBezTo>
                    <a:pt x="101" y="727"/>
                    <a:pt x="176" y="777"/>
                    <a:pt x="277" y="852"/>
                  </a:cubicBezTo>
                  <a:cubicBezTo>
                    <a:pt x="277" y="752"/>
                    <a:pt x="277" y="677"/>
                    <a:pt x="277" y="577"/>
                  </a:cubicBezTo>
                  <a:lnTo>
                    <a:pt x="176" y="577"/>
                  </a:lnTo>
                  <a:cubicBezTo>
                    <a:pt x="101" y="577"/>
                    <a:pt x="26" y="501"/>
                    <a:pt x="26" y="451"/>
                  </a:cubicBezTo>
                  <a:cubicBezTo>
                    <a:pt x="26" y="301"/>
                    <a:pt x="26" y="151"/>
                    <a:pt x="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7"/>
            <p:cNvSpPr/>
            <p:nvPr/>
          </p:nvSpPr>
          <p:spPr>
            <a:xfrm>
              <a:off x="1852889" y="3849816"/>
              <a:ext cx="36407" cy="241608"/>
            </a:xfrm>
            <a:custGeom>
              <a:avLst/>
              <a:gdLst/>
              <a:ahLst/>
              <a:cxnLst/>
              <a:rect l="l" t="t" r="r" b="b"/>
              <a:pathLst>
                <a:path w="1254" h="8322" extrusionOk="0">
                  <a:moveTo>
                    <a:pt x="101" y="1"/>
                  </a:moveTo>
                  <a:cubicBezTo>
                    <a:pt x="76" y="26"/>
                    <a:pt x="26" y="76"/>
                    <a:pt x="1" y="126"/>
                  </a:cubicBezTo>
                  <a:cubicBezTo>
                    <a:pt x="1" y="126"/>
                    <a:pt x="26" y="151"/>
                    <a:pt x="51" y="176"/>
                  </a:cubicBezTo>
                  <a:cubicBezTo>
                    <a:pt x="76" y="176"/>
                    <a:pt x="101" y="201"/>
                    <a:pt x="101" y="226"/>
                  </a:cubicBezTo>
                  <a:cubicBezTo>
                    <a:pt x="126" y="251"/>
                    <a:pt x="126" y="277"/>
                    <a:pt x="126" y="302"/>
                  </a:cubicBezTo>
                  <a:cubicBezTo>
                    <a:pt x="176" y="627"/>
                    <a:pt x="201" y="928"/>
                    <a:pt x="251" y="1229"/>
                  </a:cubicBezTo>
                  <a:cubicBezTo>
                    <a:pt x="552" y="3485"/>
                    <a:pt x="878" y="5765"/>
                    <a:pt x="1179" y="8021"/>
                  </a:cubicBezTo>
                  <a:cubicBezTo>
                    <a:pt x="1179" y="8096"/>
                    <a:pt x="1154" y="8171"/>
                    <a:pt x="1078" y="8196"/>
                  </a:cubicBezTo>
                  <a:lnTo>
                    <a:pt x="978" y="8196"/>
                  </a:lnTo>
                  <a:cubicBezTo>
                    <a:pt x="978" y="8221"/>
                    <a:pt x="978" y="8221"/>
                    <a:pt x="978" y="8247"/>
                  </a:cubicBezTo>
                  <a:cubicBezTo>
                    <a:pt x="1078" y="8272"/>
                    <a:pt x="1154" y="8297"/>
                    <a:pt x="1254" y="8322"/>
                  </a:cubicBezTo>
                  <a:lnTo>
                    <a:pt x="778" y="4788"/>
                  </a:lnTo>
                  <a:cubicBezTo>
                    <a:pt x="577" y="3359"/>
                    <a:pt x="377" y="1931"/>
                    <a:pt x="176" y="527"/>
                  </a:cubicBezTo>
                  <a:cubicBezTo>
                    <a:pt x="151" y="352"/>
                    <a:pt x="126" y="176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7"/>
            <p:cNvSpPr/>
            <p:nvPr/>
          </p:nvSpPr>
          <p:spPr>
            <a:xfrm>
              <a:off x="1810705" y="3775609"/>
              <a:ext cx="58965" cy="72059"/>
            </a:xfrm>
            <a:custGeom>
              <a:avLst/>
              <a:gdLst/>
              <a:ahLst/>
              <a:cxnLst/>
              <a:rect l="l" t="t" r="r" b="b"/>
              <a:pathLst>
                <a:path w="2031" h="2482" extrusionOk="0">
                  <a:moveTo>
                    <a:pt x="0" y="0"/>
                  </a:moveTo>
                  <a:lnTo>
                    <a:pt x="0" y="0"/>
                  </a:lnTo>
                  <a:cubicBezTo>
                    <a:pt x="175" y="928"/>
                    <a:pt x="576" y="1805"/>
                    <a:pt x="1253" y="2482"/>
                  </a:cubicBezTo>
                  <a:cubicBezTo>
                    <a:pt x="1504" y="2181"/>
                    <a:pt x="1779" y="1880"/>
                    <a:pt x="2030" y="1579"/>
                  </a:cubicBezTo>
                  <a:cubicBezTo>
                    <a:pt x="1353" y="1053"/>
                    <a:pt x="677" y="52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1847082" y="3821451"/>
              <a:ext cx="29120" cy="32052"/>
            </a:xfrm>
            <a:custGeom>
              <a:avLst/>
              <a:gdLst/>
              <a:ahLst/>
              <a:cxnLst/>
              <a:rect l="l" t="t" r="r" b="b"/>
              <a:pathLst>
                <a:path w="1003" h="1104" extrusionOk="0">
                  <a:moveTo>
                    <a:pt x="777" y="0"/>
                  </a:moveTo>
                  <a:cubicBezTo>
                    <a:pt x="526" y="301"/>
                    <a:pt x="251" y="602"/>
                    <a:pt x="0" y="903"/>
                  </a:cubicBezTo>
                  <a:cubicBezTo>
                    <a:pt x="50" y="978"/>
                    <a:pt x="125" y="1028"/>
                    <a:pt x="201" y="1103"/>
                  </a:cubicBezTo>
                  <a:cubicBezTo>
                    <a:pt x="226" y="1053"/>
                    <a:pt x="276" y="1003"/>
                    <a:pt x="301" y="978"/>
                  </a:cubicBezTo>
                  <a:cubicBezTo>
                    <a:pt x="526" y="702"/>
                    <a:pt x="777" y="452"/>
                    <a:pt x="1003" y="176"/>
                  </a:cubicBezTo>
                  <a:cubicBezTo>
                    <a:pt x="978" y="151"/>
                    <a:pt x="953" y="151"/>
                    <a:pt x="928" y="126"/>
                  </a:cubicBezTo>
                  <a:cubicBezTo>
                    <a:pt x="902" y="101"/>
                    <a:pt x="852" y="51"/>
                    <a:pt x="802" y="25"/>
                  </a:cubicBezTo>
                  <a:cubicBezTo>
                    <a:pt x="802" y="25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1337736" y="3782896"/>
              <a:ext cx="90262" cy="97520"/>
            </a:xfrm>
            <a:custGeom>
              <a:avLst/>
              <a:gdLst/>
              <a:ahLst/>
              <a:cxnLst/>
              <a:rect l="l" t="t" r="r" b="b"/>
              <a:pathLst>
                <a:path w="3109" h="3359" extrusionOk="0">
                  <a:moveTo>
                    <a:pt x="3108" y="0"/>
                  </a:moveTo>
                  <a:cubicBezTo>
                    <a:pt x="2105" y="50"/>
                    <a:pt x="1103" y="75"/>
                    <a:pt x="100" y="125"/>
                  </a:cubicBezTo>
                  <a:cubicBezTo>
                    <a:pt x="100" y="526"/>
                    <a:pt x="75" y="927"/>
                    <a:pt x="0" y="1303"/>
                  </a:cubicBezTo>
                  <a:cubicBezTo>
                    <a:pt x="928" y="2030"/>
                    <a:pt x="1880" y="2707"/>
                    <a:pt x="2857" y="3358"/>
                  </a:cubicBezTo>
                  <a:cubicBezTo>
                    <a:pt x="2933" y="2607"/>
                    <a:pt x="2983" y="1830"/>
                    <a:pt x="3033" y="1078"/>
                  </a:cubicBezTo>
                  <a:cubicBezTo>
                    <a:pt x="3058" y="702"/>
                    <a:pt x="3083" y="351"/>
                    <a:pt x="3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1420682" y="3782170"/>
              <a:ext cx="15300" cy="103327"/>
            </a:xfrm>
            <a:custGeom>
              <a:avLst/>
              <a:gdLst/>
              <a:ahLst/>
              <a:cxnLst/>
              <a:rect l="l" t="t" r="r" b="b"/>
              <a:pathLst>
                <a:path w="527" h="3559" extrusionOk="0">
                  <a:moveTo>
                    <a:pt x="527" y="0"/>
                  </a:moveTo>
                  <a:lnTo>
                    <a:pt x="251" y="25"/>
                  </a:lnTo>
                  <a:cubicBezTo>
                    <a:pt x="226" y="376"/>
                    <a:pt x="201" y="727"/>
                    <a:pt x="176" y="1103"/>
                  </a:cubicBezTo>
                  <a:cubicBezTo>
                    <a:pt x="126" y="1855"/>
                    <a:pt x="76" y="2632"/>
                    <a:pt x="0" y="3383"/>
                  </a:cubicBezTo>
                  <a:cubicBezTo>
                    <a:pt x="101" y="3434"/>
                    <a:pt x="176" y="3509"/>
                    <a:pt x="276" y="3559"/>
                  </a:cubicBezTo>
                  <a:cubicBezTo>
                    <a:pt x="326" y="2882"/>
                    <a:pt x="376" y="2231"/>
                    <a:pt x="426" y="1554"/>
                  </a:cubicBezTo>
                  <a:cubicBezTo>
                    <a:pt x="452" y="1028"/>
                    <a:pt x="502" y="526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1330449" y="3786525"/>
              <a:ext cx="10219" cy="34229"/>
            </a:xfrm>
            <a:custGeom>
              <a:avLst/>
              <a:gdLst/>
              <a:ahLst/>
              <a:cxnLst/>
              <a:rect l="l" t="t" r="r" b="b"/>
              <a:pathLst>
                <a:path w="352" h="1179" extrusionOk="0">
                  <a:moveTo>
                    <a:pt x="351" y="0"/>
                  </a:moveTo>
                  <a:cubicBezTo>
                    <a:pt x="276" y="25"/>
                    <a:pt x="176" y="25"/>
                    <a:pt x="101" y="25"/>
                  </a:cubicBezTo>
                  <a:cubicBezTo>
                    <a:pt x="101" y="351"/>
                    <a:pt x="76" y="677"/>
                    <a:pt x="1" y="1003"/>
                  </a:cubicBezTo>
                  <a:cubicBezTo>
                    <a:pt x="76" y="1053"/>
                    <a:pt x="151" y="1128"/>
                    <a:pt x="251" y="1178"/>
                  </a:cubicBezTo>
                  <a:cubicBezTo>
                    <a:pt x="326" y="802"/>
                    <a:pt x="351" y="401"/>
                    <a:pt x="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1714636" y="3764693"/>
              <a:ext cx="164469" cy="318719"/>
            </a:xfrm>
            <a:custGeom>
              <a:avLst/>
              <a:gdLst/>
              <a:ahLst/>
              <a:cxnLst/>
              <a:rect l="l" t="t" r="r" b="b"/>
              <a:pathLst>
                <a:path w="5665" h="10978" extrusionOk="0">
                  <a:moveTo>
                    <a:pt x="2833" y="0"/>
                  </a:moveTo>
                  <a:lnTo>
                    <a:pt x="1379" y="76"/>
                  </a:lnTo>
                  <a:lnTo>
                    <a:pt x="1" y="126"/>
                  </a:lnTo>
                  <a:cubicBezTo>
                    <a:pt x="76" y="602"/>
                    <a:pt x="151" y="1078"/>
                    <a:pt x="251" y="1579"/>
                  </a:cubicBezTo>
                  <a:cubicBezTo>
                    <a:pt x="652" y="3985"/>
                    <a:pt x="1078" y="6417"/>
                    <a:pt x="1505" y="8848"/>
                  </a:cubicBezTo>
                  <a:cubicBezTo>
                    <a:pt x="1555" y="9199"/>
                    <a:pt x="1605" y="9574"/>
                    <a:pt x="1680" y="9925"/>
                  </a:cubicBezTo>
                  <a:cubicBezTo>
                    <a:pt x="2783" y="10301"/>
                    <a:pt x="3885" y="10677"/>
                    <a:pt x="5013" y="10978"/>
                  </a:cubicBezTo>
                  <a:lnTo>
                    <a:pt x="5665" y="10878"/>
                  </a:lnTo>
                  <a:cubicBezTo>
                    <a:pt x="5615" y="10602"/>
                    <a:pt x="5590" y="10326"/>
                    <a:pt x="5540" y="10051"/>
                  </a:cubicBezTo>
                  <a:cubicBezTo>
                    <a:pt x="5239" y="7795"/>
                    <a:pt x="4938" y="5539"/>
                    <a:pt x="4612" y="3309"/>
                  </a:cubicBezTo>
                  <a:cubicBezTo>
                    <a:pt x="3685" y="2507"/>
                    <a:pt x="3159" y="1329"/>
                    <a:pt x="3008" y="126"/>
                  </a:cubicBezTo>
                  <a:cubicBezTo>
                    <a:pt x="2958" y="76"/>
                    <a:pt x="2883" y="51"/>
                    <a:pt x="2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801966" y="3768322"/>
              <a:ext cx="85152" cy="320199"/>
            </a:xfrm>
            <a:custGeom>
              <a:avLst/>
              <a:gdLst/>
              <a:ahLst/>
              <a:cxnLst/>
              <a:rect l="l" t="t" r="r" b="b"/>
              <a:pathLst>
                <a:path w="2933" h="11029" extrusionOk="0">
                  <a:moveTo>
                    <a:pt x="0" y="1"/>
                  </a:moveTo>
                  <a:lnTo>
                    <a:pt x="0" y="1"/>
                  </a:lnTo>
                  <a:cubicBezTo>
                    <a:pt x="151" y="1204"/>
                    <a:pt x="677" y="2382"/>
                    <a:pt x="1604" y="3184"/>
                  </a:cubicBezTo>
                  <a:cubicBezTo>
                    <a:pt x="1930" y="5414"/>
                    <a:pt x="2231" y="7670"/>
                    <a:pt x="2532" y="9926"/>
                  </a:cubicBezTo>
                  <a:cubicBezTo>
                    <a:pt x="2582" y="10201"/>
                    <a:pt x="2607" y="10477"/>
                    <a:pt x="2657" y="10753"/>
                  </a:cubicBezTo>
                  <a:lnTo>
                    <a:pt x="2005" y="10853"/>
                  </a:lnTo>
                  <a:cubicBezTo>
                    <a:pt x="2206" y="10928"/>
                    <a:pt x="2431" y="10978"/>
                    <a:pt x="2632" y="11028"/>
                  </a:cubicBezTo>
                  <a:cubicBezTo>
                    <a:pt x="2657" y="11028"/>
                    <a:pt x="2682" y="11028"/>
                    <a:pt x="2732" y="11003"/>
                  </a:cubicBezTo>
                  <a:lnTo>
                    <a:pt x="2832" y="11003"/>
                  </a:lnTo>
                  <a:cubicBezTo>
                    <a:pt x="2908" y="10978"/>
                    <a:pt x="2933" y="10903"/>
                    <a:pt x="2933" y="10828"/>
                  </a:cubicBezTo>
                  <a:cubicBezTo>
                    <a:pt x="2632" y="8572"/>
                    <a:pt x="2306" y="6292"/>
                    <a:pt x="2005" y="4036"/>
                  </a:cubicBezTo>
                  <a:cubicBezTo>
                    <a:pt x="1955" y="3735"/>
                    <a:pt x="1930" y="3434"/>
                    <a:pt x="1880" y="3109"/>
                  </a:cubicBezTo>
                  <a:cubicBezTo>
                    <a:pt x="1880" y="3084"/>
                    <a:pt x="1880" y="3058"/>
                    <a:pt x="1855" y="3033"/>
                  </a:cubicBezTo>
                  <a:cubicBezTo>
                    <a:pt x="1855" y="3008"/>
                    <a:pt x="1830" y="2983"/>
                    <a:pt x="1805" y="2983"/>
                  </a:cubicBezTo>
                  <a:cubicBezTo>
                    <a:pt x="1780" y="2958"/>
                    <a:pt x="1755" y="2933"/>
                    <a:pt x="1755" y="2933"/>
                  </a:cubicBezTo>
                  <a:cubicBezTo>
                    <a:pt x="1679" y="2858"/>
                    <a:pt x="1604" y="2808"/>
                    <a:pt x="1554" y="2733"/>
                  </a:cubicBezTo>
                  <a:cubicBezTo>
                    <a:pt x="877" y="2056"/>
                    <a:pt x="476" y="1179"/>
                    <a:pt x="301" y="251"/>
                  </a:cubicBezTo>
                  <a:cubicBezTo>
                    <a:pt x="201" y="176"/>
                    <a:pt x="101" y="76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706652" y="3768322"/>
              <a:ext cx="56759" cy="284548"/>
            </a:xfrm>
            <a:custGeom>
              <a:avLst/>
              <a:gdLst/>
              <a:ahLst/>
              <a:cxnLst/>
              <a:rect l="l" t="t" r="r" b="b"/>
              <a:pathLst>
                <a:path w="1955" h="9801" extrusionOk="0">
                  <a:moveTo>
                    <a:pt x="276" y="1"/>
                  </a:moveTo>
                  <a:cubicBezTo>
                    <a:pt x="175" y="1"/>
                    <a:pt x="75" y="26"/>
                    <a:pt x="0" y="26"/>
                  </a:cubicBezTo>
                  <a:cubicBezTo>
                    <a:pt x="50" y="402"/>
                    <a:pt x="125" y="778"/>
                    <a:pt x="201" y="1154"/>
                  </a:cubicBezTo>
                  <a:cubicBezTo>
                    <a:pt x="426" y="2457"/>
                    <a:pt x="627" y="3735"/>
                    <a:pt x="852" y="5013"/>
                  </a:cubicBezTo>
                  <a:cubicBezTo>
                    <a:pt x="1078" y="6241"/>
                    <a:pt x="1278" y="7470"/>
                    <a:pt x="1479" y="8698"/>
                  </a:cubicBezTo>
                  <a:cubicBezTo>
                    <a:pt x="1554" y="8998"/>
                    <a:pt x="1579" y="9349"/>
                    <a:pt x="1654" y="9675"/>
                  </a:cubicBezTo>
                  <a:cubicBezTo>
                    <a:pt x="1754" y="9725"/>
                    <a:pt x="1855" y="9750"/>
                    <a:pt x="1955" y="9800"/>
                  </a:cubicBezTo>
                  <a:cubicBezTo>
                    <a:pt x="1880" y="9449"/>
                    <a:pt x="1830" y="9074"/>
                    <a:pt x="1780" y="8723"/>
                  </a:cubicBezTo>
                  <a:cubicBezTo>
                    <a:pt x="1353" y="6292"/>
                    <a:pt x="927" y="3860"/>
                    <a:pt x="526" y="1454"/>
                  </a:cubicBezTo>
                  <a:cubicBezTo>
                    <a:pt x="426" y="953"/>
                    <a:pt x="351" y="477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958630" y="2997799"/>
              <a:ext cx="45871" cy="85849"/>
            </a:xfrm>
            <a:custGeom>
              <a:avLst/>
              <a:gdLst/>
              <a:ahLst/>
              <a:cxnLst/>
              <a:rect l="l" t="t" r="r" b="b"/>
              <a:pathLst>
                <a:path w="1580" h="2957" extrusionOk="0">
                  <a:moveTo>
                    <a:pt x="390" y="1"/>
                  </a:moveTo>
                  <a:cubicBezTo>
                    <a:pt x="353" y="1"/>
                    <a:pt x="315" y="8"/>
                    <a:pt x="276" y="24"/>
                  </a:cubicBezTo>
                  <a:cubicBezTo>
                    <a:pt x="101" y="75"/>
                    <a:pt x="76" y="225"/>
                    <a:pt x="51" y="375"/>
                  </a:cubicBezTo>
                  <a:cubicBezTo>
                    <a:pt x="1" y="801"/>
                    <a:pt x="101" y="1252"/>
                    <a:pt x="176" y="1653"/>
                  </a:cubicBezTo>
                  <a:cubicBezTo>
                    <a:pt x="251" y="1929"/>
                    <a:pt x="301" y="2180"/>
                    <a:pt x="376" y="2430"/>
                  </a:cubicBezTo>
                  <a:cubicBezTo>
                    <a:pt x="477" y="2606"/>
                    <a:pt x="602" y="2781"/>
                    <a:pt x="702" y="2957"/>
                  </a:cubicBezTo>
                  <a:cubicBezTo>
                    <a:pt x="853" y="2932"/>
                    <a:pt x="1028" y="2907"/>
                    <a:pt x="1178" y="2907"/>
                  </a:cubicBezTo>
                  <a:lnTo>
                    <a:pt x="1579" y="2907"/>
                  </a:lnTo>
                  <a:cubicBezTo>
                    <a:pt x="1529" y="2606"/>
                    <a:pt x="1479" y="2280"/>
                    <a:pt x="1404" y="1954"/>
                  </a:cubicBezTo>
                  <a:cubicBezTo>
                    <a:pt x="1304" y="1453"/>
                    <a:pt x="1178" y="977"/>
                    <a:pt x="928" y="526"/>
                  </a:cubicBezTo>
                  <a:cubicBezTo>
                    <a:pt x="819" y="329"/>
                    <a:pt x="634" y="1"/>
                    <a:pt x="3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922978" y="3111287"/>
              <a:ext cx="81523" cy="32749"/>
            </a:xfrm>
            <a:custGeom>
              <a:avLst/>
              <a:gdLst/>
              <a:ahLst/>
              <a:cxnLst/>
              <a:rect l="l" t="t" r="r" b="b"/>
              <a:pathLst>
                <a:path w="2808" h="1128" extrusionOk="0">
                  <a:moveTo>
                    <a:pt x="953" y="0"/>
                  </a:moveTo>
                  <a:cubicBezTo>
                    <a:pt x="903" y="25"/>
                    <a:pt x="878" y="25"/>
                    <a:pt x="853" y="25"/>
                  </a:cubicBezTo>
                  <a:cubicBezTo>
                    <a:pt x="677" y="50"/>
                    <a:pt x="502" y="100"/>
                    <a:pt x="351" y="176"/>
                  </a:cubicBezTo>
                  <a:cubicBezTo>
                    <a:pt x="276" y="226"/>
                    <a:pt x="226" y="251"/>
                    <a:pt x="151" y="326"/>
                  </a:cubicBezTo>
                  <a:cubicBezTo>
                    <a:pt x="101" y="376"/>
                    <a:pt x="76" y="426"/>
                    <a:pt x="51" y="501"/>
                  </a:cubicBezTo>
                  <a:cubicBezTo>
                    <a:pt x="25" y="602"/>
                    <a:pt x="0" y="727"/>
                    <a:pt x="25" y="827"/>
                  </a:cubicBezTo>
                  <a:cubicBezTo>
                    <a:pt x="25" y="902"/>
                    <a:pt x="51" y="978"/>
                    <a:pt x="101" y="1053"/>
                  </a:cubicBezTo>
                  <a:cubicBezTo>
                    <a:pt x="101" y="1053"/>
                    <a:pt x="126" y="1078"/>
                    <a:pt x="126" y="1078"/>
                  </a:cubicBezTo>
                  <a:cubicBezTo>
                    <a:pt x="126" y="1103"/>
                    <a:pt x="151" y="1103"/>
                    <a:pt x="151" y="1103"/>
                  </a:cubicBezTo>
                  <a:cubicBezTo>
                    <a:pt x="151" y="1128"/>
                    <a:pt x="151" y="1128"/>
                    <a:pt x="151" y="1128"/>
                  </a:cubicBezTo>
                  <a:cubicBezTo>
                    <a:pt x="505" y="755"/>
                    <a:pt x="1094" y="508"/>
                    <a:pt x="1630" y="508"/>
                  </a:cubicBezTo>
                  <a:cubicBezTo>
                    <a:pt x="1816" y="508"/>
                    <a:pt x="1995" y="537"/>
                    <a:pt x="2156" y="602"/>
                  </a:cubicBezTo>
                  <a:cubicBezTo>
                    <a:pt x="2331" y="677"/>
                    <a:pt x="2507" y="802"/>
                    <a:pt x="2632" y="978"/>
                  </a:cubicBezTo>
                  <a:cubicBezTo>
                    <a:pt x="2632" y="978"/>
                    <a:pt x="2657" y="952"/>
                    <a:pt x="2657" y="952"/>
                  </a:cubicBezTo>
                  <a:cubicBezTo>
                    <a:pt x="2682" y="952"/>
                    <a:pt x="2682" y="952"/>
                    <a:pt x="2682" y="927"/>
                  </a:cubicBezTo>
                  <a:cubicBezTo>
                    <a:pt x="2707" y="927"/>
                    <a:pt x="2732" y="902"/>
                    <a:pt x="2732" y="877"/>
                  </a:cubicBezTo>
                  <a:lnTo>
                    <a:pt x="2757" y="877"/>
                  </a:lnTo>
                  <a:cubicBezTo>
                    <a:pt x="2757" y="852"/>
                    <a:pt x="2757" y="852"/>
                    <a:pt x="2782" y="852"/>
                  </a:cubicBezTo>
                  <a:cubicBezTo>
                    <a:pt x="2782" y="827"/>
                    <a:pt x="2782" y="827"/>
                    <a:pt x="2782" y="802"/>
                  </a:cubicBezTo>
                  <a:cubicBezTo>
                    <a:pt x="2782" y="802"/>
                    <a:pt x="2807" y="777"/>
                    <a:pt x="2807" y="777"/>
                  </a:cubicBezTo>
                  <a:cubicBezTo>
                    <a:pt x="2807" y="752"/>
                    <a:pt x="2807" y="752"/>
                    <a:pt x="2807" y="727"/>
                  </a:cubicBezTo>
                  <a:cubicBezTo>
                    <a:pt x="2807" y="727"/>
                    <a:pt x="2807" y="727"/>
                    <a:pt x="2807" y="702"/>
                  </a:cubicBezTo>
                  <a:cubicBezTo>
                    <a:pt x="2782" y="702"/>
                    <a:pt x="2782" y="702"/>
                    <a:pt x="2782" y="677"/>
                  </a:cubicBezTo>
                  <a:cubicBezTo>
                    <a:pt x="2782" y="677"/>
                    <a:pt x="2782" y="652"/>
                    <a:pt x="2782" y="652"/>
                  </a:cubicBezTo>
                  <a:cubicBezTo>
                    <a:pt x="2757" y="652"/>
                    <a:pt x="2757" y="627"/>
                    <a:pt x="2757" y="627"/>
                  </a:cubicBezTo>
                  <a:cubicBezTo>
                    <a:pt x="2757" y="609"/>
                    <a:pt x="2745" y="591"/>
                    <a:pt x="2737" y="591"/>
                  </a:cubicBezTo>
                  <a:cubicBezTo>
                    <a:pt x="2734" y="591"/>
                    <a:pt x="2732" y="594"/>
                    <a:pt x="2732" y="602"/>
                  </a:cubicBezTo>
                  <a:cubicBezTo>
                    <a:pt x="2732" y="577"/>
                    <a:pt x="2707" y="577"/>
                    <a:pt x="2707" y="551"/>
                  </a:cubicBezTo>
                  <a:cubicBezTo>
                    <a:pt x="2682" y="551"/>
                    <a:pt x="2682" y="526"/>
                    <a:pt x="2657" y="526"/>
                  </a:cubicBezTo>
                  <a:cubicBezTo>
                    <a:pt x="2381" y="501"/>
                    <a:pt x="2081" y="451"/>
                    <a:pt x="1830" y="376"/>
                  </a:cubicBezTo>
                  <a:cubicBezTo>
                    <a:pt x="1604" y="301"/>
                    <a:pt x="1329" y="226"/>
                    <a:pt x="1178" y="25"/>
                  </a:cubicBezTo>
                  <a:cubicBezTo>
                    <a:pt x="1153" y="25"/>
                    <a:pt x="1153" y="0"/>
                    <a:pt x="1178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919436" y="3089426"/>
              <a:ext cx="155643" cy="163772"/>
            </a:xfrm>
            <a:custGeom>
              <a:avLst/>
              <a:gdLst/>
              <a:ahLst/>
              <a:cxnLst/>
              <a:rect l="l" t="t" r="r" b="b"/>
              <a:pathLst>
                <a:path w="5361" h="5641" extrusionOk="0">
                  <a:moveTo>
                    <a:pt x="2671" y="0"/>
                  </a:moveTo>
                  <a:cubicBezTo>
                    <a:pt x="2462" y="0"/>
                    <a:pt x="2246" y="28"/>
                    <a:pt x="2052" y="76"/>
                  </a:cubicBezTo>
                  <a:cubicBezTo>
                    <a:pt x="2027" y="76"/>
                    <a:pt x="2002" y="101"/>
                    <a:pt x="1977" y="101"/>
                  </a:cubicBezTo>
                  <a:cubicBezTo>
                    <a:pt x="1877" y="127"/>
                    <a:pt x="1752" y="177"/>
                    <a:pt x="1651" y="227"/>
                  </a:cubicBezTo>
                  <a:cubicBezTo>
                    <a:pt x="975" y="628"/>
                    <a:pt x="2228" y="929"/>
                    <a:pt x="2503" y="954"/>
                  </a:cubicBezTo>
                  <a:cubicBezTo>
                    <a:pt x="2879" y="1004"/>
                    <a:pt x="3255" y="1054"/>
                    <a:pt x="3631" y="1054"/>
                  </a:cubicBezTo>
                  <a:cubicBezTo>
                    <a:pt x="3782" y="1054"/>
                    <a:pt x="3782" y="1330"/>
                    <a:pt x="3631" y="1330"/>
                  </a:cubicBezTo>
                  <a:cubicBezTo>
                    <a:pt x="3456" y="1304"/>
                    <a:pt x="3305" y="1304"/>
                    <a:pt x="3155" y="1304"/>
                  </a:cubicBezTo>
                  <a:cubicBezTo>
                    <a:pt x="3155" y="1330"/>
                    <a:pt x="3180" y="1380"/>
                    <a:pt x="3180" y="1405"/>
                  </a:cubicBezTo>
                  <a:cubicBezTo>
                    <a:pt x="3205" y="1555"/>
                    <a:pt x="3180" y="1680"/>
                    <a:pt x="3105" y="1781"/>
                  </a:cubicBezTo>
                  <a:cubicBezTo>
                    <a:pt x="3055" y="1831"/>
                    <a:pt x="2980" y="1906"/>
                    <a:pt x="2904" y="1956"/>
                  </a:cubicBezTo>
                  <a:cubicBezTo>
                    <a:pt x="2955" y="2107"/>
                    <a:pt x="2980" y="2282"/>
                    <a:pt x="2929" y="2457"/>
                  </a:cubicBezTo>
                  <a:cubicBezTo>
                    <a:pt x="2854" y="2708"/>
                    <a:pt x="2554" y="2883"/>
                    <a:pt x="2303" y="2959"/>
                  </a:cubicBezTo>
                  <a:cubicBezTo>
                    <a:pt x="2152" y="3028"/>
                    <a:pt x="1990" y="3066"/>
                    <a:pt x="1829" y="3066"/>
                  </a:cubicBezTo>
                  <a:cubicBezTo>
                    <a:pt x="1644" y="3066"/>
                    <a:pt x="1462" y="3016"/>
                    <a:pt x="1300" y="2909"/>
                  </a:cubicBezTo>
                  <a:cubicBezTo>
                    <a:pt x="1174" y="2846"/>
                    <a:pt x="1242" y="2660"/>
                    <a:pt x="1355" y="2660"/>
                  </a:cubicBezTo>
                  <a:cubicBezTo>
                    <a:pt x="1377" y="2660"/>
                    <a:pt x="1401" y="2667"/>
                    <a:pt x="1426" y="2683"/>
                  </a:cubicBezTo>
                  <a:cubicBezTo>
                    <a:pt x="1552" y="2764"/>
                    <a:pt x="1684" y="2797"/>
                    <a:pt x="1816" y="2797"/>
                  </a:cubicBezTo>
                  <a:cubicBezTo>
                    <a:pt x="1972" y="2797"/>
                    <a:pt x="2129" y="2751"/>
                    <a:pt x="2278" y="2683"/>
                  </a:cubicBezTo>
                  <a:cubicBezTo>
                    <a:pt x="2453" y="2608"/>
                    <a:pt x="2654" y="2482"/>
                    <a:pt x="2679" y="2307"/>
                  </a:cubicBezTo>
                  <a:cubicBezTo>
                    <a:pt x="2704" y="2182"/>
                    <a:pt x="2679" y="2081"/>
                    <a:pt x="2604" y="1981"/>
                  </a:cubicBezTo>
                  <a:cubicBezTo>
                    <a:pt x="2604" y="1981"/>
                    <a:pt x="2579" y="1956"/>
                    <a:pt x="2579" y="1931"/>
                  </a:cubicBezTo>
                  <a:cubicBezTo>
                    <a:pt x="2453" y="1756"/>
                    <a:pt x="2253" y="1630"/>
                    <a:pt x="2102" y="1580"/>
                  </a:cubicBezTo>
                  <a:cubicBezTo>
                    <a:pt x="1995" y="1548"/>
                    <a:pt x="1875" y="1533"/>
                    <a:pt x="1749" y="1533"/>
                  </a:cubicBezTo>
                  <a:cubicBezTo>
                    <a:pt x="987" y="1533"/>
                    <a:pt x="0" y="2092"/>
                    <a:pt x="323" y="2909"/>
                  </a:cubicBezTo>
                  <a:cubicBezTo>
                    <a:pt x="473" y="3310"/>
                    <a:pt x="799" y="3535"/>
                    <a:pt x="1200" y="3660"/>
                  </a:cubicBezTo>
                  <a:cubicBezTo>
                    <a:pt x="1426" y="3736"/>
                    <a:pt x="1701" y="3761"/>
                    <a:pt x="1902" y="3836"/>
                  </a:cubicBezTo>
                  <a:cubicBezTo>
                    <a:pt x="2052" y="3886"/>
                    <a:pt x="2102" y="4061"/>
                    <a:pt x="2153" y="4187"/>
                  </a:cubicBezTo>
                  <a:cubicBezTo>
                    <a:pt x="2303" y="4462"/>
                    <a:pt x="2478" y="4738"/>
                    <a:pt x="2629" y="5014"/>
                  </a:cubicBezTo>
                  <a:cubicBezTo>
                    <a:pt x="2729" y="5214"/>
                    <a:pt x="2854" y="5415"/>
                    <a:pt x="2980" y="5640"/>
                  </a:cubicBezTo>
                  <a:lnTo>
                    <a:pt x="5361" y="4137"/>
                  </a:lnTo>
                  <a:cubicBezTo>
                    <a:pt x="5035" y="3535"/>
                    <a:pt x="4784" y="2909"/>
                    <a:pt x="4634" y="2232"/>
                  </a:cubicBezTo>
                  <a:cubicBezTo>
                    <a:pt x="4483" y="1530"/>
                    <a:pt x="4433" y="753"/>
                    <a:pt x="3757" y="302"/>
                  </a:cubicBezTo>
                  <a:cubicBezTo>
                    <a:pt x="3581" y="177"/>
                    <a:pt x="3330" y="101"/>
                    <a:pt x="3080" y="51"/>
                  </a:cubicBezTo>
                  <a:cubicBezTo>
                    <a:pt x="3055" y="51"/>
                    <a:pt x="3030" y="51"/>
                    <a:pt x="3005" y="26"/>
                  </a:cubicBezTo>
                  <a:cubicBezTo>
                    <a:pt x="2898" y="9"/>
                    <a:pt x="2785" y="0"/>
                    <a:pt x="2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1003746" y="313091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906981" y="3014232"/>
              <a:ext cx="64046" cy="90523"/>
            </a:xfrm>
            <a:custGeom>
              <a:avLst/>
              <a:gdLst/>
              <a:ahLst/>
              <a:cxnLst/>
              <a:rect l="l" t="t" r="r" b="b"/>
              <a:pathLst>
                <a:path w="2206" h="3118" extrusionOk="0">
                  <a:moveTo>
                    <a:pt x="454" y="1"/>
                  </a:moveTo>
                  <a:cubicBezTo>
                    <a:pt x="437" y="1"/>
                    <a:pt x="419" y="4"/>
                    <a:pt x="401" y="10"/>
                  </a:cubicBezTo>
                  <a:cubicBezTo>
                    <a:pt x="125" y="60"/>
                    <a:pt x="0" y="361"/>
                    <a:pt x="25" y="611"/>
                  </a:cubicBezTo>
                  <a:cubicBezTo>
                    <a:pt x="50" y="862"/>
                    <a:pt x="201" y="1138"/>
                    <a:pt x="301" y="1363"/>
                  </a:cubicBezTo>
                  <a:cubicBezTo>
                    <a:pt x="426" y="1664"/>
                    <a:pt x="576" y="1940"/>
                    <a:pt x="727" y="2190"/>
                  </a:cubicBezTo>
                  <a:cubicBezTo>
                    <a:pt x="902" y="2516"/>
                    <a:pt x="1078" y="2817"/>
                    <a:pt x="1253" y="3118"/>
                  </a:cubicBezTo>
                  <a:cubicBezTo>
                    <a:pt x="1303" y="3118"/>
                    <a:pt x="1379" y="3092"/>
                    <a:pt x="1429" y="3092"/>
                  </a:cubicBezTo>
                  <a:cubicBezTo>
                    <a:pt x="1504" y="3092"/>
                    <a:pt x="1554" y="3067"/>
                    <a:pt x="1629" y="3067"/>
                  </a:cubicBezTo>
                  <a:cubicBezTo>
                    <a:pt x="1629" y="2917"/>
                    <a:pt x="1704" y="2792"/>
                    <a:pt x="1830" y="2666"/>
                  </a:cubicBezTo>
                  <a:cubicBezTo>
                    <a:pt x="1930" y="2591"/>
                    <a:pt x="2080" y="2516"/>
                    <a:pt x="2206" y="2466"/>
                  </a:cubicBezTo>
                  <a:cubicBezTo>
                    <a:pt x="2030" y="2165"/>
                    <a:pt x="1880" y="1889"/>
                    <a:pt x="1704" y="1614"/>
                  </a:cubicBezTo>
                  <a:cubicBezTo>
                    <a:pt x="1404" y="1138"/>
                    <a:pt x="1103" y="661"/>
                    <a:pt x="752" y="260"/>
                  </a:cubicBezTo>
                  <a:cubicBezTo>
                    <a:pt x="686" y="150"/>
                    <a:pt x="581" y="1"/>
                    <a:pt x="4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1008827" y="3083619"/>
              <a:ext cx="72814" cy="125914"/>
            </a:xfrm>
            <a:custGeom>
              <a:avLst/>
              <a:gdLst/>
              <a:ahLst/>
              <a:cxnLst/>
              <a:rect l="l" t="t" r="r" b="b"/>
              <a:pathLst>
                <a:path w="2508" h="4337" extrusionOk="0">
                  <a:moveTo>
                    <a:pt x="126" y="1"/>
                  </a:moveTo>
                  <a:cubicBezTo>
                    <a:pt x="126" y="26"/>
                    <a:pt x="151" y="51"/>
                    <a:pt x="151" y="76"/>
                  </a:cubicBezTo>
                  <a:cubicBezTo>
                    <a:pt x="151" y="176"/>
                    <a:pt x="76" y="251"/>
                    <a:pt x="1" y="251"/>
                  </a:cubicBezTo>
                  <a:cubicBezTo>
                    <a:pt x="251" y="301"/>
                    <a:pt x="502" y="377"/>
                    <a:pt x="678" y="502"/>
                  </a:cubicBezTo>
                  <a:cubicBezTo>
                    <a:pt x="1354" y="953"/>
                    <a:pt x="1404" y="1705"/>
                    <a:pt x="1555" y="2432"/>
                  </a:cubicBezTo>
                  <a:cubicBezTo>
                    <a:pt x="1705" y="3109"/>
                    <a:pt x="1956" y="3735"/>
                    <a:pt x="2282" y="4337"/>
                  </a:cubicBezTo>
                  <a:lnTo>
                    <a:pt x="2507" y="4186"/>
                  </a:lnTo>
                  <a:cubicBezTo>
                    <a:pt x="2181" y="3510"/>
                    <a:pt x="1906" y="2833"/>
                    <a:pt x="1755" y="2106"/>
                  </a:cubicBezTo>
                  <a:cubicBezTo>
                    <a:pt x="1680" y="1680"/>
                    <a:pt x="1630" y="1254"/>
                    <a:pt x="1404" y="878"/>
                  </a:cubicBezTo>
                  <a:cubicBezTo>
                    <a:pt x="1204" y="552"/>
                    <a:pt x="903" y="301"/>
                    <a:pt x="577" y="151"/>
                  </a:cubicBezTo>
                  <a:cubicBezTo>
                    <a:pt x="427" y="76"/>
                    <a:pt x="277" y="26"/>
                    <a:pt x="1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947713" y="3085797"/>
              <a:ext cx="81523" cy="42242"/>
            </a:xfrm>
            <a:custGeom>
              <a:avLst/>
              <a:gdLst/>
              <a:ahLst/>
              <a:cxnLst/>
              <a:rect l="l" t="t" r="r" b="b"/>
              <a:pathLst>
                <a:path w="2808" h="1455" extrusionOk="0">
                  <a:moveTo>
                    <a:pt x="326" y="878"/>
                  </a:moveTo>
                  <a:cubicBezTo>
                    <a:pt x="334" y="883"/>
                    <a:pt x="341" y="887"/>
                    <a:pt x="349" y="891"/>
                  </a:cubicBezTo>
                  <a:lnTo>
                    <a:pt x="349" y="891"/>
                  </a:lnTo>
                  <a:cubicBezTo>
                    <a:pt x="344" y="888"/>
                    <a:pt x="337" y="883"/>
                    <a:pt x="326" y="878"/>
                  </a:cubicBezTo>
                  <a:close/>
                  <a:moveTo>
                    <a:pt x="803" y="1"/>
                  </a:moveTo>
                  <a:cubicBezTo>
                    <a:pt x="677" y="51"/>
                    <a:pt x="527" y="126"/>
                    <a:pt x="427" y="201"/>
                  </a:cubicBezTo>
                  <a:cubicBezTo>
                    <a:pt x="301" y="327"/>
                    <a:pt x="226" y="452"/>
                    <a:pt x="226" y="602"/>
                  </a:cubicBezTo>
                  <a:cubicBezTo>
                    <a:pt x="301" y="602"/>
                    <a:pt x="402" y="627"/>
                    <a:pt x="477" y="653"/>
                  </a:cubicBezTo>
                  <a:cubicBezTo>
                    <a:pt x="527" y="678"/>
                    <a:pt x="552" y="778"/>
                    <a:pt x="527" y="853"/>
                  </a:cubicBezTo>
                  <a:cubicBezTo>
                    <a:pt x="496" y="884"/>
                    <a:pt x="455" y="905"/>
                    <a:pt x="411" y="905"/>
                  </a:cubicBezTo>
                  <a:cubicBezTo>
                    <a:pt x="391" y="905"/>
                    <a:pt x="370" y="901"/>
                    <a:pt x="349" y="891"/>
                  </a:cubicBezTo>
                  <a:lnTo>
                    <a:pt x="349" y="891"/>
                  </a:lnTo>
                  <a:cubicBezTo>
                    <a:pt x="366" y="903"/>
                    <a:pt x="346" y="903"/>
                    <a:pt x="326" y="903"/>
                  </a:cubicBezTo>
                  <a:cubicBezTo>
                    <a:pt x="477" y="1104"/>
                    <a:pt x="752" y="1179"/>
                    <a:pt x="978" y="1254"/>
                  </a:cubicBezTo>
                  <a:cubicBezTo>
                    <a:pt x="1229" y="1329"/>
                    <a:pt x="1529" y="1379"/>
                    <a:pt x="1805" y="1404"/>
                  </a:cubicBezTo>
                  <a:cubicBezTo>
                    <a:pt x="1805" y="1404"/>
                    <a:pt x="1805" y="1379"/>
                    <a:pt x="1780" y="1379"/>
                  </a:cubicBezTo>
                  <a:cubicBezTo>
                    <a:pt x="1705" y="1379"/>
                    <a:pt x="1680" y="1279"/>
                    <a:pt x="1680" y="1229"/>
                  </a:cubicBezTo>
                  <a:cubicBezTo>
                    <a:pt x="1700" y="1167"/>
                    <a:pt x="1755" y="1122"/>
                    <a:pt x="1816" y="1122"/>
                  </a:cubicBezTo>
                  <a:cubicBezTo>
                    <a:pt x="1829" y="1122"/>
                    <a:pt x="1842" y="1124"/>
                    <a:pt x="1855" y="1129"/>
                  </a:cubicBezTo>
                  <a:cubicBezTo>
                    <a:pt x="1930" y="1129"/>
                    <a:pt x="2006" y="1204"/>
                    <a:pt x="2056" y="1279"/>
                  </a:cubicBezTo>
                  <a:cubicBezTo>
                    <a:pt x="2106" y="1304"/>
                    <a:pt x="2131" y="1379"/>
                    <a:pt x="2181" y="1429"/>
                  </a:cubicBezTo>
                  <a:cubicBezTo>
                    <a:pt x="2331" y="1429"/>
                    <a:pt x="2482" y="1429"/>
                    <a:pt x="2657" y="1455"/>
                  </a:cubicBezTo>
                  <a:cubicBezTo>
                    <a:pt x="2808" y="1455"/>
                    <a:pt x="2808" y="1179"/>
                    <a:pt x="2657" y="1179"/>
                  </a:cubicBezTo>
                  <a:cubicBezTo>
                    <a:pt x="2281" y="1179"/>
                    <a:pt x="1905" y="1129"/>
                    <a:pt x="1529" y="1079"/>
                  </a:cubicBezTo>
                  <a:cubicBezTo>
                    <a:pt x="1254" y="1054"/>
                    <a:pt x="1" y="753"/>
                    <a:pt x="677" y="352"/>
                  </a:cubicBezTo>
                  <a:cubicBezTo>
                    <a:pt x="778" y="302"/>
                    <a:pt x="903" y="252"/>
                    <a:pt x="1003" y="226"/>
                  </a:cubicBezTo>
                  <a:cubicBezTo>
                    <a:pt x="978" y="226"/>
                    <a:pt x="928" y="201"/>
                    <a:pt x="903" y="151"/>
                  </a:cubicBezTo>
                  <a:cubicBezTo>
                    <a:pt x="878" y="101"/>
                    <a:pt x="828" y="51"/>
                    <a:pt x="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997911" y="3140378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6" y="1"/>
                    <a:pt x="26" y="1"/>
                  </a:cubicBezTo>
                  <a:cubicBezTo>
                    <a:pt x="26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957178" y="3111287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979010" y="3082168"/>
              <a:ext cx="27668" cy="9494"/>
            </a:xfrm>
            <a:custGeom>
              <a:avLst/>
              <a:gdLst/>
              <a:ahLst/>
              <a:cxnLst/>
              <a:rect l="l" t="t" r="r" b="b"/>
              <a:pathLst>
                <a:path w="953" h="327" extrusionOk="0">
                  <a:moveTo>
                    <a:pt x="943" y="275"/>
                  </a:moveTo>
                  <a:cubicBezTo>
                    <a:pt x="946" y="276"/>
                    <a:pt x="949" y="276"/>
                    <a:pt x="953" y="276"/>
                  </a:cubicBezTo>
                  <a:cubicBezTo>
                    <a:pt x="950" y="276"/>
                    <a:pt x="946" y="275"/>
                    <a:pt x="943" y="275"/>
                  </a:cubicBezTo>
                  <a:close/>
                  <a:moveTo>
                    <a:pt x="476" y="1"/>
                  </a:moveTo>
                  <a:cubicBezTo>
                    <a:pt x="326" y="1"/>
                    <a:pt x="151" y="26"/>
                    <a:pt x="0" y="51"/>
                  </a:cubicBezTo>
                  <a:cubicBezTo>
                    <a:pt x="25" y="76"/>
                    <a:pt x="50" y="101"/>
                    <a:pt x="50" y="151"/>
                  </a:cubicBezTo>
                  <a:cubicBezTo>
                    <a:pt x="101" y="226"/>
                    <a:pt x="75" y="276"/>
                    <a:pt x="0" y="326"/>
                  </a:cubicBezTo>
                  <a:cubicBezTo>
                    <a:pt x="194" y="278"/>
                    <a:pt x="410" y="250"/>
                    <a:pt x="619" y="250"/>
                  </a:cubicBezTo>
                  <a:cubicBezTo>
                    <a:pt x="730" y="250"/>
                    <a:pt x="840" y="258"/>
                    <a:pt x="943" y="275"/>
                  </a:cubicBezTo>
                  <a:lnTo>
                    <a:pt x="943" y="275"/>
                  </a:lnTo>
                  <a:cubicBezTo>
                    <a:pt x="927" y="269"/>
                    <a:pt x="924" y="244"/>
                    <a:pt x="903" y="201"/>
                  </a:cubicBezTo>
                  <a:cubicBezTo>
                    <a:pt x="903" y="126"/>
                    <a:pt x="903" y="76"/>
                    <a:pt x="8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953520" y="3146213"/>
              <a:ext cx="52433" cy="32342"/>
            </a:xfrm>
            <a:custGeom>
              <a:avLst/>
              <a:gdLst/>
              <a:ahLst/>
              <a:cxnLst/>
              <a:rect l="l" t="t" r="r" b="b"/>
              <a:pathLst>
                <a:path w="1806" h="1114" extrusionOk="0">
                  <a:moveTo>
                    <a:pt x="1730" y="0"/>
                  </a:moveTo>
                  <a:cubicBezTo>
                    <a:pt x="1675" y="37"/>
                    <a:pt x="1620" y="60"/>
                    <a:pt x="1555" y="60"/>
                  </a:cubicBezTo>
                  <a:cubicBezTo>
                    <a:pt x="1532" y="60"/>
                    <a:pt x="1507" y="57"/>
                    <a:pt x="1480" y="50"/>
                  </a:cubicBezTo>
                  <a:cubicBezTo>
                    <a:pt x="1455" y="50"/>
                    <a:pt x="1455" y="50"/>
                    <a:pt x="1430" y="25"/>
                  </a:cubicBezTo>
                  <a:lnTo>
                    <a:pt x="1430" y="25"/>
                  </a:lnTo>
                  <a:cubicBezTo>
                    <a:pt x="1505" y="125"/>
                    <a:pt x="1530" y="226"/>
                    <a:pt x="1505" y="351"/>
                  </a:cubicBezTo>
                  <a:cubicBezTo>
                    <a:pt x="1480" y="526"/>
                    <a:pt x="1279" y="652"/>
                    <a:pt x="1104" y="727"/>
                  </a:cubicBezTo>
                  <a:cubicBezTo>
                    <a:pt x="955" y="795"/>
                    <a:pt x="798" y="841"/>
                    <a:pt x="642" y="841"/>
                  </a:cubicBezTo>
                  <a:cubicBezTo>
                    <a:pt x="510" y="841"/>
                    <a:pt x="378" y="808"/>
                    <a:pt x="252" y="727"/>
                  </a:cubicBezTo>
                  <a:cubicBezTo>
                    <a:pt x="227" y="711"/>
                    <a:pt x="203" y="704"/>
                    <a:pt x="181" y="704"/>
                  </a:cubicBezTo>
                  <a:cubicBezTo>
                    <a:pt x="68" y="704"/>
                    <a:pt x="0" y="890"/>
                    <a:pt x="126" y="953"/>
                  </a:cubicBezTo>
                  <a:cubicBezTo>
                    <a:pt x="294" y="1064"/>
                    <a:pt x="486" y="1114"/>
                    <a:pt x="679" y="1114"/>
                  </a:cubicBezTo>
                  <a:cubicBezTo>
                    <a:pt x="831" y="1114"/>
                    <a:pt x="985" y="1083"/>
                    <a:pt x="1129" y="1028"/>
                  </a:cubicBezTo>
                  <a:cubicBezTo>
                    <a:pt x="1380" y="927"/>
                    <a:pt x="1680" y="752"/>
                    <a:pt x="1755" y="501"/>
                  </a:cubicBezTo>
                  <a:cubicBezTo>
                    <a:pt x="1806" y="326"/>
                    <a:pt x="1781" y="151"/>
                    <a:pt x="1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915691" y="3126007"/>
              <a:ext cx="90262" cy="131546"/>
            </a:xfrm>
            <a:custGeom>
              <a:avLst/>
              <a:gdLst/>
              <a:ahLst/>
              <a:cxnLst/>
              <a:rect l="l" t="t" r="r" b="b"/>
              <a:pathLst>
                <a:path w="3109" h="4531" extrusionOk="0">
                  <a:moveTo>
                    <a:pt x="2697" y="657"/>
                  </a:moveTo>
                  <a:cubicBezTo>
                    <a:pt x="2700" y="662"/>
                    <a:pt x="2703" y="667"/>
                    <a:pt x="2708" y="671"/>
                  </a:cubicBezTo>
                  <a:cubicBezTo>
                    <a:pt x="2704" y="666"/>
                    <a:pt x="2701" y="661"/>
                    <a:pt x="2697" y="657"/>
                  </a:cubicBezTo>
                  <a:close/>
                  <a:moveTo>
                    <a:pt x="1881" y="1"/>
                  </a:moveTo>
                  <a:cubicBezTo>
                    <a:pt x="1345" y="1"/>
                    <a:pt x="756" y="248"/>
                    <a:pt x="402" y="621"/>
                  </a:cubicBezTo>
                  <a:cubicBezTo>
                    <a:pt x="427" y="621"/>
                    <a:pt x="427" y="646"/>
                    <a:pt x="452" y="671"/>
                  </a:cubicBezTo>
                  <a:lnTo>
                    <a:pt x="502" y="671"/>
                  </a:lnTo>
                  <a:cubicBezTo>
                    <a:pt x="632" y="757"/>
                    <a:pt x="538" y="937"/>
                    <a:pt x="413" y="937"/>
                  </a:cubicBezTo>
                  <a:cubicBezTo>
                    <a:pt x="393" y="937"/>
                    <a:pt x="373" y="932"/>
                    <a:pt x="352" y="922"/>
                  </a:cubicBezTo>
                  <a:cubicBezTo>
                    <a:pt x="327" y="897"/>
                    <a:pt x="276" y="872"/>
                    <a:pt x="251" y="821"/>
                  </a:cubicBezTo>
                  <a:lnTo>
                    <a:pt x="251" y="821"/>
                  </a:lnTo>
                  <a:cubicBezTo>
                    <a:pt x="1" y="1248"/>
                    <a:pt x="126" y="1774"/>
                    <a:pt x="402" y="2150"/>
                  </a:cubicBezTo>
                  <a:cubicBezTo>
                    <a:pt x="753" y="2576"/>
                    <a:pt x="1404" y="2751"/>
                    <a:pt x="1931" y="2826"/>
                  </a:cubicBezTo>
                  <a:cubicBezTo>
                    <a:pt x="2256" y="3403"/>
                    <a:pt x="2557" y="3954"/>
                    <a:pt x="2883" y="4531"/>
                  </a:cubicBezTo>
                  <a:lnTo>
                    <a:pt x="3109" y="4380"/>
                  </a:lnTo>
                  <a:cubicBezTo>
                    <a:pt x="2983" y="4155"/>
                    <a:pt x="2858" y="3954"/>
                    <a:pt x="2758" y="3754"/>
                  </a:cubicBezTo>
                  <a:cubicBezTo>
                    <a:pt x="2607" y="3478"/>
                    <a:pt x="2432" y="3202"/>
                    <a:pt x="2282" y="2927"/>
                  </a:cubicBezTo>
                  <a:cubicBezTo>
                    <a:pt x="2231" y="2801"/>
                    <a:pt x="2181" y="2626"/>
                    <a:pt x="2031" y="2576"/>
                  </a:cubicBezTo>
                  <a:cubicBezTo>
                    <a:pt x="1830" y="2501"/>
                    <a:pt x="1555" y="2476"/>
                    <a:pt x="1329" y="2400"/>
                  </a:cubicBezTo>
                  <a:cubicBezTo>
                    <a:pt x="928" y="2275"/>
                    <a:pt x="602" y="2050"/>
                    <a:pt x="452" y="1649"/>
                  </a:cubicBezTo>
                  <a:cubicBezTo>
                    <a:pt x="129" y="832"/>
                    <a:pt x="1116" y="273"/>
                    <a:pt x="1878" y="273"/>
                  </a:cubicBezTo>
                  <a:cubicBezTo>
                    <a:pt x="2004" y="273"/>
                    <a:pt x="2124" y="288"/>
                    <a:pt x="2231" y="320"/>
                  </a:cubicBezTo>
                  <a:cubicBezTo>
                    <a:pt x="2378" y="369"/>
                    <a:pt x="2571" y="489"/>
                    <a:pt x="2697" y="657"/>
                  </a:cubicBezTo>
                  <a:lnTo>
                    <a:pt x="2697" y="657"/>
                  </a:lnTo>
                  <a:cubicBezTo>
                    <a:pt x="2683" y="630"/>
                    <a:pt x="2683" y="592"/>
                    <a:pt x="2683" y="571"/>
                  </a:cubicBezTo>
                  <a:cubicBezTo>
                    <a:pt x="2703" y="530"/>
                    <a:pt x="2757" y="489"/>
                    <a:pt x="2803" y="489"/>
                  </a:cubicBezTo>
                  <a:cubicBezTo>
                    <a:pt x="2814" y="489"/>
                    <a:pt x="2824" y="491"/>
                    <a:pt x="2833" y="496"/>
                  </a:cubicBezTo>
                  <a:cubicBezTo>
                    <a:pt x="2833" y="496"/>
                    <a:pt x="2833" y="496"/>
                    <a:pt x="2833" y="471"/>
                  </a:cubicBezTo>
                  <a:lnTo>
                    <a:pt x="2883" y="471"/>
                  </a:lnTo>
                  <a:cubicBezTo>
                    <a:pt x="2758" y="295"/>
                    <a:pt x="2582" y="170"/>
                    <a:pt x="2407" y="95"/>
                  </a:cubicBezTo>
                  <a:cubicBezTo>
                    <a:pt x="2246" y="30"/>
                    <a:pt x="2067" y="1"/>
                    <a:pt x="18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914965" y="3103274"/>
              <a:ext cx="48775" cy="49936"/>
            </a:xfrm>
            <a:custGeom>
              <a:avLst/>
              <a:gdLst/>
              <a:ahLst/>
              <a:cxnLst/>
              <a:rect l="l" t="t" r="r" b="b"/>
              <a:pathLst>
                <a:path w="1680" h="1720" extrusionOk="0">
                  <a:moveTo>
                    <a:pt x="1354" y="0"/>
                  </a:moveTo>
                  <a:cubicBezTo>
                    <a:pt x="1279" y="0"/>
                    <a:pt x="1229" y="25"/>
                    <a:pt x="1154" y="25"/>
                  </a:cubicBezTo>
                  <a:cubicBezTo>
                    <a:pt x="1104" y="25"/>
                    <a:pt x="1028" y="51"/>
                    <a:pt x="978" y="51"/>
                  </a:cubicBezTo>
                  <a:cubicBezTo>
                    <a:pt x="1003" y="76"/>
                    <a:pt x="1003" y="101"/>
                    <a:pt x="1028" y="126"/>
                  </a:cubicBezTo>
                  <a:cubicBezTo>
                    <a:pt x="1099" y="232"/>
                    <a:pt x="995" y="338"/>
                    <a:pt x="901" y="338"/>
                  </a:cubicBezTo>
                  <a:cubicBezTo>
                    <a:pt x="862" y="338"/>
                    <a:pt x="825" y="320"/>
                    <a:pt x="803" y="276"/>
                  </a:cubicBezTo>
                  <a:cubicBezTo>
                    <a:pt x="753" y="226"/>
                    <a:pt x="728" y="176"/>
                    <a:pt x="702" y="126"/>
                  </a:cubicBezTo>
                  <a:cubicBezTo>
                    <a:pt x="652" y="151"/>
                    <a:pt x="602" y="176"/>
                    <a:pt x="527" y="201"/>
                  </a:cubicBezTo>
                  <a:cubicBezTo>
                    <a:pt x="352" y="301"/>
                    <a:pt x="176" y="426"/>
                    <a:pt x="101" y="627"/>
                  </a:cubicBezTo>
                  <a:cubicBezTo>
                    <a:pt x="1" y="853"/>
                    <a:pt x="1" y="1153"/>
                    <a:pt x="101" y="1379"/>
                  </a:cubicBezTo>
                  <a:cubicBezTo>
                    <a:pt x="151" y="1479"/>
                    <a:pt x="201" y="1554"/>
                    <a:pt x="276" y="1604"/>
                  </a:cubicBezTo>
                  <a:cubicBezTo>
                    <a:pt x="301" y="1655"/>
                    <a:pt x="352" y="1680"/>
                    <a:pt x="377" y="1705"/>
                  </a:cubicBezTo>
                  <a:cubicBezTo>
                    <a:pt x="398" y="1715"/>
                    <a:pt x="418" y="1720"/>
                    <a:pt x="438" y="1720"/>
                  </a:cubicBezTo>
                  <a:cubicBezTo>
                    <a:pt x="563" y="1720"/>
                    <a:pt x="657" y="1540"/>
                    <a:pt x="527" y="1454"/>
                  </a:cubicBezTo>
                  <a:lnTo>
                    <a:pt x="477" y="1454"/>
                  </a:lnTo>
                  <a:cubicBezTo>
                    <a:pt x="452" y="1429"/>
                    <a:pt x="452" y="1404"/>
                    <a:pt x="427" y="1404"/>
                  </a:cubicBezTo>
                  <a:cubicBezTo>
                    <a:pt x="427" y="1404"/>
                    <a:pt x="427" y="1404"/>
                    <a:pt x="427" y="1379"/>
                  </a:cubicBezTo>
                  <a:cubicBezTo>
                    <a:pt x="427" y="1379"/>
                    <a:pt x="402" y="1379"/>
                    <a:pt x="402" y="1354"/>
                  </a:cubicBezTo>
                  <a:cubicBezTo>
                    <a:pt x="402" y="1354"/>
                    <a:pt x="377" y="1329"/>
                    <a:pt x="377" y="1329"/>
                  </a:cubicBezTo>
                  <a:cubicBezTo>
                    <a:pt x="327" y="1254"/>
                    <a:pt x="301" y="1178"/>
                    <a:pt x="301" y="1103"/>
                  </a:cubicBezTo>
                  <a:cubicBezTo>
                    <a:pt x="276" y="1003"/>
                    <a:pt x="301" y="878"/>
                    <a:pt x="327" y="777"/>
                  </a:cubicBezTo>
                  <a:cubicBezTo>
                    <a:pt x="352" y="702"/>
                    <a:pt x="377" y="652"/>
                    <a:pt x="427" y="602"/>
                  </a:cubicBezTo>
                  <a:cubicBezTo>
                    <a:pt x="502" y="527"/>
                    <a:pt x="552" y="502"/>
                    <a:pt x="627" y="452"/>
                  </a:cubicBezTo>
                  <a:cubicBezTo>
                    <a:pt x="778" y="376"/>
                    <a:pt x="953" y="326"/>
                    <a:pt x="1129" y="301"/>
                  </a:cubicBezTo>
                  <a:cubicBezTo>
                    <a:pt x="1154" y="301"/>
                    <a:pt x="1179" y="301"/>
                    <a:pt x="1229" y="276"/>
                  </a:cubicBezTo>
                  <a:lnTo>
                    <a:pt x="1454" y="276"/>
                  </a:lnTo>
                  <a:cubicBezTo>
                    <a:pt x="1429" y="276"/>
                    <a:pt x="1429" y="301"/>
                    <a:pt x="1454" y="301"/>
                  </a:cubicBezTo>
                  <a:cubicBezTo>
                    <a:pt x="1474" y="301"/>
                    <a:pt x="1494" y="301"/>
                    <a:pt x="1477" y="289"/>
                  </a:cubicBezTo>
                  <a:lnTo>
                    <a:pt x="1477" y="289"/>
                  </a:lnTo>
                  <a:cubicBezTo>
                    <a:pt x="1498" y="299"/>
                    <a:pt x="1519" y="303"/>
                    <a:pt x="1539" y="303"/>
                  </a:cubicBezTo>
                  <a:cubicBezTo>
                    <a:pt x="1583" y="303"/>
                    <a:pt x="1624" y="282"/>
                    <a:pt x="1655" y="251"/>
                  </a:cubicBezTo>
                  <a:cubicBezTo>
                    <a:pt x="1680" y="176"/>
                    <a:pt x="1655" y="76"/>
                    <a:pt x="1605" y="51"/>
                  </a:cubicBezTo>
                  <a:cubicBezTo>
                    <a:pt x="1530" y="25"/>
                    <a:pt x="1429" y="0"/>
                    <a:pt x="1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993556" y="3118371"/>
              <a:ext cx="18958" cy="29613"/>
            </a:xfrm>
            <a:custGeom>
              <a:avLst/>
              <a:gdLst/>
              <a:ahLst/>
              <a:cxnLst/>
              <a:rect l="l" t="t" r="r" b="b"/>
              <a:pathLst>
                <a:path w="653" h="1020" extrusionOk="0">
                  <a:moveTo>
                    <a:pt x="237" y="0"/>
                  </a:moveTo>
                  <a:cubicBezTo>
                    <a:pt x="176" y="0"/>
                    <a:pt x="121" y="45"/>
                    <a:pt x="101" y="107"/>
                  </a:cubicBezTo>
                  <a:cubicBezTo>
                    <a:pt x="101" y="157"/>
                    <a:pt x="126" y="257"/>
                    <a:pt x="201" y="257"/>
                  </a:cubicBezTo>
                  <a:cubicBezTo>
                    <a:pt x="226" y="257"/>
                    <a:pt x="226" y="282"/>
                    <a:pt x="226" y="282"/>
                  </a:cubicBezTo>
                  <a:cubicBezTo>
                    <a:pt x="251" y="282"/>
                    <a:pt x="251" y="307"/>
                    <a:pt x="276" y="307"/>
                  </a:cubicBezTo>
                  <a:cubicBezTo>
                    <a:pt x="276" y="333"/>
                    <a:pt x="301" y="333"/>
                    <a:pt x="301" y="358"/>
                  </a:cubicBezTo>
                  <a:cubicBezTo>
                    <a:pt x="301" y="350"/>
                    <a:pt x="303" y="347"/>
                    <a:pt x="306" y="347"/>
                  </a:cubicBezTo>
                  <a:cubicBezTo>
                    <a:pt x="314" y="347"/>
                    <a:pt x="326" y="365"/>
                    <a:pt x="326" y="383"/>
                  </a:cubicBezTo>
                  <a:cubicBezTo>
                    <a:pt x="326" y="383"/>
                    <a:pt x="326" y="408"/>
                    <a:pt x="351" y="408"/>
                  </a:cubicBezTo>
                  <a:cubicBezTo>
                    <a:pt x="351" y="408"/>
                    <a:pt x="351" y="433"/>
                    <a:pt x="351" y="433"/>
                  </a:cubicBezTo>
                  <a:cubicBezTo>
                    <a:pt x="351" y="458"/>
                    <a:pt x="351" y="458"/>
                    <a:pt x="376" y="458"/>
                  </a:cubicBezTo>
                  <a:cubicBezTo>
                    <a:pt x="376" y="483"/>
                    <a:pt x="376" y="483"/>
                    <a:pt x="376" y="483"/>
                  </a:cubicBezTo>
                  <a:cubicBezTo>
                    <a:pt x="376" y="508"/>
                    <a:pt x="376" y="508"/>
                    <a:pt x="376" y="533"/>
                  </a:cubicBezTo>
                  <a:cubicBezTo>
                    <a:pt x="376" y="533"/>
                    <a:pt x="351" y="558"/>
                    <a:pt x="351" y="558"/>
                  </a:cubicBezTo>
                  <a:cubicBezTo>
                    <a:pt x="351" y="583"/>
                    <a:pt x="351" y="583"/>
                    <a:pt x="351" y="608"/>
                  </a:cubicBezTo>
                  <a:cubicBezTo>
                    <a:pt x="326" y="608"/>
                    <a:pt x="326" y="608"/>
                    <a:pt x="326" y="633"/>
                  </a:cubicBezTo>
                  <a:lnTo>
                    <a:pt x="301" y="633"/>
                  </a:lnTo>
                  <a:cubicBezTo>
                    <a:pt x="301" y="658"/>
                    <a:pt x="276" y="683"/>
                    <a:pt x="251" y="683"/>
                  </a:cubicBezTo>
                  <a:cubicBezTo>
                    <a:pt x="251" y="708"/>
                    <a:pt x="251" y="708"/>
                    <a:pt x="226" y="708"/>
                  </a:cubicBezTo>
                  <a:cubicBezTo>
                    <a:pt x="226" y="708"/>
                    <a:pt x="201" y="734"/>
                    <a:pt x="201" y="734"/>
                  </a:cubicBezTo>
                  <a:lnTo>
                    <a:pt x="151" y="734"/>
                  </a:lnTo>
                  <a:cubicBezTo>
                    <a:pt x="151" y="759"/>
                    <a:pt x="151" y="759"/>
                    <a:pt x="151" y="759"/>
                  </a:cubicBezTo>
                  <a:cubicBezTo>
                    <a:pt x="142" y="754"/>
                    <a:pt x="132" y="752"/>
                    <a:pt x="121" y="752"/>
                  </a:cubicBezTo>
                  <a:cubicBezTo>
                    <a:pt x="75" y="752"/>
                    <a:pt x="21" y="793"/>
                    <a:pt x="1" y="834"/>
                  </a:cubicBezTo>
                  <a:cubicBezTo>
                    <a:pt x="1" y="859"/>
                    <a:pt x="1" y="909"/>
                    <a:pt x="26" y="934"/>
                  </a:cubicBezTo>
                  <a:cubicBezTo>
                    <a:pt x="26" y="959"/>
                    <a:pt x="51" y="984"/>
                    <a:pt x="51" y="984"/>
                  </a:cubicBezTo>
                  <a:cubicBezTo>
                    <a:pt x="76" y="1009"/>
                    <a:pt x="76" y="1009"/>
                    <a:pt x="101" y="1009"/>
                  </a:cubicBezTo>
                  <a:cubicBezTo>
                    <a:pt x="128" y="1016"/>
                    <a:pt x="153" y="1019"/>
                    <a:pt x="176" y="1019"/>
                  </a:cubicBezTo>
                  <a:cubicBezTo>
                    <a:pt x="241" y="1019"/>
                    <a:pt x="296" y="996"/>
                    <a:pt x="351" y="959"/>
                  </a:cubicBezTo>
                  <a:cubicBezTo>
                    <a:pt x="427" y="909"/>
                    <a:pt x="502" y="834"/>
                    <a:pt x="552" y="784"/>
                  </a:cubicBezTo>
                  <a:cubicBezTo>
                    <a:pt x="627" y="683"/>
                    <a:pt x="652" y="558"/>
                    <a:pt x="627" y="408"/>
                  </a:cubicBezTo>
                  <a:cubicBezTo>
                    <a:pt x="627" y="383"/>
                    <a:pt x="602" y="333"/>
                    <a:pt x="602" y="307"/>
                  </a:cubicBezTo>
                  <a:cubicBezTo>
                    <a:pt x="552" y="257"/>
                    <a:pt x="527" y="182"/>
                    <a:pt x="477" y="157"/>
                  </a:cubicBezTo>
                  <a:cubicBezTo>
                    <a:pt x="427" y="82"/>
                    <a:pt x="351" y="7"/>
                    <a:pt x="276" y="7"/>
                  </a:cubicBezTo>
                  <a:cubicBezTo>
                    <a:pt x="263" y="2"/>
                    <a:pt x="250" y="0"/>
                    <a:pt x="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898242" y="3006422"/>
              <a:ext cx="83701" cy="106694"/>
            </a:xfrm>
            <a:custGeom>
              <a:avLst/>
              <a:gdLst/>
              <a:ahLst/>
              <a:cxnLst/>
              <a:rect l="l" t="t" r="r" b="b"/>
              <a:pathLst>
                <a:path w="2883" h="3675" extrusionOk="0">
                  <a:moveTo>
                    <a:pt x="2211" y="2222"/>
                  </a:moveTo>
                  <a:cubicBezTo>
                    <a:pt x="2215" y="2231"/>
                    <a:pt x="2220" y="2239"/>
                    <a:pt x="2225" y="2246"/>
                  </a:cubicBezTo>
                  <a:lnTo>
                    <a:pt x="2225" y="2246"/>
                  </a:lnTo>
                  <a:cubicBezTo>
                    <a:pt x="2220" y="2238"/>
                    <a:pt x="2216" y="2230"/>
                    <a:pt x="2211" y="2222"/>
                  </a:cubicBezTo>
                  <a:close/>
                  <a:moveTo>
                    <a:pt x="2456" y="2133"/>
                  </a:moveTo>
                  <a:cubicBezTo>
                    <a:pt x="2486" y="2238"/>
                    <a:pt x="2410" y="2298"/>
                    <a:pt x="2332" y="2298"/>
                  </a:cubicBezTo>
                  <a:cubicBezTo>
                    <a:pt x="2292" y="2298"/>
                    <a:pt x="2251" y="2281"/>
                    <a:pt x="2225" y="2246"/>
                  </a:cubicBezTo>
                  <a:lnTo>
                    <a:pt x="2225" y="2246"/>
                  </a:lnTo>
                  <a:cubicBezTo>
                    <a:pt x="2317" y="2404"/>
                    <a:pt x="2408" y="2565"/>
                    <a:pt x="2507" y="2735"/>
                  </a:cubicBezTo>
                  <a:cubicBezTo>
                    <a:pt x="2532" y="2785"/>
                    <a:pt x="2582" y="2835"/>
                    <a:pt x="2607" y="2885"/>
                  </a:cubicBezTo>
                  <a:cubicBezTo>
                    <a:pt x="2632" y="2935"/>
                    <a:pt x="2682" y="2960"/>
                    <a:pt x="2707" y="2960"/>
                  </a:cubicBezTo>
                  <a:cubicBezTo>
                    <a:pt x="2732" y="2960"/>
                    <a:pt x="2757" y="2935"/>
                    <a:pt x="2782" y="2935"/>
                  </a:cubicBezTo>
                  <a:cubicBezTo>
                    <a:pt x="2857" y="2885"/>
                    <a:pt x="2883" y="2835"/>
                    <a:pt x="2832" y="2760"/>
                  </a:cubicBezTo>
                  <a:cubicBezTo>
                    <a:pt x="2832" y="2710"/>
                    <a:pt x="2807" y="2685"/>
                    <a:pt x="2782" y="2660"/>
                  </a:cubicBezTo>
                  <a:cubicBezTo>
                    <a:pt x="2682" y="2484"/>
                    <a:pt x="2582" y="2309"/>
                    <a:pt x="2456" y="2133"/>
                  </a:cubicBezTo>
                  <a:close/>
                  <a:moveTo>
                    <a:pt x="791" y="1"/>
                  </a:moveTo>
                  <a:cubicBezTo>
                    <a:pt x="778" y="1"/>
                    <a:pt x="765" y="1"/>
                    <a:pt x="752" y="3"/>
                  </a:cubicBezTo>
                  <a:cubicBezTo>
                    <a:pt x="476" y="3"/>
                    <a:pt x="251" y="204"/>
                    <a:pt x="126" y="429"/>
                  </a:cubicBezTo>
                  <a:cubicBezTo>
                    <a:pt x="0" y="730"/>
                    <a:pt x="75" y="1056"/>
                    <a:pt x="176" y="1331"/>
                  </a:cubicBezTo>
                  <a:cubicBezTo>
                    <a:pt x="301" y="1632"/>
                    <a:pt x="426" y="1933"/>
                    <a:pt x="577" y="2209"/>
                  </a:cubicBezTo>
                  <a:cubicBezTo>
                    <a:pt x="802" y="2635"/>
                    <a:pt x="1028" y="3061"/>
                    <a:pt x="1278" y="3462"/>
                  </a:cubicBezTo>
                  <a:cubicBezTo>
                    <a:pt x="1304" y="3512"/>
                    <a:pt x="1329" y="3562"/>
                    <a:pt x="1379" y="3612"/>
                  </a:cubicBezTo>
                  <a:cubicBezTo>
                    <a:pt x="1401" y="3656"/>
                    <a:pt x="1438" y="3674"/>
                    <a:pt x="1477" y="3674"/>
                  </a:cubicBezTo>
                  <a:cubicBezTo>
                    <a:pt x="1571" y="3674"/>
                    <a:pt x="1675" y="3568"/>
                    <a:pt x="1604" y="3462"/>
                  </a:cubicBezTo>
                  <a:cubicBezTo>
                    <a:pt x="1579" y="3437"/>
                    <a:pt x="1579" y="3412"/>
                    <a:pt x="1554" y="3387"/>
                  </a:cubicBezTo>
                  <a:cubicBezTo>
                    <a:pt x="1379" y="3086"/>
                    <a:pt x="1203" y="2785"/>
                    <a:pt x="1028" y="2459"/>
                  </a:cubicBezTo>
                  <a:cubicBezTo>
                    <a:pt x="877" y="2209"/>
                    <a:pt x="727" y="1933"/>
                    <a:pt x="602" y="1632"/>
                  </a:cubicBezTo>
                  <a:cubicBezTo>
                    <a:pt x="502" y="1407"/>
                    <a:pt x="351" y="1131"/>
                    <a:pt x="326" y="880"/>
                  </a:cubicBezTo>
                  <a:cubicBezTo>
                    <a:pt x="301" y="630"/>
                    <a:pt x="426" y="329"/>
                    <a:pt x="702" y="279"/>
                  </a:cubicBezTo>
                  <a:cubicBezTo>
                    <a:pt x="720" y="273"/>
                    <a:pt x="738" y="270"/>
                    <a:pt x="755" y="270"/>
                  </a:cubicBezTo>
                  <a:cubicBezTo>
                    <a:pt x="882" y="270"/>
                    <a:pt x="987" y="419"/>
                    <a:pt x="1053" y="529"/>
                  </a:cubicBezTo>
                  <a:cubicBezTo>
                    <a:pt x="1404" y="930"/>
                    <a:pt x="1705" y="1407"/>
                    <a:pt x="2005" y="1883"/>
                  </a:cubicBezTo>
                  <a:cubicBezTo>
                    <a:pt x="2077" y="1995"/>
                    <a:pt x="2145" y="2108"/>
                    <a:pt x="2211" y="2222"/>
                  </a:cubicBezTo>
                  <a:lnTo>
                    <a:pt x="2211" y="2222"/>
                  </a:lnTo>
                  <a:cubicBezTo>
                    <a:pt x="2209" y="2218"/>
                    <a:pt x="2207" y="2213"/>
                    <a:pt x="2206" y="2209"/>
                  </a:cubicBezTo>
                  <a:cubicBezTo>
                    <a:pt x="2106" y="1933"/>
                    <a:pt x="2055" y="1632"/>
                    <a:pt x="1980" y="1356"/>
                  </a:cubicBezTo>
                  <a:cubicBezTo>
                    <a:pt x="1755" y="981"/>
                    <a:pt x="1504" y="630"/>
                    <a:pt x="1228" y="304"/>
                  </a:cubicBezTo>
                  <a:cubicBezTo>
                    <a:pt x="1111" y="163"/>
                    <a:pt x="972" y="1"/>
                    <a:pt x="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949165" y="2989670"/>
              <a:ext cx="64075" cy="101265"/>
            </a:xfrm>
            <a:custGeom>
              <a:avLst/>
              <a:gdLst/>
              <a:ahLst/>
              <a:cxnLst/>
              <a:rect l="l" t="t" r="r" b="b"/>
              <a:pathLst>
                <a:path w="2207" h="3488" extrusionOk="0">
                  <a:moveTo>
                    <a:pt x="678" y="1"/>
                  </a:moveTo>
                  <a:cubicBezTo>
                    <a:pt x="470" y="1"/>
                    <a:pt x="269" y="144"/>
                    <a:pt x="176" y="329"/>
                  </a:cubicBezTo>
                  <a:cubicBezTo>
                    <a:pt x="1" y="756"/>
                    <a:pt x="101" y="1282"/>
                    <a:pt x="176" y="1708"/>
                  </a:cubicBezTo>
                  <a:cubicBezTo>
                    <a:pt x="201" y="1783"/>
                    <a:pt x="226" y="1858"/>
                    <a:pt x="226" y="1933"/>
                  </a:cubicBezTo>
                  <a:cubicBezTo>
                    <a:pt x="301" y="2209"/>
                    <a:pt x="352" y="2510"/>
                    <a:pt x="452" y="2786"/>
                  </a:cubicBezTo>
                  <a:cubicBezTo>
                    <a:pt x="472" y="2847"/>
                    <a:pt x="526" y="2875"/>
                    <a:pt x="578" y="2875"/>
                  </a:cubicBezTo>
                  <a:cubicBezTo>
                    <a:pt x="656" y="2875"/>
                    <a:pt x="732" y="2815"/>
                    <a:pt x="702" y="2710"/>
                  </a:cubicBezTo>
                  <a:cubicBezTo>
                    <a:pt x="627" y="2460"/>
                    <a:pt x="577" y="2209"/>
                    <a:pt x="502" y="1933"/>
                  </a:cubicBezTo>
                  <a:cubicBezTo>
                    <a:pt x="427" y="1532"/>
                    <a:pt x="327" y="1081"/>
                    <a:pt x="377" y="655"/>
                  </a:cubicBezTo>
                  <a:cubicBezTo>
                    <a:pt x="402" y="505"/>
                    <a:pt x="427" y="355"/>
                    <a:pt x="602" y="304"/>
                  </a:cubicBezTo>
                  <a:cubicBezTo>
                    <a:pt x="641" y="288"/>
                    <a:pt x="680" y="281"/>
                    <a:pt x="717" y="281"/>
                  </a:cubicBezTo>
                  <a:cubicBezTo>
                    <a:pt x="966" y="281"/>
                    <a:pt x="1167" y="609"/>
                    <a:pt x="1254" y="806"/>
                  </a:cubicBezTo>
                  <a:cubicBezTo>
                    <a:pt x="1504" y="1257"/>
                    <a:pt x="1630" y="1733"/>
                    <a:pt x="1730" y="2234"/>
                  </a:cubicBezTo>
                  <a:cubicBezTo>
                    <a:pt x="1805" y="2560"/>
                    <a:pt x="1855" y="2886"/>
                    <a:pt x="1905" y="3187"/>
                  </a:cubicBezTo>
                  <a:cubicBezTo>
                    <a:pt x="1931" y="3262"/>
                    <a:pt x="1931" y="3312"/>
                    <a:pt x="1931" y="3387"/>
                  </a:cubicBezTo>
                  <a:cubicBezTo>
                    <a:pt x="1956" y="3437"/>
                    <a:pt x="1956" y="3462"/>
                    <a:pt x="1981" y="3462"/>
                  </a:cubicBezTo>
                  <a:cubicBezTo>
                    <a:pt x="2006" y="3487"/>
                    <a:pt x="2031" y="3487"/>
                    <a:pt x="2056" y="3487"/>
                  </a:cubicBezTo>
                  <a:cubicBezTo>
                    <a:pt x="2131" y="3487"/>
                    <a:pt x="2206" y="3412"/>
                    <a:pt x="2206" y="3312"/>
                  </a:cubicBezTo>
                  <a:cubicBezTo>
                    <a:pt x="2206" y="3287"/>
                    <a:pt x="2181" y="3262"/>
                    <a:pt x="2181" y="3237"/>
                  </a:cubicBezTo>
                  <a:cubicBezTo>
                    <a:pt x="2131" y="2886"/>
                    <a:pt x="2081" y="2535"/>
                    <a:pt x="2006" y="2184"/>
                  </a:cubicBezTo>
                  <a:cubicBezTo>
                    <a:pt x="1880" y="1608"/>
                    <a:pt x="1730" y="1031"/>
                    <a:pt x="1429" y="530"/>
                  </a:cubicBezTo>
                  <a:cubicBezTo>
                    <a:pt x="1279" y="304"/>
                    <a:pt x="1053" y="29"/>
                    <a:pt x="728" y="4"/>
                  </a:cubicBezTo>
                  <a:cubicBezTo>
                    <a:pt x="711" y="2"/>
                    <a:pt x="694" y="1"/>
                    <a:pt x="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1016114" y="3196411"/>
              <a:ext cx="358029" cy="341509"/>
            </a:xfrm>
            <a:custGeom>
              <a:avLst/>
              <a:gdLst/>
              <a:ahLst/>
              <a:cxnLst/>
              <a:rect l="l" t="t" r="r" b="b"/>
              <a:pathLst>
                <a:path w="12332" h="11763" extrusionOk="0">
                  <a:moveTo>
                    <a:pt x="12231" y="0"/>
                  </a:moveTo>
                  <a:cubicBezTo>
                    <a:pt x="12181" y="126"/>
                    <a:pt x="12131" y="251"/>
                    <a:pt x="12056" y="351"/>
                  </a:cubicBezTo>
                  <a:cubicBezTo>
                    <a:pt x="11905" y="552"/>
                    <a:pt x="11705" y="602"/>
                    <a:pt x="11479" y="602"/>
                  </a:cubicBezTo>
                  <a:cubicBezTo>
                    <a:pt x="11404" y="828"/>
                    <a:pt x="11279" y="1028"/>
                    <a:pt x="11128" y="1178"/>
                  </a:cubicBezTo>
                  <a:cubicBezTo>
                    <a:pt x="11003" y="1279"/>
                    <a:pt x="10853" y="1354"/>
                    <a:pt x="10677" y="1379"/>
                  </a:cubicBezTo>
                  <a:cubicBezTo>
                    <a:pt x="10627" y="1379"/>
                    <a:pt x="10577" y="1379"/>
                    <a:pt x="10527" y="1354"/>
                  </a:cubicBezTo>
                  <a:cubicBezTo>
                    <a:pt x="10402" y="1554"/>
                    <a:pt x="10176" y="1705"/>
                    <a:pt x="9950" y="1730"/>
                  </a:cubicBezTo>
                  <a:cubicBezTo>
                    <a:pt x="9850" y="1730"/>
                    <a:pt x="9750" y="1705"/>
                    <a:pt x="9675" y="1680"/>
                  </a:cubicBezTo>
                  <a:cubicBezTo>
                    <a:pt x="8788" y="2820"/>
                    <a:pt x="7491" y="4246"/>
                    <a:pt x="6505" y="4246"/>
                  </a:cubicBezTo>
                  <a:cubicBezTo>
                    <a:pt x="6321" y="4246"/>
                    <a:pt x="6148" y="4196"/>
                    <a:pt x="5990" y="4086"/>
                  </a:cubicBezTo>
                  <a:cubicBezTo>
                    <a:pt x="5439" y="3685"/>
                    <a:pt x="4512" y="2707"/>
                    <a:pt x="3735" y="1855"/>
                  </a:cubicBezTo>
                  <a:lnTo>
                    <a:pt x="0" y="4336"/>
                  </a:lnTo>
                  <a:cubicBezTo>
                    <a:pt x="652" y="5790"/>
                    <a:pt x="1680" y="7795"/>
                    <a:pt x="2958" y="9299"/>
                  </a:cubicBezTo>
                  <a:cubicBezTo>
                    <a:pt x="4680" y="11321"/>
                    <a:pt x="5801" y="11762"/>
                    <a:pt x="7105" y="11762"/>
                  </a:cubicBezTo>
                  <a:cubicBezTo>
                    <a:pt x="7546" y="11762"/>
                    <a:pt x="8008" y="11712"/>
                    <a:pt x="8522" y="11655"/>
                  </a:cubicBezTo>
                  <a:cubicBezTo>
                    <a:pt x="9224" y="11579"/>
                    <a:pt x="9950" y="11229"/>
                    <a:pt x="10652" y="10702"/>
                  </a:cubicBezTo>
                  <a:cubicBezTo>
                    <a:pt x="10777" y="9023"/>
                    <a:pt x="10978" y="7369"/>
                    <a:pt x="11304" y="5715"/>
                  </a:cubicBezTo>
                  <a:cubicBezTo>
                    <a:pt x="11323" y="5638"/>
                    <a:pt x="11371" y="5605"/>
                    <a:pt x="11415" y="5605"/>
                  </a:cubicBezTo>
                  <a:cubicBezTo>
                    <a:pt x="11429" y="5605"/>
                    <a:pt x="11442" y="5609"/>
                    <a:pt x="11454" y="5615"/>
                  </a:cubicBezTo>
                  <a:cubicBezTo>
                    <a:pt x="11705" y="4412"/>
                    <a:pt x="12006" y="3284"/>
                    <a:pt x="12331" y="2281"/>
                  </a:cubicBezTo>
                  <a:cubicBezTo>
                    <a:pt x="12306" y="1955"/>
                    <a:pt x="12306" y="1630"/>
                    <a:pt x="12281" y="1279"/>
                  </a:cubicBezTo>
                  <a:cubicBezTo>
                    <a:pt x="12256" y="853"/>
                    <a:pt x="12231" y="427"/>
                    <a:pt x="12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1429421" y="3105452"/>
              <a:ext cx="24039" cy="40065"/>
            </a:xfrm>
            <a:custGeom>
              <a:avLst/>
              <a:gdLst/>
              <a:ahLst/>
              <a:cxnLst/>
              <a:rect l="l" t="t" r="r" b="b"/>
              <a:pathLst>
                <a:path w="828" h="1380" extrusionOk="0">
                  <a:moveTo>
                    <a:pt x="827" y="1"/>
                  </a:moveTo>
                  <a:cubicBezTo>
                    <a:pt x="627" y="1"/>
                    <a:pt x="351" y="126"/>
                    <a:pt x="0" y="326"/>
                  </a:cubicBezTo>
                  <a:cubicBezTo>
                    <a:pt x="0" y="677"/>
                    <a:pt x="25" y="1028"/>
                    <a:pt x="50" y="1379"/>
                  </a:cubicBezTo>
                  <a:cubicBezTo>
                    <a:pt x="276" y="1028"/>
                    <a:pt x="552" y="727"/>
                    <a:pt x="802" y="477"/>
                  </a:cubicBezTo>
                  <a:cubicBezTo>
                    <a:pt x="802" y="427"/>
                    <a:pt x="802" y="402"/>
                    <a:pt x="802" y="351"/>
                  </a:cubicBezTo>
                  <a:cubicBezTo>
                    <a:pt x="777" y="226"/>
                    <a:pt x="802" y="126"/>
                    <a:pt x="827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1091047" y="3202972"/>
              <a:ext cx="205957" cy="116711"/>
            </a:xfrm>
            <a:custGeom>
              <a:avLst/>
              <a:gdLst/>
              <a:ahLst/>
              <a:cxnLst/>
              <a:rect l="l" t="t" r="r" b="b"/>
              <a:pathLst>
                <a:path w="7094" h="402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27" y="652"/>
                    <a:pt x="1229" y="1429"/>
                  </a:cubicBezTo>
                  <a:lnTo>
                    <a:pt x="1329" y="1504"/>
                  </a:lnTo>
                  <a:lnTo>
                    <a:pt x="1154" y="1629"/>
                  </a:lnTo>
                  <a:cubicBezTo>
                    <a:pt x="1931" y="2481"/>
                    <a:pt x="2858" y="3459"/>
                    <a:pt x="3409" y="3860"/>
                  </a:cubicBezTo>
                  <a:cubicBezTo>
                    <a:pt x="3567" y="3970"/>
                    <a:pt x="3740" y="4020"/>
                    <a:pt x="3924" y="4020"/>
                  </a:cubicBezTo>
                  <a:cubicBezTo>
                    <a:pt x="4910" y="4020"/>
                    <a:pt x="6207" y="2594"/>
                    <a:pt x="7094" y="1454"/>
                  </a:cubicBezTo>
                  <a:cubicBezTo>
                    <a:pt x="7019" y="1429"/>
                    <a:pt x="6968" y="1378"/>
                    <a:pt x="6893" y="1328"/>
                  </a:cubicBezTo>
                  <a:cubicBezTo>
                    <a:pt x="6199" y="2239"/>
                    <a:pt x="4849" y="3807"/>
                    <a:pt x="3929" y="3807"/>
                  </a:cubicBezTo>
                  <a:cubicBezTo>
                    <a:pt x="3786" y="3807"/>
                    <a:pt x="3653" y="3769"/>
                    <a:pt x="3535" y="3684"/>
                  </a:cubicBezTo>
                  <a:cubicBezTo>
                    <a:pt x="2507" y="2932"/>
                    <a:pt x="51" y="5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986994" y="3268440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1387207" y="3099529"/>
              <a:ext cx="67704" cy="37249"/>
            </a:xfrm>
            <a:custGeom>
              <a:avLst/>
              <a:gdLst/>
              <a:ahLst/>
              <a:cxnLst/>
              <a:rect l="l" t="t" r="r" b="b"/>
              <a:pathLst>
                <a:path w="2332" h="1283" extrusionOk="0">
                  <a:moveTo>
                    <a:pt x="2264" y="1"/>
                  </a:moveTo>
                  <a:cubicBezTo>
                    <a:pt x="1796" y="1"/>
                    <a:pt x="955" y="471"/>
                    <a:pt x="0" y="1282"/>
                  </a:cubicBezTo>
                  <a:cubicBezTo>
                    <a:pt x="76" y="1232"/>
                    <a:pt x="151" y="1157"/>
                    <a:pt x="226" y="1107"/>
                  </a:cubicBezTo>
                  <a:cubicBezTo>
                    <a:pt x="527" y="856"/>
                    <a:pt x="853" y="631"/>
                    <a:pt x="1204" y="405"/>
                  </a:cubicBezTo>
                  <a:lnTo>
                    <a:pt x="1229" y="405"/>
                  </a:lnTo>
                  <a:cubicBezTo>
                    <a:pt x="1229" y="405"/>
                    <a:pt x="1254" y="405"/>
                    <a:pt x="1254" y="380"/>
                  </a:cubicBezTo>
                  <a:cubicBezTo>
                    <a:pt x="1268" y="373"/>
                    <a:pt x="1283" y="370"/>
                    <a:pt x="1298" y="370"/>
                  </a:cubicBezTo>
                  <a:cubicBezTo>
                    <a:pt x="1333" y="370"/>
                    <a:pt x="1369" y="387"/>
                    <a:pt x="1404" y="405"/>
                  </a:cubicBezTo>
                  <a:cubicBezTo>
                    <a:pt x="1429" y="430"/>
                    <a:pt x="1429" y="455"/>
                    <a:pt x="1429" y="505"/>
                  </a:cubicBezTo>
                  <a:cubicBezTo>
                    <a:pt x="1429" y="505"/>
                    <a:pt x="1429" y="530"/>
                    <a:pt x="1429" y="530"/>
                  </a:cubicBezTo>
                  <a:cubicBezTo>
                    <a:pt x="1805" y="330"/>
                    <a:pt x="2081" y="205"/>
                    <a:pt x="2281" y="205"/>
                  </a:cubicBezTo>
                  <a:cubicBezTo>
                    <a:pt x="2281" y="154"/>
                    <a:pt x="2306" y="79"/>
                    <a:pt x="2331" y="4"/>
                  </a:cubicBezTo>
                  <a:cubicBezTo>
                    <a:pt x="2310" y="2"/>
                    <a:pt x="2287" y="1"/>
                    <a:pt x="2264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986269" y="3200766"/>
              <a:ext cx="102630" cy="64801"/>
            </a:xfrm>
            <a:custGeom>
              <a:avLst/>
              <a:gdLst/>
              <a:ahLst/>
              <a:cxnLst/>
              <a:rect l="l" t="t" r="r" b="b"/>
              <a:pathLst>
                <a:path w="3535" h="2232" extrusionOk="0">
                  <a:moveTo>
                    <a:pt x="3535" y="1"/>
                  </a:moveTo>
                  <a:lnTo>
                    <a:pt x="3284" y="151"/>
                  </a:lnTo>
                  <a:lnTo>
                    <a:pt x="3064" y="298"/>
                  </a:lnTo>
                  <a:lnTo>
                    <a:pt x="3064" y="298"/>
                  </a:lnTo>
                  <a:lnTo>
                    <a:pt x="3535" y="1"/>
                  </a:lnTo>
                  <a:close/>
                  <a:moveTo>
                    <a:pt x="3064" y="298"/>
                  </a:moveTo>
                  <a:lnTo>
                    <a:pt x="1" y="2231"/>
                  </a:lnTo>
                  <a:lnTo>
                    <a:pt x="452" y="1956"/>
                  </a:lnTo>
                  <a:lnTo>
                    <a:pt x="678" y="1805"/>
                  </a:lnTo>
                  <a:lnTo>
                    <a:pt x="3059" y="302"/>
                  </a:lnTo>
                  <a:lnTo>
                    <a:pt x="3064" y="298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1011033" y="3322296"/>
              <a:ext cx="314364" cy="221953"/>
            </a:xfrm>
            <a:custGeom>
              <a:avLst/>
              <a:gdLst/>
              <a:ahLst/>
              <a:cxnLst/>
              <a:rect l="l" t="t" r="r" b="b"/>
              <a:pathLst>
                <a:path w="10828" h="7645" extrusionOk="0">
                  <a:moveTo>
                    <a:pt x="175" y="0"/>
                  </a:moveTo>
                  <a:lnTo>
                    <a:pt x="0" y="126"/>
                  </a:lnTo>
                  <a:cubicBezTo>
                    <a:pt x="652" y="1579"/>
                    <a:pt x="1679" y="3584"/>
                    <a:pt x="2983" y="5088"/>
                  </a:cubicBezTo>
                  <a:cubicBezTo>
                    <a:pt x="4762" y="7193"/>
                    <a:pt x="5965" y="7644"/>
                    <a:pt x="7293" y="7644"/>
                  </a:cubicBezTo>
                  <a:cubicBezTo>
                    <a:pt x="7744" y="7644"/>
                    <a:pt x="8221" y="7594"/>
                    <a:pt x="8722" y="7544"/>
                  </a:cubicBezTo>
                  <a:cubicBezTo>
                    <a:pt x="9424" y="7469"/>
                    <a:pt x="10125" y="7143"/>
                    <a:pt x="10827" y="6667"/>
                  </a:cubicBezTo>
                  <a:cubicBezTo>
                    <a:pt x="10827" y="6567"/>
                    <a:pt x="10827" y="6467"/>
                    <a:pt x="10827" y="6366"/>
                  </a:cubicBezTo>
                  <a:cubicBezTo>
                    <a:pt x="10125" y="6893"/>
                    <a:pt x="9399" y="7243"/>
                    <a:pt x="8697" y="7319"/>
                  </a:cubicBezTo>
                  <a:cubicBezTo>
                    <a:pt x="8183" y="7376"/>
                    <a:pt x="7721" y="7426"/>
                    <a:pt x="7280" y="7426"/>
                  </a:cubicBezTo>
                  <a:cubicBezTo>
                    <a:pt x="5976" y="7426"/>
                    <a:pt x="4855" y="6985"/>
                    <a:pt x="3133" y="4963"/>
                  </a:cubicBezTo>
                  <a:cubicBezTo>
                    <a:pt x="1855" y="3459"/>
                    <a:pt x="827" y="1454"/>
                    <a:pt x="1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993556" y="3208779"/>
              <a:ext cx="126640" cy="107711"/>
            </a:xfrm>
            <a:custGeom>
              <a:avLst/>
              <a:gdLst/>
              <a:ahLst/>
              <a:cxnLst/>
              <a:rect l="l" t="t" r="r" b="b"/>
              <a:pathLst>
                <a:path w="4362" h="3710" extrusionOk="0">
                  <a:moveTo>
                    <a:pt x="3234" y="1"/>
                  </a:moveTo>
                  <a:lnTo>
                    <a:pt x="1" y="2031"/>
                  </a:lnTo>
                  <a:cubicBezTo>
                    <a:pt x="76" y="2256"/>
                    <a:pt x="326" y="2883"/>
                    <a:pt x="677" y="3710"/>
                  </a:cubicBezTo>
                  <a:lnTo>
                    <a:pt x="4361" y="1279"/>
                  </a:lnTo>
                  <a:cubicBezTo>
                    <a:pt x="3810" y="702"/>
                    <a:pt x="3384" y="176"/>
                    <a:pt x="3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986269" y="3200766"/>
              <a:ext cx="143392" cy="125188"/>
            </a:xfrm>
            <a:custGeom>
              <a:avLst/>
              <a:gdLst/>
              <a:ahLst/>
              <a:cxnLst/>
              <a:rect l="l" t="t" r="r" b="b"/>
              <a:pathLst>
                <a:path w="4939" h="4312" extrusionOk="0">
                  <a:moveTo>
                    <a:pt x="3485" y="277"/>
                  </a:moveTo>
                  <a:cubicBezTo>
                    <a:pt x="3635" y="452"/>
                    <a:pt x="4061" y="978"/>
                    <a:pt x="4612" y="1555"/>
                  </a:cubicBezTo>
                  <a:lnTo>
                    <a:pt x="928" y="3986"/>
                  </a:lnTo>
                  <a:cubicBezTo>
                    <a:pt x="577" y="3159"/>
                    <a:pt x="327" y="2532"/>
                    <a:pt x="252" y="2307"/>
                  </a:cubicBezTo>
                  <a:lnTo>
                    <a:pt x="3485" y="277"/>
                  </a:lnTo>
                  <a:close/>
                  <a:moveTo>
                    <a:pt x="3535" y="1"/>
                  </a:moveTo>
                  <a:lnTo>
                    <a:pt x="1" y="2231"/>
                  </a:lnTo>
                  <a:lnTo>
                    <a:pt x="26" y="2307"/>
                  </a:lnTo>
                  <a:cubicBezTo>
                    <a:pt x="26" y="2307"/>
                    <a:pt x="26" y="2307"/>
                    <a:pt x="26" y="2332"/>
                  </a:cubicBezTo>
                  <a:cubicBezTo>
                    <a:pt x="76" y="2432"/>
                    <a:pt x="327" y="3184"/>
                    <a:pt x="778" y="4186"/>
                  </a:cubicBezTo>
                  <a:lnTo>
                    <a:pt x="853" y="4312"/>
                  </a:lnTo>
                  <a:lnTo>
                    <a:pt x="1028" y="4186"/>
                  </a:lnTo>
                  <a:lnTo>
                    <a:pt x="4763" y="1705"/>
                  </a:lnTo>
                  <a:lnTo>
                    <a:pt x="4938" y="1580"/>
                  </a:lnTo>
                  <a:lnTo>
                    <a:pt x="4838" y="1505"/>
                  </a:lnTo>
                  <a:cubicBezTo>
                    <a:pt x="4136" y="728"/>
                    <a:pt x="3610" y="76"/>
                    <a:pt x="3610" y="76"/>
                  </a:cubicBezTo>
                  <a:lnTo>
                    <a:pt x="35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1717568" y="3162936"/>
              <a:ext cx="237225" cy="363835"/>
            </a:xfrm>
            <a:custGeom>
              <a:avLst/>
              <a:gdLst/>
              <a:ahLst/>
              <a:cxnLst/>
              <a:rect l="l" t="t" r="r" b="b"/>
              <a:pathLst>
                <a:path w="8171" h="12532" extrusionOk="0">
                  <a:moveTo>
                    <a:pt x="977" y="1"/>
                  </a:moveTo>
                  <a:cubicBezTo>
                    <a:pt x="902" y="402"/>
                    <a:pt x="827" y="778"/>
                    <a:pt x="752" y="1179"/>
                  </a:cubicBezTo>
                  <a:cubicBezTo>
                    <a:pt x="501" y="2432"/>
                    <a:pt x="251" y="3710"/>
                    <a:pt x="0" y="4963"/>
                  </a:cubicBezTo>
                  <a:cubicBezTo>
                    <a:pt x="150" y="5364"/>
                    <a:pt x="276" y="5815"/>
                    <a:pt x="426" y="6266"/>
                  </a:cubicBezTo>
                  <a:cubicBezTo>
                    <a:pt x="439" y="6260"/>
                    <a:pt x="453" y="6257"/>
                    <a:pt x="467" y="6257"/>
                  </a:cubicBezTo>
                  <a:cubicBezTo>
                    <a:pt x="511" y="6257"/>
                    <a:pt x="558" y="6285"/>
                    <a:pt x="576" y="6341"/>
                  </a:cubicBezTo>
                  <a:cubicBezTo>
                    <a:pt x="827" y="7194"/>
                    <a:pt x="1053" y="8021"/>
                    <a:pt x="1228" y="8873"/>
                  </a:cubicBezTo>
                  <a:cubicBezTo>
                    <a:pt x="1429" y="9700"/>
                    <a:pt x="1579" y="10552"/>
                    <a:pt x="1729" y="11379"/>
                  </a:cubicBezTo>
                  <a:cubicBezTo>
                    <a:pt x="1955" y="11755"/>
                    <a:pt x="2180" y="12131"/>
                    <a:pt x="2356" y="12532"/>
                  </a:cubicBezTo>
                  <a:cubicBezTo>
                    <a:pt x="2776" y="10946"/>
                    <a:pt x="4042" y="7841"/>
                    <a:pt x="7386" y="7841"/>
                  </a:cubicBezTo>
                  <a:cubicBezTo>
                    <a:pt x="7635" y="7841"/>
                    <a:pt x="7897" y="7859"/>
                    <a:pt x="8170" y="7895"/>
                  </a:cubicBezTo>
                  <a:cubicBezTo>
                    <a:pt x="7744" y="6943"/>
                    <a:pt x="7193" y="6041"/>
                    <a:pt x="6541" y="5189"/>
                  </a:cubicBezTo>
                  <a:cubicBezTo>
                    <a:pt x="5138" y="3359"/>
                    <a:pt x="3383" y="1780"/>
                    <a:pt x="1529" y="402"/>
                  </a:cubicBezTo>
                  <a:cubicBezTo>
                    <a:pt x="1353" y="276"/>
                    <a:pt x="1178" y="126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1620048" y="3100371"/>
              <a:ext cx="66978" cy="102630"/>
            </a:xfrm>
            <a:custGeom>
              <a:avLst/>
              <a:gdLst/>
              <a:ahLst/>
              <a:cxnLst/>
              <a:rect l="l" t="t" r="r" b="b"/>
              <a:pathLst>
                <a:path w="2307" h="3535" extrusionOk="0">
                  <a:moveTo>
                    <a:pt x="176" y="0"/>
                  </a:moveTo>
                  <a:cubicBezTo>
                    <a:pt x="201" y="75"/>
                    <a:pt x="201" y="151"/>
                    <a:pt x="201" y="226"/>
                  </a:cubicBezTo>
                  <a:cubicBezTo>
                    <a:pt x="226" y="501"/>
                    <a:pt x="151" y="752"/>
                    <a:pt x="1" y="1003"/>
                  </a:cubicBezTo>
                  <a:cubicBezTo>
                    <a:pt x="652" y="1654"/>
                    <a:pt x="1254" y="2532"/>
                    <a:pt x="1805" y="3534"/>
                  </a:cubicBezTo>
                  <a:cubicBezTo>
                    <a:pt x="1981" y="2632"/>
                    <a:pt x="2131" y="1755"/>
                    <a:pt x="2306" y="852"/>
                  </a:cubicBezTo>
                  <a:cubicBezTo>
                    <a:pt x="1630" y="476"/>
                    <a:pt x="928" y="176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1430872" y="3119271"/>
              <a:ext cx="241608" cy="262715"/>
            </a:xfrm>
            <a:custGeom>
              <a:avLst/>
              <a:gdLst/>
              <a:ahLst/>
              <a:cxnLst/>
              <a:rect l="l" t="t" r="r" b="b"/>
              <a:pathLst>
                <a:path w="8322" h="9049" extrusionOk="0">
                  <a:moveTo>
                    <a:pt x="752" y="1"/>
                  </a:moveTo>
                  <a:cubicBezTo>
                    <a:pt x="502" y="251"/>
                    <a:pt x="226" y="577"/>
                    <a:pt x="0" y="903"/>
                  </a:cubicBezTo>
                  <a:cubicBezTo>
                    <a:pt x="0" y="1053"/>
                    <a:pt x="0" y="1179"/>
                    <a:pt x="0" y="1329"/>
                  </a:cubicBezTo>
                  <a:cubicBezTo>
                    <a:pt x="126" y="3485"/>
                    <a:pt x="226" y="5640"/>
                    <a:pt x="326" y="7795"/>
                  </a:cubicBezTo>
                  <a:cubicBezTo>
                    <a:pt x="351" y="8196"/>
                    <a:pt x="376" y="8622"/>
                    <a:pt x="401" y="9048"/>
                  </a:cubicBezTo>
                  <a:lnTo>
                    <a:pt x="5840" y="8798"/>
                  </a:lnTo>
                  <a:cubicBezTo>
                    <a:pt x="6316" y="8773"/>
                    <a:pt x="6767" y="8748"/>
                    <a:pt x="7218" y="8723"/>
                  </a:cubicBezTo>
                  <a:cubicBezTo>
                    <a:pt x="7268" y="8422"/>
                    <a:pt x="7319" y="8121"/>
                    <a:pt x="7394" y="7795"/>
                  </a:cubicBezTo>
                  <a:lnTo>
                    <a:pt x="7394" y="7795"/>
                  </a:lnTo>
                  <a:cubicBezTo>
                    <a:pt x="7262" y="7816"/>
                    <a:pt x="7129" y="7826"/>
                    <a:pt x="6996" y="7826"/>
                  </a:cubicBezTo>
                  <a:cubicBezTo>
                    <a:pt x="6317" y="7826"/>
                    <a:pt x="5649" y="7555"/>
                    <a:pt x="5314" y="6968"/>
                  </a:cubicBezTo>
                  <a:cubicBezTo>
                    <a:pt x="5188" y="6718"/>
                    <a:pt x="5138" y="6442"/>
                    <a:pt x="5188" y="6166"/>
                  </a:cubicBezTo>
                  <a:cubicBezTo>
                    <a:pt x="5188" y="6066"/>
                    <a:pt x="5238" y="5966"/>
                    <a:pt x="5263" y="5865"/>
                  </a:cubicBezTo>
                  <a:cubicBezTo>
                    <a:pt x="5263" y="5790"/>
                    <a:pt x="5238" y="5740"/>
                    <a:pt x="5263" y="5690"/>
                  </a:cubicBezTo>
                  <a:cubicBezTo>
                    <a:pt x="5263" y="5540"/>
                    <a:pt x="5263" y="5389"/>
                    <a:pt x="5289" y="5264"/>
                  </a:cubicBezTo>
                  <a:cubicBezTo>
                    <a:pt x="5314" y="5089"/>
                    <a:pt x="5339" y="4788"/>
                    <a:pt x="5514" y="4713"/>
                  </a:cubicBezTo>
                  <a:cubicBezTo>
                    <a:pt x="5547" y="4698"/>
                    <a:pt x="5581" y="4691"/>
                    <a:pt x="5615" y="4691"/>
                  </a:cubicBezTo>
                  <a:cubicBezTo>
                    <a:pt x="5812" y="4691"/>
                    <a:pt x="6013" y="4910"/>
                    <a:pt x="6141" y="5038"/>
                  </a:cubicBezTo>
                  <a:cubicBezTo>
                    <a:pt x="6451" y="4912"/>
                    <a:pt x="6785" y="4848"/>
                    <a:pt x="7116" y="4848"/>
                  </a:cubicBezTo>
                  <a:cubicBezTo>
                    <a:pt x="7373" y="4848"/>
                    <a:pt x="7629" y="4886"/>
                    <a:pt x="7870" y="4963"/>
                  </a:cubicBezTo>
                  <a:cubicBezTo>
                    <a:pt x="7895" y="4938"/>
                    <a:pt x="7920" y="4913"/>
                    <a:pt x="7945" y="4888"/>
                  </a:cubicBezTo>
                  <a:lnTo>
                    <a:pt x="8096" y="4036"/>
                  </a:lnTo>
                  <a:lnTo>
                    <a:pt x="8321" y="2883"/>
                  </a:lnTo>
                  <a:cubicBezTo>
                    <a:pt x="7770" y="1881"/>
                    <a:pt x="7168" y="1003"/>
                    <a:pt x="6517" y="352"/>
                  </a:cubicBezTo>
                  <a:cubicBezTo>
                    <a:pt x="6391" y="602"/>
                    <a:pt x="6166" y="803"/>
                    <a:pt x="5890" y="1003"/>
                  </a:cubicBezTo>
                  <a:cubicBezTo>
                    <a:pt x="5364" y="1404"/>
                    <a:pt x="4612" y="1630"/>
                    <a:pt x="3835" y="1655"/>
                  </a:cubicBezTo>
                  <a:cubicBezTo>
                    <a:pt x="3760" y="1680"/>
                    <a:pt x="3684" y="1680"/>
                    <a:pt x="3609" y="1680"/>
                  </a:cubicBezTo>
                  <a:cubicBezTo>
                    <a:pt x="2882" y="1680"/>
                    <a:pt x="2231" y="1505"/>
                    <a:pt x="1705" y="1229"/>
                  </a:cubicBezTo>
                  <a:cubicBezTo>
                    <a:pt x="1153" y="903"/>
                    <a:pt x="827" y="477"/>
                    <a:pt x="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1331901" y="3262634"/>
              <a:ext cx="48049" cy="275780"/>
            </a:xfrm>
            <a:custGeom>
              <a:avLst/>
              <a:gdLst/>
              <a:ahLst/>
              <a:cxnLst/>
              <a:rect l="l" t="t" r="r" b="b"/>
              <a:pathLst>
                <a:path w="1655" h="9499" extrusionOk="0">
                  <a:moveTo>
                    <a:pt x="1454" y="0"/>
                  </a:moveTo>
                  <a:cubicBezTo>
                    <a:pt x="1129" y="1003"/>
                    <a:pt x="828" y="2131"/>
                    <a:pt x="577" y="3334"/>
                  </a:cubicBezTo>
                  <a:cubicBezTo>
                    <a:pt x="652" y="3359"/>
                    <a:pt x="702" y="3409"/>
                    <a:pt x="677" y="3509"/>
                  </a:cubicBezTo>
                  <a:cubicBezTo>
                    <a:pt x="527" y="4361"/>
                    <a:pt x="377" y="5238"/>
                    <a:pt x="276" y="6115"/>
                  </a:cubicBezTo>
                  <a:cubicBezTo>
                    <a:pt x="128" y="7232"/>
                    <a:pt x="52" y="8349"/>
                    <a:pt x="2" y="9465"/>
                  </a:cubicBezTo>
                  <a:lnTo>
                    <a:pt x="2" y="9465"/>
                  </a:lnTo>
                  <a:cubicBezTo>
                    <a:pt x="302" y="7764"/>
                    <a:pt x="603" y="6063"/>
                    <a:pt x="928" y="4361"/>
                  </a:cubicBezTo>
                  <a:cubicBezTo>
                    <a:pt x="928" y="4286"/>
                    <a:pt x="1003" y="4261"/>
                    <a:pt x="1053" y="4261"/>
                  </a:cubicBezTo>
                  <a:cubicBezTo>
                    <a:pt x="1254" y="4236"/>
                    <a:pt x="1454" y="4236"/>
                    <a:pt x="1655" y="4236"/>
                  </a:cubicBezTo>
                  <a:lnTo>
                    <a:pt x="1454" y="0"/>
                  </a:lnTo>
                  <a:close/>
                  <a:moveTo>
                    <a:pt x="2" y="9465"/>
                  </a:moveTo>
                  <a:cubicBezTo>
                    <a:pt x="2" y="9468"/>
                    <a:pt x="1" y="9471"/>
                    <a:pt x="1" y="9474"/>
                  </a:cubicBezTo>
                  <a:cubicBezTo>
                    <a:pt x="1" y="9474"/>
                    <a:pt x="1" y="9499"/>
                    <a:pt x="1" y="9499"/>
                  </a:cubicBezTo>
                  <a:cubicBezTo>
                    <a:pt x="1" y="9488"/>
                    <a:pt x="2" y="9477"/>
                    <a:pt x="2" y="9465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1705171" y="3307024"/>
              <a:ext cx="53884" cy="181192"/>
            </a:xfrm>
            <a:custGeom>
              <a:avLst/>
              <a:gdLst/>
              <a:ahLst/>
              <a:cxnLst/>
              <a:rect l="l" t="t" r="r" b="b"/>
              <a:pathLst>
                <a:path w="1856" h="6241" extrusionOk="0">
                  <a:moveTo>
                    <a:pt x="427" y="0"/>
                  </a:moveTo>
                  <a:cubicBezTo>
                    <a:pt x="302" y="652"/>
                    <a:pt x="151" y="1328"/>
                    <a:pt x="26" y="2005"/>
                  </a:cubicBezTo>
                  <a:cubicBezTo>
                    <a:pt x="26" y="2055"/>
                    <a:pt x="1" y="2105"/>
                    <a:pt x="1" y="2155"/>
                  </a:cubicBezTo>
                  <a:cubicBezTo>
                    <a:pt x="201" y="2130"/>
                    <a:pt x="377" y="2130"/>
                    <a:pt x="577" y="2130"/>
                  </a:cubicBezTo>
                  <a:cubicBezTo>
                    <a:pt x="587" y="2126"/>
                    <a:pt x="596" y="2124"/>
                    <a:pt x="605" y="2124"/>
                  </a:cubicBezTo>
                  <a:cubicBezTo>
                    <a:pt x="645" y="2124"/>
                    <a:pt x="682" y="2165"/>
                    <a:pt x="703" y="2206"/>
                  </a:cubicBezTo>
                  <a:lnTo>
                    <a:pt x="1104" y="3609"/>
                  </a:lnTo>
                  <a:cubicBezTo>
                    <a:pt x="1354" y="4486"/>
                    <a:pt x="1605" y="5363"/>
                    <a:pt x="1856" y="6241"/>
                  </a:cubicBezTo>
                  <a:cubicBezTo>
                    <a:pt x="1580" y="4637"/>
                    <a:pt x="1229" y="3033"/>
                    <a:pt x="753" y="1454"/>
                  </a:cubicBezTo>
                  <a:cubicBezTo>
                    <a:pt x="728" y="1378"/>
                    <a:pt x="778" y="1328"/>
                    <a:pt x="853" y="1303"/>
                  </a:cubicBezTo>
                  <a:cubicBezTo>
                    <a:pt x="703" y="852"/>
                    <a:pt x="577" y="401"/>
                    <a:pt x="427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1761930" y="3499104"/>
              <a:ext cx="13123" cy="46597"/>
            </a:xfrm>
            <a:custGeom>
              <a:avLst/>
              <a:gdLst/>
              <a:ahLst/>
              <a:cxnLst/>
              <a:rect l="l" t="t" r="r" b="b"/>
              <a:pathLst>
                <a:path w="452" h="1605" extrusionOk="0">
                  <a:moveTo>
                    <a:pt x="1" y="1"/>
                  </a:moveTo>
                  <a:lnTo>
                    <a:pt x="1" y="1"/>
                  </a:lnTo>
                  <a:cubicBezTo>
                    <a:pt x="151" y="527"/>
                    <a:pt x="302" y="1078"/>
                    <a:pt x="452" y="1605"/>
                  </a:cubicBezTo>
                  <a:cubicBezTo>
                    <a:pt x="402" y="1229"/>
                    <a:pt x="352" y="878"/>
                    <a:pt x="302" y="527"/>
                  </a:cubicBezTo>
                  <a:cubicBezTo>
                    <a:pt x="201" y="351"/>
                    <a:pt x="101" y="176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1726278" y="3344564"/>
              <a:ext cx="41516" cy="148763"/>
            </a:xfrm>
            <a:custGeom>
              <a:avLst/>
              <a:gdLst/>
              <a:ahLst/>
              <a:cxnLst/>
              <a:rect l="l" t="t" r="r" b="b"/>
              <a:pathLst>
                <a:path w="1430" h="5124" extrusionOk="0">
                  <a:moveTo>
                    <a:pt x="167" y="1"/>
                  </a:moveTo>
                  <a:cubicBezTo>
                    <a:pt x="153" y="1"/>
                    <a:pt x="139" y="4"/>
                    <a:pt x="126" y="10"/>
                  </a:cubicBezTo>
                  <a:cubicBezTo>
                    <a:pt x="51" y="35"/>
                    <a:pt x="1" y="85"/>
                    <a:pt x="26" y="161"/>
                  </a:cubicBezTo>
                  <a:cubicBezTo>
                    <a:pt x="502" y="1740"/>
                    <a:pt x="853" y="3344"/>
                    <a:pt x="1129" y="4948"/>
                  </a:cubicBezTo>
                  <a:cubicBezTo>
                    <a:pt x="1129" y="5023"/>
                    <a:pt x="1154" y="5073"/>
                    <a:pt x="1179" y="5123"/>
                  </a:cubicBezTo>
                  <a:cubicBezTo>
                    <a:pt x="1194" y="5078"/>
                    <a:pt x="1254" y="5042"/>
                    <a:pt x="1310" y="5042"/>
                  </a:cubicBezTo>
                  <a:cubicBezTo>
                    <a:pt x="1348" y="5042"/>
                    <a:pt x="1384" y="5058"/>
                    <a:pt x="1404" y="5098"/>
                  </a:cubicBezTo>
                  <a:cubicBezTo>
                    <a:pt x="1404" y="5123"/>
                    <a:pt x="1429" y="5123"/>
                    <a:pt x="1429" y="5123"/>
                  </a:cubicBezTo>
                  <a:cubicBezTo>
                    <a:pt x="1279" y="4296"/>
                    <a:pt x="1129" y="3444"/>
                    <a:pt x="928" y="2617"/>
                  </a:cubicBezTo>
                  <a:cubicBezTo>
                    <a:pt x="753" y="1765"/>
                    <a:pt x="527" y="938"/>
                    <a:pt x="276" y="85"/>
                  </a:cubicBezTo>
                  <a:cubicBezTo>
                    <a:pt x="258" y="29"/>
                    <a:pt x="211" y="1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1322436" y="3359138"/>
              <a:ext cx="29874" cy="230954"/>
            </a:xfrm>
            <a:custGeom>
              <a:avLst/>
              <a:gdLst/>
              <a:ahLst/>
              <a:cxnLst/>
              <a:rect l="l" t="t" r="r" b="b"/>
              <a:pathLst>
                <a:path w="1029" h="7955" extrusionOk="0">
                  <a:moveTo>
                    <a:pt x="864" y="0"/>
                  </a:moveTo>
                  <a:cubicBezTo>
                    <a:pt x="820" y="0"/>
                    <a:pt x="772" y="33"/>
                    <a:pt x="753" y="110"/>
                  </a:cubicBezTo>
                  <a:cubicBezTo>
                    <a:pt x="427" y="1764"/>
                    <a:pt x="226" y="3418"/>
                    <a:pt x="101" y="5097"/>
                  </a:cubicBezTo>
                  <a:cubicBezTo>
                    <a:pt x="101" y="5198"/>
                    <a:pt x="101" y="5298"/>
                    <a:pt x="101" y="5398"/>
                  </a:cubicBezTo>
                  <a:cubicBezTo>
                    <a:pt x="26" y="6250"/>
                    <a:pt x="1" y="7102"/>
                    <a:pt x="1" y="7954"/>
                  </a:cubicBezTo>
                  <a:cubicBezTo>
                    <a:pt x="101" y="7378"/>
                    <a:pt x="201" y="6776"/>
                    <a:pt x="327" y="6175"/>
                  </a:cubicBezTo>
                  <a:cubicBezTo>
                    <a:pt x="377" y="5047"/>
                    <a:pt x="452" y="3919"/>
                    <a:pt x="602" y="2791"/>
                  </a:cubicBezTo>
                  <a:cubicBezTo>
                    <a:pt x="703" y="1914"/>
                    <a:pt x="853" y="1037"/>
                    <a:pt x="1003" y="185"/>
                  </a:cubicBezTo>
                  <a:cubicBezTo>
                    <a:pt x="1028" y="85"/>
                    <a:pt x="978" y="35"/>
                    <a:pt x="903" y="10"/>
                  </a:cubicBezTo>
                  <a:cubicBezTo>
                    <a:pt x="891" y="4"/>
                    <a:pt x="878" y="0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1588025" y="3263156"/>
              <a:ext cx="71333" cy="75891"/>
            </a:xfrm>
            <a:custGeom>
              <a:avLst/>
              <a:gdLst/>
              <a:ahLst/>
              <a:cxnLst/>
              <a:rect l="l" t="t" r="r" b="b"/>
              <a:pathLst>
                <a:path w="2457" h="2614" extrusionOk="0">
                  <a:moveTo>
                    <a:pt x="577" y="960"/>
                  </a:moveTo>
                  <a:cubicBezTo>
                    <a:pt x="627" y="960"/>
                    <a:pt x="703" y="1010"/>
                    <a:pt x="703" y="1060"/>
                  </a:cubicBezTo>
                  <a:cubicBezTo>
                    <a:pt x="703" y="1135"/>
                    <a:pt x="652" y="1185"/>
                    <a:pt x="577" y="1185"/>
                  </a:cubicBezTo>
                  <a:cubicBezTo>
                    <a:pt x="527" y="1185"/>
                    <a:pt x="477" y="1135"/>
                    <a:pt x="477" y="1085"/>
                  </a:cubicBezTo>
                  <a:cubicBezTo>
                    <a:pt x="477" y="1010"/>
                    <a:pt x="502" y="960"/>
                    <a:pt x="577" y="960"/>
                  </a:cubicBezTo>
                  <a:close/>
                  <a:moveTo>
                    <a:pt x="2231" y="1160"/>
                  </a:moveTo>
                  <a:cubicBezTo>
                    <a:pt x="2256" y="1160"/>
                    <a:pt x="2256" y="1185"/>
                    <a:pt x="2256" y="1210"/>
                  </a:cubicBezTo>
                  <a:cubicBezTo>
                    <a:pt x="2256" y="1235"/>
                    <a:pt x="2256" y="1260"/>
                    <a:pt x="2231" y="1260"/>
                  </a:cubicBezTo>
                  <a:cubicBezTo>
                    <a:pt x="2206" y="1260"/>
                    <a:pt x="2181" y="1235"/>
                    <a:pt x="2181" y="1210"/>
                  </a:cubicBezTo>
                  <a:cubicBezTo>
                    <a:pt x="2181" y="1185"/>
                    <a:pt x="2206" y="1160"/>
                    <a:pt x="2231" y="1160"/>
                  </a:cubicBezTo>
                  <a:close/>
                  <a:moveTo>
                    <a:pt x="1179" y="1260"/>
                  </a:moveTo>
                  <a:cubicBezTo>
                    <a:pt x="1204" y="1260"/>
                    <a:pt x="1229" y="1285"/>
                    <a:pt x="1229" y="1311"/>
                  </a:cubicBezTo>
                  <a:cubicBezTo>
                    <a:pt x="1229" y="1336"/>
                    <a:pt x="1204" y="1336"/>
                    <a:pt x="1179" y="1336"/>
                  </a:cubicBezTo>
                  <a:cubicBezTo>
                    <a:pt x="1154" y="1336"/>
                    <a:pt x="1129" y="1336"/>
                    <a:pt x="1129" y="1311"/>
                  </a:cubicBezTo>
                  <a:cubicBezTo>
                    <a:pt x="1129" y="1285"/>
                    <a:pt x="1154" y="1260"/>
                    <a:pt x="1179" y="1260"/>
                  </a:cubicBezTo>
                  <a:close/>
                  <a:moveTo>
                    <a:pt x="1053" y="1336"/>
                  </a:moveTo>
                  <a:cubicBezTo>
                    <a:pt x="1079" y="1336"/>
                    <a:pt x="1079" y="1361"/>
                    <a:pt x="1079" y="1386"/>
                  </a:cubicBezTo>
                  <a:cubicBezTo>
                    <a:pt x="1079" y="1386"/>
                    <a:pt x="1079" y="1411"/>
                    <a:pt x="1053" y="1411"/>
                  </a:cubicBezTo>
                  <a:cubicBezTo>
                    <a:pt x="1028" y="1411"/>
                    <a:pt x="1003" y="1411"/>
                    <a:pt x="1003" y="1386"/>
                  </a:cubicBezTo>
                  <a:cubicBezTo>
                    <a:pt x="1003" y="1361"/>
                    <a:pt x="1028" y="1336"/>
                    <a:pt x="1053" y="1336"/>
                  </a:cubicBezTo>
                  <a:close/>
                  <a:moveTo>
                    <a:pt x="1705" y="1035"/>
                  </a:moveTo>
                  <a:cubicBezTo>
                    <a:pt x="1805" y="1035"/>
                    <a:pt x="1881" y="1085"/>
                    <a:pt x="1881" y="1160"/>
                  </a:cubicBezTo>
                  <a:cubicBezTo>
                    <a:pt x="1881" y="1210"/>
                    <a:pt x="1830" y="1260"/>
                    <a:pt x="1755" y="1285"/>
                  </a:cubicBezTo>
                  <a:cubicBezTo>
                    <a:pt x="1755" y="1336"/>
                    <a:pt x="1755" y="1411"/>
                    <a:pt x="1755" y="1486"/>
                  </a:cubicBezTo>
                  <a:cubicBezTo>
                    <a:pt x="1755" y="1498"/>
                    <a:pt x="1743" y="1505"/>
                    <a:pt x="1730" y="1505"/>
                  </a:cubicBezTo>
                  <a:cubicBezTo>
                    <a:pt x="1718" y="1505"/>
                    <a:pt x="1705" y="1498"/>
                    <a:pt x="1705" y="1486"/>
                  </a:cubicBezTo>
                  <a:lnTo>
                    <a:pt x="1705" y="1285"/>
                  </a:lnTo>
                  <a:cubicBezTo>
                    <a:pt x="1630" y="1260"/>
                    <a:pt x="1555" y="1235"/>
                    <a:pt x="1555" y="1160"/>
                  </a:cubicBezTo>
                  <a:cubicBezTo>
                    <a:pt x="1555" y="1110"/>
                    <a:pt x="1630" y="1060"/>
                    <a:pt x="1705" y="1035"/>
                  </a:cubicBezTo>
                  <a:close/>
                  <a:moveTo>
                    <a:pt x="1179" y="1411"/>
                  </a:moveTo>
                  <a:cubicBezTo>
                    <a:pt x="1204" y="1411"/>
                    <a:pt x="1229" y="1436"/>
                    <a:pt x="1229" y="1461"/>
                  </a:cubicBezTo>
                  <a:cubicBezTo>
                    <a:pt x="1229" y="1486"/>
                    <a:pt x="1204" y="1511"/>
                    <a:pt x="1179" y="1511"/>
                  </a:cubicBezTo>
                  <a:cubicBezTo>
                    <a:pt x="1154" y="1511"/>
                    <a:pt x="1129" y="1486"/>
                    <a:pt x="1129" y="1461"/>
                  </a:cubicBezTo>
                  <a:cubicBezTo>
                    <a:pt x="1129" y="1436"/>
                    <a:pt x="1154" y="1411"/>
                    <a:pt x="1179" y="1411"/>
                  </a:cubicBezTo>
                  <a:close/>
                  <a:moveTo>
                    <a:pt x="214" y="1"/>
                  </a:moveTo>
                  <a:cubicBezTo>
                    <a:pt x="214" y="1"/>
                    <a:pt x="214" y="7"/>
                    <a:pt x="201" y="32"/>
                  </a:cubicBezTo>
                  <a:cubicBezTo>
                    <a:pt x="176" y="82"/>
                    <a:pt x="176" y="133"/>
                    <a:pt x="176" y="183"/>
                  </a:cubicBezTo>
                  <a:cubicBezTo>
                    <a:pt x="101" y="408"/>
                    <a:pt x="101" y="634"/>
                    <a:pt x="101" y="884"/>
                  </a:cubicBezTo>
                  <a:cubicBezTo>
                    <a:pt x="126" y="1010"/>
                    <a:pt x="51" y="1110"/>
                    <a:pt x="26" y="1260"/>
                  </a:cubicBezTo>
                  <a:cubicBezTo>
                    <a:pt x="1" y="1386"/>
                    <a:pt x="26" y="1486"/>
                    <a:pt x="51" y="1611"/>
                  </a:cubicBezTo>
                  <a:cubicBezTo>
                    <a:pt x="76" y="1812"/>
                    <a:pt x="201" y="1987"/>
                    <a:pt x="352" y="2138"/>
                  </a:cubicBezTo>
                  <a:cubicBezTo>
                    <a:pt x="678" y="2463"/>
                    <a:pt x="1179" y="2614"/>
                    <a:pt x="1655" y="2614"/>
                  </a:cubicBezTo>
                  <a:cubicBezTo>
                    <a:pt x="1780" y="2614"/>
                    <a:pt x="1906" y="2589"/>
                    <a:pt x="2031" y="2564"/>
                  </a:cubicBezTo>
                  <a:cubicBezTo>
                    <a:pt x="2106" y="2188"/>
                    <a:pt x="2181" y="1787"/>
                    <a:pt x="2256" y="1411"/>
                  </a:cubicBezTo>
                  <a:lnTo>
                    <a:pt x="2231" y="1411"/>
                  </a:lnTo>
                  <a:cubicBezTo>
                    <a:pt x="2231" y="1411"/>
                    <a:pt x="2206" y="1411"/>
                    <a:pt x="2206" y="1386"/>
                  </a:cubicBezTo>
                  <a:cubicBezTo>
                    <a:pt x="2206" y="1361"/>
                    <a:pt x="2206" y="1336"/>
                    <a:pt x="2231" y="1336"/>
                  </a:cubicBezTo>
                  <a:lnTo>
                    <a:pt x="2256" y="1336"/>
                  </a:lnTo>
                  <a:cubicBezTo>
                    <a:pt x="2332" y="985"/>
                    <a:pt x="2382" y="634"/>
                    <a:pt x="2457" y="283"/>
                  </a:cubicBezTo>
                  <a:cubicBezTo>
                    <a:pt x="2218" y="196"/>
                    <a:pt x="1969" y="151"/>
                    <a:pt x="1721" y="151"/>
                  </a:cubicBezTo>
                  <a:cubicBezTo>
                    <a:pt x="1398" y="151"/>
                    <a:pt x="1076" y="227"/>
                    <a:pt x="778" y="383"/>
                  </a:cubicBezTo>
                  <a:cubicBezTo>
                    <a:pt x="757" y="394"/>
                    <a:pt x="732" y="400"/>
                    <a:pt x="706" y="400"/>
                  </a:cubicBezTo>
                  <a:cubicBezTo>
                    <a:pt x="670" y="400"/>
                    <a:pt x="632" y="387"/>
                    <a:pt x="602" y="358"/>
                  </a:cubicBezTo>
                  <a:cubicBezTo>
                    <a:pt x="527" y="258"/>
                    <a:pt x="352" y="32"/>
                    <a:pt x="226" y="7"/>
                  </a:cubicBezTo>
                  <a:cubicBezTo>
                    <a:pt x="214" y="7"/>
                    <a:pt x="214" y="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1580041" y="3255463"/>
              <a:ext cx="81523" cy="91046"/>
            </a:xfrm>
            <a:custGeom>
              <a:avLst/>
              <a:gdLst/>
              <a:ahLst/>
              <a:cxnLst/>
              <a:rect l="l" t="t" r="r" b="b"/>
              <a:pathLst>
                <a:path w="2808" h="3136" extrusionOk="0">
                  <a:moveTo>
                    <a:pt x="477" y="0"/>
                  </a:moveTo>
                  <a:cubicBezTo>
                    <a:pt x="443" y="0"/>
                    <a:pt x="409" y="7"/>
                    <a:pt x="376" y="22"/>
                  </a:cubicBezTo>
                  <a:cubicBezTo>
                    <a:pt x="201" y="97"/>
                    <a:pt x="176" y="398"/>
                    <a:pt x="151" y="573"/>
                  </a:cubicBezTo>
                  <a:cubicBezTo>
                    <a:pt x="125" y="698"/>
                    <a:pt x="125" y="849"/>
                    <a:pt x="100" y="999"/>
                  </a:cubicBezTo>
                  <a:cubicBezTo>
                    <a:pt x="100" y="1049"/>
                    <a:pt x="125" y="1099"/>
                    <a:pt x="125" y="1174"/>
                  </a:cubicBezTo>
                  <a:cubicBezTo>
                    <a:pt x="100" y="1275"/>
                    <a:pt x="50" y="1375"/>
                    <a:pt x="50" y="1475"/>
                  </a:cubicBezTo>
                  <a:cubicBezTo>
                    <a:pt x="0" y="1751"/>
                    <a:pt x="50" y="2027"/>
                    <a:pt x="176" y="2277"/>
                  </a:cubicBezTo>
                  <a:cubicBezTo>
                    <a:pt x="511" y="2864"/>
                    <a:pt x="1179" y="3135"/>
                    <a:pt x="1858" y="3135"/>
                  </a:cubicBezTo>
                  <a:cubicBezTo>
                    <a:pt x="1991" y="3135"/>
                    <a:pt x="2124" y="3125"/>
                    <a:pt x="2256" y="3104"/>
                  </a:cubicBezTo>
                  <a:cubicBezTo>
                    <a:pt x="2256" y="3029"/>
                    <a:pt x="2281" y="2929"/>
                    <a:pt x="2306" y="2829"/>
                  </a:cubicBezTo>
                  <a:lnTo>
                    <a:pt x="2306" y="2829"/>
                  </a:lnTo>
                  <a:cubicBezTo>
                    <a:pt x="2181" y="2854"/>
                    <a:pt x="2055" y="2879"/>
                    <a:pt x="1930" y="2879"/>
                  </a:cubicBezTo>
                  <a:cubicBezTo>
                    <a:pt x="1454" y="2879"/>
                    <a:pt x="953" y="2728"/>
                    <a:pt x="627" y="2403"/>
                  </a:cubicBezTo>
                  <a:cubicBezTo>
                    <a:pt x="476" y="2252"/>
                    <a:pt x="351" y="2077"/>
                    <a:pt x="326" y="1876"/>
                  </a:cubicBezTo>
                  <a:cubicBezTo>
                    <a:pt x="301" y="1751"/>
                    <a:pt x="276" y="1651"/>
                    <a:pt x="301" y="1525"/>
                  </a:cubicBezTo>
                  <a:cubicBezTo>
                    <a:pt x="326" y="1375"/>
                    <a:pt x="401" y="1275"/>
                    <a:pt x="376" y="1149"/>
                  </a:cubicBezTo>
                  <a:cubicBezTo>
                    <a:pt x="376" y="899"/>
                    <a:pt x="376" y="673"/>
                    <a:pt x="451" y="448"/>
                  </a:cubicBezTo>
                  <a:cubicBezTo>
                    <a:pt x="451" y="398"/>
                    <a:pt x="451" y="347"/>
                    <a:pt x="476" y="297"/>
                  </a:cubicBezTo>
                  <a:cubicBezTo>
                    <a:pt x="489" y="272"/>
                    <a:pt x="489" y="266"/>
                    <a:pt x="489" y="266"/>
                  </a:cubicBezTo>
                  <a:cubicBezTo>
                    <a:pt x="489" y="266"/>
                    <a:pt x="489" y="272"/>
                    <a:pt x="501" y="272"/>
                  </a:cubicBezTo>
                  <a:cubicBezTo>
                    <a:pt x="627" y="297"/>
                    <a:pt x="802" y="523"/>
                    <a:pt x="877" y="623"/>
                  </a:cubicBezTo>
                  <a:cubicBezTo>
                    <a:pt x="907" y="652"/>
                    <a:pt x="945" y="665"/>
                    <a:pt x="981" y="665"/>
                  </a:cubicBezTo>
                  <a:cubicBezTo>
                    <a:pt x="1007" y="665"/>
                    <a:pt x="1032" y="659"/>
                    <a:pt x="1053" y="648"/>
                  </a:cubicBezTo>
                  <a:cubicBezTo>
                    <a:pt x="1351" y="492"/>
                    <a:pt x="1673" y="416"/>
                    <a:pt x="1996" y="416"/>
                  </a:cubicBezTo>
                  <a:cubicBezTo>
                    <a:pt x="2244" y="416"/>
                    <a:pt x="2493" y="461"/>
                    <a:pt x="2732" y="548"/>
                  </a:cubicBezTo>
                  <a:cubicBezTo>
                    <a:pt x="2757" y="423"/>
                    <a:pt x="2782" y="297"/>
                    <a:pt x="2807" y="197"/>
                  </a:cubicBezTo>
                  <a:lnTo>
                    <a:pt x="2807" y="197"/>
                  </a:lnTo>
                  <a:cubicBezTo>
                    <a:pt x="2782" y="222"/>
                    <a:pt x="2757" y="247"/>
                    <a:pt x="2732" y="272"/>
                  </a:cubicBezTo>
                  <a:cubicBezTo>
                    <a:pt x="2491" y="195"/>
                    <a:pt x="2235" y="157"/>
                    <a:pt x="1978" y="157"/>
                  </a:cubicBezTo>
                  <a:cubicBezTo>
                    <a:pt x="1647" y="157"/>
                    <a:pt x="1313" y="221"/>
                    <a:pt x="1003" y="347"/>
                  </a:cubicBezTo>
                  <a:cubicBezTo>
                    <a:pt x="875" y="219"/>
                    <a:pt x="674" y="0"/>
                    <a:pt x="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1651345" y="3296834"/>
              <a:ext cx="2932" cy="2932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50" y="0"/>
                  </a:moveTo>
                  <a:cubicBezTo>
                    <a:pt x="25" y="0"/>
                    <a:pt x="0" y="25"/>
                    <a:pt x="0" y="50"/>
                  </a:cubicBezTo>
                  <a:cubicBezTo>
                    <a:pt x="0" y="75"/>
                    <a:pt x="25" y="100"/>
                    <a:pt x="50" y="100"/>
                  </a:cubicBezTo>
                  <a:cubicBezTo>
                    <a:pt x="75" y="100"/>
                    <a:pt x="101" y="75"/>
                    <a:pt x="75" y="50"/>
                  </a:cubicBezTo>
                  <a:cubicBezTo>
                    <a:pt x="75" y="25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1652071" y="3301915"/>
              <a:ext cx="1481" cy="2206"/>
            </a:xfrm>
            <a:custGeom>
              <a:avLst/>
              <a:gdLst/>
              <a:ahLst/>
              <a:cxnLst/>
              <a:rect l="l" t="t" r="r" b="b"/>
              <a:pathLst>
                <a:path w="51" h="76" extrusionOk="0">
                  <a:moveTo>
                    <a:pt x="25" y="1"/>
                  </a:moveTo>
                  <a:cubicBezTo>
                    <a:pt x="0" y="1"/>
                    <a:pt x="0" y="26"/>
                    <a:pt x="0" y="51"/>
                  </a:cubicBezTo>
                  <a:cubicBezTo>
                    <a:pt x="0" y="76"/>
                    <a:pt x="25" y="76"/>
                    <a:pt x="25" y="76"/>
                  </a:cubicBezTo>
                  <a:lnTo>
                    <a:pt x="50" y="76"/>
                  </a:lnTo>
                  <a:cubicBezTo>
                    <a:pt x="50" y="51"/>
                    <a:pt x="50" y="26"/>
                    <a:pt x="5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1620774" y="3299737"/>
              <a:ext cx="2932" cy="2206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51" y="0"/>
                  </a:moveTo>
                  <a:cubicBezTo>
                    <a:pt x="26" y="0"/>
                    <a:pt x="1" y="25"/>
                    <a:pt x="1" y="51"/>
                  </a:cubicBezTo>
                  <a:cubicBezTo>
                    <a:pt x="1" y="76"/>
                    <a:pt x="26" y="76"/>
                    <a:pt x="51" y="76"/>
                  </a:cubicBezTo>
                  <a:cubicBezTo>
                    <a:pt x="76" y="76"/>
                    <a:pt x="101" y="76"/>
                    <a:pt x="101" y="51"/>
                  </a:cubicBezTo>
                  <a:cubicBezTo>
                    <a:pt x="101" y="25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1620774" y="3304092"/>
              <a:ext cx="2932" cy="2932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51" y="1"/>
                  </a:moveTo>
                  <a:cubicBezTo>
                    <a:pt x="26" y="1"/>
                    <a:pt x="1" y="26"/>
                    <a:pt x="1" y="51"/>
                  </a:cubicBezTo>
                  <a:cubicBezTo>
                    <a:pt x="1" y="76"/>
                    <a:pt x="26" y="101"/>
                    <a:pt x="51" y="101"/>
                  </a:cubicBezTo>
                  <a:cubicBezTo>
                    <a:pt x="76" y="101"/>
                    <a:pt x="101" y="76"/>
                    <a:pt x="101" y="51"/>
                  </a:cubicBezTo>
                  <a:cubicBezTo>
                    <a:pt x="101" y="26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1617145" y="3301915"/>
              <a:ext cx="2206" cy="220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50" y="1"/>
                  </a:moveTo>
                  <a:cubicBezTo>
                    <a:pt x="25" y="1"/>
                    <a:pt x="0" y="26"/>
                    <a:pt x="0" y="51"/>
                  </a:cubicBezTo>
                  <a:cubicBezTo>
                    <a:pt x="0" y="76"/>
                    <a:pt x="25" y="76"/>
                    <a:pt x="50" y="76"/>
                  </a:cubicBezTo>
                  <a:cubicBezTo>
                    <a:pt x="76" y="76"/>
                    <a:pt x="76" y="51"/>
                    <a:pt x="76" y="51"/>
                  </a:cubicBezTo>
                  <a:cubicBezTo>
                    <a:pt x="76" y="26"/>
                    <a:pt x="76" y="1"/>
                    <a:pt x="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1601874" y="3290999"/>
              <a:ext cx="6561" cy="6590"/>
            </a:xfrm>
            <a:custGeom>
              <a:avLst/>
              <a:gdLst/>
              <a:ahLst/>
              <a:cxnLst/>
              <a:rect l="l" t="t" r="r" b="b"/>
              <a:pathLst>
                <a:path w="226" h="227" extrusionOk="0">
                  <a:moveTo>
                    <a:pt x="100" y="1"/>
                  </a:moveTo>
                  <a:cubicBezTo>
                    <a:pt x="25" y="1"/>
                    <a:pt x="0" y="51"/>
                    <a:pt x="0" y="126"/>
                  </a:cubicBezTo>
                  <a:cubicBezTo>
                    <a:pt x="0" y="176"/>
                    <a:pt x="50" y="226"/>
                    <a:pt x="100" y="226"/>
                  </a:cubicBezTo>
                  <a:cubicBezTo>
                    <a:pt x="175" y="226"/>
                    <a:pt x="226" y="176"/>
                    <a:pt x="226" y="101"/>
                  </a:cubicBezTo>
                  <a:cubicBezTo>
                    <a:pt x="226" y="51"/>
                    <a:pt x="150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1633142" y="3293176"/>
              <a:ext cx="9494" cy="13674"/>
            </a:xfrm>
            <a:custGeom>
              <a:avLst/>
              <a:gdLst/>
              <a:ahLst/>
              <a:cxnLst/>
              <a:rect l="l" t="t" r="r" b="b"/>
              <a:pathLst>
                <a:path w="327" h="471" extrusionOk="0">
                  <a:moveTo>
                    <a:pt x="151" y="1"/>
                  </a:moveTo>
                  <a:cubicBezTo>
                    <a:pt x="76" y="26"/>
                    <a:pt x="1" y="76"/>
                    <a:pt x="1" y="126"/>
                  </a:cubicBezTo>
                  <a:cubicBezTo>
                    <a:pt x="1" y="201"/>
                    <a:pt x="76" y="226"/>
                    <a:pt x="151" y="251"/>
                  </a:cubicBezTo>
                  <a:lnTo>
                    <a:pt x="151" y="452"/>
                  </a:lnTo>
                  <a:cubicBezTo>
                    <a:pt x="151" y="464"/>
                    <a:pt x="164" y="471"/>
                    <a:pt x="176" y="471"/>
                  </a:cubicBezTo>
                  <a:cubicBezTo>
                    <a:pt x="189" y="471"/>
                    <a:pt x="201" y="464"/>
                    <a:pt x="201" y="452"/>
                  </a:cubicBezTo>
                  <a:cubicBezTo>
                    <a:pt x="201" y="377"/>
                    <a:pt x="201" y="302"/>
                    <a:pt x="201" y="251"/>
                  </a:cubicBezTo>
                  <a:cubicBezTo>
                    <a:pt x="276" y="226"/>
                    <a:pt x="327" y="176"/>
                    <a:pt x="327" y="126"/>
                  </a:cubicBezTo>
                  <a:cubicBezTo>
                    <a:pt x="327" y="51"/>
                    <a:pt x="251" y="1"/>
                    <a:pt x="1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1307165" y="3376122"/>
              <a:ext cx="495556" cy="342032"/>
            </a:xfrm>
            <a:custGeom>
              <a:avLst/>
              <a:gdLst/>
              <a:ahLst/>
              <a:cxnLst/>
              <a:rect l="l" t="t" r="r" b="b"/>
              <a:pathLst>
                <a:path w="17069" h="11781" extrusionOk="0">
                  <a:moveTo>
                    <a:pt x="11028" y="4212"/>
                  </a:moveTo>
                  <a:cubicBezTo>
                    <a:pt x="11103" y="4212"/>
                    <a:pt x="11154" y="4262"/>
                    <a:pt x="11154" y="4337"/>
                  </a:cubicBezTo>
                  <a:cubicBezTo>
                    <a:pt x="11254" y="5139"/>
                    <a:pt x="11304" y="6016"/>
                    <a:pt x="11053" y="6793"/>
                  </a:cubicBezTo>
                  <a:cubicBezTo>
                    <a:pt x="10727" y="7695"/>
                    <a:pt x="10001" y="8447"/>
                    <a:pt x="9048" y="8648"/>
                  </a:cubicBezTo>
                  <a:cubicBezTo>
                    <a:pt x="8748" y="8723"/>
                    <a:pt x="8422" y="8723"/>
                    <a:pt x="8096" y="8723"/>
                  </a:cubicBezTo>
                  <a:cubicBezTo>
                    <a:pt x="7979" y="8731"/>
                    <a:pt x="7862" y="8737"/>
                    <a:pt x="7745" y="8737"/>
                  </a:cubicBezTo>
                  <a:cubicBezTo>
                    <a:pt x="7511" y="8737"/>
                    <a:pt x="7277" y="8714"/>
                    <a:pt x="7043" y="8648"/>
                  </a:cubicBezTo>
                  <a:cubicBezTo>
                    <a:pt x="6116" y="8372"/>
                    <a:pt x="5439" y="7570"/>
                    <a:pt x="5138" y="6668"/>
                  </a:cubicBezTo>
                  <a:cubicBezTo>
                    <a:pt x="4938" y="6041"/>
                    <a:pt x="4938" y="5289"/>
                    <a:pt x="4938" y="4638"/>
                  </a:cubicBezTo>
                  <a:cubicBezTo>
                    <a:pt x="4938" y="4587"/>
                    <a:pt x="4963" y="4537"/>
                    <a:pt x="5013" y="4512"/>
                  </a:cubicBezTo>
                  <a:cubicBezTo>
                    <a:pt x="5038" y="4512"/>
                    <a:pt x="5063" y="4487"/>
                    <a:pt x="5088" y="4487"/>
                  </a:cubicBezTo>
                  <a:cubicBezTo>
                    <a:pt x="5314" y="4487"/>
                    <a:pt x="5565" y="4462"/>
                    <a:pt x="5815" y="4462"/>
                  </a:cubicBezTo>
                  <a:lnTo>
                    <a:pt x="11028" y="4212"/>
                  </a:lnTo>
                  <a:close/>
                  <a:moveTo>
                    <a:pt x="14186" y="1"/>
                  </a:moveTo>
                  <a:cubicBezTo>
                    <a:pt x="14011" y="26"/>
                    <a:pt x="13835" y="26"/>
                    <a:pt x="13660" y="51"/>
                  </a:cubicBezTo>
                  <a:cubicBezTo>
                    <a:pt x="13434" y="1104"/>
                    <a:pt x="13234" y="2181"/>
                    <a:pt x="13008" y="3234"/>
                  </a:cubicBezTo>
                  <a:cubicBezTo>
                    <a:pt x="13008" y="3296"/>
                    <a:pt x="12940" y="3341"/>
                    <a:pt x="12888" y="3341"/>
                  </a:cubicBezTo>
                  <a:cubicBezTo>
                    <a:pt x="12877" y="3341"/>
                    <a:pt x="12867" y="3339"/>
                    <a:pt x="12858" y="3334"/>
                  </a:cubicBezTo>
                  <a:cubicBezTo>
                    <a:pt x="12231" y="3209"/>
                    <a:pt x="11630" y="3084"/>
                    <a:pt x="11003" y="2983"/>
                  </a:cubicBezTo>
                  <a:cubicBezTo>
                    <a:pt x="10928" y="2958"/>
                    <a:pt x="10903" y="2883"/>
                    <a:pt x="10928" y="2808"/>
                  </a:cubicBezTo>
                  <a:cubicBezTo>
                    <a:pt x="11003" y="2332"/>
                    <a:pt x="11103" y="1856"/>
                    <a:pt x="11179" y="1379"/>
                  </a:cubicBezTo>
                  <a:lnTo>
                    <a:pt x="11429" y="151"/>
                  </a:lnTo>
                  <a:lnTo>
                    <a:pt x="11429" y="151"/>
                  </a:lnTo>
                  <a:cubicBezTo>
                    <a:pt x="9650" y="227"/>
                    <a:pt x="7845" y="327"/>
                    <a:pt x="6066" y="402"/>
                  </a:cubicBezTo>
                  <a:cubicBezTo>
                    <a:pt x="5615" y="427"/>
                    <a:pt x="5138" y="452"/>
                    <a:pt x="4662" y="477"/>
                  </a:cubicBezTo>
                  <a:cubicBezTo>
                    <a:pt x="4712" y="1329"/>
                    <a:pt x="4737" y="2156"/>
                    <a:pt x="4788" y="3009"/>
                  </a:cubicBezTo>
                  <a:cubicBezTo>
                    <a:pt x="4788" y="3084"/>
                    <a:pt x="4712" y="3134"/>
                    <a:pt x="4662" y="3134"/>
                  </a:cubicBezTo>
                  <a:lnTo>
                    <a:pt x="2783" y="3234"/>
                  </a:lnTo>
                  <a:cubicBezTo>
                    <a:pt x="2707" y="3234"/>
                    <a:pt x="2657" y="3159"/>
                    <a:pt x="2657" y="3109"/>
                  </a:cubicBezTo>
                  <a:cubicBezTo>
                    <a:pt x="2632" y="2582"/>
                    <a:pt x="2607" y="2056"/>
                    <a:pt x="2582" y="1530"/>
                  </a:cubicBezTo>
                  <a:cubicBezTo>
                    <a:pt x="2557" y="1204"/>
                    <a:pt x="2532" y="903"/>
                    <a:pt x="2532" y="577"/>
                  </a:cubicBezTo>
                  <a:cubicBezTo>
                    <a:pt x="2356" y="602"/>
                    <a:pt x="2181" y="602"/>
                    <a:pt x="2006" y="602"/>
                  </a:cubicBezTo>
                  <a:cubicBezTo>
                    <a:pt x="1905" y="1229"/>
                    <a:pt x="1805" y="1831"/>
                    <a:pt x="1680" y="2432"/>
                  </a:cubicBezTo>
                  <a:cubicBezTo>
                    <a:pt x="1254" y="4888"/>
                    <a:pt x="803" y="7344"/>
                    <a:pt x="377" y="9801"/>
                  </a:cubicBezTo>
                  <a:cubicBezTo>
                    <a:pt x="251" y="10452"/>
                    <a:pt x="126" y="11129"/>
                    <a:pt x="1" y="11780"/>
                  </a:cubicBezTo>
                  <a:cubicBezTo>
                    <a:pt x="677" y="11755"/>
                    <a:pt x="1354" y="11705"/>
                    <a:pt x="2006" y="11680"/>
                  </a:cubicBezTo>
                  <a:cubicBezTo>
                    <a:pt x="5138" y="11530"/>
                    <a:pt x="8271" y="11379"/>
                    <a:pt x="11404" y="11229"/>
                  </a:cubicBezTo>
                  <a:cubicBezTo>
                    <a:pt x="13259" y="11129"/>
                    <a:pt x="15113" y="11029"/>
                    <a:pt x="16993" y="10953"/>
                  </a:cubicBezTo>
                  <a:cubicBezTo>
                    <a:pt x="17018" y="10703"/>
                    <a:pt x="17043" y="10452"/>
                    <a:pt x="17068" y="10202"/>
                  </a:cubicBezTo>
                  <a:cubicBezTo>
                    <a:pt x="17018" y="10026"/>
                    <a:pt x="16968" y="9876"/>
                    <a:pt x="16918" y="9700"/>
                  </a:cubicBezTo>
                  <a:cubicBezTo>
                    <a:pt x="16367" y="7695"/>
                    <a:pt x="15790" y="5690"/>
                    <a:pt x="15214" y="3685"/>
                  </a:cubicBezTo>
                  <a:cubicBezTo>
                    <a:pt x="14888" y="2457"/>
                    <a:pt x="14537" y="1229"/>
                    <a:pt x="1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1306439" y="3702128"/>
              <a:ext cx="492652" cy="78591"/>
            </a:xfrm>
            <a:custGeom>
              <a:avLst/>
              <a:gdLst/>
              <a:ahLst/>
              <a:cxnLst/>
              <a:rect l="l" t="t" r="r" b="b"/>
              <a:pathLst>
                <a:path w="16969" h="2707" extrusionOk="0">
                  <a:moveTo>
                    <a:pt x="16968" y="0"/>
                  </a:moveTo>
                  <a:cubicBezTo>
                    <a:pt x="16367" y="25"/>
                    <a:pt x="15790" y="50"/>
                    <a:pt x="15189" y="75"/>
                  </a:cubicBezTo>
                  <a:cubicBezTo>
                    <a:pt x="12056" y="226"/>
                    <a:pt x="8923" y="376"/>
                    <a:pt x="5790" y="551"/>
                  </a:cubicBezTo>
                  <a:cubicBezTo>
                    <a:pt x="3860" y="627"/>
                    <a:pt x="1930" y="727"/>
                    <a:pt x="1" y="827"/>
                  </a:cubicBezTo>
                  <a:cubicBezTo>
                    <a:pt x="1" y="1003"/>
                    <a:pt x="26" y="1203"/>
                    <a:pt x="26" y="1379"/>
                  </a:cubicBezTo>
                  <a:cubicBezTo>
                    <a:pt x="26" y="1830"/>
                    <a:pt x="51" y="2256"/>
                    <a:pt x="51" y="2707"/>
                  </a:cubicBezTo>
                  <a:cubicBezTo>
                    <a:pt x="727" y="2682"/>
                    <a:pt x="1429" y="2632"/>
                    <a:pt x="2106" y="2607"/>
                  </a:cubicBezTo>
                  <a:cubicBezTo>
                    <a:pt x="5289" y="2456"/>
                    <a:pt x="8472" y="2281"/>
                    <a:pt x="11655" y="2130"/>
                  </a:cubicBezTo>
                  <a:cubicBezTo>
                    <a:pt x="13284" y="2055"/>
                    <a:pt x="14938" y="1980"/>
                    <a:pt x="16567" y="1905"/>
                  </a:cubicBezTo>
                  <a:cubicBezTo>
                    <a:pt x="16542" y="1880"/>
                    <a:pt x="16542" y="1855"/>
                    <a:pt x="16542" y="1830"/>
                  </a:cubicBezTo>
                  <a:cubicBezTo>
                    <a:pt x="16542" y="1805"/>
                    <a:pt x="16542" y="1780"/>
                    <a:pt x="16542" y="1754"/>
                  </a:cubicBezTo>
                  <a:cubicBezTo>
                    <a:pt x="16567" y="1654"/>
                    <a:pt x="16617" y="1554"/>
                    <a:pt x="16642" y="1429"/>
                  </a:cubicBezTo>
                  <a:cubicBezTo>
                    <a:pt x="16667" y="1328"/>
                    <a:pt x="16692" y="1228"/>
                    <a:pt x="16717" y="1153"/>
                  </a:cubicBezTo>
                  <a:cubicBezTo>
                    <a:pt x="16768" y="978"/>
                    <a:pt x="16818" y="802"/>
                    <a:pt x="16843" y="652"/>
                  </a:cubicBezTo>
                  <a:cubicBezTo>
                    <a:pt x="16843" y="627"/>
                    <a:pt x="16868" y="602"/>
                    <a:pt x="16868" y="577"/>
                  </a:cubicBezTo>
                  <a:cubicBezTo>
                    <a:pt x="16868" y="476"/>
                    <a:pt x="16893" y="376"/>
                    <a:pt x="16918" y="301"/>
                  </a:cubicBezTo>
                  <a:cubicBezTo>
                    <a:pt x="16943" y="201"/>
                    <a:pt x="16943" y="100"/>
                    <a:pt x="16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1458511" y="3506391"/>
              <a:ext cx="167401" cy="115927"/>
            </a:xfrm>
            <a:custGeom>
              <a:avLst/>
              <a:gdLst/>
              <a:ahLst/>
              <a:cxnLst/>
              <a:rect l="l" t="t" r="r" b="b"/>
              <a:pathLst>
                <a:path w="5766" h="3993" extrusionOk="0">
                  <a:moveTo>
                    <a:pt x="4337" y="476"/>
                  </a:moveTo>
                  <a:cubicBezTo>
                    <a:pt x="4387" y="476"/>
                    <a:pt x="4412" y="527"/>
                    <a:pt x="4412" y="577"/>
                  </a:cubicBezTo>
                  <a:cubicBezTo>
                    <a:pt x="4412" y="602"/>
                    <a:pt x="4387" y="652"/>
                    <a:pt x="4337" y="652"/>
                  </a:cubicBezTo>
                  <a:lnTo>
                    <a:pt x="3334" y="702"/>
                  </a:lnTo>
                  <a:cubicBezTo>
                    <a:pt x="3284" y="702"/>
                    <a:pt x="3259" y="677"/>
                    <a:pt x="3259" y="627"/>
                  </a:cubicBezTo>
                  <a:cubicBezTo>
                    <a:pt x="3259" y="577"/>
                    <a:pt x="3284" y="552"/>
                    <a:pt x="3334" y="527"/>
                  </a:cubicBezTo>
                  <a:lnTo>
                    <a:pt x="4337" y="476"/>
                  </a:lnTo>
                  <a:close/>
                  <a:moveTo>
                    <a:pt x="2331" y="577"/>
                  </a:moveTo>
                  <a:cubicBezTo>
                    <a:pt x="2382" y="577"/>
                    <a:pt x="2407" y="627"/>
                    <a:pt x="2407" y="652"/>
                  </a:cubicBezTo>
                  <a:cubicBezTo>
                    <a:pt x="2407" y="702"/>
                    <a:pt x="2382" y="752"/>
                    <a:pt x="2331" y="752"/>
                  </a:cubicBezTo>
                  <a:lnTo>
                    <a:pt x="1329" y="802"/>
                  </a:lnTo>
                  <a:cubicBezTo>
                    <a:pt x="1279" y="802"/>
                    <a:pt x="1254" y="752"/>
                    <a:pt x="1254" y="727"/>
                  </a:cubicBezTo>
                  <a:cubicBezTo>
                    <a:pt x="1254" y="677"/>
                    <a:pt x="1279" y="627"/>
                    <a:pt x="1329" y="627"/>
                  </a:cubicBezTo>
                  <a:lnTo>
                    <a:pt x="2331" y="577"/>
                  </a:lnTo>
                  <a:close/>
                  <a:moveTo>
                    <a:pt x="5690" y="0"/>
                  </a:moveTo>
                  <a:cubicBezTo>
                    <a:pt x="5489" y="0"/>
                    <a:pt x="5289" y="25"/>
                    <a:pt x="5088" y="25"/>
                  </a:cubicBezTo>
                  <a:cubicBezTo>
                    <a:pt x="3384" y="100"/>
                    <a:pt x="1705" y="201"/>
                    <a:pt x="1" y="276"/>
                  </a:cubicBezTo>
                  <a:cubicBezTo>
                    <a:pt x="1" y="401"/>
                    <a:pt x="1" y="552"/>
                    <a:pt x="1" y="702"/>
                  </a:cubicBezTo>
                  <a:lnTo>
                    <a:pt x="326" y="677"/>
                  </a:lnTo>
                  <a:cubicBezTo>
                    <a:pt x="352" y="677"/>
                    <a:pt x="402" y="727"/>
                    <a:pt x="402" y="752"/>
                  </a:cubicBezTo>
                  <a:cubicBezTo>
                    <a:pt x="402" y="802"/>
                    <a:pt x="377" y="852"/>
                    <a:pt x="326" y="852"/>
                  </a:cubicBezTo>
                  <a:lnTo>
                    <a:pt x="1" y="852"/>
                  </a:lnTo>
                  <a:cubicBezTo>
                    <a:pt x="26" y="1354"/>
                    <a:pt x="101" y="1830"/>
                    <a:pt x="251" y="2256"/>
                  </a:cubicBezTo>
                  <a:cubicBezTo>
                    <a:pt x="577" y="3158"/>
                    <a:pt x="1354" y="3910"/>
                    <a:pt x="2331" y="3985"/>
                  </a:cubicBezTo>
                  <a:cubicBezTo>
                    <a:pt x="2387" y="3990"/>
                    <a:pt x="2442" y="3992"/>
                    <a:pt x="2497" y="3992"/>
                  </a:cubicBezTo>
                  <a:cubicBezTo>
                    <a:pt x="2717" y="3992"/>
                    <a:pt x="2938" y="3960"/>
                    <a:pt x="3159" y="3960"/>
                  </a:cubicBezTo>
                  <a:cubicBezTo>
                    <a:pt x="3484" y="3935"/>
                    <a:pt x="3785" y="3935"/>
                    <a:pt x="4111" y="3810"/>
                  </a:cubicBezTo>
                  <a:cubicBezTo>
                    <a:pt x="5013" y="3459"/>
                    <a:pt x="5590" y="2557"/>
                    <a:pt x="5715" y="1629"/>
                  </a:cubicBezTo>
                  <a:cubicBezTo>
                    <a:pt x="5765" y="1278"/>
                    <a:pt x="5765" y="928"/>
                    <a:pt x="5740" y="577"/>
                  </a:cubicBezTo>
                  <a:lnTo>
                    <a:pt x="5740" y="577"/>
                  </a:lnTo>
                  <a:lnTo>
                    <a:pt x="5339" y="602"/>
                  </a:lnTo>
                  <a:cubicBezTo>
                    <a:pt x="5314" y="602"/>
                    <a:pt x="5264" y="577"/>
                    <a:pt x="5264" y="527"/>
                  </a:cubicBezTo>
                  <a:cubicBezTo>
                    <a:pt x="5264" y="476"/>
                    <a:pt x="5289" y="451"/>
                    <a:pt x="5339" y="426"/>
                  </a:cubicBezTo>
                  <a:lnTo>
                    <a:pt x="5740" y="426"/>
                  </a:lnTo>
                  <a:cubicBezTo>
                    <a:pt x="5715" y="276"/>
                    <a:pt x="5715" y="126"/>
                    <a:pt x="5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1299152" y="3385586"/>
              <a:ext cx="81523" cy="335471"/>
            </a:xfrm>
            <a:custGeom>
              <a:avLst/>
              <a:gdLst/>
              <a:ahLst/>
              <a:cxnLst/>
              <a:rect l="l" t="t" r="r" b="b"/>
              <a:pathLst>
                <a:path w="2808" h="11555" extrusionOk="0">
                  <a:moveTo>
                    <a:pt x="2783" y="1"/>
                  </a:moveTo>
                  <a:cubicBezTo>
                    <a:pt x="2582" y="1"/>
                    <a:pt x="2382" y="1"/>
                    <a:pt x="2181" y="26"/>
                  </a:cubicBezTo>
                  <a:cubicBezTo>
                    <a:pt x="2131" y="26"/>
                    <a:pt x="2056" y="51"/>
                    <a:pt x="2056" y="126"/>
                  </a:cubicBezTo>
                  <a:cubicBezTo>
                    <a:pt x="1730" y="1830"/>
                    <a:pt x="1429" y="3535"/>
                    <a:pt x="1129" y="5239"/>
                  </a:cubicBezTo>
                  <a:cubicBezTo>
                    <a:pt x="1129" y="5239"/>
                    <a:pt x="1129" y="5264"/>
                    <a:pt x="1129" y="5264"/>
                  </a:cubicBezTo>
                  <a:cubicBezTo>
                    <a:pt x="1003" y="5865"/>
                    <a:pt x="903" y="6467"/>
                    <a:pt x="803" y="7043"/>
                  </a:cubicBezTo>
                  <a:cubicBezTo>
                    <a:pt x="552" y="8497"/>
                    <a:pt x="277" y="9951"/>
                    <a:pt x="26" y="11404"/>
                  </a:cubicBezTo>
                  <a:cubicBezTo>
                    <a:pt x="1" y="11454"/>
                    <a:pt x="1" y="11505"/>
                    <a:pt x="1" y="11555"/>
                  </a:cubicBezTo>
                  <a:cubicBezTo>
                    <a:pt x="26" y="11505"/>
                    <a:pt x="51" y="11454"/>
                    <a:pt x="126" y="11454"/>
                  </a:cubicBezTo>
                  <a:lnTo>
                    <a:pt x="277" y="11454"/>
                  </a:lnTo>
                  <a:cubicBezTo>
                    <a:pt x="402" y="10803"/>
                    <a:pt x="527" y="10126"/>
                    <a:pt x="653" y="9475"/>
                  </a:cubicBezTo>
                  <a:cubicBezTo>
                    <a:pt x="1079" y="7018"/>
                    <a:pt x="1530" y="4562"/>
                    <a:pt x="1956" y="2106"/>
                  </a:cubicBezTo>
                  <a:cubicBezTo>
                    <a:pt x="2081" y="1505"/>
                    <a:pt x="2181" y="903"/>
                    <a:pt x="2282" y="276"/>
                  </a:cubicBezTo>
                  <a:cubicBezTo>
                    <a:pt x="2457" y="276"/>
                    <a:pt x="2632" y="276"/>
                    <a:pt x="2808" y="251"/>
                  </a:cubicBezTo>
                  <a:cubicBezTo>
                    <a:pt x="2808" y="176"/>
                    <a:pt x="2783" y="76"/>
                    <a:pt x="2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1299152" y="3723205"/>
              <a:ext cx="497733" cy="65526"/>
            </a:xfrm>
            <a:custGeom>
              <a:avLst/>
              <a:gdLst/>
              <a:ahLst/>
              <a:cxnLst/>
              <a:rect l="l" t="t" r="r" b="b"/>
              <a:pathLst>
                <a:path w="17144" h="2257" extrusionOk="0">
                  <a:moveTo>
                    <a:pt x="1" y="1"/>
                  </a:moveTo>
                  <a:cubicBezTo>
                    <a:pt x="1" y="151"/>
                    <a:pt x="1" y="277"/>
                    <a:pt x="1" y="402"/>
                  </a:cubicBezTo>
                  <a:cubicBezTo>
                    <a:pt x="1" y="828"/>
                    <a:pt x="26" y="1254"/>
                    <a:pt x="26" y="1680"/>
                  </a:cubicBezTo>
                  <a:cubicBezTo>
                    <a:pt x="26" y="1831"/>
                    <a:pt x="26" y="1981"/>
                    <a:pt x="26" y="2131"/>
                  </a:cubicBezTo>
                  <a:cubicBezTo>
                    <a:pt x="26" y="2181"/>
                    <a:pt x="101" y="2257"/>
                    <a:pt x="176" y="2257"/>
                  </a:cubicBezTo>
                  <a:lnTo>
                    <a:pt x="277" y="2257"/>
                  </a:lnTo>
                  <a:cubicBezTo>
                    <a:pt x="577" y="2232"/>
                    <a:pt x="878" y="2232"/>
                    <a:pt x="1179" y="2206"/>
                  </a:cubicBezTo>
                  <a:cubicBezTo>
                    <a:pt x="1254" y="2206"/>
                    <a:pt x="1354" y="2206"/>
                    <a:pt x="1429" y="2181"/>
                  </a:cubicBezTo>
                  <a:cubicBezTo>
                    <a:pt x="2432" y="2131"/>
                    <a:pt x="3434" y="2106"/>
                    <a:pt x="4437" y="2056"/>
                  </a:cubicBezTo>
                  <a:lnTo>
                    <a:pt x="4713" y="2031"/>
                  </a:lnTo>
                  <a:lnTo>
                    <a:pt x="6166" y="1956"/>
                  </a:lnTo>
                  <a:cubicBezTo>
                    <a:pt x="8773" y="1831"/>
                    <a:pt x="11404" y="1705"/>
                    <a:pt x="14036" y="1580"/>
                  </a:cubicBezTo>
                  <a:cubicBezTo>
                    <a:pt x="14111" y="1580"/>
                    <a:pt x="14211" y="1555"/>
                    <a:pt x="14312" y="1555"/>
                  </a:cubicBezTo>
                  <a:lnTo>
                    <a:pt x="15690" y="1505"/>
                  </a:lnTo>
                  <a:lnTo>
                    <a:pt x="17144" y="1429"/>
                  </a:lnTo>
                  <a:lnTo>
                    <a:pt x="16818" y="1179"/>
                  </a:lnTo>
                  <a:cubicBezTo>
                    <a:pt x="15189" y="1254"/>
                    <a:pt x="13535" y="1329"/>
                    <a:pt x="11906" y="1404"/>
                  </a:cubicBezTo>
                  <a:cubicBezTo>
                    <a:pt x="8723" y="1555"/>
                    <a:pt x="5540" y="1730"/>
                    <a:pt x="2357" y="1881"/>
                  </a:cubicBezTo>
                  <a:cubicBezTo>
                    <a:pt x="1680" y="1906"/>
                    <a:pt x="978" y="1956"/>
                    <a:pt x="302" y="1981"/>
                  </a:cubicBezTo>
                  <a:cubicBezTo>
                    <a:pt x="302" y="1530"/>
                    <a:pt x="277" y="1104"/>
                    <a:pt x="277" y="653"/>
                  </a:cubicBezTo>
                  <a:cubicBezTo>
                    <a:pt x="277" y="477"/>
                    <a:pt x="252" y="277"/>
                    <a:pt x="252" y="101"/>
                  </a:cubicBezTo>
                  <a:lnTo>
                    <a:pt x="126" y="101"/>
                  </a:lnTo>
                  <a:cubicBezTo>
                    <a:pt x="51" y="101"/>
                    <a:pt x="1" y="5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442514" y="3372493"/>
              <a:ext cx="197944" cy="17507"/>
            </a:xfrm>
            <a:custGeom>
              <a:avLst/>
              <a:gdLst/>
              <a:ahLst/>
              <a:cxnLst/>
              <a:rect l="l" t="t" r="r" b="b"/>
              <a:pathLst>
                <a:path w="6818" h="603" extrusionOk="0">
                  <a:moveTo>
                    <a:pt x="6817" y="1"/>
                  </a:moveTo>
                  <a:cubicBezTo>
                    <a:pt x="6366" y="26"/>
                    <a:pt x="5915" y="51"/>
                    <a:pt x="5439" y="76"/>
                  </a:cubicBezTo>
                  <a:lnTo>
                    <a:pt x="0" y="326"/>
                  </a:lnTo>
                  <a:cubicBezTo>
                    <a:pt x="0" y="427"/>
                    <a:pt x="0" y="527"/>
                    <a:pt x="0" y="602"/>
                  </a:cubicBezTo>
                  <a:cubicBezTo>
                    <a:pt x="476" y="577"/>
                    <a:pt x="953" y="552"/>
                    <a:pt x="1404" y="527"/>
                  </a:cubicBezTo>
                  <a:cubicBezTo>
                    <a:pt x="3183" y="452"/>
                    <a:pt x="4988" y="352"/>
                    <a:pt x="6767" y="276"/>
                  </a:cubicBezTo>
                  <a:cubicBezTo>
                    <a:pt x="6767" y="176"/>
                    <a:pt x="6792" y="101"/>
                    <a:pt x="68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1703720" y="3368138"/>
              <a:ext cx="99727" cy="304174"/>
            </a:xfrm>
            <a:custGeom>
              <a:avLst/>
              <a:gdLst/>
              <a:ahLst/>
              <a:cxnLst/>
              <a:rect l="l" t="t" r="r" b="b"/>
              <a:pathLst>
                <a:path w="3435" h="10477" extrusionOk="0">
                  <a:moveTo>
                    <a:pt x="627" y="0"/>
                  </a:moveTo>
                  <a:cubicBezTo>
                    <a:pt x="427" y="25"/>
                    <a:pt x="251" y="25"/>
                    <a:pt x="51" y="50"/>
                  </a:cubicBezTo>
                  <a:cubicBezTo>
                    <a:pt x="26" y="126"/>
                    <a:pt x="1" y="226"/>
                    <a:pt x="1" y="326"/>
                  </a:cubicBezTo>
                  <a:cubicBezTo>
                    <a:pt x="176" y="301"/>
                    <a:pt x="352" y="301"/>
                    <a:pt x="527" y="276"/>
                  </a:cubicBezTo>
                  <a:cubicBezTo>
                    <a:pt x="878" y="1504"/>
                    <a:pt x="1229" y="2732"/>
                    <a:pt x="1555" y="3960"/>
                  </a:cubicBezTo>
                  <a:cubicBezTo>
                    <a:pt x="2131" y="5965"/>
                    <a:pt x="2708" y="7970"/>
                    <a:pt x="3259" y="9975"/>
                  </a:cubicBezTo>
                  <a:cubicBezTo>
                    <a:pt x="3309" y="10151"/>
                    <a:pt x="3359" y="10301"/>
                    <a:pt x="3409" y="10477"/>
                  </a:cubicBezTo>
                  <a:cubicBezTo>
                    <a:pt x="3434" y="10176"/>
                    <a:pt x="3434" y="9875"/>
                    <a:pt x="3434" y="9574"/>
                  </a:cubicBezTo>
                  <a:cubicBezTo>
                    <a:pt x="3409" y="9474"/>
                    <a:pt x="3384" y="9374"/>
                    <a:pt x="3359" y="9274"/>
                  </a:cubicBezTo>
                  <a:cubicBezTo>
                    <a:pt x="3259" y="8973"/>
                    <a:pt x="3184" y="8697"/>
                    <a:pt x="3109" y="8396"/>
                  </a:cubicBezTo>
                  <a:cubicBezTo>
                    <a:pt x="3008" y="8096"/>
                    <a:pt x="2933" y="7820"/>
                    <a:pt x="2858" y="7519"/>
                  </a:cubicBezTo>
                  <a:lnTo>
                    <a:pt x="2457" y="6116"/>
                  </a:lnTo>
                  <a:cubicBezTo>
                    <a:pt x="2307" y="5589"/>
                    <a:pt x="2156" y="5038"/>
                    <a:pt x="2006" y="4512"/>
                  </a:cubicBezTo>
                  <a:cubicBezTo>
                    <a:pt x="1981" y="4487"/>
                    <a:pt x="1981" y="4461"/>
                    <a:pt x="1956" y="4436"/>
                  </a:cubicBezTo>
                  <a:cubicBezTo>
                    <a:pt x="1931" y="4386"/>
                    <a:pt x="1931" y="4336"/>
                    <a:pt x="1956" y="4311"/>
                  </a:cubicBezTo>
                  <a:cubicBezTo>
                    <a:pt x="1931" y="4261"/>
                    <a:pt x="1906" y="4211"/>
                    <a:pt x="1906" y="4136"/>
                  </a:cubicBezTo>
                  <a:cubicBezTo>
                    <a:pt x="1655" y="3258"/>
                    <a:pt x="1404" y="2381"/>
                    <a:pt x="1154" y="1504"/>
                  </a:cubicBezTo>
                  <a:lnTo>
                    <a:pt x="753" y="101"/>
                  </a:lnTo>
                  <a:cubicBezTo>
                    <a:pt x="728" y="50"/>
                    <a:pt x="678" y="0"/>
                    <a:pt x="6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1450498" y="3498378"/>
              <a:ext cx="184850" cy="131401"/>
            </a:xfrm>
            <a:custGeom>
              <a:avLst/>
              <a:gdLst/>
              <a:ahLst/>
              <a:cxnLst/>
              <a:rect l="l" t="t" r="r" b="b"/>
              <a:pathLst>
                <a:path w="6367" h="4526" extrusionOk="0">
                  <a:moveTo>
                    <a:pt x="5966" y="276"/>
                  </a:moveTo>
                  <a:cubicBezTo>
                    <a:pt x="5991" y="402"/>
                    <a:pt x="5991" y="552"/>
                    <a:pt x="6016" y="702"/>
                  </a:cubicBezTo>
                  <a:lnTo>
                    <a:pt x="6041" y="702"/>
                  </a:lnTo>
                  <a:cubicBezTo>
                    <a:pt x="6091" y="702"/>
                    <a:pt x="6141" y="727"/>
                    <a:pt x="6141" y="777"/>
                  </a:cubicBezTo>
                  <a:cubicBezTo>
                    <a:pt x="6141" y="828"/>
                    <a:pt x="6091" y="853"/>
                    <a:pt x="6066" y="853"/>
                  </a:cubicBezTo>
                  <a:lnTo>
                    <a:pt x="6016" y="853"/>
                  </a:lnTo>
                  <a:cubicBezTo>
                    <a:pt x="6041" y="1204"/>
                    <a:pt x="6041" y="1554"/>
                    <a:pt x="5991" y="1905"/>
                  </a:cubicBezTo>
                  <a:cubicBezTo>
                    <a:pt x="5866" y="2833"/>
                    <a:pt x="5289" y="3735"/>
                    <a:pt x="4387" y="4086"/>
                  </a:cubicBezTo>
                  <a:cubicBezTo>
                    <a:pt x="4061" y="4211"/>
                    <a:pt x="3760" y="4211"/>
                    <a:pt x="3435" y="4236"/>
                  </a:cubicBezTo>
                  <a:cubicBezTo>
                    <a:pt x="3214" y="4236"/>
                    <a:pt x="2993" y="4268"/>
                    <a:pt x="2773" y="4268"/>
                  </a:cubicBezTo>
                  <a:cubicBezTo>
                    <a:pt x="2718" y="4268"/>
                    <a:pt x="2663" y="4266"/>
                    <a:pt x="2607" y="4261"/>
                  </a:cubicBezTo>
                  <a:cubicBezTo>
                    <a:pt x="1630" y="4186"/>
                    <a:pt x="853" y="3434"/>
                    <a:pt x="527" y="2532"/>
                  </a:cubicBezTo>
                  <a:cubicBezTo>
                    <a:pt x="377" y="2106"/>
                    <a:pt x="302" y="1630"/>
                    <a:pt x="277" y="1128"/>
                  </a:cubicBezTo>
                  <a:lnTo>
                    <a:pt x="176" y="1153"/>
                  </a:lnTo>
                  <a:cubicBezTo>
                    <a:pt x="126" y="1153"/>
                    <a:pt x="76" y="1103"/>
                    <a:pt x="76" y="1078"/>
                  </a:cubicBezTo>
                  <a:cubicBezTo>
                    <a:pt x="76" y="1028"/>
                    <a:pt x="126" y="978"/>
                    <a:pt x="151" y="978"/>
                  </a:cubicBezTo>
                  <a:lnTo>
                    <a:pt x="277" y="978"/>
                  </a:lnTo>
                  <a:cubicBezTo>
                    <a:pt x="277" y="828"/>
                    <a:pt x="277" y="677"/>
                    <a:pt x="277" y="552"/>
                  </a:cubicBezTo>
                  <a:cubicBezTo>
                    <a:pt x="1981" y="477"/>
                    <a:pt x="3660" y="376"/>
                    <a:pt x="5364" y="301"/>
                  </a:cubicBezTo>
                  <a:cubicBezTo>
                    <a:pt x="5565" y="301"/>
                    <a:pt x="5765" y="276"/>
                    <a:pt x="5966" y="276"/>
                  </a:cubicBezTo>
                  <a:close/>
                  <a:moveTo>
                    <a:pt x="6091" y="1"/>
                  </a:moveTo>
                  <a:lnTo>
                    <a:pt x="878" y="251"/>
                  </a:lnTo>
                  <a:cubicBezTo>
                    <a:pt x="628" y="251"/>
                    <a:pt x="377" y="276"/>
                    <a:pt x="151" y="276"/>
                  </a:cubicBezTo>
                  <a:cubicBezTo>
                    <a:pt x="126" y="276"/>
                    <a:pt x="101" y="301"/>
                    <a:pt x="76" y="301"/>
                  </a:cubicBezTo>
                  <a:cubicBezTo>
                    <a:pt x="26" y="326"/>
                    <a:pt x="1" y="376"/>
                    <a:pt x="1" y="427"/>
                  </a:cubicBezTo>
                  <a:cubicBezTo>
                    <a:pt x="1" y="1078"/>
                    <a:pt x="1" y="1830"/>
                    <a:pt x="201" y="2457"/>
                  </a:cubicBezTo>
                  <a:cubicBezTo>
                    <a:pt x="502" y="3359"/>
                    <a:pt x="1179" y="4161"/>
                    <a:pt x="2106" y="4437"/>
                  </a:cubicBezTo>
                  <a:cubicBezTo>
                    <a:pt x="2340" y="4503"/>
                    <a:pt x="2574" y="4526"/>
                    <a:pt x="2808" y="4526"/>
                  </a:cubicBezTo>
                  <a:cubicBezTo>
                    <a:pt x="2925" y="4526"/>
                    <a:pt x="3042" y="4520"/>
                    <a:pt x="3159" y="4512"/>
                  </a:cubicBezTo>
                  <a:cubicBezTo>
                    <a:pt x="3485" y="4512"/>
                    <a:pt x="3811" y="4512"/>
                    <a:pt x="4111" y="4437"/>
                  </a:cubicBezTo>
                  <a:cubicBezTo>
                    <a:pt x="5064" y="4236"/>
                    <a:pt x="5790" y="3484"/>
                    <a:pt x="6116" y="2582"/>
                  </a:cubicBezTo>
                  <a:cubicBezTo>
                    <a:pt x="6367" y="1805"/>
                    <a:pt x="6317" y="928"/>
                    <a:pt x="6217" y="126"/>
                  </a:cubicBezTo>
                  <a:cubicBezTo>
                    <a:pt x="6217" y="51"/>
                    <a:pt x="6166" y="1"/>
                    <a:pt x="6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1452705" y="3526017"/>
              <a:ext cx="17478" cy="5865"/>
            </a:xfrm>
            <a:custGeom>
              <a:avLst/>
              <a:gdLst/>
              <a:ahLst/>
              <a:cxnLst/>
              <a:rect l="l" t="t" r="r" b="b"/>
              <a:pathLst>
                <a:path w="602" h="202" extrusionOk="0">
                  <a:moveTo>
                    <a:pt x="526" y="1"/>
                  </a:moveTo>
                  <a:lnTo>
                    <a:pt x="201" y="26"/>
                  </a:lnTo>
                  <a:lnTo>
                    <a:pt x="75" y="26"/>
                  </a:lnTo>
                  <a:cubicBezTo>
                    <a:pt x="50" y="26"/>
                    <a:pt x="0" y="76"/>
                    <a:pt x="0" y="126"/>
                  </a:cubicBezTo>
                  <a:cubicBezTo>
                    <a:pt x="0" y="151"/>
                    <a:pt x="50" y="201"/>
                    <a:pt x="100" y="201"/>
                  </a:cubicBezTo>
                  <a:lnTo>
                    <a:pt x="201" y="176"/>
                  </a:lnTo>
                  <a:lnTo>
                    <a:pt x="526" y="176"/>
                  </a:lnTo>
                  <a:cubicBezTo>
                    <a:pt x="577" y="176"/>
                    <a:pt x="602" y="126"/>
                    <a:pt x="602" y="76"/>
                  </a:cubicBezTo>
                  <a:cubicBezTo>
                    <a:pt x="602" y="51"/>
                    <a:pt x="552" y="1"/>
                    <a:pt x="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1494889" y="3523113"/>
              <a:ext cx="33504" cy="6590"/>
            </a:xfrm>
            <a:custGeom>
              <a:avLst/>
              <a:gdLst/>
              <a:ahLst/>
              <a:cxnLst/>
              <a:rect l="l" t="t" r="r" b="b"/>
              <a:pathLst>
                <a:path w="1154" h="227" extrusionOk="0">
                  <a:moveTo>
                    <a:pt x="1078" y="1"/>
                  </a:moveTo>
                  <a:lnTo>
                    <a:pt x="76" y="51"/>
                  </a:lnTo>
                  <a:cubicBezTo>
                    <a:pt x="26" y="51"/>
                    <a:pt x="1" y="101"/>
                    <a:pt x="1" y="151"/>
                  </a:cubicBezTo>
                  <a:cubicBezTo>
                    <a:pt x="1" y="176"/>
                    <a:pt x="26" y="226"/>
                    <a:pt x="76" y="226"/>
                  </a:cubicBezTo>
                  <a:lnTo>
                    <a:pt x="1078" y="176"/>
                  </a:lnTo>
                  <a:cubicBezTo>
                    <a:pt x="1129" y="176"/>
                    <a:pt x="1154" y="126"/>
                    <a:pt x="1154" y="76"/>
                  </a:cubicBezTo>
                  <a:cubicBezTo>
                    <a:pt x="1154" y="51"/>
                    <a:pt x="1129" y="1"/>
                    <a:pt x="1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1553099" y="3520210"/>
              <a:ext cx="33504" cy="6561"/>
            </a:xfrm>
            <a:custGeom>
              <a:avLst/>
              <a:gdLst/>
              <a:ahLst/>
              <a:cxnLst/>
              <a:rect l="l" t="t" r="r" b="b"/>
              <a:pathLst>
                <a:path w="1154" h="226" extrusionOk="0">
                  <a:moveTo>
                    <a:pt x="1079" y="0"/>
                  </a:moveTo>
                  <a:lnTo>
                    <a:pt x="76" y="51"/>
                  </a:lnTo>
                  <a:cubicBezTo>
                    <a:pt x="26" y="76"/>
                    <a:pt x="1" y="101"/>
                    <a:pt x="1" y="151"/>
                  </a:cubicBezTo>
                  <a:cubicBezTo>
                    <a:pt x="1" y="201"/>
                    <a:pt x="26" y="226"/>
                    <a:pt x="76" y="226"/>
                  </a:cubicBezTo>
                  <a:lnTo>
                    <a:pt x="1079" y="176"/>
                  </a:lnTo>
                  <a:cubicBezTo>
                    <a:pt x="1129" y="176"/>
                    <a:pt x="1154" y="126"/>
                    <a:pt x="1154" y="101"/>
                  </a:cubicBezTo>
                  <a:cubicBezTo>
                    <a:pt x="1154" y="51"/>
                    <a:pt x="1129" y="0"/>
                    <a:pt x="1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611309" y="3518759"/>
              <a:ext cx="17507" cy="5110"/>
            </a:xfrm>
            <a:custGeom>
              <a:avLst/>
              <a:gdLst/>
              <a:ahLst/>
              <a:cxnLst/>
              <a:rect l="l" t="t" r="r" b="b"/>
              <a:pathLst>
                <a:path w="603" h="176" extrusionOk="0">
                  <a:moveTo>
                    <a:pt x="76" y="0"/>
                  </a:moveTo>
                  <a:cubicBezTo>
                    <a:pt x="26" y="25"/>
                    <a:pt x="1" y="50"/>
                    <a:pt x="1" y="101"/>
                  </a:cubicBezTo>
                  <a:cubicBezTo>
                    <a:pt x="1" y="151"/>
                    <a:pt x="51" y="176"/>
                    <a:pt x="76" y="176"/>
                  </a:cubicBezTo>
                  <a:lnTo>
                    <a:pt x="477" y="151"/>
                  </a:lnTo>
                  <a:lnTo>
                    <a:pt x="527" y="151"/>
                  </a:lnTo>
                  <a:cubicBezTo>
                    <a:pt x="552" y="151"/>
                    <a:pt x="602" y="126"/>
                    <a:pt x="602" y="75"/>
                  </a:cubicBezTo>
                  <a:cubicBezTo>
                    <a:pt x="602" y="25"/>
                    <a:pt x="552" y="0"/>
                    <a:pt x="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1299152" y="3694115"/>
              <a:ext cx="501391" cy="32052"/>
            </a:xfrm>
            <a:custGeom>
              <a:avLst/>
              <a:gdLst/>
              <a:ahLst/>
              <a:cxnLst/>
              <a:rect l="l" t="t" r="r" b="b"/>
              <a:pathLst>
                <a:path w="17270" h="1104" extrusionOk="0">
                  <a:moveTo>
                    <a:pt x="17269" y="0"/>
                  </a:moveTo>
                  <a:lnTo>
                    <a:pt x="17269" y="0"/>
                  </a:lnTo>
                  <a:cubicBezTo>
                    <a:pt x="15389" y="76"/>
                    <a:pt x="13535" y="176"/>
                    <a:pt x="11680" y="276"/>
                  </a:cubicBezTo>
                  <a:cubicBezTo>
                    <a:pt x="8547" y="426"/>
                    <a:pt x="5414" y="577"/>
                    <a:pt x="2282" y="727"/>
                  </a:cubicBezTo>
                  <a:cubicBezTo>
                    <a:pt x="1630" y="752"/>
                    <a:pt x="953" y="802"/>
                    <a:pt x="277" y="827"/>
                  </a:cubicBezTo>
                  <a:lnTo>
                    <a:pt x="126" y="827"/>
                  </a:lnTo>
                  <a:cubicBezTo>
                    <a:pt x="51" y="827"/>
                    <a:pt x="26" y="878"/>
                    <a:pt x="1" y="928"/>
                  </a:cubicBezTo>
                  <a:cubicBezTo>
                    <a:pt x="1" y="953"/>
                    <a:pt x="1" y="978"/>
                    <a:pt x="1" y="1003"/>
                  </a:cubicBezTo>
                  <a:cubicBezTo>
                    <a:pt x="1" y="1053"/>
                    <a:pt x="51" y="1103"/>
                    <a:pt x="126" y="1103"/>
                  </a:cubicBezTo>
                  <a:lnTo>
                    <a:pt x="252" y="1103"/>
                  </a:lnTo>
                  <a:cubicBezTo>
                    <a:pt x="2181" y="1003"/>
                    <a:pt x="4111" y="903"/>
                    <a:pt x="6041" y="827"/>
                  </a:cubicBezTo>
                  <a:cubicBezTo>
                    <a:pt x="9174" y="652"/>
                    <a:pt x="12307" y="502"/>
                    <a:pt x="15440" y="351"/>
                  </a:cubicBezTo>
                  <a:cubicBezTo>
                    <a:pt x="16041" y="326"/>
                    <a:pt x="16618" y="301"/>
                    <a:pt x="17219" y="276"/>
                  </a:cubicBezTo>
                  <a:cubicBezTo>
                    <a:pt x="17219" y="251"/>
                    <a:pt x="17219" y="226"/>
                    <a:pt x="17219" y="226"/>
                  </a:cubicBezTo>
                  <a:cubicBezTo>
                    <a:pt x="17244" y="151"/>
                    <a:pt x="17244" y="76"/>
                    <a:pt x="17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785940" y="3390580"/>
              <a:ext cx="203779" cy="387961"/>
            </a:xfrm>
            <a:custGeom>
              <a:avLst/>
              <a:gdLst/>
              <a:ahLst/>
              <a:cxnLst/>
              <a:rect l="l" t="t" r="r" b="b"/>
              <a:pathLst>
                <a:path w="7019" h="13363" extrusionOk="0">
                  <a:moveTo>
                    <a:pt x="5031" y="0"/>
                  </a:moveTo>
                  <a:cubicBezTo>
                    <a:pt x="1687" y="0"/>
                    <a:pt x="421" y="3105"/>
                    <a:pt x="1" y="4691"/>
                  </a:cubicBezTo>
                  <a:cubicBezTo>
                    <a:pt x="252" y="5217"/>
                    <a:pt x="427" y="5744"/>
                    <a:pt x="577" y="6295"/>
                  </a:cubicBezTo>
                  <a:cubicBezTo>
                    <a:pt x="928" y="7699"/>
                    <a:pt x="953" y="9177"/>
                    <a:pt x="728" y="10631"/>
                  </a:cubicBezTo>
                  <a:cubicBezTo>
                    <a:pt x="728" y="10631"/>
                    <a:pt x="728" y="10631"/>
                    <a:pt x="728" y="10656"/>
                  </a:cubicBezTo>
                  <a:cubicBezTo>
                    <a:pt x="878" y="10756"/>
                    <a:pt x="1028" y="10856"/>
                    <a:pt x="1154" y="10957"/>
                  </a:cubicBezTo>
                  <a:cubicBezTo>
                    <a:pt x="2307" y="11759"/>
                    <a:pt x="3435" y="12561"/>
                    <a:pt x="4587" y="13363"/>
                  </a:cubicBezTo>
                  <a:cubicBezTo>
                    <a:pt x="5039" y="12686"/>
                    <a:pt x="5465" y="11959"/>
                    <a:pt x="5790" y="11207"/>
                  </a:cubicBezTo>
                  <a:cubicBezTo>
                    <a:pt x="6317" y="10054"/>
                    <a:pt x="6592" y="8801"/>
                    <a:pt x="6768" y="7573"/>
                  </a:cubicBezTo>
                  <a:cubicBezTo>
                    <a:pt x="7018" y="5794"/>
                    <a:pt x="6993" y="3964"/>
                    <a:pt x="6567" y="2235"/>
                  </a:cubicBezTo>
                  <a:cubicBezTo>
                    <a:pt x="6392" y="1483"/>
                    <a:pt x="6141" y="756"/>
                    <a:pt x="5815" y="54"/>
                  </a:cubicBezTo>
                  <a:cubicBezTo>
                    <a:pt x="5542" y="18"/>
                    <a:pt x="5280" y="0"/>
                    <a:pt x="5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873995" y="3825080"/>
              <a:ext cx="8768" cy="6590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" y="1"/>
                  </a:moveTo>
                  <a:cubicBezTo>
                    <a:pt x="8" y="9"/>
                    <a:pt x="16" y="14"/>
                    <a:pt x="24" y="19"/>
                  </a:cubicBezTo>
                  <a:lnTo>
                    <a:pt x="24" y="19"/>
                  </a:lnTo>
                  <a:cubicBezTo>
                    <a:pt x="16" y="13"/>
                    <a:pt x="8" y="7"/>
                    <a:pt x="1" y="1"/>
                  </a:cubicBezTo>
                  <a:close/>
                  <a:moveTo>
                    <a:pt x="24" y="19"/>
                  </a:moveTo>
                  <a:cubicBezTo>
                    <a:pt x="117" y="88"/>
                    <a:pt x="209" y="157"/>
                    <a:pt x="301" y="226"/>
                  </a:cubicBezTo>
                  <a:cubicBezTo>
                    <a:pt x="226" y="151"/>
                    <a:pt x="151" y="101"/>
                    <a:pt x="76" y="51"/>
                  </a:cubicBezTo>
                  <a:cubicBezTo>
                    <a:pt x="59" y="34"/>
                    <a:pt x="41" y="28"/>
                    <a:pt x="24" y="19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1621500" y="3090907"/>
              <a:ext cx="376958" cy="740764"/>
            </a:xfrm>
            <a:custGeom>
              <a:avLst/>
              <a:gdLst/>
              <a:ahLst/>
              <a:cxnLst/>
              <a:rect l="l" t="t" r="r" b="b"/>
              <a:pathLst>
                <a:path w="12984" h="25515" extrusionOk="0">
                  <a:moveTo>
                    <a:pt x="1" y="0"/>
                  </a:moveTo>
                  <a:cubicBezTo>
                    <a:pt x="51" y="101"/>
                    <a:pt x="101" y="201"/>
                    <a:pt x="126" y="326"/>
                  </a:cubicBezTo>
                  <a:cubicBezTo>
                    <a:pt x="878" y="502"/>
                    <a:pt x="1580" y="802"/>
                    <a:pt x="2256" y="1178"/>
                  </a:cubicBezTo>
                  <a:cubicBezTo>
                    <a:pt x="2256" y="1153"/>
                    <a:pt x="2281" y="1128"/>
                    <a:pt x="2281" y="1103"/>
                  </a:cubicBezTo>
                  <a:cubicBezTo>
                    <a:pt x="2281" y="1047"/>
                    <a:pt x="2352" y="1019"/>
                    <a:pt x="2419" y="1019"/>
                  </a:cubicBezTo>
                  <a:cubicBezTo>
                    <a:pt x="2441" y="1019"/>
                    <a:pt x="2463" y="1022"/>
                    <a:pt x="2482" y="1028"/>
                  </a:cubicBezTo>
                  <a:cubicBezTo>
                    <a:pt x="2833" y="1228"/>
                    <a:pt x="3184" y="1429"/>
                    <a:pt x="3510" y="1654"/>
                  </a:cubicBezTo>
                  <a:cubicBezTo>
                    <a:pt x="3760" y="1830"/>
                    <a:pt x="4011" y="2005"/>
                    <a:pt x="4261" y="2181"/>
                  </a:cubicBezTo>
                  <a:cubicBezTo>
                    <a:pt x="4312" y="2231"/>
                    <a:pt x="4337" y="2281"/>
                    <a:pt x="4312" y="2331"/>
                  </a:cubicBezTo>
                  <a:cubicBezTo>
                    <a:pt x="4312" y="2381"/>
                    <a:pt x="4312" y="2431"/>
                    <a:pt x="4286" y="2482"/>
                  </a:cubicBezTo>
                  <a:cubicBezTo>
                    <a:pt x="4487" y="2607"/>
                    <a:pt x="4662" y="2757"/>
                    <a:pt x="4838" y="2883"/>
                  </a:cubicBezTo>
                  <a:cubicBezTo>
                    <a:pt x="6692" y="4261"/>
                    <a:pt x="8447" y="5840"/>
                    <a:pt x="9850" y="7670"/>
                  </a:cubicBezTo>
                  <a:cubicBezTo>
                    <a:pt x="10502" y="8522"/>
                    <a:pt x="11053" y="9424"/>
                    <a:pt x="11479" y="10376"/>
                  </a:cubicBezTo>
                  <a:cubicBezTo>
                    <a:pt x="11805" y="11078"/>
                    <a:pt x="12056" y="11805"/>
                    <a:pt x="12231" y="12557"/>
                  </a:cubicBezTo>
                  <a:cubicBezTo>
                    <a:pt x="12657" y="14286"/>
                    <a:pt x="12682" y="16116"/>
                    <a:pt x="12432" y="17895"/>
                  </a:cubicBezTo>
                  <a:cubicBezTo>
                    <a:pt x="12256" y="19123"/>
                    <a:pt x="11981" y="20376"/>
                    <a:pt x="11454" y="21529"/>
                  </a:cubicBezTo>
                  <a:cubicBezTo>
                    <a:pt x="11129" y="22281"/>
                    <a:pt x="10703" y="23008"/>
                    <a:pt x="10251" y="23685"/>
                  </a:cubicBezTo>
                  <a:cubicBezTo>
                    <a:pt x="10276" y="23710"/>
                    <a:pt x="10302" y="23735"/>
                    <a:pt x="10352" y="23760"/>
                  </a:cubicBezTo>
                  <a:cubicBezTo>
                    <a:pt x="10402" y="23810"/>
                    <a:pt x="10427" y="23885"/>
                    <a:pt x="10402" y="23935"/>
                  </a:cubicBezTo>
                  <a:cubicBezTo>
                    <a:pt x="10396" y="23944"/>
                    <a:pt x="10390" y="23953"/>
                    <a:pt x="10384" y="23962"/>
                  </a:cubicBezTo>
                  <a:lnTo>
                    <a:pt x="10384" y="23962"/>
                  </a:lnTo>
                  <a:cubicBezTo>
                    <a:pt x="10782" y="23393"/>
                    <a:pt x="11145" y="22800"/>
                    <a:pt x="11454" y="22181"/>
                  </a:cubicBezTo>
                  <a:cubicBezTo>
                    <a:pt x="11931" y="21229"/>
                    <a:pt x="12256" y="20226"/>
                    <a:pt x="12457" y="19173"/>
                  </a:cubicBezTo>
                  <a:cubicBezTo>
                    <a:pt x="12482" y="19073"/>
                    <a:pt x="12507" y="18973"/>
                    <a:pt x="12532" y="18873"/>
                  </a:cubicBezTo>
                  <a:cubicBezTo>
                    <a:pt x="12532" y="18823"/>
                    <a:pt x="12557" y="18747"/>
                    <a:pt x="12557" y="18697"/>
                  </a:cubicBezTo>
                  <a:cubicBezTo>
                    <a:pt x="12883" y="16868"/>
                    <a:pt x="12983" y="15013"/>
                    <a:pt x="12657" y="13183"/>
                  </a:cubicBezTo>
                  <a:cubicBezTo>
                    <a:pt x="12582" y="12707"/>
                    <a:pt x="12457" y="12256"/>
                    <a:pt x="12307" y="11805"/>
                  </a:cubicBezTo>
                  <a:cubicBezTo>
                    <a:pt x="12256" y="11604"/>
                    <a:pt x="12181" y="11429"/>
                    <a:pt x="12131" y="11228"/>
                  </a:cubicBezTo>
                  <a:cubicBezTo>
                    <a:pt x="11730" y="10176"/>
                    <a:pt x="11204" y="9173"/>
                    <a:pt x="10577" y="8246"/>
                  </a:cubicBezTo>
                  <a:cubicBezTo>
                    <a:pt x="10527" y="8171"/>
                    <a:pt x="10477" y="8096"/>
                    <a:pt x="10427" y="8020"/>
                  </a:cubicBezTo>
                  <a:cubicBezTo>
                    <a:pt x="9149" y="6216"/>
                    <a:pt x="7520" y="4662"/>
                    <a:pt x="5815" y="3284"/>
                  </a:cubicBezTo>
                  <a:cubicBezTo>
                    <a:pt x="4963" y="2607"/>
                    <a:pt x="4086" y="1930"/>
                    <a:pt x="3134" y="1354"/>
                  </a:cubicBezTo>
                  <a:cubicBezTo>
                    <a:pt x="2156" y="752"/>
                    <a:pt x="1129" y="276"/>
                    <a:pt x="1" y="0"/>
                  </a:cubicBezTo>
                  <a:close/>
                  <a:moveTo>
                    <a:pt x="10384" y="23962"/>
                  </a:moveTo>
                  <a:cubicBezTo>
                    <a:pt x="10078" y="24399"/>
                    <a:pt x="9751" y="24822"/>
                    <a:pt x="9410" y="25233"/>
                  </a:cubicBezTo>
                  <a:lnTo>
                    <a:pt x="9410" y="25233"/>
                  </a:lnTo>
                  <a:cubicBezTo>
                    <a:pt x="9749" y="24826"/>
                    <a:pt x="10082" y="24402"/>
                    <a:pt x="10384" y="23962"/>
                  </a:cubicBezTo>
                  <a:close/>
                  <a:moveTo>
                    <a:pt x="9410" y="25233"/>
                  </a:moveTo>
                  <a:cubicBezTo>
                    <a:pt x="9331" y="25328"/>
                    <a:pt x="9253" y="25421"/>
                    <a:pt x="9174" y="25514"/>
                  </a:cubicBezTo>
                  <a:cubicBezTo>
                    <a:pt x="9253" y="25421"/>
                    <a:pt x="9332" y="25328"/>
                    <a:pt x="9410" y="252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1796130" y="3710838"/>
              <a:ext cx="1481" cy="8042"/>
            </a:xfrm>
            <a:custGeom>
              <a:avLst/>
              <a:gdLst/>
              <a:ahLst/>
              <a:cxnLst/>
              <a:rect l="l" t="t" r="r" b="b"/>
              <a:pathLst>
                <a:path w="51" h="277" extrusionOk="0">
                  <a:moveTo>
                    <a:pt x="51" y="1"/>
                  </a:moveTo>
                  <a:cubicBezTo>
                    <a:pt x="26" y="76"/>
                    <a:pt x="1" y="176"/>
                    <a:pt x="1" y="277"/>
                  </a:cubicBezTo>
                  <a:cubicBezTo>
                    <a:pt x="26" y="176"/>
                    <a:pt x="26" y="76"/>
                    <a:pt x="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1786666" y="3753051"/>
              <a:ext cx="29" cy="2206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6"/>
                  </a:moveTo>
                  <a:cubicBezTo>
                    <a:pt x="1" y="51"/>
                    <a:pt x="1" y="26"/>
                    <a:pt x="1" y="0"/>
                  </a:cubicBezTo>
                  <a:cubicBezTo>
                    <a:pt x="1" y="26"/>
                    <a:pt x="1" y="51"/>
                    <a:pt x="1" y="7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1789598" y="3721028"/>
              <a:ext cx="5836" cy="22587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1"/>
                  </a:moveTo>
                  <a:cubicBezTo>
                    <a:pt x="183" y="87"/>
                    <a:pt x="163" y="176"/>
                    <a:pt x="141" y="266"/>
                  </a:cubicBezTo>
                  <a:lnTo>
                    <a:pt x="141" y="266"/>
                  </a:lnTo>
                  <a:cubicBezTo>
                    <a:pt x="166" y="173"/>
                    <a:pt x="187" y="83"/>
                    <a:pt x="201" y="1"/>
                  </a:cubicBezTo>
                  <a:close/>
                  <a:moveTo>
                    <a:pt x="141" y="266"/>
                  </a:moveTo>
                  <a:cubicBezTo>
                    <a:pt x="121" y="343"/>
                    <a:pt x="98" y="423"/>
                    <a:pt x="75" y="502"/>
                  </a:cubicBezTo>
                  <a:cubicBezTo>
                    <a:pt x="50" y="577"/>
                    <a:pt x="25" y="677"/>
                    <a:pt x="0" y="778"/>
                  </a:cubicBezTo>
                  <a:cubicBezTo>
                    <a:pt x="50" y="613"/>
                    <a:pt x="99" y="438"/>
                    <a:pt x="141" y="26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759752" y="3490916"/>
              <a:ext cx="53884" cy="209760"/>
            </a:xfrm>
            <a:custGeom>
              <a:avLst/>
              <a:gdLst/>
              <a:ahLst/>
              <a:cxnLst/>
              <a:rect l="l" t="t" r="r" b="b"/>
              <a:pathLst>
                <a:path w="1856" h="7225" extrusionOk="0">
                  <a:moveTo>
                    <a:pt x="157" y="1"/>
                  </a:moveTo>
                  <a:cubicBezTo>
                    <a:pt x="101" y="1"/>
                    <a:pt x="41" y="37"/>
                    <a:pt x="26" y="82"/>
                  </a:cubicBezTo>
                  <a:cubicBezTo>
                    <a:pt x="1" y="107"/>
                    <a:pt x="1" y="157"/>
                    <a:pt x="26" y="207"/>
                  </a:cubicBezTo>
                  <a:cubicBezTo>
                    <a:pt x="51" y="232"/>
                    <a:pt x="51" y="258"/>
                    <a:pt x="76" y="283"/>
                  </a:cubicBezTo>
                  <a:cubicBezTo>
                    <a:pt x="176" y="458"/>
                    <a:pt x="276" y="633"/>
                    <a:pt x="377" y="809"/>
                  </a:cubicBezTo>
                  <a:cubicBezTo>
                    <a:pt x="677" y="1360"/>
                    <a:pt x="928" y="1962"/>
                    <a:pt x="1103" y="2563"/>
                  </a:cubicBezTo>
                  <a:cubicBezTo>
                    <a:pt x="1229" y="2939"/>
                    <a:pt x="1304" y="3340"/>
                    <a:pt x="1379" y="3716"/>
                  </a:cubicBezTo>
                  <a:cubicBezTo>
                    <a:pt x="1454" y="4268"/>
                    <a:pt x="1504" y="4794"/>
                    <a:pt x="1504" y="5345"/>
                  </a:cubicBezTo>
                  <a:cubicBezTo>
                    <a:pt x="1504" y="5646"/>
                    <a:pt x="1504" y="5947"/>
                    <a:pt x="1479" y="6248"/>
                  </a:cubicBezTo>
                  <a:cubicBezTo>
                    <a:pt x="1454" y="6498"/>
                    <a:pt x="1429" y="6749"/>
                    <a:pt x="1404" y="6999"/>
                  </a:cubicBezTo>
                  <a:cubicBezTo>
                    <a:pt x="1379" y="7075"/>
                    <a:pt x="1379" y="7150"/>
                    <a:pt x="1354" y="7225"/>
                  </a:cubicBezTo>
                  <a:cubicBezTo>
                    <a:pt x="1379" y="7175"/>
                    <a:pt x="1404" y="7125"/>
                    <a:pt x="1454" y="7125"/>
                  </a:cubicBezTo>
                  <a:cubicBezTo>
                    <a:pt x="1465" y="7114"/>
                    <a:pt x="1479" y="7108"/>
                    <a:pt x="1495" y="7108"/>
                  </a:cubicBezTo>
                  <a:cubicBezTo>
                    <a:pt x="1517" y="7108"/>
                    <a:pt x="1540" y="7120"/>
                    <a:pt x="1555" y="7150"/>
                  </a:cubicBezTo>
                  <a:cubicBezTo>
                    <a:pt x="1580" y="7150"/>
                    <a:pt x="1605" y="7175"/>
                    <a:pt x="1630" y="7200"/>
                  </a:cubicBezTo>
                  <a:cubicBezTo>
                    <a:pt x="1630" y="7175"/>
                    <a:pt x="1630" y="7175"/>
                    <a:pt x="1630" y="7175"/>
                  </a:cubicBezTo>
                  <a:cubicBezTo>
                    <a:pt x="1855" y="5721"/>
                    <a:pt x="1830" y="4243"/>
                    <a:pt x="1479" y="2839"/>
                  </a:cubicBezTo>
                  <a:cubicBezTo>
                    <a:pt x="1329" y="2288"/>
                    <a:pt x="1154" y="1761"/>
                    <a:pt x="903" y="1235"/>
                  </a:cubicBezTo>
                  <a:cubicBezTo>
                    <a:pt x="727" y="834"/>
                    <a:pt x="502" y="458"/>
                    <a:pt x="276" y="82"/>
                  </a:cubicBezTo>
                  <a:cubicBezTo>
                    <a:pt x="276" y="82"/>
                    <a:pt x="251" y="82"/>
                    <a:pt x="251" y="57"/>
                  </a:cubicBezTo>
                  <a:cubicBezTo>
                    <a:pt x="231" y="17"/>
                    <a:pt x="195" y="1"/>
                    <a:pt x="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794679" y="3708660"/>
              <a:ext cx="119353" cy="114998"/>
            </a:xfrm>
            <a:custGeom>
              <a:avLst/>
              <a:gdLst/>
              <a:ahLst/>
              <a:cxnLst/>
              <a:rect l="l" t="t" r="r" b="b"/>
              <a:pathLst>
                <a:path w="4111" h="3961" extrusionOk="0">
                  <a:moveTo>
                    <a:pt x="377" y="1"/>
                  </a:moveTo>
                  <a:cubicBezTo>
                    <a:pt x="301" y="502"/>
                    <a:pt x="176" y="1028"/>
                    <a:pt x="1" y="1529"/>
                  </a:cubicBezTo>
                  <a:cubicBezTo>
                    <a:pt x="126" y="1630"/>
                    <a:pt x="251" y="1705"/>
                    <a:pt x="352" y="1805"/>
                  </a:cubicBezTo>
                  <a:lnTo>
                    <a:pt x="3108" y="3961"/>
                  </a:lnTo>
                  <a:cubicBezTo>
                    <a:pt x="3459" y="3535"/>
                    <a:pt x="3810" y="3083"/>
                    <a:pt x="4111" y="2632"/>
                  </a:cubicBezTo>
                  <a:cubicBezTo>
                    <a:pt x="3986" y="2532"/>
                    <a:pt x="3860" y="2457"/>
                    <a:pt x="3735" y="2357"/>
                  </a:cubicBezTo>
                  <a:cubicBezTo>
                    <a:pt x="2632" y="1580"/>
                    <a:pt x="1504" y="778"/>
                    <a:pt x="3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1786666" y="3697279"/>
              <a:ext cx="137556" cy="135117"/>
            </a:xfrm>
            <a:custGeom>
              <a:avLst/>
              <a:gdLst/>
              <a:ahLst/>
              <a:cxnLst/>
              <a:rect l="l" t="t" r="r" b="b"/>
              <a:pathLst>
                <a:path w="4738" h="4654" extrusionOk="0">
                  <a:moveTo>
                    <a:pt x="653" y="393"/>
                  </a:moveTo>
                  <a:cubicBezTo>
                    <a:pt x="1780" y="1170"/>
                    <a:pt x="2908" y="1972"/>
                    <a:pt x="4011" y="2749"/>
                  </a:cubicBezTo>
                  <a:cubicBezTo>
                    <a:pt x="4136" y="2849"/>
                    <a:pt x="4262" y="2924"/>
                    <a:pt x="4387" y="3024"/>
                  </a:cubicBezTo>
                  <a:cubicBezTo>
                    <a:pt x="4086" y="3475"/>
                    <a:pt x="3735" y="3927"/>
                    <a:pt x="3359" y="4353"/>
                  </a:cubicBezTo>
                  <a:cubicBezTo>
                    <a:pt x="2457" y="3626"/>
                    <a:pt x="1555" y="2899"/>
                    <a:pt x="628" y="2197"/>
                  </a:cubicBezTo>
                  <a:cubicBezTo>
                    <a:pt x="527" y="2097"/>
                    <a:pt x="402" y="2022"/>
                    <a:pt x="277" y="1921"/>
                  </a:cubicBezTo>
                  <a:cubicBezTo>
                    <a:pt x="452" y="1420"/>
                    <a:pt x="577" y="894"/>
                    <a:pt x="653" y="393"/>
                  </a:cubicBezTo>
                  <a:close/>
                  <a:moveTo>
                    <a:pt x="568" y="0"/>
                  </a:moveTo>
                  <a:cubicBezTo>
                    <a:pt x="552" y="0"/>
                    <a:pt x="538" y="6"/>
                    <a:pt x="527" y="17"/>
                  </a:cubicBezTo>
                  <a:cubicBezTo>
                    <a:pt x="477" y="17"/>
                    <a:pt x="452" y="67"/>
                    <a:pt x="427" y="117"/>
                  </a:cubicBezTo>
                  <a:cubicBezTo>
                    <a:pt x="427" y="117"/>
                    <a:pt x="427" y="142"/>
                    <a:pt x="427" y="167"/>
                  </a:cubicBezTo>
                  <a:cubicBezTo>
                    <a:pt x="402" y="267"/>
                    <a:pt x="402" y="368"/>
                    <a:pt x="377" y="468"/>
                  </a:cubicBezTo>
                  <a:cubicBezTo>
                    <a:pt x="352" y="543"/>
                    <a:pt x="327" y="643"/>
                    <a:pt x="327" y="744"/>
                  </a:cubicBezTo>
                  <a:cubicBezTo>
                    <a:pt x="327" y="769"/>
                    <a:pt x="302" y="794"/>
                    <a:pt x="302" y="819"/>
                  </a:cubicBezTo>
                  <a:cubicBezTo>
                    <a:pt x="252" y="1069"/>
                    <a:pt x="176" y="1345"/>
                    <a:pt x="101" y="1596"/>
                  </a:cubicBezTo>
                  <a:cubicBezTo>
                    <a:pt x="76" y="1721"/>
                    <a:pt x="26" y="1821"/>
                    <a:pt x="1" y="1921"/>
                  </a:cubicBezTo>
                  <a:cubicBezTo>
                    <a:pt x="1" y="1947"/>
                    <a:pt x="1" y="1972"/>
                    <a:pt x="1" y="1997"/>
                  </a:cubicBezTo>
                  <a:cubicBezTo>
                    <a:pt x="1" y="2022"/>
                    <a:pt x="1" y="2047"/>
                    <a:pt x="26" y="2072"/>
                  </a:cubicBezTo>
                  <a:lnTo>
                    <a:pt x="352" y="2322"/>
                  </a:lnTo>
                  <a:cubicBezTo>
                    <a:pt x="402" y="2373"/>
                    <a:pt x="477" y="2398"/>
                    <a:pt x="527" y="2448"/>
                  </a:cubicBezTo>
                  <a:cubicBezTo>
                    <a:pt x="628" y="2523"/>
                    <a:pt x="728" y="2623"/>
                    <a:pt x="828" y="2698"/>
                  </a:cubicBezTo>
                  <a:cubicBezTo>
                    <a:pt x="1505" y="3225"/>
                    <a:pt x="2181" y="3751"/>
                    <a:pt x="2858" y="4277"/>
                  </a:cubicBezTo>
                  <a:cubicBezTo>
                    <a:pt x="2858" y="4277"/>
                    <a:pt x="2883" y="4302"/>
                    <a:pt x="2883" y="4302"/>
                  </a:cubicBezTo>
                  <a:cubicBezTo>
                    <a:pt x="2933" y="4328"/>
                    <a:pt x="2983" y="4378"/>
                    <a:pt x="3009" y="4403"/>
                  </a:cubicBezTo>
                  <a:cubicBezTo>
                    <a:pt x="3109" y="4478"/>
                    <a:pt x="3209" y="4553"/>
                    <a:pt x="3309" y="4628"/>
                  </a:cubicBezTo>
                  <a:cubicBezTo>
                    <a:pt x="3334" y="4653"/>
                    <a:pt x="3359" y="4653"/>
                    <a:pt x="3384" y="4653"/>
                  </a:cubicBezTo>
                  <a:cubicBezTo>
                    <a:pt x="3435" y="4653"/>
                    <a:pt x="3460" y="4653"/>
                    <a:pt x="3485" y="4628"/>
                  </a:cubicBezTo>
                  <a:cubicBezTo>
                    <a:pt x="3911" y="4127"/>
                    <a:pt x="4337" y="3601"/>
                    <a:pt x="4713" y="3049"/>
                  </a:cubicBezTo>
                  <a:cubicBezTo>
                    <a:pt x="4738" y="2999"/>
                    <a:pt x="4713" y="2924"/>
                    <a:pt x="4663" y="2874"/>
                  </a:cubicBezTo>
                  <a:cubicBezTo>
                    <a:pt x="4613" y="2849"/>
                    <a:pt x="4587" y="2824"/>
                    <a:pt x="4562" y="2799"/>
                  </a:cubicBezTo>
                  <a:cubicBezTo>
                    <a:pt x="3410" y="1997"/>
                    <a:pt x="2282" y="1195"/>
                    <a:pt x="1129" y="393"/>
                  </a:cubicBezTo>
                  <a:cubicBezTo>
                    <a:pt x="1003" y="292"/>
                    <a:pt x="853" y="192"/>
                    <a:pt x="703" y="92"/>
                  </a:cubicBezTo>
                  <a:cubicBezTo>
                    <a:pt x="678" y="67"/>
                    <a:pt x="653" y="42"/>
                    <a:pt x="628" y="42"/>
                  </a:cubicBezTo>
                  <a:cubicBezTo>
                    <a:pt x="613" y="12"/>
                    <a:pt x="590" y="0"/>
                    <a:pt x="5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1378469" y="3121449"/>
              <a:ext cx="59691" cy="340580"/>
            </a:xfrm>
            <a:custGeom>
              <a:avLst/>
              <a:gdLst/>
              <a:ahLst/>
              <a:cxnLst/>
              <a:rect l="l" t="t" r="r" b="b"/>
              <a:pathLst>
                <a:path w="2056" h="11731" extrusionOk="0">
                  <a:moveTo>
                    <a:pt x="1179" y="10227"/>
                  </a:moveTo>
                  <a:cubicBezTo>
                    <a:pt x="1379" y="10227"/>
                    <a:pt x="1555" y="10452"/>
                    <a:pt x="1555" y="10753"/>
                  </a:cubicBezTo>
                  <a:cubicBezTo>
                    <a:pt x="1580" y="11054"/>
                    <a:pt x="1429" y="11304"/>
                    <a:pt x="1229" y="11304"/>
                  </a:cubicBezTo>
                  <a:cubicBezTo>
                    <a:pt x="1220" y="11305"/>
                    <a:pt x="1210" y="11306"/>
                    <a:pt x="1201" y="11306"/>
                  </a:cubicBezTo>
                  <a:cubicBezTo>
                    <a:pt x="1012" y="11306"/>
                    <a:pt x="852" y="11065"/>
                    <a:pt x="828" y="10778"/>
                  </a:cubicBezTo>
                  <a:cubicBezTo>
                    <a:pt x="828" y="10477"/>
                    <a:pt x="978" y="10227"/>
                    <a:pt x="1179" y="10227"/>
                  </a:cubicBezTo>
                  <a:close/>
                  <a:moveTo>
                    <a:pt x="1479" y="1"/>
                  </a:moveTo>
                  <a:cubicBezTo>
                    <a:pt x="1129" y="227"/>
                    <a:pt x="778" y="477"/>
                    <a:pt x="452" y="753"/>
                  </a:cubicBezTo>
                  <a:cubicBezTo>
                    <a:pt x="652" y="1129"/>
                    <a:pt x="728" y="1580"/>
                    <a:pt x="527" y="1956"/>
                  </a:cubicBezTo>
                  <a:cubicBezTo>
                    <a:pt x="402" y="2156"/>
                    <a:pt x="201" y="2307"/>
                    <a:pt x="1" y="2382"/>
                  </a:cubicBezTo>
                  <a:lnTo>
                    <a:pt x="251" y="7770"/>
                  </a:lnTo>
                  <a:cubicBezTo>
                    <a:pt x="327" y="9099"/>
                    <a:pt x="402" y="10402"/>
                    <a:pt x="452" y="11730"/>
                  </a:cubicBezTo>
                  <a:cubicBezTo>
                    <a:pt x="978" y="11705"/>
                    <a:pt x="1530" y="11680"/>
                    <a:pt x="2056" y="11655"/>
                  </a:cubicBezTo>
                  <a:cubicBezTo>
                    <a:pt x="2031" y="11204"/>
                    <a:pt x="2006" y="10753"/>
                    <a:pt x="1981" y="10302"/>
                  </a:cubicBezTo>
                  <a:lnTo>
                    <a:pt x="1680" y="3836"/>
                  </a:lnTo>
                  <a:cubicBezTo>
                    <a:pt x="1605" y="2557"/>
                    <a:pt x="1555" y="1279"/>
                    <a:pt x="1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371211" y="3110242"/>
              <a:ext cx="74962" cy="359800"/>
            </a:xfrm>
            <a:custGeom>
              <a:avLst/>
              <a:gdLst/>
              <a:ahLst/>
              <a:cxnLst/>
              <a:rect l="l" t="t" r="r" b="b"/>
              <a:pathLst>
                <a:path w="2582" h="12393" extrusionOk="0">
                  <a:moveTo>
                    <a:pt x="1849" y="1"/>
                  </a:moveTo>
                  <a:cubicBezTo>
                    <a:pt x="1834" y="1"/>
                    <a:pt x="1819" y="4"/>
                    <a:pt x="1805" y="11"/>
                  </a:cubicBezTo>
                  <a:cubicBezTo>
                    <a:pt x="1805" y="36"/>
                    <a:pt x="1780" y="36"/>
                    <a:pt x="1780" y="36"/>
                  </a:cubicBezTo>
                  <a:lnTo>
                    <a:pt x="1755" y="36"/>
                  </a:lnTo>
                  <a:cubicBezTo>
                    <a:pt x="1404" y="262"/>
                    <a:pt x="1078" y="487"/>
                    <a:pt x="777" y="738"/>
                  </a:cubicBezTo>
                  <a:cubicBezTo>
                    <a:pt x="702" y="788"/>
                    <a:pt x="627" y="863"/>
                    <a:pt x="551" y="913"/>
                  </a:cubicBezTo>
                  <a:cubicBezTo>
                    <a:pt x="627" y="988"/>
                    <a:pt x="652" y="1064"/>
                    <a:pt x="702" y="1139"/>
                  </a:cubicBezTo>
                  <a:cubicBezTo>
                    <a:pt x="1028" y="863"/>
                    <a:pt x="1379" y="613"/>
                    <a:pt x="1729" y="387"/>
                  </a:cubicBezTo>
                  <a:cubicBezTo>
                    <a:pt x="1805" y="1665"/>
                    <a:pt x="1855" y="2943"/>
                    <a:pt x="1930" y="4222"/>
                  </a:cubicBezTo>
                  <a:lnTo>
                    <a:pt x="2231" y="10688"/>
                  </a:lnTo>
                  <a:cubicBezTo>
                    <a:pt x="2256" y="11139"/>
                    <a:pt x="2281" y="11590"/>
                    <a:pt x="2306" y="12041"/>
                  </a:cubicBezTo>
                  <a:cubicBezTo>
                    <a:pt x="1780" y="12066"/>
                    <a:pt x="1228" y="12091"/>
                    <a:pt x="702" y="12116"/>
                  </a:cubicBezTo>
                  <a:cubicBezTo>
                    <a:pt x="652" y="10788"/>
                    <a:pt x="577" y="9485"/>
                    <a:pt x="501" y="8156"/>
                  </a:cubicBezTo>
                  <a:lnTo>
                    <a:pt x="251" y="2768"/>
                  </a:lnTo>
                  <a:cubicBezTo>
                    <a:pt x="176" y="2768"/>
                    <a:pt x="100" y="2793"/>
                    <a:pt x="25" y="2793"/>
                  </a:cubicBezTo>
                  <a:cubicBezTo>
                    <a:pt x="25" y="2843"/>
                    <a:pt x="0" y="2918"/>
                    <a:pt x="0" y="2968"/>
                  </a:cubicBezTo>
                  <a:cubicBezTo>
                    <a:pt x="0" y="3395"/>
                    <a:pt x="25" y="3821"/>
                    <a:pt x="50" y="4247"/>
                  </a:cubicBezTo>
                  <a:cubicBezTo>
                    <a:pt x="75" y="4598"/>
                    <a:pt x="75" y="4923"/>
                    <a:pt x="100" y="5249"/>
                  </a:cubicBezTo>
                  <a:lnTo>
                    <a:pt x="301" y="9485"/>
                  </a:lnTo>
                  <a:cubicBezTo>
                    <a:pt x="301" y="9560"/>
                    <a:pt x="326" y="9660"/>
                    <a:pt x="326" y="9735"/>
                  </a:cubicBezTo>
                  <a:cubicBezTo>
                    <a:pt x="326" y="10061"/>
                    <a:pt x="351" y="10362"/>
                    <a:pt x="376" y="10688"/>
                  </a:cubicBezTo>
                  <a:cubicBezTo>
                    <a:pt x="401" y="11214"/>
                    <a:pt x="426" y="11740"/>
                    <a:pt x="451" y="12267"/>
                  </a:cubicBezTo>
                  <a:cubicBezTo>
                    <a:pt x="451" y="12317"/>
                    <a:pt x="501" y="12392"/>
                    <a:pt x="577" y="12392"/>
                  </a:cubicBezTo>
                  <a:cubicBezTo>
                    <a:pt x="1203" y="12367"/>
                    <a:pt x="1830" y="12342"/>
                    <a:pt x="2456" y="12292"/>
                  </a:cubicBezTo>
                  <a:cubicBezTo>
                    <a:pt x="2506" y="12292"/>
                    <a:pt x="2582" y="12242"/>
                    <a:pt x="2582" y="12167"/>
                  </a:cubicBezTo>
                  <a:cubicBezTo>
                    <a:pt x="2531" y="11314"/>
                    <a:pt x="2506" y="10487"/>
                    <a:pt x="2456" y="9635"/>
                  </a:cubicBezTo>
                  <a:cubicBezTo>
                    <a:pt x="2456" y="9560"/>
                    <a:pt x="2456" y="9460"/>
                    <a:pt x="2456" y="9359"/>
                  </a:cubicBezTo>
                  <a:cubicBezTo>
                    <a:pt x="2431" y="8933"/>
                    <a:pt x="2406" y="8507"/>
                    <a:pt x="2381" y="8106"/>
                  </a:cubicBezTo>
                  <a:cubicBezTo>
                    <a:pt x="2281" y="5951"/>
                    <a:pt x="2181" y="3796"/>
                    <a:pt x="2055" y="1640"/>
                  </a:cubicBezTo>
                  <a:cubicBezTo>
                    <a:pt x="2055" y="1490"/>
                    <a:pt x="2055" y="1364"/>
                    <a:pt x="2055" y="1214"/>
                  </a:cubicBezTo>
                  <a:cubicBezTo>
                    <a:pt x="2030" y="863"/>
                    <a:pt x="2005" y="512"/>
                    <a:pt x="2005" y="161"/>
                  </a:cubicBezTo>
                  <a:cubicBezTo>
                    <a:pt x="1980" y="161"/>
                    <a:pt x="1980" y="136"/>
                    <a:pt x="1980" y="136"/>
                  </a:cubicBezTo>
                  <a:cubicBezTo>
                    <a:pt x="1980" y="86"/>
                    <a:pt x="1980" y="61"/>
                    <a:pt x="1955" y="36"/>
                  </a:cubicBezTo>
                  <a:cubicBezTo>
                    <a:pt x="1920" y="18"/>
                    <a:pt x="1884" y="1"/>
                    <a:pt x="1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402479" y="3418335"/>
              <a:ext cx="21861" cy="31384"/>
            </a:xfrm>
            <a:custGeom>
              <a:avLst/>
              <a:gdLst/>
              <a:ahLst/>
              <a:cxnLst/>
              <a:rect l="l" t="t" r="r" b="b"/>
              <a:pathLst>
                <a:path w="753" h="1081" extrusionOk="0">
                  <a:moveTo>
                    <a:pt x="352" y="1"/>
                  </a:moveTo>
                  <a:cubicBezTo>
                    <a:pt x="151" y="1"/>
                    <a:pt x="1" y="251"/>
                    <a:pt x="1" y="552"/>
                  </a:cubicBezTo>
                  <a:cubicBezTo>
                    <a:pt x="25" y="839"/>
                    <a:pt x="185" y="1080"/>
                    <a:pt x="374" y="1080"/>
                  </a:cubicBezTo>
                  <a:cubicBezTo>
                    <a:pt x="383" y="1080"/>
                    <a:pt x="393" y="1079"/>
                    <a:pt x="402" y="1078"/>
                  </a:cubicBezTo>
                  <a:cubicBezTo>
                    <a:pt x="602" y="1078"/>
                    <a:pt x="753" y="828"/>
                    <a:pt x="728" y="527"/>
                  </a:cubicBezTo>
                  <a:cubicBezTo>
                    <a:pt x="728" y="226"/>
                    <a:pt x="552" y="1"/>
                    <a:pt x="3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1632416" y="3130188"/>
              <a:ext cx="106259" cy="334745"/>
            </a:xfrm>
            <a:custGeom>
              <a:avLst/>
              <a:gdLst/>
              <a:ahLst/>
              <a:cxnLst/>
              <a:rect l="l" t="t" r="r" b="b"/>
              <a:pathLst>
                <a:path w="3660" h="11530" extrusionOk="0">
                  <a:moveTo>
                    <a:pt x="1021" y="9919"/>
                  </a:moveTo>
                  <a:cubicBezTo>
                    <a:pt x="1040" y="9919"/>
                    <a:pt x="1059" y="9921"/>
                    <a:pt x="1078" y="9926"/>
                  </a:cubicBezTo>
                  <a:cubicBezTo>
                    <a:pt x="1254" y="9951"/>
                    <a:pt x="1379" y="10226"/>
                    <a:pt x="1329" y="10527"/>
                  </a:cubicBezTo>
                  <a:cubicBezTo>
                    <a:pt x="1262" y="10797"/>
                    <a:pt x="1093" y="10986"/>
                    <a:pt x="915" y="10986"/>
                  </a:cubicBezTo>
                  <a:cubicBezTo>
                    <a:pt x="894" y="10986"/>
                    <a:pt x="873" y="10983"/>
                    <a:pt x="853" y="10978"/>
                  </a:cubicBezTo>
                  <a:cubicBezTo>
                    <a:pt x="652" y="10953"/>
                    <a:pt x="552" y="10677"/>
                    <a:pt x="602" y="10377"/>
                  </a:cubicBezTo>
                  <a:cubicBezTo>
                    <a:pt x="648" y="10127"/>
                    <a:pt x="837" y="9919"/>
                    <a:pt x="1021" y="9919"/>
                  </a:cubicBezTo>
                  <a:close/>
                  <a:moveTo>
                    <a:pt x="2131" y="1"/>
                  </a:moveTo>
                  <a:cubicBezTo>
                    <a:pt x="2056" y="427"/>
                    <a:pt x="1956" y="853"/>
                    <a:pt x="1880" y="1254"/>
                  </a:cubicBezTo>
                  <a:cubicBezTo>
                    <a:pt x="1504" y="3334"/>
                    <a:pt x="1103" y="5389"/>
                    <a:pt x="727" y="7444"/>
                  </a:cubicBezTo>
                  <a:lnTo>
                    <a:pt x="1" y="11204"/>
                  </a:lnTo>
                  <a:lnTo>
                    <a:pt x="1580" y="11530"/>
                  </a:lnTo>
                  <a:cubicBezTo>
                    <a:pt x="1655" y="11104"/>
                    <a:pt x="1730" y="10703"/>
                    <a:pt x="1805" y="10302"/>
                  </a:cubicBezTo>
                  <a:cubicBezTo>
                    <a:pt x="2206" y="8372"/>
                    <a:pt x="2582" y="6467"/>
                    <a:pt x="2958" y="4537"/>
                  </a:cubicBezTo>
                  <a:cubicBezTo>
                    <a:pt x="3209" y="3359"/>
                    <a:pt x="3434" y="2181"/>
                    <a:pt x="3660" y="1003"/>
                  </a:cubicBezTo>
                  <a:cubicBezTo>
                    <a:pt x="3434" y="853"/>
                    <a:pt x="3209" y="677"/>
                    <a:pt x="2983" y="527"/>
                  </a:cubicBezTo>
                  <a:cubicBezTo>
                    <a:pt x="2707" y="352"/>
                    <a:pt x="2432" y="176"/>
                    <a:pt x="2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1623677" y="3120462"/>
              <a:ext cx="123737" cy="352658"/>
            </a:xfrm>
            <a:custGeom>
              <a:avLst/>
              <a:gdLst/>
              <a:ahLst/>
              <a:cxnLst/>
              <a:rect l="l" t="t" r="r" b="b"/>
              <a:pathLst>
                <a:path w="4262" h="12147" extrusionOk="0">
                  <a:moveTo>
                    <a:pt x="2432" y="336"/>
                  </a:moveTo>
                  <a:cubicBezTo>
                    <a:pt x="2733" y="511"/>
                    <a:pt x="3008" y="687"/>
                    <a:pt x="3284" y="862"/>
                  </a:cubicBezTo>
                  <a:cubicBezTo>
                    <a:pt x="3510" y="1012"/>
                    <a:pt x="3735" y="1188"/>
                    <a:pt x="3961" y="1338"/>
                  </a:cubicBezTo>
                  <a:cubicBezTo>
                    <a:pt x="3735" y="2516"/>
                    <a:pt x="3510" y="3694"/>
                    <a:pt x="3259" y="4872"/>
                  </a:cubicBezTo>
                  <a:cubicBezTo>
                    <a:pt x="2883" y="6802"/>
                    <a:pt x="2507" y="8707"/>
                    <a:pt x="2106" y="10637"/>
                  </a:cubicBezTo>
                  <a:cubicBezTo>
                    <a:pt x="2031" y="11038"/>
                    <a:pt x="1956" y="11439"/>
                    <a:pt x="1881" y="11865"/>
                  </a:cubicBezTo>
                  <a:lnTo>
                    <a:pt x="302" y="11539"/>
                  </a:lnTo>
                  <a:lnTo>
                    <a:pt x="1028" y="7779"/>
                  </a:lnTo>
                  <a:cubicBezTo>
                    <a:pt x="1404" y="5724"/>
                    <a:pt x="1805" y="3669"/>
                    <a:pt x="2181" y="1589"/>
                  </a:cubicBezTo>
                  <a:cubicBezTo>
                    <a:pt x="2257" y="1188"/>
                    <a:pt x="2357" y="762"/>
                    <a:pt x="2432" y="336"/>
                  </a:cubicBezTo>
                  <a:close/>
                  <a:moveTo>
                    <a:pt x="2344" y="1"/>
                  </a:moveTo>
                  <a:cubicBezTo>
                    <a:pt x="2277" y="1"/>
                    <a:pt x="2206" y="29"/>
                    <a:pt x="2206" y="85"/>
                  </a:cubicBezTo>
                  <a:cubicBezTo>
                    <a:pt x="2206" y="110"/>
                    <a:pt x="2181" y="135"/>
                    <a:pt x="2181" y="160"/>
                  </a:cubicBezTo>
                  <a:cubicBezTo>
                    <a:pt x="2006" y="1063"/>
                    <a:pt x="1856" y="1940"/>
                    <a:pt x="1680" y="2842"/>
                  </a:cubicBezTo>
                  <a:lnTo>
                    <a:pt x="1455" y="3995"/>
                  </a:lnTo>
                  <a:cubicBezTo>
                    <a:pt x="1404" y="4271"/>
                    <a:pt x="1354" y="4546"/>
                    <a:pt x="1304" y="4847"/>
                  </a:cubicBezTo>
                  <a:cubicBezTo>
                    <a:pt x="1279" y="4947"/>
                    <a:pt x="1254" y="5073"/>
                    <a:pt x="1229" y="5198"/>
                  </a:cubicBezTo>
                  <a:cubicBezTo>
                    <a:pt x="1154" y="5549"/>
                    <a:pt x="1104" y="5900"/>
                    <a:pt x="1028" y="6251"/>
                  </a:cubicBezTo>
                  <a:cubicBezTo>
                    <a:pt x="1028" y="6276"/>
                    <a:pt x="1028" y="6301"/>
                    <a:pt x="1028" y="6326"/>
                  </a:cubicBezTo>
                  <a:cubicBezTo>
                    <a:pt x="953" y="6702"/>
                    <a:pt x="878" y="7103"/>
                    <a:pt x="803" y="7479"/>
                  </a:cubicBezTo>
                  <a:cubicBezTo>
                    <a:pt x="778" y="7579"/>
                    <a:pt x="753" y="7679"/>
                    <a:pt x="753" y="7754"/>
                  </a:cubicBezTo>
                  <a:cubicBezTo>
                    <a:pt x="678" y="8080"/>
                    <a:pt x="627" y="8381"/>
                    <a:pt x="577" y="8682"/>
                  </a:cubicBezTo>
                  <a:cubicBezTo>
                    <a:pt x="552" y="8782"/>
                    <a:pt x="527" y="8857"/>
                    <a:pt x="527" y="8957"/>
                  </a:cubicBezTo>
                  <a:lnTo>
                    <a:pt x="277" y="10185"/>
                  </a:lnTo>
                  <a:cubicBezTo>
                    <a:pt x="201" y="10662"/>
                    <a:pt x="101" y="11138"/>
                    <a:pt x="26" y="11614"/>
                  </a:cubicBezTo>
                  <a:cubicBezTo>
                    <a:pt x="1" y="11689"/>
                    <a:pt x="26" y="11764"/>
                    <a:pt x="101" y="11789"/>
                  </a:cubicBezTo>
                  <a:cubicBezTo>
                    <a:pt x="728" y="11890"/>
                    <a:pt x="1329" y="12015"/>
                    <a:pt x="1956" y="12140"/>
                  </a:cubicBezTo>
                  <a:cubicBezTo>
                    <a:pt x="1965" y="12145"/>
                    <a:pt x="1975" y="12147"/>
                    <a:pt x="1986" y="12147"/>
                  </a:cubicBezTo>
                  <a:cubicBezTo>
                    <a:pt x="2038" y="12147"/>
                    <a:pt x="2106" y="12102"/>
                    <a:pt x="2106" y="12040"/>
                  </a:cubicBezTo>
                  <a:cubicBezTo>
                    <a:pt x="2332" y="10987"/>
                    <a:pt x="2532" y="9910"/>
                    <a:pt x="2758" y="8857"/>
                  </a:cubicBezTo>
                  <a:cubicBezTo>
                    <a:pt x="2758" y="8757"/>
                    <a:pt x="2783" y="8657"/>
                    <a:pt x="2808" y="8581"/>
                  </a:cubicBezTo>
                  <a:cubicBezTo>
                    <a:pt x="2808" y="8531"/>
                    <a:pt x="2833" y="8481"/>
                    <a:pt x="2833" y="8431"/>
                  </a:cubicBezTo>
                  <a:cubicBezTo>
                    <a:pt x="2958" y="7754"/>
                    <a:pt x="3109" y="7078"/>
                    <a:pt x="3234" y="6426"/>
                  </a:cubicBezTo>
                  <a:cubicBezTo>
                    <a:pt x="3485" y="5173"/>
                    <a:pt x="3735" y="3895"/>
                    <a:pt x="3986" y="2642"/>
                  </a:cubicBezTo>
                  <a:cubicBezTo>
                    <a:pt x="4061" y="2241"/>
                    <a:pt x="4136" y="1865"/>
                    <a:pt x="4211" y="1464"/>
                  </a:cubicBezTo>
                  <a:cubicBezTo>
                    <a:pt x="4237" y="1413"/>
                    <a:pt x="4237" y="1363"/>
                    <a:pt x="4237" y="1313"/>
                  </a:cubicBezTo>
                  <a:cubicBezTo>
                    <a:pt x="4262" y="1263"/>
                    <a:pt x="4237" y="1213"/>
                    <a:pt x="4186" y="1163"/>
                  </a:cubicBezTo>
                  <a:cubicBezTo>
                    <a:pt x="3936" y="987"/>
                    <a:pt x="3685" y="812"/>
                    <a:pt x="3435" y="636"/>
                  </a:cubicBezTo>
                  <a:cubicBezTo>
                    <a:pt x="3109" y="411"/>
                    <a:pt x="2758" y="210"/>
                    <a:pt x="2407" y="10"/>
                  </a:cubicBezTo>
                  <a:cubicBezTo>
                    <a:pt x="2388" y="4"/>
                    <a:pt x="2366" y="1"/>
                    <a:pt x="2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1648442" y="3418132"/>
              <a:ext cx="24039" cy="31007"/>
            </a:xfrm>
            <a:custGeom>
              <a:avLst/>
              <a:gdLst/>
              <a:ahLst/>
              <a:cxnLst/>
              <a:rect l="l" t="t" r="r" b="b"/>
              <a:pathLst>
                <a:path w="828" h="1068" extrusionOk="0">
                  <a:moveTo>
                    <a:pt x="469" y="1"/>
                  </a:moveTo>
                  <a:cubicBezTo>
                    <a:pt x="285" y="1"/>
                    <a:pt x="96" y="209"/>
                    <a:pt x="50" y="459"/>
                  </a:cubicBezTo>
                  <a:cubicBezTo>
                    <a:pt x="0" y="759"/>
                    <a:pt x="100" y="1035"/>
                    <a:pt x="301" y="1060"/>
                  </a:cubicBezTo>
                  <a:cubicBezTo>
                    <a:pt x="321" y="1065"/>
                    <a:pt x="342" y="1068"/>
                    <a:pt x="363" y="1068"/>
                  </a:cubicBezTo>
                  <a:cubicBezTo>
                    <a:pt x="541" y="1068"/>
                    <a:pt x="710" y="879"/>
                    <a:pt x="777" y="609"/>
                  </a:cubicBezTo>
                  <a:cubicBezTo>
                    <a:pt x="827" y="308"/>
                    <a:pt x="702" y="33"/>
                    <a:pt x="526" y="8"/>
                  </a:cubicBezTo>
                  <a:cubicBezTo>
                    <a:pt x="507" y="3"/>
                    <a:pt x="488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1457785" y="3073429"/>
              <a:ext cx="163017" cy="88172"/>
            </a:xfrm>
            <a:custGeom>
              <a:avLst/>
              <a:gdLst/>
              <a:ahLst/>
              <a:cxnLst/>
              <a:rect l="l" t="t" r="r" b="b"/>
              <a:pathLst>
                <a:path w="5615" h="3037" extrusionOk="0">
                  <a:moveTo>
                    <a:pt x="4712" y="1"/>
                  </a:moveTo>
                  <a:cubicBezTo>
                    <a:pt x="4737" y="352"/>
                    <a:pt x="4712" y="703"/>
                    <a:pt x="4512" y="1028"/>
                  </a:cubicBezTo>
                  <a:cubicBezTo>
                    <a:pt x="4236" y="1555"/>
                    <a:pt x="3710" y="1855"/>
                    <a:pt x="3108" y="1906"/>
                  </a:cubicBezTo>
                  <a:cubicBezTo>
                    <a:pt x="2925" y="1916"/>
                    <a:pt x="2738" y="1930"/>
                    <a:pt x="2552" y="1930"/>
                  </a:cubicBezTo>
                  <a:cubicBezTo>
                    <a:pt x="2279" y="1930"/>
                    <a:pt x="2008" y="1899"/>
                    <a:pt x="1755" y="1780"/>
                  </a:cubicBezTo>
                  <a:cubicBezTo>
                    <a:pt x="1179" y="1530"/>
                    <a:pt x="803" y="953"/>
                    <a:pt x="778" y="327"/>
                  </a:cubicBezTo>
                  <a:cubicBezTo>
                    <a:pt x="778" y="277"/>
                    <a:pt x="752" y="251"/>
                    <a:pt x="752" y="201"/>
                  </a:cubicBezTo>
                  <a:cubicBezTo>
                    <a:pt x="276" y="552"/>
                    <a:pt x="1" y="1003"/>
                    <a:pt x="26" y="1429"/>
                  </a:cubicBezTo>
                  <a:cubicBezTo>
                    <a:pt x="51" y="1881"/>
                    <a:pt x="351" y="2307"/>
                    <a:pt x="878" y="2607"/>
                  </a:cubicBezTo>
                  <a:cubicBezTo>
                    <a:pt x="1390" y="2887"/>
                    <a:pt x="2031" y="3036"/>
                    <a:pt x="2722" y="3036"/>
                  </a:cubicBezTo>
                  <a:cubicBezTo>
                    <a:pt x="2775" y="3036"/>
                    <a:pt x="2829" y="3035"/>
                    <a:pt x="2883" y="3033"/>
                  </a:cubicBezTo>
                  <a:cubicBezTo>
                    <a:pt x="3635" y="2983"/>
                    <a:pt x="4336" y="2783"/>
                    <a:pt x="4838" y="2407"/>
                  </a:cubicBezTo>
                  <a:cubicBezTo>
                    <a:pt x="5339" y="2056"/>
                    <a:pt x="5615" y="1630"/>
                    <a:pt x="5590" y="1179"/>
                  </a:cubicBezTo>
                  <a:cubicBezTo>
                    <a:pt x="5565" y="728"/>
                    <a:pt x="5264" y="302"/>
                    <a:pt x="4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451979" y="3066171"/>
              <a:ext cx="174660" cy="101875"/>
            </a:xfrm>
            <a:custGeom>
              <a:avLst/>
              <a:gdLst/>
              <a:ahLst/>
              <a:cxnLst/>
              <a:rect l="l" t="t" r="r" b="b"/>
              <a:pathLst>
                <a:path w="6016" h="3509" extrusionOk="0">
                  <a:moveTo>
                    <a:pt x="4912" y="0"/>
                  </a:moveTo>
                  <a:cubicBezTo>
                    <a:pt x="4912" y="25"/>
                    <a:pt x="4912" y="50"/>
                    <a:pt x="4912" y="75"/>
                  </a:cubicBezTo>
                  <a:cubicBezTo>
                    <a:pt x="4912" y="126"/>
                    <a:pt x="4912" y="201"/>
                    <a:pt x="4912" y="251"/>
                  </a:cubicBezTo>
                  <a:lnTo>
                    <a:pt x="4937" y="251"/>
                  </a:lnTo>
                  <a:cubicBezTo>
                    <a:pt x="5464" y="552"/>
                    <a:pt x="5765" y="978"/>
                    <a:pt x="5790" y="1429"/>
                  </a:cubicBezTo>
                  <a:cubicBezTo>
                    <a:pt x="5815" y="1880"/>
                    <a:pt x="5539" y="2306"/>
                    <a:pt x="5038" y="2657"/>
                  </a:cubicBezTo>
                  <a:cubicBezTo>
                    <a:pt x="4536" y="3033"/>
                    <a:pt x="3835" y="3233"/>
                    <a:pt x="3083" y="3283"/>
                  </a:cubicBezTo>
                  <a:cubicBezTo>
                    <a:pt x="3029" y="3285"/>
                    <a:pt x="2975" y="3286"/>
                    <a:pt x="2922" y="3286"/>
                  </a:cubicBezTo>
                  <a:cubicBezTo>
                    <a:pt x="2231" y="3286"/>
                    <a:pt x="1590" y="3137"/>
                    <a:pt x="1078" y="2857"/>
                  </a:cubicBezTo>
                  <a:cubicBezTo>
                    <a:pt x="551" y="2557"/>
                    <a:pt x="251" y="2131"/>
                    <a:pt x="226" y="1679"/>
                  </a:cubicBezTo>
                  <a:cubicBezTo>
                    <a:pt x="201" y="1253"/>
                    <a:pt x="476" y="802"/>
                    <a:pt x="952" y="451"/>
                  </a:cubicBezTo>
                  <a:cubicBezTo>
                    <a:pt x="952" y="376"/>
                    <a:pt x="952" y="301"/>
                    <a:pt x="952" y="201"/>
                  </a:cubicBezTo>
                  <a:cubicBezTo>
                    <a:pt x="902" y="226"/>
                    <a:pt x="877" y="251"/>
                    <a:pt x="852" y="276"/>
                  </a:cubicBezTo>
                  <a:cubicBezTo>
                    <a:pt x="476" y="527"/>
                    <a:pt x="226" y="827"/>
                    <a:pt x="100" y="1153"/>
                  </a:cubicBezTo>
                  <a:cubicBezTo>
                    <a:pt x="75" y="1228"/>
                    <a:pt x="50" y="1303"/>
                    <a:pt x="50" y="1354"/>
                  </a:cubicBezTo>
                  <a:cubicBezTo>
                    <a:pt x="25" y="1479"/>
                    <a:pt x="0" y="1579"/>
                    <a:pt x="25" y="1704"/>
                  </a:cubicBezTo>
                  <a:cubicBezTo>
                    <a:pt x="25" y="1755"/>
                    <a:pt x="25" y="1780"/>
                    <a:pt x="25" y="1830"/>
                  </a:cubicBezTo>
                  <a:cubicBezTo>
                    <a:pt x="100" y="2306"/>
                    <a:pt x="426" y="2732"/>
                    <a:pt x="978" y="3058"/>
                  </a:cubicBezTo>
                  <a:cubicBezTo>
                    <a:pt x="1504" y="3334"/>
                    <a:pt x="2155" y="3509"/>
                    <a:pt x="2882" y="3509"/>
                  </a:cubicBezTo>
                  <a:lnTo>
                    <a:pt x="3108" y="3509"/>
                  </a:lnTo>
                  <a:cubicBezTo>
                    <a:pt x="3885" y="3459"/>
                    <a:pt x="4637" y="3233"/>
                    <a:pt x="5163" y="2832"/>
                  </a:cubicBezTo>
                  <a:cubicBezTo>
                    <a:pt x="5439" y="2657"/>
                    <a:pt x="5664" y="2431"/>
                    <a:pt x="5790" y="2181"/>
                  </a:cubicBezTo>
                  <a:cubicBezTo>
                    <a:pt x="5940" y="1930"/>
                    <a:pt x="6015" y="1679"/>
                    <a:pt x="5990" y="1404"/>
                  </a:cubicBezTo>
                  <a:cubicBezTo>
                    <a:pt x="5990" y="1329"/>
                    <a:pt x="5990" y="1253"/>
                    <a:pt x="5965" y="1178"/>
                  </a:cubicBezTo>
                  <a:cubicBezTo>
                    <a:pt x="5940" y="1053"/>
                    <a:pt x="5890" y="953"/>
                    <a:pt x="5840" y="852"/>
                  </a:cubicBezTo>
                  <a:cubicBezTo>
                    <a:pt x="5689" y="552"/>
                    <a:pt x="5414" y="276"/>
                    <a:pt x="5038" y="75"/>
                  </a:cubicBezTo>
                  <a:cubicBezTo>
                    <a:pt x="4988" y="50"/>
                    <a:pt x="4963" y="25"/>
                    <a:pt x="4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217658" y="2791843"/>
              <a:ext cx="50981" cy="69881"/>
            </a:xfrm>
            <a:custGeom>
              <a:avLst/>
              <a:gdLst/>
              <a:ahLst/>
              <a:cxnLst/>
              <a:rect l="l" t="t" r="r" b="b"/>
              <a:pathLst>
                <a:path w="1756" h="2407" extrusionOk="0">
                  <a:moveTo>
                    <a:pt x="1655" y="1"/>
                  </a:moveTo>
                  <a:cubicBezTo>
                    <a:pt x="1605" y="26"/>
                    <a:pt x="1580" y="26"/>
                    <a:pt x="1555" y="51"/>
                  </a:cubicBezTo>
                  <a:cubicBezTo>
                    <a:pt x="1530" y="51"/>
                    <a:pt x="1505" y="76"/>
                    <a:pt x="1505" y="76"/>
                  </a:cubicBezTo>
                  <a:cubicBezTo>
                    <a:pt x="1279" y="176"/>
                    <a:pt x="953" y="326"/>
                    <a:pt x="678" y="527"/>
                  </a:cubicBezTo>
                  <a:cubicBezTo>
                    <a:pt x="627" y="552"/>
                    <a:pt x="577" y="577"/>
                    <a:pt x="552" y="627"/>
                  </a:cubicBezTo>
                  <a:cubicBezTo>
                    <a:pt x="352" y="777"/>
                    <a:pt x="176" y="953"/>
                    <a:pt x="76" y="1178"/>
                  </a:cubicBezTo>
                  <a:cubicBezTo>
                    <a:pt x="76" y="1204"/>
                    <a:pt x="51" y="1229"/>
                    <a:pt x="51" y="1279"/>
                  </a:cubicBezTo>
                  <a:cubicBezTo>
                    <a:pt x="26" y="1279"/>
                    <a:pt x="26" y="1304"/>
                    <a:pt x="26" y="1304"/>
                  </a:cubicBezTo>
                  <a:cubicBezTo>
                    <a:pt x="1" y="1429"/>
                    <a:pt x="1" y="1554"/>
                    <a:pt x="51" y="1705"/>
                  </a:cubicBezTo>
                  <a:cubicBezTo>
                    <a:pt x="176" y="2031"/>
                    <a:pt x="502" y="2231"/>
                    <a:pt x="803" y="2407"/>
                  </a:cubicBezTo>
                  <a:cubicBezTo>
                    <a:pt x="853" y="2031"/>
                    <a:pt x="978" y="1655"/>
                    <a:pt x="1204" y="1354"/>
                  </a:cubicBezTo>
                  <a:cubicBezTo>
                    <a:pt x="1354" y="1153"/>
                    <a:pt x="1555" y="1003"/>
                    <a:pt x="1755" y="878"/>
                  </a:cubicBezTo>
                  <a:cubicBezTo>
                    <a:pt x="1705" y="552"/>
                    <a:pt x="1655" y="251"/>
                    <a:pt x="1655" y="1"/>
                  </a:cubicBezTo>
                  <a:close/>
                </a:path>
              </a:pathLst>
            </a:custGeom>
            <a:solidFill>
              <a:srgbClr val="CAA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1792501" y="2765655"/>
              <a:ext cx="53884" cy="66978"/>
            </a:xfrm>
            <a:custGeom>
              <a:avLst/>
              <a:gdLst/>
              <a:ahLst/>
              <a:cxnLst/>
              <a:rect l="l" t="t" r="r" b="b"/>
              <a:pathLst>
                <a:path w="1856" h="2307" extrusionOk="0">
                  <a:moveTo>
                    <a:pt x="26" y="0"/>
                  </a:moveTo>
                  <a:cubicBezTo>
                    <a:pt x="26" y="251"/>
                    <a:pt x="26" y="527"/>
                    <a:pt x="0" y="877"/>
                  </a:cubicBezTo>
                  <a:cubicBezTo>
                    <a:pt x="602" y="1153"/>
                    <a:pt x="1003" y="1679"/>
                    <a:pt x="1128" y="2306"/>
                  </a:cubicBezTo>
                  <a:cubicBezTo>
                    <a:pt x="1178" y="2281"/>
                    <a:pt x="1254" y="2231"/>
                    <a:pt x="1304" y="2181"/>
                  </a:cubicBezTo>
                  <a:cubicBezTo>
                    <a:pt x="1579" y="1980"/>
                    <a:pt x="1855" y="1679"/>
                    <a:pt x="1830" y="1329"/>
                  </a:cubicBezTo>
                  <a:cubicBezTo>
                    <a:pt x="1830" y="1253"/>
                    <a:pt x="1805" y="1203"/>
                    <a:pt x="1780" y="1128"/>
                  </a:cubicBezTo>
                  <a:cubicBezTo>
                    <a:pt x="1730" y="1003"/>
                    <a:pt x="1655" y="903"/>
                    <a:pt x="1554" y="802"/>
                  </a:cubicBezTo>
                  <a:cubicBezTo>
                    <a:pt x="1279" y="527"/>
                    <a:pt x="903" y="351"/>
                    <a:pt x="552" y="201"/>
                  </a:cubicBezTo>
                  <a:cubicBezTo>
                    <a:pt x="401" y="126"/>
                    <a:pt x="251" y="75"/>
                    <a:pt x="101" y="25"/>
                  </a:cubicBezTo>
                  <a:cubicBezTo>
                    <a:pt x="76" y="25"/>
                    <a:pt x="51" y="0"/>
                    <a:pt x="26" y="0"/>
                  </a:cubicBezTo>
                  <a:close/>
                </a:path>
              </a:pathLst>
            </a:custGeom>
            <a:solidFill>
              <a:srgbClr val="CAA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1851437" y="2794746"/>
              <a:ext cx="29" cy="755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26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1237313" y="2794020"/>
              <a:ext cx="24039" cy="13123"/>
            </a:xfrm>
            <a:custGeom>
              <a:avLst/>
              <a:gdLst/>
              <a:ahLst/>
              <a:cxnLst/>
              <a:rect l="l" t="t" r="r" b="b"/>
              <a:pathLst>
                <a:path w="828" h="452" extrusionOk="0">
                  <a:moveTo>
                    <a:pt x="828" y="1"/>
                  </a:moveTo>
                  <a:cubicBezTo>
                    <a:pt x="602" y="101"/>
                    <a:pt x="276" y="251"/>
                    <a:pt x="1" y="452"/>
                  </a:cubicBezTo>
                  <a:cubicBezTo>
                    <a:pt x="251" y="276"/>
                    <a:pt x="552" y="126"/>
                    <a:pt x="828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1206016" y="2826769"/>
              <a:ext cx="34955" cy="43694"/>
            </a:xfrm>
            <a:custGeom>
              <a:avLst/>
              <a:gdLst/>
              <a:ahLst/>
              <a:cxnLst/>
              <a:rect l="l" t="t" r="r" b="b"/>
              <a:pathLst>
                <a:path w="1204" h="1505" extrusionOk="0">
                  <a:moveTo>
                    <a:pt x="176" y="1"/>
                  </a:moveTo>
                  <a:cubicBezTo>
                    <a:pt x="175" y="11"/>
                    <a:pt x="174" y="21"/>
                    <a:pt x="174" y="31"/>
                  </a:cubicBezTo>
                  <a:lnTo>
                    <a:pt x="174" y="31"/>
                  </a:lnTo>
                  <a:cubicBezTo>
                    <a:pt x="176" y="22"/>
                    <a:pt x="176" y="11"/>
                    <a:pt x="176" y="1"/>
                  </a:cubicBezTo>
                  <a:close/>
                  <a:moveTo>
                    <a:pt x="174" y="31"/>
                  </a:moveTo>
                  <a:lnTo>
                    <a:pt x="174" y="31"/>
                  </a:lnTo>
                  <a:cubicBezTo>
                    <a:pt x="172" y="43"/>
                    <a:pt x="165" y="51"/>
                    <a:pt x="151" y="51"/>
                  </a:cubicBezTo>
                  <a:cubicBezTo>
                    <a:pt x="1" y="752"/>
                    <a:pt x="627" y="1204"/>
                    <a:pt x="1204" y="1504"/>
                  </a:cubicBezTo>
                  <a:cubicBezTo>
                    <a:pt x="1204" y="1404"/>
                    <a:pt x="1204" y="1304"/>
                    <a:pt x="1204" y="1204"/>
                  </a:cubicBezTo>
                  <a:cubicBezTo>
                    <a:pt x="903" y="1028"/>
                    <a:pt x="577" y="828"/>
                    <a:pt x="452" y="502"/>
                  </a:cubicBezTo>
                  <a:cubicBezTo>
                    <a:pt x="402" y="351"/>
                    <a:pt x="402" y="226"/>
                    <a:pt x="427" y="101"/>
                  </a:cubicBezTo>
                  <a:lnTo>
                    <a:pt x="427" y="101"/>
                  </a:lnTo>
                  <a:cubicBezTo>
                    <a:pt x="401" y="145"/>
                    <a:pt x="359" y="164"/>
                    <a:pt x="317" y="164"/>
                  </a:cubicBezTo>
                  <a:cubicBezTo>
                    <a:pt x="247" y="164"/>
                    <a:pt x="177" y="112"/>
                    <a:pt x="174" y="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1262774" y="2791843"/>
              <a:ext cx="2932" cy="1481"/>
            </a:xfrm>
            <a:custGeom>
              <a:avLst/>
              <a:gdLst/>
              <a:ahLst/>
              <a:cxnLst/>
              <a:rect l="l" t="t" r="r" b="b"/>
              <a:pathLst>
                <a:path w="101" h="51" extrusionOk="0">
                  <a:moveTo>
                    <a:pt x="101" y="1"/>
                  </a:moveTo>
                  <a:cubicBezTo>
                    <a:pt x="90" y="1"/>
                    <a:pt x="83" y="6"/>
                    <a:pt x="78" y="11"/>
                  </a:cubicBezTo>
                  <a:lnTo>
                    <a:pt x="78" y="11"/>
                  </a:lnTo>
                  <a:cubicBezTo>
                    <a:pt x="85" y="8"/>
                    <a:pt x="93" y="5"/>
                    <a:pt x="101" y="1"/>
                  </a:cubicBezTo>
                  <a:close/>
                  <a:moveTo>
                    <a:pt x="78" y="11"/>
                  </a:moveTo>
                  <a:cubicBezTo>
                    <a:pt x="42" y="26"/>
                    <a:pt x="22" y="30"/>
                    <a:pt x="1" y="51"/>
                  </a:cubicBezTo>
                  <a:cubicBezTo>
                    <a:pt x="26" y="51"/>
                    <a:pt x="51" y="26"/>
                    <a:pt x="51" y="26"/>
                  </a:cubicBezTo>
                  <a:cubicBezTo>
                    <a:pt x="65" y="26"/>
                    <a:pt x="71" y="18"/>
                    <a:pt x="78" y="1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1233684" y="2810046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1795404" y="2766381"/>
              <a:ext cx="42242" cy="22587"/>
            </a:xfrm>
            <a:custGeom>
              <a:avLst/>
              <a:gdLst/>
              <a:ahLst/>
              <a:cxnLst/>
              <a:rect l="l" t="t" r="r" b="b"/>
              <a:pathLst>
                <a:path w="1455" h="778" extrusionOk="0">
                  <a:moveTo>
                    <a:pt x="1" y="0"/>
                  </a:moveTo>
                  <a:lnTo>
                    <a:pt x="1" y="0"/>
                  </a:lnTo>
                  <a:cubicBezTo>
                    <a:pt x="86" y="30"/>
                    <a:pt x="175" y="61"/>
                    <a:pt x="264" y="93"/>
                  </a:cubicBezTo>
                  <a:lnTo>
                    <a:pt x="264" y="93"/>
                  </a:lnTo>
                  <a:cubicBezTo>
                    <a:pt x="176" y="59"/>
                    <a:pt x="89" y="30"/>
                    <a:pt x="1" y="0"/>
                  </a:cubicBezTo>
                  <a:close/>
                  <a:moveTo>
                    <a:pt x="264" y="93"/>
                  </a:moveTo>
                  <a:lnTo>
                    <a:pt x="264" y="93"/>
                  </a:lnTo>
                  <a:cubicBezTo>
                    <a:pt x="327" y="118"/>
                    <a:pt x="389" y="145"/>
                    <a:pt x="452" y="176"/>
                  </a:cubicBezTo>
                  <a:cubicBezTo>
                    <a:pt x="803" y="326"/>
                    <a:pt x="1179" y="502"/>
                    <a:pt x="1454" y="777"/>
                  </a:cubicBezTo>
                  <a:cubicBezTo>
                    <a:pt x="1163" y="445"/>
                    <a:pt x="700" y="250"/>
                    <a:pt x="264" y="93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1825250" y="2795472"/>
              <a:ext cx="28394" cy="45871"/>
            </a:xfrm>
            <a:custGeom>
              <a:avLst/>
              <a:gdLst/>
              <a:ahLst/>
              <a:cxnLst/>
              <a:rect l="l" t="t" r="r" b="b"/>
              <a:pathLst>
                <a:path w="978" h="1580" extrusionOk="0">
                  <a:moveTo>
                    <a:pt x="903" y="1"/>
                  </a:moveTo>
                  <a:cubicBezTo>
                    <a:pt x="935" y="99"/>
                    <a:pt x="851" y="175"/>
                    <a:pt x="767" y="175"/>
                  </a:cubicBezTo>
                  <a:cubicBezTo>
                    <a:pt x="723" y="175"/>
                    <a:pt x="678" y="154"/>
                    <a:pt x="652" y="101"/>
                  </a:cubicBezTo>
                  <a:lnTo>
                    <a:pt x="652" y="101"/>
                  </a:lnTo>
                  <a:cubicBezTo>
                    <a:pt x="677" y="176"/>
                    <a:pt x="702" y="226"/>
                    <a:pt x="702" y="302"/>
                  </a:cubicBezTo>
                  <a:cubicBezTo>
                    <a:pt x="727" y="652"/>
                    <a:pt x="451" y="953"/>
                    <a:pt x="176" y="1154"/>
                  </a:cubicBezTo>
                  <a:cubicBezTo>
                    <a:pt x="126" y="1204"/>
                    <a:pt x="50" y="1254"/>
                    <a:pt x="0" y="1279"/>
                  </a:cubicBezTo>
                  <a:cubicBezTo>
                    <a:pt x="25" y="1379"/>
                    <a:pt x="25" y="1455"/>
                    <a:pt x="25" y="1555"/>
                  </a:cubicBezTo>
                  <a:cubicBezTo>
                    <a:pt x="25" y="1555"/>
                    <a:pt x="25" y="1580"/>
                    <a:pt x="25" y="1580"/>
                  </a:cubicBezTo>
                  <a:cubicBezTo>
                    <a:pt x="351" y="1379"/>
                    <a:pt x="702" y="1129"/>
                    <a:pt x="877" y="778"/>
                  </a:cubicBezTo>
                  <a:cubicBezTo>
                    <a:pt x="953" y="627"/>
                    <a:pt x="978" y="477"/>
                    <a:pt x="978" y="302"/>
                  </a:cubicBezTo>
                  <a:cubicBezTo>
                    <a:pt x="978" y="201"/>
                    <a:pt x="953" y="101"/>
                    <a:pt x="903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1486179" y="3052351"/>
              <a:ext cx="102601" cy="69562"/>
            </a:xfrm>
            <a:custGeom>
              <a:avLst/>
              <a:gdLst/>
              <a:ahLst/>
              <a:cxnLst/>
              <a:rect l="l" t="t" r="r" b="b"/>
              <a:pathLst>
                <a:path w="3534" h="2396" extrusionOk="0">
                  <a:moveTo>
                    <a:pt x="3434" y="0"/>
                  </a:moveTo>
                  <a:cubicBezTo>
                    <a:pt x="2838" y="119"/>
                    <a:pt x="2229" y="182"/>
                    <a:pt x="1621" y="182"/>
                  </a:cubicBezTo>
                  <a:cubicBezTo>
                    <a:pt x="1077" y="182"/>
                    <a:pt x="533" y="132"/>
                    <a:pt x="0" y="25"/>
                  </a:cubicBezTo>
                  <a:lnTo>
                    <a:pt x="0" y="25"/>
                  </a:lnTo>
                  <a:cubicBezTo>
                    <a:pt x="25" y="150"/>
                    <a:pt x="25" y="276"/>
                    <a:pt x="25" y="401"/>
                  </a:cubicBezTo>
                  <a:cubicBezTo>
                    <a:pt x="50" y="702"/>
                    <a:pt x="25" y="1028"/>
                    <a:pt x="100" y="1303"/>
                  </a:cubicBezTo>
                  <a:cubicBezTo>
                    <a:pt x="226" y="1855"/>
                    <a:pt x="677" y="2256"/>
                    <a:pt x="1203" y="2356"/>
                  </a:cubicBezTo>
                  <a:cubicBezTo>
                    <a:pt x="1321" y="2385"/>
                    <a:pt x="1443" y="2396"/>
                    <a:pt x="1566" y="2396"/>
                  </a:cubicBezTo>
                  <a:cubicBezTo>
                    <a:pt x="1756" y="2396"/>
                    <a:pt x="1948" y="2371"/>
                    <a:pt x="2130" y="2356"/>
                  </a:cubicBezTo>
                  <a:cubicBezTo>
                    <a:pt x="2782" y="2331"/>
                    <a:pt x="3308" y="1880"/>
                    <a:pt x="3459" y="1253"/>
                  </a:cubicBezTo>
                  <a:cubicBezTo>
                    <a:pt x="3534" y="902"/>
                    <a:pt x="3459" y="501"/>
                    <a:pt x="3434" y="150"/>
                  </a:cubicBezTo>
                  <a:cubicBezTo>
                    <a:pt x="3434" y="100"/>
                    <a:pt x="3434" y="50"/>
                    <a:pt x="3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1478166" y="3050145"/>
              <a:ext cx="117175" cy="79346"/>
            </a:xfrm>
            <a:custGeom>
              <a:avLst/>
              <a:gdLst/>
              <a:ahLst/>
              <a:cxnLst/>
              <a:rect l="l" t="t" r="r" b="b"/>
              <a:pathLst>
                <a:path w="4036" h="2733" extrusionOk="0">
                  <a:moveTo>
                    <a:pt x="3985" y="1"/>
                  </a:moveTo>
                  <a:cubicBezTo>
                    <a:pt x="3885" y="26"/>
                    <a:pt x="3810" y="51"/>
                    <a:pt x="3710" y="76"/>
                  </a:cubicBezTo>
                  <a:cubicBezTo>
                    <a:pt x="3710" y="126"/>
                    <a:pt x="3710" y="176"/>
                    <a:pt x="3710" y="226"/>
                  </a:cubicBezTo>
                  <a:cubicBezTo>
                    <a:pt x="3735" y="577"/>
                    <a:pt x="3810" y="978"/>
                    <a:pt x="3735" y="1329"/>
                  </a:cubicBezTo>
                  <a:cubicBezTo>
                    <a:pt x="3584" y="1956"/>
                    <a:pt x="3058" y="2407"/>
                    <a:pt x="2406" y="2432"/>
                  </a:cubicBezTo>
                  <a:cubicBezTo>
                    <a:pt x="2224" y="2447"/>
                    <a:pt x="2032" y="2472"/>
                    <a:pt x="1842" y="2472"/>
                  </a:cubicBezTo>
                  <a:cubicBezTo>
                    <a:pt x="1719" y="2472"/>
                    <a:pt x="1597" y="2461"/>
                    <a:pt x="1479" y="2432"/>
                  </a:cubicBezTo>
                  <a:cubicBezTo>
                    <a:pt x="953" y="2332"/>
                    <a:pt x="502" y="1931"/>
                    <a:pt x="376" y="1379"/>
                  </a:cubicBezTo>
                  <a:cubicBezTo>
                    <a:pt x="301" y="1104"/>
                    <a:pt x="326" y="778"/>
                    <a:pt x="301" y="477"/>
                  </a:cubicBezTo>
                  <a:cubicBezTo>
                    <a:pt x="301" y="352"/>
                    <a:pt x="301" y="226"/>
                    <a:pt x="276" y="101"/>
                  </a:cubicBezTo>
                  <a:cubicBezTo>
                    <a:pt x="201" y="76"/>
                    <a:pt x="101" y="51"/>
                    <a:pt x="0" y="26"/>
                  </a:cubicBezTo>
                  <a:lnTo>
                    <a:pt x="0" y="26"/>
                  </a:lnTo>
                  <a:cubicBezTo>
                    <a:pt x="0" y="277"/>
                    <a:pt x="25" y="527"/>
                    <a:pt x="50" y="753"/>
                  </a:cubicBezTo>
                  <a:cubicBezTo>
                    <a:pt x="50" y="853"/>
                    <a:pt x="50" y="928"/>
                    <a:pt x="50" y="1003"/>
                  </a:cubicBezTo>
                  <a:cubicBezTo>
                    <a:pt x="50" y="1053"/>
                    <a:pt x="76" y="1079"/>
                    <a:pt x="76" y="1129"/>
                  </a:cubicBezTo>
                  <a:cubicBezTo>
                    <a:pt x="101" y="1755"/>
                    <a:pt x="477" y="2332"/>
                    <a:pt x="1053" y="2582"/>
                  </a:cubicBezTo>
                  <a:cubicBezTo>
                    <a:pt x="1306" y="2701"/>
                    <a:pt x="1577" y="2732"/>
                    <a:pt x="1850" y="2732"/>
                  </a:cubicBezTo>
                  <a:cubicBezTo>
                    <a:pt x="2036" y="2732"/>
                    <a:pt x="2223" y="2718"/>
                    <a:pt x="2406" y="2708"/>
                  </a:cubicBezTo>
                  <a:cubicBezTo>
                    <a:pt x="3008" y="2657"/>
                    <a:pt x="3534" y="2357"/>
                    <a:pt x="3810" y="1830"/>
                  </a:cubicBezTo>
                  <a:cubicBezTo>
                    <a:pt x="4010" y="1505"/>
                    <a:pt x="4035" y="1154"/>
                    <a:pt x="4010" y="803"/>
                  </a:cubicBezTo>
                  <a:cubicBezTo>
                    <a:pt x="4010" y="728"/>
                    <a:pt x="4010" y="678"/>
                    <a:pt x="4010" y="627"/>
                  </a:cubicBezTo>
                  <a:cubicBezTo>
                    <a:pt x="4010" y="602"/>
                    <a:pt x="4010" y="577"/>
                    <a:pt x="4010" y="552"/>
                  </a:cubicBezTo>
                  <a:cubicBezTo>
                    <a:pt x="4010" y="377"/>
                    <a:pt x="3985" y="176"/>
                    <a:pt x="39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1253310" y="2919179"/>
              <a:ext cx="226337" cy="226337"/>
            </a:xfrm>
            <a:custGeom>
              <a:avLst/>
              <a:gdLst/>
              <a:ahLst/>
              <a:cxnLst/>
              <a:rect l="l" t="t" r="r" b="b"/>
              <a:pathLst>
                <a:path w="7796" h="7796" extrusionOk="0">
                  <a:moveTo>
                    <a:pt x="2457" y="1"/>
                  </a:moveTo>
                  <a:cubicBezTo>
                    <a:pt x="2357" y="51"/>
                    <a:pt x="2232" y="101"/>
                    <a:pt x="2106" y="126"/>
                  </a:cubicBezTo>
                  <a:cubicBezTo>
                    <a:pt x="2006" y="151"/>
                    <a:pt x="1906" y="176"/>
                    <a:pt x="1805" y="176"/>
                  </a:cubicBezTo>
                  <a:cubicBezTo>
                    <a:pt x="1754" y="183"/>
                    <a:pt x="1703" y="186"/>
                    <a:pt x="1652" y="186"/>
                  </a:cubicBezTo>
                  <a:cubicBezTo>
                    <a:pt x="1529" y="186"/>
                    <a:pt x="1411" y="169"/>
                    <a:pt x="1304" y="151"/>
                  </a:cubicBezTo>
                  <a:cubicBezTo>
                    <a:pt x="477" y="953"/>
                    <a:pt x="1" y="2281"/>
                    <a:pt x="76" y="3760"/>
                  </a:cubicBezTo>
                  <a:cubicBezTo>
                    <a:pt x="151" y="5715"/>
                    <a:pt x="1229" y="7319"/>
                    <a:pt x="2607" y="7745"/>
                  </a:cubicBezTo>
                  <a:lnTo>
                    <a:pt x="2633" y="7745"/>
                  </a:lnTo>
                  <a:cubicBezTo>
                    <a:pt x="2708" y="7770"/>
                    <a:pt x="2808" y="7795"/>
                    <a:pt x="2883" y="7795"/>
                  </a:cubicBezTo>
                  <a:lnTo>
                    <a:pt x="3008" y="7795"/>
                  </a:lnTo>
                  <a:cubicBezTo>
                    <a:pt x="3109" y="7519"/>
                    <a:pt x="3334" y="7269"/>
                    <a:pt x="3585" y="7143"/>
                  </a:cubicBezTo>
                  <a:cubicBezTo>
                    <a:pt x="3683" y="7091"/>
                    <a:pt x="3785" y="7068"/>
                    <a:pt x="3886" y="7068"/>
                  </a:cubicBezTo>
                  <a:cubicBezTo>
                    <a:pt x="4170" y="7068"/>
                    <a:pt x="4446" y="7254"/>
                    <a:pt x="4612" y="7494"/>
                  </a:cubicBezTo>
                  <a:cubicBezTo>
                    <a:pt x="5567" y="6683"/>
                    <a:pt x="6408" y="6213"/>
                    <a:pt x="6876" y="6213"/>
                  </a:cubicBezTo>
                  <a:cubicBezTo>
                    <a:pt x="6899" y="6213"/>
                    <a:pt x="6922" y="6214"/>
                    <a:pt x="6943" y="6216"/>
                  </a:cubicBezTo>
                  <a:cubicBezTo>
                    <a:pt x="7069" y="5890"/>
                    <a:pt x="7319" y="5590"/>
                    <a:pt x="7695" y="5339"/>
                  </a:cubicBezTo>
                  <a:cubicBezTo>
                    <a:pt x="7720" y="5314"/>
                    <a:pt x="7745" y="5289"/>
                    <a:pt x="7795" y="5264"/>
                  </a:cubicBezTo>
                  <a:cubicBezTo>
                    <a:pt x="7770" y="5038"/>
                    <a:pt x="7745" y="4788"/>
                    <a:pt x="7745" y="4537"/>
                  </a:cubicBezTo>
                  <a:cubicBezTo>
                    <a:pt x="7645" y="4512"/>
                    <a:pt x="7520" y="4487"/>
                    <a:pt x="7420" y="4462"/>
                  </a:cubicBezTo>
                  <a:cubicBezTo>
                    <a:pt x="6392" y="4186"/>
                    <a:pt x="5465" y="3685"/>
                    <a:pt x="4688" y="3008"/>
                  </a:cubicBezTo>
                  <a:cubicBezTo>
                    <a:pt x="4011" y="2457"/>
                    <a:pt x="3460" y="1780"/>
                    <a:pt x="3008" y="1028"/>
                  </a:cubicBezTo>
                  <a:cubicBezTo>
                    <a:pt x="2808" y="702"/>
                    <a:pt x="2633" y="351"/>
                    <a:pt x="2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1593861" y="2899524"/>
              <a:ext cx="234321" cy="230692"/>
            </a:xfrm>
            <a:custGeom>
              <a:avLst/>
              <a:gdLst/>
              <a:ahLst/>
              <a:cxnLst/>
              <a:rect l="l" t="t" r="r" b="b"/>
              <a:pathLst>
                <a:path w="8071" h="7946" extrusionOk="0">
                  <a:moveTo>
                    <a:pt x="5464" y="1"/>
                  </a:moveTo>
                  <a:cubicBezTo>
                    <a:pt x="5289" y="527"/>
                    <a:pt x="5063" y="1053"/>
                    <a:pt x="4787" y="1530"/>
                  </a:cubicBezTo>
                  <a:cubicBezTo>
                    <a:pt x="4637" y="1830"/>
                    <a:pt x="4436" y="2131"/>
                    <a:pt x="4236" y="2407"/>
                  </a:cubicBezTo>
                  <a:cubicBezTo>
                    <a:pt x="3284" y="3660"/>
                    <a:pt x="2005" y="4587"/>
                    <a:pt x="477" y="5064"/>
                  </a:cubicBezTo>
                  <a:cubicBezTo>
                    <a:pt x="326" y="5114"/>
                    <a:pt x="176" y="5164"/>
                    <a:pt x="0" y="5189"/>
                  </a:cubicBezTo>
                  <a:cubicBezTo>
                    <a:pt x="0" y="5364"/>
                    <a:pt x="25" y="5565"/>
                    <a:pt x="25" y="5740"/>
                  </a:cubicBezTo>
                  <a:cubicBezTo>
                    <a:pt x="76" y="5765"/>
                    <a:pt x="101" y="5790"/>
                    <a:pt x="151" y="5815"/>
                  </a:cubicBezTo>
                  <a:cubicBezTo>
                    <a:pt x="527" y="6016"/>
                    <a:pt x="802" y="6292"/>
                    <a:pt x="953" y="6592"/>
                  </a:cubicBezTo>
                  <a:cubicBezTo>
                    <a:pt x="2081" y="6868"/>
                    <a:pt x="3108" y="7344"/>
                    <a:pt x="4086" y="7946"/>
                  </a:cubicBezTo>
                  <a:cubicBezTo>
                    <a:pt x="4462" y="7946"/>
                    <a:pt x="4762" y="7921"/>
                    <a:pt x="4938" y="7871"/>
                  </a:cubicBezTo>
                  <a:lnTo>
                    <a:pt x="5063" y="7871"/>
                  </a:lnTo>
                  <a:cubicBezTo>
                    <a:pt x="6191" y="7820"/>
                    <a:pt x="7168" y="6968"/>
                    <a:pt x="7670" y="5765"/>
                  </a:cubicBezTo>
                  <a:cubicBezTo>
                    <a:pt x="7695" y="5690"/>
                    <a:pt x="7720" y="5590"/>
                    <a:pt x="7770" y="5515"/>
                  </a:cubicBezTo>
                  <a:cubicBezTo>
                    <a:pt x="7870" y="5214"/>
                    <a:pt x="7945" y="4913"/>
                    <a:pt x="7995" y="4587"/>
                  </a:cubicBezTo>
                  <a:cubicBezTo>
                    <a:pt x="7995" y="4512"/>
                    <a:pt x="8020" y="4437"/>
                    <a:pt x="8020" y="4362"/>
                  </a:cubicBezTo>
                  <a:cubicBezTo>
                    <a:pt x="8045" y="4061"/>
                    <a:pt x="8071" y="3760"/>
                    <a:pt x="8045" y="3460"/>
                  </a:cubicBezTo>
                  <a:cubicBezTo>
                    <a:pt x="7995" y="2532"/>
                    <a:pt x="7745" y="1705"/>
                    <a:pt x="7319" y="1028"/>
                  </a:cubicBezTo>
                  <a:cubicBezTo>
                    <a:pt x="7294" y="953"/>
                    <a:pt x="7243" y="878"/>
                    <a:pt x="7193" y="803"/>
                  </a:cubicBezTo>
                  <a:cubicBezTo>
                    <a:pt x="6993" y="502"/>
                    <a:pt x="6742" y="226"/>
                    <a:pt x="6467" y="1"/>
                  </a:cubicBezTo>
                  <a:cubicBezTo>
                    <a:pt x="6291" y="51"/>
                    <a:pt x="6116" y="76"/>
                    <a:pt x="5965" y="76"/>
                  </a:cubicBezTo>
                  <a:cubicBezTo>
                    <a:pt x="5790" y="76"/>
                    <a:pt x="5614" y="51"/>
                    <a:pt x="54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1265706" y="2780927"/>
              <a:ext cx="31297" cy="36407"/>
            </a:xfrm>
            <a:custGeom>
              <a:avLst/>
              <a:gdLst/>
              <a:ahLst/>
              <a:cxnLst/>
              <a:rect l="l" t="t" r="r" b="b"/>
              <a:pathLst>
                <a:path w="1078" h="1254" extrusionOk="0">
                  <a:moveTo>
                    <a:pt x="1003" y="1"/>
                  </a:moveTo>
                  <a:cubicBezTo>
                    <a:pt x="652" y="101"/>
                    <a:pt x="326" y="226"/>
                    <a:pt x="0" y="377"/>
                  </a:cubicBezTo>
                  <a:cubicBezTo>
                    <a:pt x="0" y="627"/>
                    <a:pt x="50" y="928"/>
                    <a:pt x="100" y="1254"/>
                  </a:cubicBezTo>
                  <a:cubicBezTo>
                    <a:pt x="401" y="1053"/>
                    <a:pt x="727" y="953"/>
                    <a:pt x="1078" y="928"/>
                  </a:cubicBezTo>
                  <a:cubicBezTo>
                    <a:pt x="1053" y="652"/>
                    <a:pt x="1028" y="377"/>
                    <a:pt x="1003" y="126"/>
                  </a:cubicBezTo>
                  <a:cubicBezTo>
                    <a:pt x="1003" y="76"/>
                    <a:pt x="1003" y="2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1769943" y="2759094"/>
              <a:ext cx="23313" cy="32052"/>
            </a:xfrm>
            <a:custGeom>
              <a:avLst/>
              <a:gdLst/>
              <a:ahLst/>
              <a:cxnLst/>
              <a:rect l="l" t="t" r="r" b="b"/>
              <a:pathLst>
                <a:path w="803" h="1104" extrusionOk="0">
                  <a:moveTo>
                    <a:pt x="1" y="1"/>
                  </a:moveTo>
                  <a:cubicBezTo>
                    <a:pt x="1" y="151"/>
                    <a:pt x="1" y="276"/>
                    <a:pt x="1" y="427"/>
                  </a:cubicBezTo>
                  <a:cubicBezTo>
                    <a:pt x="1" y="577"/>
                    <a:pt x="1" y="728"/>
                    <a:pt x="1" y="903"/>
                  </a:cubicBezTo>
                  <a:cubicBezTo>
                    <a:pt x="176" y="903"/>
                    <a:pt x="351" y="928"/>
                    <a:pt x="527" y="978"/>
                  </a:cubicBezTo>
                  <a:cubicBezTo>
                    <a:pt x="602" y="1003"/>
                    <a:pt x="702" y="1053"/>
                    <a:pt x="777" y="1103"/>
                  </a:cubicBezTo>
                  <a:cubicBezTo>
                    <a:pt x="803" y="753"/>
                    <a:pt x="803" y="477"/>
                    <a:pt x="803" y="226"/>
                  </a:cubicBezTo>
                  <a:cubicBezTo>
                    <a:pt x="777" y="226"/>
                    <a:pt x="727" y="201"/>
                    <a:pt x="702" y="201"/>
                  </a:cubicBezTo>
                  <a:cubicBezTo>
                    <a:pt x="477" y="126"/>
                    <a:pt x="226" y="5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1244600" y="2815853"/>
              <a:ext cx="77139" cy="100743"/>
            </a:xfrm>
            <a:custGeom>
              <a:avLst/>
              <a:gdLst/>
              <a:ahLst/>
              <a:cxnLst/>
              <a:rect l="l" t="t" r="r" b="b"/>
              <a:pathLst>
                <a:path w="2657" h="3470" extrusionOk="0">
                  <a:moveTo>
                    <a:pt x="1830" y="1"/>
                  </a:moveTo>
                  <a:cubicBezTo>
                    <a:pt x="1228" y="26"/>
                    <a:pt x="652" y="377"/>
                    <a:pt x="351" y="903"/>
                  </a:cubicBezTo>
                  <a:cubicBezTo>
                    <a:pt x="0" y="1555"/>
                    <a:pt x="100" y="2382"/>
                    <a:pt x="627" y="2933"/>
                  </a:cubicBezTo>
                  <a:cubicBezTo>
                    <a:pt x="963" y="3286"/>
                    <a:pt x="1422" y="3470"/>
                    <a:pt x="1893" y="3470"/>
                  </a:cubicBezTo>
                  <a:cubicBezTo>
                    <a:pt x="2124" y="3470"/>
                    <a:pt x="2358" y="3425"/>
                    <a:pt x="2582" y="3334"/>
                  </a:cubicBezTo>
                  <a:cubicBezTo>
                    <a:pt x="2607" y="3334"/>
                    <a:pt x="2632" y="3309"/>
                    <a:pt x="2657" y="3309"/>
                  </a:cubicBezTo>
                  <a:cubicBezTo>
                    <a:pt x="2231" y="2256"/>
                    <a:pt x="1980" y="1128"/>
                    <a:pt x="1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1240942" y="2807840"/>
              <a:ext cx="83730" cy="116769"/>
            </a:xfrm>
            <a:custGeom>
              <a:avLst/>
              <a:gdLst/>
              <a:ahLst/>
              <a:cxnLst/>
              <a:rect l="l" t="t" r="r" b="b"/>
              <a:pathLst>
                <a:path w="2884" h="4022" extrusionOk="0">
                  <a:moveTo>
                    <a:pt x="1931" y="1"/>
                  </a:moveTo>
                  <a:cubicBezTo>
                    <a:pt x="1580" y="26"/>
                    <a:pt x="1254" y="126"/>
                    <a:pt x="953" y="327"/>
                  </a:cubicBezTo>
                  <a:cubicBezTo>
                    <a:pt x="753" y="452"/>
                    <a:pt x="552" y="602"/>
                    <a:pt x="402" y="803"/>
                  </a:cubicBezTo>
                  <a:cubicBezTo>
                    <a:pt x="176" y="1104"/>
                    <a:pt x="51" y="1480"/>
                    <a:pt x="1" y="1856"/>
                  </a:cubicBezTo>
                  <a:cubicBezTo>
                    <a:pt x="1" y="1956"/>
                    <a:pt x="1" y="2056"/>
                    <a:pt x="1" y="2156"/>
                  </a:cubicBezTo>
                  <a:cubicBezTo>
                    <a:pt x="26" y="2507"/>
                    <a:pt x="126" y="2833"/>
                    <a:pt x="352" y="3134"/>
                  </a:cubicBezTo>
                  <a:cubicBezTo>
                    <a:pt x="678" y="3610"/>
                    <a:pt x="1179" y="3911"/>
                    <a:pt x="1730" y="3986"/>
                  </a:cubicBezTo>
                  <a:cubicBezTo>
                    <a:pt x="1837" y="4004"/>
                    <a:pt x="1955" y="4021"/>
                    <a:pt x="2078" y="4021"/>
                  </a:cubicBezTo>
                  <a:cubicBezTo>
                    <a:pt x="2129" y="4021"/>
                    <a:pt x="2180" y="4018"/>
                    <a:pt x="2231" y="4011"/>
                  </a:cubicBezTo>
                  <a:cubicBezTo>
                    <a:pt x="2332" y="4011"/>
                    <a:pt x="2432" y="3986"/>
                    <a:pt x="2532" y="3961"/>
                  </a:cubicBezTo>
                  <a:cubicBezTo>
                    <a:pt x="2658" y="3936"/>
                    <a:pt x="2783" y="3886"/>
                    <a:pt x="2883" y="3836"/>
                  </a:cubicBezTo>
                  <a:cubicBezTo>
                    <a:pt x="2858" y="3760"/>
                    <a:pt x="2833" y="3660"/>
                    <a:pt x="2783" y="3585"/>
                  </a:cubicBezTo>
                  <a:cubicBezTo>
                    <a:pt x="2758" y="3585"/>
                    <a:pt x="2733" y="3610"/>
                    <a:pt x="2708" y="3610"/>
                  </a:cubicBezTo>
                  <a:cubicBezTo>
                    <a:pt x="2484" y="3701"/>
                    <a:pt x="2250" y="3746"/>
                    <a:pt x="2019" y="3746"/>
                  </a:cubicBezTo>
                  <a:cubicBezTo>
                    <a:pt x="1548" y="3746"/>
                    <a:pt x="1089" y="3562"/>
                    <a:pt x="753" y="3209"/>
                  </a:cubicBezTo>
                  <a:cubicBezTo>
                    <a:pt x="226" y="2658"/>
                    <a:pt x="126" y="1831"/>
                    <a:pt x="477" y="1179"/>
                  </a:cubicBezTo>
                  <a:cubicBezTo>
                    <a:pt x="778" y="653"/>
                    <a:pt x="1354" y="302"/>
                    <a:pt x="1956" y="277"/>
                  </a:cubicBezTo>
                  <a:cubicBezTo>
                    <a:pt x="1956" y="176"/>
                    <a:pt x="1956" y="101"/>
                    <a:pt x="19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1754672" y="2793294"/>
              <a:ext cx="64772" cy="100220"/>
            </a:xfrm>
            <a:custGeom>
              <a:avLst/>
              <a:gdLst/>
              <a:ahLst/>
              <a:cxnLst/>
              <a:rect l="l" t="t" r="r" b="b"/>
              <a:pathLst>
                <a:path w="2231" h="3452" extrusionOk="0">
                  <a:moveTo>
                    <a:pt x="501" y="1"/>
                  </a:moveTo>
                  <a:cubicBezTo>
                    <a:pt x="476" y="1128"/>
                    <a:pt x="326" y="2306"/>
                    <a:pt x="0" y="3409"/>
                  </a:cubicBezTo>
                  <a:cubicBezTo>
                    <a:pt x="132" y="3437"/>
                    <a:pt x="270" y="3452"/>
                    <a:pt x="411" y="3452"/>
                  </a:cubicBezTo>
                  <a:cubicBezTo>
                    <a:pt x="645" y="3452"/>
                    <a:pt x="884" y="3412"/>
                    <a:pt x="1103" y="3334"/>
                  </a:cubicBezTo>
                  <a:cubicBezTo>
                    <a:pt x="1780" y="3058"/>
                    <a:pt x="2231" y="2382"/>
                    <a:pt x="2206" y="1630"/>
                  </a:cubicBezTo>
                  <a:cubicBezTo>
                    <a:pt x="2131" y="803"/>
                    <a:pt x="1479" y="101"/>
                    <a:pt x="6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1761204" y="2809320"/>
              <a:ext cx="29" cy="1481"/>
            </a:xfrm>
            <a:custGeom>
              <a:avLst/>
              <a:gdLst/>
              <a:ahLst/>
              <a:cxnLst/>
              <a:rect l="l" t="t" r="r" b="b"/>
              <a:pathLst>
                <a:path w="1" h="51" extrusionOk="0">
                  <a:moveTo>
                    <a:pt x="1" y="0"/>
                  </a:moveTo>
                  <a:cubicBezTo>
                    <a:pt x="1" y="25"/>
                    <a:pt x="1" y="25"/>
                    <a:pt x="1" y="50"/>
                  </a:cubicBezTo>
                  <a:cubicBezTo>
                    <a:pt x="1" y="25"/>
                    <a:pt x="1" y="25"/>
                    <a:pt x="1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1759027" y="2826769"/>
              <a:ext cx="755" cy="2932"/>
            </a:xfrm>
            <a:custGeom>
              <a:avLst/>
              <a:gdLst/>
              <a:ahLst/>
              <a:cxnLst/>
              <a:rect l="l" t="t" r="r" b="b"/>
              <a:pathLst>
                <a:path w="26" h="101" extrusionOk="0">
                  <a:moveTo>
                    <a:pt x="26" y="1"/>
                  </a:moveTo>
                  <a:cubicBezTo>
                    <a:pt x="26" y="51"/>
                    <a:pt x="26" y="76"/>
                    <a:pt x="1" y="101"/>
                  </a:cubicBezTo>
                  <a:cubicBezTo>
                    <a:pt x="26" y="76"/>
                    <a:pt x="26" y="51"/>
                    <a:pt x="26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1752494" y="2785281"/>
              <a:ext cx="74236" cy="116478"/>
            </a:xfrm>
            <a:custGeom>
              <a:avLst/>
              <a:gdLst/>
              <a:ahLst/>
              <a:cxnLst/>
              <a:rect l="l" t="t" r="r" b="b"/>
              <a:pathLst>
                <a:path w="2557" h="4012" extrusionOk="0">
                  <a:moveTo>
                    <a:pt x="602" y="1"/>
                  </a:moveTo>
                  <a:cubicBezTo>
                    <a:pt x="602" y="76"/>
                    <a:pt x="602" y="176"/>
                    <a:pt x="576" y="277"/>
                  </a:cubicBezTo>
                  <a:lnTo>
                    <a:pt x="727" y="277"/>
                  </a:lnTo>
                  <a:cubicBezTo>
                    <a:pt x="1554" y="377"/>
                    <a:pt x="2206" y="1079"/>
                    <a:pt x="2281" y="1906"/>
                  </a:cubicBezTo>
                  <a:cubicBezTo>
                    <a:pt x="2306" y="2658"/>
                    <a:pt x="1855" y="3334"/>
                    <a:pt x="1178" y="3610"/>
                  </a:cubicBezTo>
                  <a:cubicBezTo>
                    <a:pt x="959" y="3688"/>
                    <a:pt x="720" y="3728"/>
                    <a:pt x="486" y="3728"/>
                  </a:cubicBezTo>
                  <a:cubicBezTo>
                    <a:pt x="345" y="3728"/>
                    <a:pt x="207" y="3713"/>
                    <a:pt x="75" y="3685"/>
                  </a:cubicBezTo>
                  <a:cubicBezTo>
                    <a:pt x="50" y="3760"/>
                    <a:pt x="25" y="3861"/>
                    <a:pt x="0" y="3936"/>
                  </a:cubicBezTo>
                  <a:cubicBezTo>
                    <a:pt x="150" y="3986"/>
                    <a:pt x="326" y="4011"/>
                    <a:pt x="501" y="4011"/>
                  </a:cubicBezTo>
                  <a:cubicBezTo>
                    <a:pt x="652" y="4011"/>
                    <a:pt x="827" y="3986"/>
                    <a:pt x="1003" y="3936"/>
                  </a:cubicBezTo>
                  <a:cubicBezTo>
                    <a:pt x="1905" y="3710"/>
                    <a:pt x="2556" y="2883"/>
                    <a:pt x="2531" y="1931"/>
                  </a:cubicBezTo>
                  <a:cubicBezTo>
                    <a:pt x="2531" y="1931"/>
                    <a:pt x="2531" y="1906"/>
                    <a:pt x="2531" y="1906"/>
                  </a:cubicBezTo>
                  <a:cubicBezTo>
                    <a:pt x="2531" y="1806"/>
                    <a:pt x="2531" y="1730"/>
                    <a:pt x="2506" y="1630"/>
                  </a:cubicBezTo>
                  <a:cubicBezTo>
                    <a:pt x="2381" y="1003"/>
                    <a:pt x="1980" y="477"/>
                    <a:pt x="1378" y="201"/>
                  </a:cubicBezTo>
                  <a:cubicBezTo>
                    <a:pt x="1303" y="151"/>
                    <a:pt x="1203" y="126"/>
                    <a:pt x="1128" y="76"/>
                  </a:cubicBezTo>
                  <a:cubicBezTo>
                    <a:pt x="952" y="26"/>
                    <a:pt x="777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1302810" y="2740717"/>
              <a:ext cx="459875" cy="308848"/>
            </a:xfrm>
            <a:custGeom>
              <a:avLst/>
              <a:gdLst/>
              <a:ahLst/>
              <a:cxnLst/>
              <a:rect l="l" t="t" r="r" b="b"/>
              <a:pathLst>
                <a:path w="15840" h="10638" extrusionOk="0">
                  <a:moveTo>
                    <a:pt x="11704" y="2713"/>
                  </a:moveTo>
                  <a:cubicBezTo>
                    <a:pt x="12070" y="2713"/>
                    <a:pt x="12382" y="3255"/>
                    <a:pt x="12431" y="3917"/>
                  </a:cubicBezTo>
                  <a:cubicBezTo>
                    <a:pt x="12456" y="4594"/>
                    <a:pt x="12181" y="5170"/>
                    <a:pt x="11780" y="5195"/>
                  </a:cubicBezTo>
                  <a:cubicBezTo>
                    <a:pt x="11771" y="5196"/>
                    <a:pt x="11763" y="5196"/>
                    <a:pt x="11755" y="5196"/>
                  </a:cubicBezTo>
                  <a:cubicBezTo>
                    <a:pt x="11390" y="5196"/>
                    <a:pt x="11077" y="4654"/>
                    <a:pt x="11028" y="3992"/>
                  </a:cubicBezTo>
                  <a:cubicBezTo>
                    <a:pt x="11003" y="3290"/>
                    <a:pt x="11278" y="2739"/>
                    <a:pt x="11679" y="2714"/>
                  </a:cubicBezTo>
                  <a:cubicBezTo>
                    <a:pt x="11688" y="2713"/>
                    <a:pt x="11696" y="2713"/>
                    <a:pt x="11704" y="2713"/>
                  </a:cubicBezTo>
                  <a:close/>
                  <a:moveTo>
                    <a:pt x="4211" y="2965"/>
                  </a:moveTo>
                  <a:cubicBezTo>
                    <a:pt x="4612" y="2965"/>
                    <a:pt x="4938" y="3491"/>
                    <a:pt x="4963" y="4193"/>
                  </a:cubicBezTo>
                  <a:cubicBezTo>
                    <a:pt x="5013" y="4869"/>
                    <a:pt x="4712" y="5446"/>
                    <a:pt x="4336" y="5471"/>
                  </a:cubicBezTo>
                  <a:cubicBezTo>
                    <a:pt x="3960" y="5471"/>
                    <a:pt x="3609" y="4945"/>
                    <a:pt x="3584" y="4243"/>
                  </a:cubicBezTo>
                  <a:cubicBezTo>
                    <a:pt x="3559" y="3566"/>
                    <a:pt x="3835" y="2990"/>
                    <a:pt x="4211" y="2965"/>
                  </a:cubicBezTo>
                  <a:close/>
                  <a:moveTo>
                    <a:pt x="7820" y="4393"/>
                  </a:moveTo>
                  <a:cubicBezTo>
                    <a:pt x="7995" y="4393"/>
                    <a:pt x="7995" y="4669"/>
                    <a:pt x="7820" y="4669"/>
                  </a:cubicBezTo>
                  <a:cubicBezTo>
                    <a:pt x="7494" y="4694"/>
                    <a:pt x="7218" y="4945"/>
                    <a:pt x="7243" y="5295"/>
                  </a:cubicBezTo>
                  <a:cubicBezTo>
                    <a:pt x="7243" y="5605"/>
                    <a:pt x="7537" y="5824"/>
                    <a:pt x="7845" y="5824"/>
                  </a:cubicBezTo>
                  <a:cubicBezTo>
                    <a:pt x="7862" y="5824"/>
                    <a:pt x="7878" y="5823"/>
                    <a:pt x="7895" y="5822"/>
                  </a:cubicBezTo>
                  <a:cubicBezTo>
                    <a:pt x="8070" y="5822"/>
                    <a:pt x="8070" y="6097"/>
                    <a:pt x="7895" y="6097"/>
                  </a:cubicBezTo>
                  <a:cubicBezTo>
                    <a:pt x="7694" y="6097"/>
                    <a:pt x="7494" y="6047"/>
                    <a:pt x="7319" y="5922"/>
                  </a:cubicBezTo>
                  <a:cubicBezTo>
                    <a:pt x="7043" y="5721"/>
                    <a:pt x="6892" y="5346"/>
                    <a:pt x="7018" y="4995"/>
                  </a:cubicBezTo>
                  <a:cubicBezTo>
                    <a:pt x="7143" y="4644"/>
                    <a:pt x="7469" y="4418"/>
                    <a:pt x="7820" y="4393"/>
                  </a:cubicBezTo>
                  <a:close/>
                  <a:moveTo>
                    <a:pt x="9953" y="6693"/>
                  </a:moveTo>
                  <a:cubicBezTo>
                    <a:pt x="10019" y="6693"/>
                    <a:pt x="10088" y="6737"/>
                    <a:pt x="10101" y="6824"/>
                  </a:cubicBezTo>
                  <a:cubicBezTo>
                    <a:pt x="10126" y="7777"/>
                    <a:pt x="9023" y="8253"/>
                    <a:pt x="8196" y="8303"/>
                  </a:cubicBezTo>
                  <a:cubicBezTo>
                    <a:pt x="8171" y="8304"/>
                    <a:pt x="8146" y="8304"/>
                    <a:pt x="8120" y="8304"/>
                  </a:cubicBezTo>
                  <a:cubicBezTo>
                    <a:pt x="7325" y="8304"/>
                    <a:pt x="6264" y="7922"/>
                    <a:pt x="6191" y="7000"/>
                  </a:cubicBezTo>
                  <a:cubicBezTo>
                    <a:pt x="6191" y="6912"/>
                    <a:pt x="6253" y="6868"/>
                    <a:pt x="6319" y="6868"/>
                  </a:cubicBezTo>
                  <a:cubicBezTo>
                    <a:pt x="6385" y="6868"/>
                    <a:pt x="6454" y="6912"/>
                    <a:pt x="6466" y="7000"/>
                  </a:cubicBezTo>
                  <a:cubicBezTo>
                    <a:pt x="6514" y="7766"/>
                    <a:pt x="7455" y="8029"/>
                    <a:pt x="8107" y="8029"/>
                  </a:cubicBezTo>
                  <a:cubicBezTo>
                    <a:pt x="8137" y="8029"/>
                    <a:pt x="8167" y="8028"/>
                    <a:pt x="8196" y="8027"/>
                  </a:cubicBezTo>
                  <a:cubicBezTo>
                    <a:pt x="8872" y="8002"/>
                    <a:pt x="9850" y="7626"/>
                    <a:pt x="9825" y="6824"/>
                  </a:cubicBezTo>
                  <a:cubicBezTo>
                    <a:pt x="9825" y="6737"/>
                    <a:pt x="9887" y="6693"/>
                    <a:pt x="9953" y="6693"/>
                  </a:cubicBezTo>
                  <a:close/>
                  <a:moveTo>
                    <a:pt x="9847" y="1"/>
                  </a:moveTo>
                  <a:cubicBezTo>
                    <a:pt x="8321" y="1"/>
                    <a:pt x="6792" y="95"/>
                    <a:pt x="5288" y="258"/>
                  </a:cubicBezTo>
                  <a:cubicBezTo>
                    <a:pt x="3785" y="433"/>
                    <a:pt x="2306" y="659"/>
                    <a:pt x="852" y="1035"/>
                  </a:cubicBezTo>
                  <a:cubicBezTo>
                    <a:pt x="577" y="1110"/>
                    <a:pt x="276" y="1210"/>
                    <a:pt x="0" y="1285"/>
                  </a:cubicBezTo>
                  <a:cubicBezTo>
                    <a:pt x="25" y="1787"/>
                    <a:pt x="75" y="2313"/>
                    <a:pt x="151" y="2814"/>
                  </a:cubicBezTo>
                  <a:cubicBezTo>
                    <a:pt x="276" y="3566"/>
                    <a:pt x="426" y="4293"/>
                    <a:pt x="652" y="5020"/>
                  </a:cubicBezTo>
                  <a:cubicBezTo>
                    <a:pt x="902" y="4919"/>
                    <a:pt x="1178" y="4869"/>
                    <a:pt x="1479" y="4844"/>
                  </a:cubicBezTo>
                  <a:cubicBezTo>
                    <a:pt x="1527" y="4842"/>
                    <a:pt x="1574" y="4841"/>
                    <a:pt x="1621" y="4841"/>
                  </a:cubicBezTo>
                  <a:cubicBezTo>
                    <a:pt x="3037" y="4841"/>
                    <a:pt x="4213" y="5919"/>
                    <a:pt x="4286" y="7325"/>
                  </a:cubicBezTo>
                  <a:cubicBezTo>
                    <a:pt x="4311" y="8052"/>
                    <a:pt x="4035" y="8754"/>
                    <a:pt x="3534" y="9255"/>
                  </a:cubicBezTo>
                  <a:cubicBezTo>
                    <a:pt x="4587" y="10032"/>
                    <a:pt x="5865" y="10508"/>
                    <a:pt x="7218" y="10609"/>
                  </a:cubicBezTo>
                  <a:cubicBezTo>
                    <a:pt x="7460" y="10628"/>
                    <a:pt x="7704" y="10638"/>
                    <a:pt x="7947" y="10638"/>
                  </a:cubicBezTo>
                  <a:cubicBezTo>
                    <a:pt x="9291" y="10638"/>
                    <a:pt x="10638" y="10339"/>
                    <a:pt x="11805" y="9681"/>
                  </a:cubicBezTo>
                  <a:cubicBezTo>
                    <a:pt x="12256" y="9431"/>
                    <a:pt x="12682" y="9130"/>
                    <a:pt x="13058" y="8804"/>
                  </a:cubicBezTo>
                  <a:cubicBezTo>
                    <a:pt x="12481" y="8353"/>
                    <a:pt x="12131" y="7701"/>
                    <a:pt x="12080" y="6924"/>
                  </a:cubicBezTo>
                  <a:cubicBezTo>
                    <a:pt x="12005" y="5496"/>
                    <a:pt x="13158" y="4268"/>
                    <a:pt x="14637" y="4193"/>
                  </a:cubicBezTo>
                  <a:cubicBezTo>
                    <a:pt x="14938" y="4193"/>
                    <a:pt x="15238" y="4218"/>
                    <a:pt x="15514" y="4293"/>
                  </a:cubicBezTo>
                  <a:cubicBezTo>
                    <a:pt x="15614" y="3892"/>
                    <a:pt x="15664" y="3491"/>
                    <a:pt x="15715" y="3065"/>
                  </a:cubicBezTo>
                  <a:cubicBezTo>
                    <a:pt x="15740" y="3040"/>
                    <a:pt x="15740" y="3015"/>
                    <a:pt x="15740" y="2965"/>
                  </a:cubicBezTo>
                  <a:cubicBezTo>
                    <a:pt x="15765" y="2789"/>
                    <a:pt x="15765" y="2589"/>
                    <a:pt x="15790" y="2413"/>
                  </a:cubicBezTo>
                  <a:cubicBezTo>
                    <a:pt x="15790" y="2388"/>
                    <a:pt x="15790" y="2388"/>
                    <a:pt x="15790" y="2363"/>
                  </a:cubicBezTo>
                  <a:cubicBezTo>
                    <a:pt x="15840" y="1762"/>
                    <a:pt x="15840" y="1160"/>
                    <a:pt x="15815" y="559"/>
                  </a:cubicBezTo>
                  <a:cubicBezTo>
                    <a:pt x="15339" y="458"/>
                    <a:pt x="14862" y="383"/>
                    <a:pt x="14386" y="308"/>
                  </a:cubicBezTo>
                  <a:cubicBezTo>
                    <a:pt x="12895" y="95"/>
                    <a:pt x="11372" y="1"/>
                    <a:pt x="98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1651345" y="2862421"/>
              <a:ext cx="101904" cy="133927"/>
            </a:xfrm>
            <a:custGeom>
              <a:avLst/>
              <a:gdLst/>
              <a:ahLst/>
              <a:cxnLst/>
              <a:rect l="l" t="t" r="r" b="b"/>
              <a:pathLst>
                <a:path w="3510" h="4613" extrusionOk="0">
                  <a:moveTo>
                    <a:pt x="2632" y="1"/>
                  </a:moveTo>
                  <a:cubicBezTo>
                    <a:pt x="1153" y="76"/>
                    <a:pt x="0" y="1304"/>
                    <a:pt x="75" y="2732"/>
                  </a:cubicBezTo>
                  <a:cubicBezTo>
                    <a:pt x="126" y="3509"/>
                    <a:pt x="476" y="4161"/>
                    <a:pt x="1053" y="4612"/>
                  </a:cubicBezTo>
                  <a:cubicBezTo>
                    <a:pt x="2005" y="3735"/>
                    <a:pt x="2732" y="2632"/>
                    <a:pt x="3158" y="1379"/>
                  </a:cubicBezTo>
                  <a:cubicBezTo>
                    <a:pt x="3309" y="978"/>
                    <a:pt x="3409" y="552"/>
                    <a:pt x="3509" y="101"/>
                  </a:cubicBezTo>
                  <a:cubicBezTo>
                    <a:pt x="3233" y="26"/>
                    <a:pt x="2933" y="1"/>
                    <a:pt x="2632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1321710" y="2881234"/>
              <a:ext cx="106288" cy="128208"/>
            </a:xfrm>
            <a:custGeom>
              <a:avLst/>
              <a:gdLst/>
              <a:ahLst/>
              <a:cxnLst/>
              <a:rect l="l" t="t" r="r" b="b"/>
              <a:pathLst>
                <a:path w="3661" h="4416" extrusionOk="0">
                  <a:moveTo>
                    <a:pt x="970" y="1"/>
                  </a:moveTo>
                  <a:cubicBezTo>
                    <a:pt x="923" y="1"/>
                    <a:pt x="876" y="2"/>
                    <a:pt x="828" y="4"/>
                  </a:cubicBezTo>
                  <a:cubicBezTo>
                    <a:pt x="527" y="29"/>
                    <a:pt x="251" y="79"/>
                    <a:pt x="1" y="180"/>
                  </a:cubicBezTo>
                  <a:cubicBezTo>
                    <a:pt x="352" y="1257"/>
                    <a:pt x="828" y="2310"/>
                    <a:pt x="1580" y="3187"/>
                  </a:cubicBezTo>
                  <a:cubicBezTo>
                    <a:pt x="1956" y="3663"/>
                    <a:pt x="2407" y="4064"/>
                    <a:pt x="2883" y="4415"/>
                  </a:cubicBezTo>
                  <a:cubicBezTo>
                    <a:pt x="3384" y="3914"/>
                    <a:pt x="3660" y="3212"/>
                    <a:pt x="3635" y="2485"/>
                  </a:cubicBezTo>
                  <a:cubicBezTo>
                    <a:pt x="3562" y="1079"/>
                    <a:pt x="2386" y="1"/>
                    <a:pt x="970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1482521" y="2935002"/>
              <a:ext cx="114272" cy="46829"/>
            </a:xfrm>
            <a:custGeom>
              <a:avLst/>
              <a:gdLst/>
              <a:ahLst/>
              <a:cxnLst/>
              <a:rect l="l" t="t" r="r" b="b"/>
              <a:pathLst>
                <a:path w="3936" h="1613" extrusionOk="0">
                  <a:moveTo>
                    <a:pt x="3763" y="1"/>
                  </a:moveTo>
                  <a:cubicBezTo>
                    <a:pt x="3697" y="1"/>
                    <a:pt x="3635" y="45"/>
                    <a:pt x="3635" y="132"/>
                  </a:cubicBezTo>
                  <a:cubicBezTo>
                    <a:pt x="3660" y="934"/>
                    <a:pt x="2682" y="1310"/>
                    <a:pt x="2006" y="1335"/>
                  </a:cubicBezTo>
                  <a:cubicBezTo>
                    <a:pt x="1977" y="1336"/>
                    <a:pt x="1947" y="1337"/>
                    <a:pt x="1917" y="1337"/>
                  </a:cubicBezTo>
                  <a:cubicBezTo>
                    <a:pt x="1265" y="1337"/>
                    <a:pt x="324" y="1074"/>
                    <a:pt x="276" y="308"/>
                  </a:cubicBezTo>
                  <a:cubicBezTo>
                    <a:pt x="264" y="220"/>
                    <a:pt x="195" y="176"/>
                    <a:pt x="129" y="176"/>
                  </a:cubicBezTo>
                  <a:cubicBezTo>
                    <a:pt x="63" y="176"/>
                    <a:pt x="1" y="220"/>
                    <a:pt x="1" y="308"/>
                  </a:cubicBezTo>
                  <a:cubicBezTo>
                    <a:pt x="74" y="1230"/>
                    <a:pt x="1135" y="1612"/>
                    <a:pt x="1930" y="1612"/>
                  </a:cubicBezTo>
                  <a:cubicBezTo>
                    <a:pt x="1956" y="1612"/>
                    <a:pt x="1981" y="1612"/>
                    <a:pt x="2006" y="1611"/>
                  </a:cubicBezTo>
                  <a:cubicBezTo>
                    <a:pt x="2833" y="1561"/>
                    <a:pt x="3936" y="1085"/>
                    <a:pt x="3911" y="132"/>
                  </a:cubicBezTo>
                  <a:cubicBezTo>
                    <a:pt x="3898" y="45"/>
                    <a:pt x="3829" y="1"/>
                    <a:pt x="3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1406137" y="2826769"/>
              <a:ext cx="42213" cy="72784"/>
            </a:xfrm>
            <a:custGeom>
              <a:avLst/>
              <a:gdLst/>
              <a:ahLst/>
              <a:cxnLst/>
              <a:rect l="l" t="t" r="r" b="b"/>
              <a:pathLst>
                <a:path w="1454" h="2507" extrusionOk="0">
                  <a:moveTo>
                    <a:pt x="652" y="1"/>
                  </a:moveTo>
                  <a:cubicBezTo>
                    <a:pt x="276" y="26"/>
                    <a:pt x="0" y="602"/>
                    <a:pt x="25" y="1279"/>
                  </a:cubicBezTo>
                  <a:cubicBezTo>
                    <a:pt x="50" y="1981"/>
                    <a:pt x="401" y="2507"/>
                    <a:pt x="777" y="2507"/>
                  </a:cubicBezTo>
                  <a:cubicBezTo>
                    <a:pt x="1153" y="2482"/>
                    <a:pt x="1454" y="1905"/>
                    <a:pt x="1404" y="1229"/>
                  </a:cubicBezTo>
                  <a:cubicBezTo>
                    <a:pt x="1379" y="527"/>
                    <a:pt x="1053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1622226" y="2819482"/>
              <a:ext cx="42242" cy="72088"/>
            </a:xfrm>
            <a:custGeom>
              <a:avLst/>
              <a:gdLst/>
              <a:ahLst/>
              <a:cxnLst/>
              <a:rect l="l" t="t" r="r" b="b"/>
              <a:pathLst>
                <a:path w="1455" h="2483" extrusionOk="0">
                  <a:moveTo>
                    <a:pt x="702" y="0"/>
                  </a:moveTo>
                  <a:cubicBezTo>
                    <a:pt x="694" y="0"/>
                    <a:pt x="686" y="0"/>
                    <a:pt x="677" y="1"/>
                  </a:cubicBezTo>
                  <a:cubicBezTo>
                    <a:pt x="276" y="26"/>
                    <a:pt x="1" y="577"/>
                    <a:pt x="26" y="1279"/>
                  </a:cubicBezTo>
                  <a:cubicBezTo>
                    <a:pt x="75" y="1941"/>
                    <a:pt x="388" y="2483"/>
                    <a:pt x="753" y="2483"/>
                  </a:cubicBezTo>
                  <a:cubicBezTo>
                    <a:pt x="761" y="2483"/>
                    <a:pt x="769" y="2483"/>
                    <a:pt x="778" y="2482"/>
                  </a:cubicBezTo>
                  <a:cubicBezTo>
                    <a:pt x="1179" y="2457"/>
                    <a:pt x="1454" y="1906"/>
                    <a:pt x="1429" y="1204"/>
                  </a:cubicBezTo>
                  <a:cubicBezTo>
                    <a:pt x="1380" y="542"/>
                    <a:pt x="1068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1502902" y="2868256"/>
              <a:ext cx="34229" cy="49500"/>
            </a:xfrm>
            <a:custGeom>
              <a:avLst/>
              <a:gdLst/>
              <a:ahLst/>
              <a:cxnLst/>
              <a:rect l="l" t="t" r="r" b="b"/>
              <a:pathLst>
                <a:path w="1179" h="1705" extrusionOk="0">
                  <a:moveTo>
                    <a:pt x="928" y="0"/>
                  </a:moveTo>
                  <a:cubicBezTo>
                    <a:pt x="577" y="25"/>
                    <a:pt x="251" y="251"/>
                    <a:pt x="126" y="602"/>
                  </a:cubicBezTo>
                  <a:cubicBezTo>
                    <a:pt x="0" y="953"/>
                    <a:pt x="151" y="1328"/>
                    <a:pt x="427" y="1529"/>
                  </a:cubicBezTo>
                  <a:cubicBezTo>
                    <a:pt x="602" y="1654"/>
                    <a:pt x="802" y="1704"/>
                    <a:pt x="1003" y="1704"/>
                  </a:cubicBezTo>
                  <a:cubicBezTo>
                    <a:pt x="1178" y="1704"/>
                    <a:pt x="1178" y="1429"/>
                    <a:pt x="1003" y="1429"/>
                  </a:cubicBezTo>
                  <a:cubicBezTo>
                    <a:pt x="986" y="1430"/>
                    <a:pt x="970" y="1431"/>
                    <a:pt x="953" y="1431"/>
                  </a:cubicBezTo>
                  <a:cubicBezTo>
                    <a:pt x="645" y="1431"/>
                    <a:pt x="351" y="1212"/>
                    <a:pt x="351" y="902"/>
                  </a:cubicBezTo>
                  <a:cubicBezTo>
                    <a:pt x="326" y="552"/>
                    <a:pt x="602" y="301"/>
                    <a:pt x="928" y="276"/>
                  </a:cubicBezTo>
                  <a:cubicBezTo>
                    <a:pt x="1103" y="276"/>
                    <a:pt x="1103" y="0"/>
                    <a:pt x="9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1294797" y="2756917"/>
              <a:ext cx="475175" cy="300748"/>
            </a:xfrm>
            <a:custGeom>
              <a:avLst/>
              <a:gdLst/>
              <a:ahLst/>
              <a:cxnLst/>
              <a:rect l="l" t="t" r="r" b="b"/>
              <a:pathLst>
                <a:path w="16367" h="10359" extrusionOk="0">
                  <a:moveTo>
                    <a:pt x="16091" y="1"/>
                  </a:moveTo>
                  <a:cubicBezTo>
                    <a:pt x="16116" y="602"/>
                    <a:pt x="16116" y="1204"/>
                    <a:pt x="16066" y="1805"/>
                  </a:cubicBezTo>
                  <a:cubicBezTo>
                    <a:pt x="16066" y="1830"/>
                    <a:pt x="16066" y="1830"/>
                    <a:pt x="16066" y="1855"/>
                  </a:cubicBezTo>
                  <a:cubicBezTo>
                    <a:pt x="16041" y="2031"/>
                    <a:pt x="16041" y="2231"/>
                    <a:pt x="16016" y="2407"/>
                  </a:cubicBezTo>
                  <a:cubicBezTo>
                    <a:pt x="16016" y="2457"/>
                    <a:pt x="16016" y="2482"/>
                    <a:pt x="15991" y="2507"/>
                  </a:cubicBezTo>
                  <a:cubicBezTo>
                    <a:pt x="15940" y="2933"/>
                    <a:pt x="15890" y="3334"/>
                    <a:pt x="15790" y="3735"/>
                  </a:cubicBezTo>
                  <a:cubicBezTo>
                    <a:pt x="15690" y="4186"/>
                    <a:pt x="15590" y="4612"/>
                    <a:pt x="15439" y="5013"/>
                  </a:cubicBezTo>
                  <a:cubicBezTo>
                    <a:pt x="15013" y="6266"/>
                    <a:pt x="14286" y="7369"/>
                    <a:pt x="13334" y="8246"/>
                  </a:cubicBezTo>
                  <a:cubicBezTo>
                    <a:pt x="12958" y="8572"/>
                    <a:pt x="12532" y="8873"/>
                    <a:pt x="12081" y="9123"/>
                  </a:cubicBezTo>
                  <a:cubicBezTo>
                    <a:pt x="10914" y="9781"/>
                    <a:pt x="9567" y="10080"/>
                    <a:pt x="8223" y="10080"/>
                  </a:cubicBezTo>
                  <a:cubicBezTo>
                    <a:pt x="7980" y="10080"/>
                    <a:pt x="7736" y="10070"/>
                    <a:pt x="7494" y="10051"/>
                  </a:cubicBezTo>
                  <a:cubicBezTo>
                    <a:pt x="6141" y="9950"/>
                    <a:pt x="4863" y="9474"/>
                    <a:pt x="3810" y="8697"/>
                  </a:cubicBezTo>
                  <a:cubicBezTo>
                    <a:pt x="3334" y="8346"/>
                    <a:pt x="2883" y="7945"/>
                    <a:pt x="2507" y="7469"/>
                  </a:cubicBezTo>
                  <a:cubicBezTo>
                    <a:pt x="1755" y="6592"/>
                    <a:pt x="1279" y="5539"/>
                    <a:pt x="928" y="4462"/>
                  </a:cubicBezTo>
                  <a:cubicBezTo>
                    <a:pt x="702" y="3735"/>
                    <a:pt x="552" y="3008"/>
                    <a:pt x="427" y="2256"/>
                  </a:cubicBezTo>
                  <a:cubicBezTo>
                    <a:pt x="351" y="1755"/>
                    <a:pt x="301" y="1229"/>
                    <a:pt x="276" y="727"/>
                  </a:cubicBezTo>
                  <a:cubicBezTo>
                    <a:pt x="176" y="752"/>
                    <a:pt x="76" y="777"/>
                    <a:pt x="1" y="828"/>
                  </a:cubicBezTo>
                  <a:cubicBezTo>
                    <a:pt x="1" y="853"/>
                    <a:pt x="1" y="903"/>
                    <a:pt x="1" y="953"/>
                  </a:cubicBezTo>
                  <a:cubicBezTo>
                    <a:pt x="26" y="1204"/>
                    <a:pt x="51" y="1479"/>
                    <a:pt x="76" y="1755"/>
                  </a:cubicBezTo>
                  <a:cubicBezTo>
                    <a:pt x="101" y="1855"/>
                    <a:pt x="101" y="1930"/>
                    <a:pt x="101" y="2031"/>
                  </a:cubicBezTo>
                  <a:cubicBezTo>
                    <a:pt x="251" y="3158"/>
                    <a:pt x="502" y="4286"/>
                    <a:pt x="928" y="5339"/>
                  </a:cubicBezTo>
                  <a:cubicBezTo>
                    <a:pt x="978" y="5414"/>
                    <a:pt x="1003" y="5514"/>
                    <a:pt x="1028" y="5590"/>
                  </a:cubicBezTo>
                  <a:cubicBezTo>
                    <a:pt x="1204" y="5940"/>
                    <a:pt x="1379" y="6291"/>
                    <a:pt x="1579" y="6617"/>
                  </a:cubicBezTo>
                  <a:cubicBezTo>
                    <a:pt x="2031" y="7369"/>
                    <a:pt x="2582" y="8046"/>
                    <a:pt x="3259" y="8597"/>
                  </a:cubicBezTo>
                  <a:cubicBezTo>
                    <a:pt x="4036" y="9274"/>
                    <a:pt x="4963" y="9775"/>
                    <a:pt x="5991" y="10051"/>
                  </a:cubicBezTo>
                  <a:cubicBezTo>
                    <a:pt x="6091" y="10076"/>
                    <a:pt x="6216" y="10101"/>
                    <a:pt x="6316" y="10126"/>
                  </a:cubicBezTo>
                  <a:cubicBezTo>
                    <a:pt x="6417" y="10151"/>
                    <a:pt x="6517" y="10176"/>
                    <a:pt x="6592" y="10201"/>
                  </a:cubicBezTo>
                  <a:cubicBezTo>
                    <a:pt x="7125" y="10308"/>
                    <a:pt x="7669" y="10358"/>
                    <a:pt x="8213" y="10358"/>
                  </a:cubicBezTo>
                  <a:cubicBezTo>
                    <a:pt x="8821" y="10358"/>
                    <a:pt x="9430" y="10295"/>
                    <a:pt x="10026" y="10176"/>
                  </a:cubicBezTo>
                  <a:cubicBezTo>
                    <a:pt x="10126" y="10151"/>
                    <a:pt x="10201" y="10126"/>
                    <a:pt x="10301" y="10101"/>
                  </a:cubicBezTo>
                  <a:cubicBezTo>
                    <a:pt x="10477" y="10076"/>
                    <a:pt x="10627" y="10026"/>
                    <a:pt x="10778" y="9976"/>
                  </a:cubicBezTo>
                  <a:cubicBezTo>
                    <a:pt x="12306" y="9499"/>
                    <a:pt x="13585" y="8572"/>
                    <a:pt x="14537" y="7319"/>
                  </a:cubicBezTo>
                  <a:cubicBezTo>
                    <a:pt x="14737" y="7043"/>
                    <a:pt x="14938" y="6742"/>
                    <a:pt x="15088" y="6442"/>
                  </a:cubicBezTo>
                  <a:cubicBezTo>
                    <a:pt x="15364" y="5965"/>
                    <a:pt x="15590" y="5439"/>
                    <a:pt x="15765" y="4913"/>
                  </a:cubicBezTo>
                  <a:cubicBezTo>
                    <a:pt x="15790" y="4838"/>
                    <a:pt x="15815" y="4737"/>
                    <a:pt x="15840" y="4662"/>
                  </a:cubicBezTo>
                  <a:cubicBezTo>
                    <a:pt x="16166" y="3559"/>
                    <a:pt x="16316" y="2381"/>
                    <a:pt x="16341" y="1254"/>
                  </a:cubicBezTo>
                  <a:cubicBezTo>
                    <a:pt x="16367" y="1153"/>
                    <a:pt x="16367" y="1053"/>
                    <a:pt x="16367" y="978"/>
                  </a:cubicBezTo>
                  <a:cubicBezTo>
                    <a:pt x="16367" y="803"/>
                    <a:pt x="16367" y="652"/>
                    <a:pt x="16367" y="502"/>
                  </a:cubicBezTo>
                  <a:cubicBezTo>
                    <a:pt x="16367" y="351"/>
                    <a:pt x="16367" y="226"/>
                    <a:pt x="16367" y="76"/>
                  </a:cubicBezTo>
                  <a:cubicBezTo>
                    <a:pt x="16266" y="51"/>
                    <a:pt x="16191" y="26"/>
                    <a:pt x="16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1269335" y="2463195"/>
              <a:ext cx="511553" cy="228979"/>
            </a:xfrm>
            <a:custGeom>
              <a:avLst/>
              <a:gdLst/>
              <a:ahLst/>
              <a:cxnLst/>
              <a:rect l="l" t="t" r="r" b="b"/>
              <a:pathLst>
                <a:path w="17620" h="7887" extrusionOk="0">
                  <a:moveTo>
                    <a:pt x="7880" y="2200"/>
                  </a:moveTo>
                  <a:cubicBezTo>
                    <a:pt x="8036" y="2200"/>
                    <a:pt x="8193" y="2224"/>
                    <a:pt x="8346" y="2273"/>
                  </a:cubicBezTo>
                  <a:cubicBezTo>
                    <a:pt x="8647" y="2373"/>
                    <a:pt x="8923" y="2574"/>
                    <a:pt x="9098" y="2824"/>
                  </a:cubicBezTo>
                  <a:cubicBezTo>
                    <a:pt x="9158" y="2820"/>
                    <a:pt x="9238" y="2816"/>
                    <a:pt x="9328" y="2816"/>
                  </a:cubicBezTo>
                  <a:cubicBezTo>
                    <a:pt x="9731" y="2816"/>
                    <a:pt x="10326" y="2891"/>
                    <a:pt x="10101" y="3300"/>
                  </a:cubicBezTo>
                  <a:cubicBezTo>
                    <a:pt x="10000" y="3551"/>
                    <a:pt x="9700" y="3701"/>
                    <a:pt x="9424" y="3802"/>
                  </a:cubicBezTo>
                  <a:cubicBezTo>
                    <a:pt x="9399" y="4503"/>
                    <a:pt x="8923" y="5130"/>
                    <a:pt x="8221" y="5280"/>
                  </a:cubicBezTo>
                  <a:cubicBezTo>
                    <a:pt x="8106" y="5308"/>
                    <a:pt x="7989" y="5321"/>
                    <a:pt x="7873" y="5321"/>
                  </a:cubicBezTo>
                  <a:cubicBezTo>
                    <a:pt x="7357" y="5321"/>
                    <a:pt x="6853" y="5059"/>
                    <a:pt x="6567" y="4629"/>
                  </a:cubicBezTo>
                  <a:cubicBezTo>
                    <a:pt x="6542" y="4579"/>
                    <a:pt x="6517" y="4529"/>
                    <a:pt x="6492" y="4478"/>
                  </a:cubicBezTo>
                  <a:cubicBezTo>
                    <a:pt x="6341" y="4478"/>
                    <a:pt x="6191" y="4478"/>
                    <a:pt x="6040" y="4453"/>
                  </a:cubicBezTo>
                  <a:cubicBezTo>
                    <a:pt x="5890" y="4428"/>
                    <a:pt x="5715" y="4403"/>
                    <a:pt x="5614" y="4278"/>
                  </a:cubicBezTo>
                  <a:cubicBezTo>
                    <a:pt x="5289" y="3927"/>
                    <a:pt x="6091" y="3576"/>
                    <a:pt x="6341" y="3451"/>
                  </a:cubicBezTo>
                  <a:cubicBezTo>
                    <a:pt x="6391" y="3225"/>
                    <a:pt x="6492" y="3025"/>
                    <a:pt x="6617" y="2824"/>
                  </a:cubicBezTo>
                  <a:cubicBezTo>
                    <a:pt x="6920" y="2426"/>
                    <a:pt x="7395" y="2200"/>
                    <a:pt x="7880" y="2200"/>
                  </a:cubicBezTo>
                  <a:close/>
                  <a:moveTo>
                    <a:pt x="12688" y="1"/>
                  </a:moveTo>
                  <a:cubicBezTo>
                    <a:pt x="12464" y="1"/>
                    <a:pt x="12235" y="17"/>
                    <a:pt x="12005" y="17"/>
                  </a:cubicBezTo>
                  <a:cubicBezTo>
                    <a:pt x="9474" y="143"/>
                    <a:pt x="6943" y="268"/>
                    <a:pt x="4411" y="393"/>
                  </a:cubicBezTo>
                  <a:cubicBezTo>
                    <a:pt x="3534" y="443"/>
                    <a:pt x="2782" y="869"/>
                    <a:pt x="2381" y="1671"/>
                  </a:cubicBezTo>
                  <a:cubicBezTo>
                    <a:pt x="2256" y="1897"/>
                    <a:pt x="2156" y="2148"/>
                    <a:pt x="2081" y="2398"/>
                  </a:cubicBezTo>
                  <a:cubicBezTo>
                    <a:pt x="1629" y="3601"/>
                    <a:pt x="1178" y="4779"/>
                    <a:pt x="727" y="5957"/>
                  </a:cubicBezTo>
                  <a:cubicBezTo>
                    <a:pt x="477" y="6584"/>
                    <a:pt x="226" y="7235"/>
                    <a:pt x="0" y="7887"/>
                  </a:cubicBezTo>
                  <a:cubicBezTo>
                    <a:pt x="953" y="7486"/>
                    <a:pt x="1955" y="7235"/>
                    <a:pt x="2958" y="7010"/>
                  </a:cubicBezTo>
                  <a:cubicBezTo>
                    <a:pt x="5483" y="6486"/>
                    <a:pt x="8053" y="6256"/>
                    <a:pt x="10625" y="6256"/>
                  </a:cubicBezTo>
                  <a:cubicBezTo>
                    <a:pt x="10759" y="6256"/>
                    <a:pt x="10894" y="6257"/>
                    <a:pt x="11028" y="6258"/>
                  </a:cubicBezTo>
                  <a:cubicBezTo>
                    <a:pt x="13208" y="6258"/>
                    <a:pt x="15489" y="6383"/>
                    <a:pt x="17619" y="6985"/>
                  </a:cubicBezTo>
                  <a:cubicBezTo>
                    <a:pt x="17143" y="6032"/>
                    <a:pt x="16667" y="5080"/>
                    <a:pt x="16191" y="4128"/>
                  </a:cubicBezTo>
                  <a:cubicBezTo>
                    <a:pt x="15740" y="3225"/>
                    <a:pt x="15264" y="2298"/>
                    <a:pt x="14812" y="1396"/>
                  </a:cubicBezTo>
                  <a:cubicBezTo>
                    <a:pt x="14487" y="719"/>
                    <a:pt x="13935" y="218"/>
                    <a:pt x="13183" y="42"/>
                  </a:cubicBezTo>
                  <a:cubicBezTo>
                    <a:pt x="13022" y="10"/>
                    <a:pt x="12857" y="1"/>
                    <a:pt x="12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1225671" y="2651964"/>
              <a:ext cx="609799" cy="154453"/>
            </a:xfrm>
            <a:custGeom>
              <a:avLst/>
              <a:gdLst/>
              <a:ahLst/>
              <a:cxnLst/>
              <a:rect l="l" t="t" r="r" b="b"/>
              <a:pathLst>
                <a:path w="21004" h="5320" extrusionOk="0">
                  <a:moveTo>
                    <a:pt x="12352" y="1"/>
                  </a:moveTo>
                  <a:cubicBezTo>
                    <a:pt x="10857" y="1"/>
                    <a:pt x="9356" y="91"/>
                    <a:pt x="7870" y="257"/>
                  </a:cubicBezTo>
                  <a:cubicBezTo>
                    <a:pt x="5690" y="483"/>
                    <a:pt x="3409" y="834"/>
                    <a:pt x="1354" y="1711"/>
                  </a:cubicBezTo>
                  <a:lnTo>
                    <a:pt x="602" y="3691"/>
                  </a:lnTo>
                  <a:cubicBezTo>
                    <a:pt x="427" y="4167"/>
                    <a:pt x="251" y="4643"/>
                    <a:pt x="76" y="5119"/>
                  </a:cubicBezTo>
                  <a:cubicBezTo>
                    <a:pt x="51" y="5169"/>
                    <a:pt x="26" y="5245"/>
                    <a:pt x="1" y="5320"/>
                  </a:cubicBezTo>
                  <a:cubicBezTo>
                    <a:pt x="376" y="4969"/>
                    <a:pt x="903" y="4743"/>
                    <a:pt x="1329" y="4543"/>
                  </a:cubicBezTo>
                  <a:cubicBezTo>
                    <a:pt x="2106" y="4217"/>
                    <a:pt x="2933" y="3966"/>
                    <a:pt x="3760" y="3766"/>
                  </a:cubicBezTo>
                  <a:cubicBezTo>
                    <a:pt x="6521" y="3076"/>
                    <a:pt x="9401" y="2801"/>
                    <a:pt x="12224" y="2801"/>
                  </a:cubicBezTo>
                  <a:cubicBezTo>
                    <a:pt x="12578" y="2801"/>
                    <a:pt x="12932" y="2805"/>
                    <a:pt x="13284" y="2814"/>
                  </a:cubicBezTo>
                  <a:cubicBezTo>
                    <a:pt x="14838" y="2839"/>
                    <a:pt x="16367" y="2964"/>
                    <a:pt x="17870" y="3240"/>
                  </a:cubicBezTo>
                  <a:cubicBezTo>
                    <a:pt x="18622" y="3365"/>
                    <a:pt x="19349" y="3540"/>
                    <a:pt x="20051" y="3816"/>
                  </a:cubicBezTo>
                  <a:cubicBezTo>
                    <a:pt x="20377" y="3941"/>
                    <a:pt x="20727" y="4092"/>
                    <a:pt x="21003" y="4292"/>
                  </a:cubicBezTo>
                  <a:cubicBezTo>
                    <a:pt x="20427" y="3139"/>
                    <a:pt x="19850" y="1986"/>
                    <a:pt x="19274" y="834"/>
                  </a:cubicBezTo>
                  <a:cubicBezTo>
                    <a:pt x="18196" y="483"/>
                    <a:pt x="17068" y="307"/>
                    <a:pt x="15940" y="182"/>
                  </a:cubicBezTo>
                  <a:cubicBezTo>
                    <a:pt x="14756" y="59"/>
                    <a:pt x="13556" y="1"/>
                    <a:pt x="12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1438130" y="2572096"/>
              <a:ext cx="16055" cy="13123"/>
            </a:xfrm>
            <a:custGeom>
              <a:avLst/>
              <a:gdLst/>
              <a:ahLst/>
              <a:cxnLst/>
              <a:rect l="l" t="t" r="r" b="b"/>
              <a:pathLst>
                <a:path w="553" h="452" extrusionOk="0">
                  <a:moveTo>
                    <a:pt x="502" y="1"/>
                  </a:moveTo>
                  <a:cubicBezTo>
                    <a:pt x="402" y="51"/>
                    <a:pt x="327" y="101"/>
                    <a:pt x="226" y="151"/>
                  </a:cubicBezTo>
                  <a:cubicBezTo>
                    <a:pt x="201" y="176"/>
                    <a:pt x="1" y="301"/>
                    <a:pt x="1" y="351"/>
                  </a:cubicBezTo>
                  <a:cubicBezTo>
                    <a:pt x="1" y="427"/>
                    <a:pt x="302" y="452"/>
                    <a:pt x="377" y="452"/>
                  </a:cubicBezTo>
                  <a:lnTo>
                    <a:pt x="552" y="452"/>
                  </a:lnTo>
                  <a:cubicBezTo>
                    <a:pt x="527" y="301"/>
                    <a:pt x="502" y="151"/>
                    <a:pt x="502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1538554" y="2552441"/>
              <a:ext cx="18232" cy="13152"/>
            </a:xfrm>
            <a:custGeom>
              <a:avLst/>
              <a:gdLst/>
              <a:ahLst/>
              <a:cxnLst/>
              <a:rect l="l" t="t" r="r" b="b"/>
              <a:pathLst>
                <a:path w="628" h="453" extrusionOk="0">
                  <a:moveTo>
                    <a:pt x="1" y="1"/>
                  </a:moveTo>
                  <a:cubicBezTo>
                    <a:pt x="51" y="151"/>
                    <a:pt x="101" y="302"/>
                    <a:pt x="126" y="452"/>
                  </a:cubicBezTo>
                  <a:cubicBezTo>
                    <a:pt x="226" y="402"/>
                    <a:pt x="301" y="352"/>
                    <a:pt x="402" y="302"/>
                  </a:cubicBezTo>
                  <a:cubicBezTo>
                    <a:pt x="452" y="252"/>
                    <a:pt x="502" y="201"/>
                    <a:pt x="577" y="151"/>
                  </a:cubicBezTo>
                  <a:cubicBezTo>
                    <a:pt x="627" y="101"/>
                    <a:pt x="602" y="101"/>
                    <a:pt x="577" y="76"/>
                  </a:cubicBezTo>
                  <a:cubicBezTo>
                    <a:pt x="527" y="26"/>
                    <a:pt x="351" y="26"/>
                    <a:pt x="276" y="26"/>
                  </a:cubicBezTo>
                  <a:cubicBezTo>
                    <a:pt x="176" y="1"/>
                    <a:pt x="76" y="1"/>
                    <a:pt x="1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1210661" y="2455530"/>
              <a:ext cx="641763" cy="376029"/>
            </a:xfrm>
            <a:custGeom>
              <a:avLst/>
              <a:gdLst/>
              <a:ahLst/>
              <a:cxnLst/>
              <a:rect l="l" t="t" r="r" b="b"/>
              <a:pathLst>
                <a:path w="22105" h="12952" extrusionOk="0">
                  <a:moveTo>
                    <a:pt x="1871" y="8477"/>
                  </a:moveTo>
                  <a:lnTo>
                    <a:pt x="1860" y="8505"/>
                  </a:lnTo>
                  <a:lnTo>
                    <a:pt x="1860" y="8505"/>
                  </a:lnTo>
                  <a:cubicBezTo>
                    <a:pt x="1864" y="8504"/>
                    <a:pt x="1867" y="8503"/>
                    <a:pt x="1871" y="8502"/>
                  </a:cubicBezTo>
                  <a:cubicBezTo>
                    <a:pt x="1871" y="8477"/>
                    <a:pt x="1871" y="8477"/>
                    <a:pt x="1871" y="8477"/>
                  </a:cubicBezTo>
                  <a:close/>
                  <a:moveTo>
                    <a:pt x="14752" y="267"/>
                  </a:moveTo>
                  <a:cubicBezTo>
                    <a:pt x="14905" y="267"/>
                    <a:pt x="15057" y="277"/>
                    <a:pt x="15204" y="306"/>
                  </a:cubicBezTo>
                  <a:cubicBezTo>
                    <a:pt x="15956" y="482"/>
                    <a:pt x="16508" y="983"/>
                    <a:pt x="16833" y="1660"/>
                  </a:cubicBezTo>
                  <a:cubicBezTo>
                    <a:pt x="17285" y="2562"/>
                    <a:pt x="17761" y="3489"/>
                    <a:pt x="18212" y="4392"/>
                  </a:cubicBezTo>
                  <a:cubicBezTo>
                    <a:pt x="18688" y="5344"/>
                    <a:pt x="19164" y="6296"/>
                    <a:pt x="19640" y="7249"/>
                  </a:cubicBezTo>
                  <a:cubicBezTo>
                    <a:pt x="19716" y="7299"/>
                    <a:pt x="19816" y="7324"/>
                    <a:pt x="19916" y="7349"/>
                  </a:cubicBezTo>
                  <a:cubicBezTo>
                    <a:pt x="20076" y="7395"/>
                    <a:pt x="20028" y="7606"/>
                    <a:pt x="19886" y="7606"/>
                  </a:cubicBezTo>
                  <a:cubicBezTo>
                    <a:pt x="19872" y="7606"/>
                    <a:pt x="19857" y="7604"/>
                    <a:pt x="19841" y="7600"/>
                  </a:cubicBezTo>
                  <a:lnTo>
                    <a:pt x="19791" y="7600"/>
                  </a:lnTo>
                  <a:cubicBezTo>
                    <a:pt x="20367" y="8752"/>
                    <a:pt x="20944" y="9905"/>
                    <a:pt x="21520" y="11058"/>
                  </a:cubicBezTo>
                  <a:cubicBezTo>
                    <a:pt x="21244" y="10858"/>
                    <a:pt x="20894" y="10707"/>
                    <a:pt x="20568" y="10582"/>
                  </a:cubicBezTo>
                  <a:cubicBezTo>
                    <a:pt x="19866" y="10306"/>
                    <a:pt x="19139" y="10131"/>
                    <a:pt x="18387" y="10006"/>
                  </a:cubicBezTo>
                  <a:cubicBezTo>
                    <a:pt x="16884" y="9730"/>
                    <a:pt x="15355" y="9605"/>
                    <a:pt x="13801" y="9580"/>
                  </a:cubicBezTo>
                  <a:cubicBezTo>
                    <a:pt x="13449" y="9571"/>
                    <a:pt x="13095" y="9567"/>
                    <a:pt x="12741" y="9567"/>
                  </a:cubicBezTo>
                  <a:cubicBezTo>
                    <a:pt x="9918" y="9567"/>
                    <a:pt x="7038" y="9842"/>
                    <a:pt x="4277" y="10532"/>
                  </a:cubicBezTo>
                  <a:cubicBezTo>
                    <a:pt x="3450" y="10732"/>
                    <a:pt x="2623" y="10983"/>
                    <a:pt x="1846" y="11309"/>
                  </a:cubicBezTo>
                  <a:cubicBezTo>
                    <a:pt x="1420" y="11509"/>
                    <a:pt x="893" y="11735"/>
                    <a:pt x="518" y="12086"/>
                  </a:cubicBezTo>
                  <a:cubicBezTo>
                    <a:pt x="543" y="12011"/>
                    <a:pt x="568" y="11935"/>
                    <a:pt x="593" y="11885"/>
                  </a:cubicBezTo>
                  <a:cubicBezTo>
                    <a:pt x="768" y="11409"/>
                    <a:pt x="944" y="10933"/>
                    <a:pt x="1119" y="10457"/>
                  </a:cubicBezTo>
                  <a:lnTo>
                    <a:pt x="1860" y="8505"/>
                  </a:lnTo>
                  <a:lnTo>
                    <a:pt x="1860" y="8505"/>
                  </a:lnTo>
                  <a:cubicBezTo>
                    <a:pt x="1849" y="8508"/>
                    <a:pt x="1838" y="8509"/>
                    <a:pt x="1827" y="8509"/>
                  </a:cubicBezTo>
                  <a:cubicBezTo>
                    <a:pt x="1694" y="8509"/>
                    <a:pt x="1587" y="8319"/>
                    <a:pt x="1746" y="8251"/>
                  </a:cubicBezTo>
                  <a:cubicBezTo>
                    <a:pt x="1821" y="8226"/>
                    <a:pt x="1921" y="8176"/>
                    <a:pt x="2021" y="8151"/>
                  </a:cubicBezTo>
                  <a:cubicBezTo>
                    <a:pt x="2247" y="7499"/>
                    <a:pt x="2498" y="6848"/>
                    <a:pt x="2748" y="6221"/>
                  </a:cubicBezTo>
                  <a:cubicBezTo>
                    <a:pt x="3199" y="5043"/>
                    <a:pt x="3650" y="3865"/>
                    <a:pt x="4102" y="2662"/>
                  </a:cubicBezTo>
                  <a:cubicBezTo>
                    <a:pt x="4177" y="2412"/>
                    <a:pt x="4277" y="2161"/>
                    <a:pt x="4402" y="1935"/>
                  </a:cubicBezTo>
                  <a:cubicBezTo>
                    <a:pt x="4803" y="1133"/>
                    <a:pt x="5555" y="707"/>
                    <a:pt x="6432" y="657"/>
                  </a:cubicBezTo>
                  <a:cubicBezTo>
                    <a:pt x="8964" y="532"/>
                    <a:pt x="11495" y="407"/>
                    <a:pt x="14026" y="306"/>
                  </a:cubicBezTo>
                  <a:cubicBezTo>
                    <a:pt x="14270" y="291"/>
                    <a:pt x="14514" y="267"/>
                    <a:pt x="14752" y="267"/>
                  </a:cubicBezTo>
                  <a:close/>
                  <a:moveTo>
                    <a:pt x="14704" y="0"/>
                  </a:moveTo>
                  <a:cubicBezTo>
                    <a:pt x="14646" y="0"/>
                    <a:pt x="14587" y="2"/>
                    <a:pt x="14528" y="6"/>
                  </a:cubicBezTo>
                  <a:cubicBezTo>
                    <a:pt x="11946" y="106"/>
                    <a:pt x="9390" y="256"/>
                    <a:pt x="6833" y="381"/>
                  </a:cubicBezTo>
                  <a:cubicBezTo>
                    <a:pt x="6407" y="407"/>
                    <a:pt x="5956" y="407"/>
                    <a:pt x="5530" y="557"/>
                  </a:cubicBezTo>
                  <a:cubicBezTo>
                    <a:pt x="5455" y="582"/>
                    <a:pt x="5405" y="632"/>
                    <a:pt x="5330" y="657"/>
                  </a:cubicBezTo>
                  <a:cubicBezTo>
                    <a:pt x="5254" y="682"/>
                    <a:pt x="5204" y="732"/>
                    <a:pt x="5129" y="757"/>
                  </a:cubicBezTo>
                  <a:cubicBezTo>
                    <a:pt x="4603" y="1083"/>
                    <a:pt x="4227" y="1559"/>
                    <a:pt x="4001" y="2136"/>
                  </a:cubicBezTo>
                  <a:cubicBezTo>
                    <a:pt x="3650" y="3063"/>
                    <a:pt x="3300" y="3965"/>
                    <a:pt x="2949" y="4893"/>
                  </a:cubicBezTo>
                  <a:cubicBezTo>
                    <a:pt x="2046" y="7324"/>
                    <a:pt x="1094" y="9755"/>
                    <a:pt x="192" y="12186"/>
                  </a:cubicBezTo>
                  <a:cubicBezTo>
                    <a:pt x="117" y="12387"/>
                    <a:pt x="66" y="12587"/>
                    <a:pt x="16" y="12788"/>
                  </a:cubicBezTo>
                  <a:cubicBezTo>
                    <a:pt x="0" y="12885"/>
                    <a:pt x="79" y="12951"/>
                    <a:pt x="157" y="12951"/>
                  </a:cubicBezTo>
                  <a:cubicBezTo>
                    <a:pt x="199" y="12951"/>
                    <a:pt x="241" y="12932"/>
                    <a:pt x="267" y="12888"/>
                  </a:cubicBezTo>
                  <a:cubicBezTo>
                    <a:pt x="267" y="12888"/>
                    <a:pt x="267" y="12863"/>
                    <a:pt x="292" y="12863"/>
                  </a:cubicBezTo>
                  <a:cubicBezTo>
                    <a:pt x="292" y="12813"/>
                    <a:pt x="317" y="12788"/>
                    <a:pt x="317" y="12762"/>
                  </a:cubicBezTo>
                  <a:cubicBezTo>
                    <a:pt x="417" y="12537"/>
                    <a:pt x="593" y="12361"/>
                    <a:pt x="793" y="12211"/>
                  </a:cubicBezTo>
                  <a:cubicBezTo>
                    <a:pt x="818" y="12161"/>
                    <a:pt x="868" y="12136"/>
                    <a:pt x="919" y="12111"/>
                  </a:cubicBezTo>
                  <a:cubicBezTo>
                    <a:pt x="1169" y="11935"/>
                    <a:pt x="1470" y="11785"/>
                    <a:pt x="1746" y="11660"/>
                  </a:cubicBezTo>
                  <a:cubicBezTo>
                    <a:pt x="1746" y="11660"/>
                    <a:pt x="1771" y="11635"/>
                    <a:pt x="1796" y="11635"/>
                  </a:cubicBezTo>
                  <a:cubicBezTo>
                    <a:pt x="1821" y="11635"/>
                    <a:pt x="1846" y="11610"/>
                    <a:pt x="1846" y="11610"/>
                  </a:cubicBezTo>
                  <a:cubicBezTo>
                    <a:pt x="1871" y="11610"/>
                    <a:pt x="1871" y="11585"/>
                    <a:pt x="1896" y="11585"/>
                  </a:cubicBezTo>
                  <a:cubicBezTo>
                    <a:pt x="2222" y="11434"/>
                    <a:pt x="2548" y="11309"/>
                    <a:pt x="2899" y="11209"/>
                  </a:cubicBezTo>
                  <a:cubicBezTo>
                    <a:pt x="2974" y="11158"/>
                    <a:pt x="3074" y="11133"/>
                    <a:pt x="3174" y="11108"/>
                  </a:cubicBezTo>
                  <a:cubicBezTo>
                    <a:pt x="3450" y="11033"/>
                    <a:pt x="3751" y="10933"/>
                    <a:pt x="4026" y="10858"/>
                  </a:cubicBezTo>
                  <a:cubicBezTo>
                    <a:pt x="5480" y="10482"/>
                    <a:pt x="6959" y="10256"/>
                    <a:pt x="8462" y="10081"/>
                  </a:cubicBezTo>
                  <a:cubicBezTo>
                    <a:pt x="9966" y="9918"/>
                    <a:pt x="11495" y="9824"/>
                    <a:pt x="13021" y="9824"/>
                  </a:cubicBezTo>
                  <a:cubicBezTo>
                    <a:pt x="14546" y="9824"/>
                    <a:pt x="16069" y="9918"/>
                    <a:pt x="17560" y="10131"/>
                  </a:cubicBezTo>
                  <a:cubicBezTo>
                    <a:pt x="18036" y="10206"/>
                    <a:pt x="18513" y="10281"/>
                    <a:pt x="18989" y="10382"/>
                  </a:cubicBezTo>
                  <a:cubicBezTo>
                    <a:pt x="19089" y="10407"/>
                    <a:pt x="19164" y="10432"/>
                    <a:pt x="19265" y="10457"/>
                  </a:cubicBezTo>
                  <a:cubicBezTo>
                    <a:pt x="19490" y="10507"/>
                    <a:pt x="19741" y="10582"/>
                    <a:pt x="19966" y="10657"/>
                  </a:cubicBezTo>
                  <a:cubicBezTo>
                    <a:pt x="19991" y="10657"/>
                    <a:pt x="20041" y="10682"/>
                    <a:pt x="20067" y="10682"/>
                  </a:cubicBezTo>
                  <a:cubicBezTo>
                    <a:pt x="20092" y="10682"/>
                    <a:pt x="20117" y="10707"/>
                    <a:pt x="20142" y="10707"/>
                  </a:cubicBezTo>
                  <a:cubicBezTo>
                    <a:pt x="20643" y="10883"/>
                    <a:pt x="21244" y="11083"/>
                    <a:pt x="21595" y="11484"/>
                  </a:cubicBezTo>
                  <a:cubicBezTo>
                    <a:pt x="21696" y="11585"/>
                    <a:pt x="21771" y="11685"/>
                    <a:pt x="21821" y="11810"/>
                  </a:cubicBezTo>
                  <a:cubicBezTo>
                    <a:pt x="21847" y="11863"/>
                    <a:pt x="21892" y="11884"/>
                    <a:pt x="21936" y="11884"/>
                  </a:cubicBezTo>
                  <a:cubicBezTo>
                    <a:pt x="22020" y="11884"/>
                    <a:pt x="22104" y="11808"/>
                    <a:pt x="22072" y="11710"/>
                  </a:cubicBezTo>
                  <a:cubicBezTo>
                    <a:pt x="22072" y="11685"/>
                    <a:pt x="22072" y="11685"/>
                    <a:pt x="22072" y="11685"/>
                  </a:cubicBezTo>
                  <a:cubicBezTo>
                    <a:pt x="21971" y="11359"/>
                    <a:pt x="21821" y="11058"/>
                    <a:pt x="21671" y="10732"/>
                  </a:cubicBezTo>
                  <a:cubicBezTo>
                    <a:pt x="21420" y="10281"/>
                    <a:pt x="21194" y="9805"/>
                    <a:pt x="20969" y="9354"/>
                  </a:cubicBezTo>
                  <a:cubicBezTo>
                    <a:pt x="20468" y="8351"/>
                    <a:pt x="19991" y="7374"/>
                    <a:pt x="19490" y="6397"/>
                  </a:cubicBezTo>
                  <a:cubicBezTo>
                    <a:pt x="19415" y="6221"/>
                    <a:pt x="19340" y="6071"/>
                    <a:pt x="19265" y="5920"/>
                  </a:cubicBezTo>
                  <a:cubicBezTo>
                    <a:pt x="19139" y="5670"/>
                    <a:pt x="19014" y="5419"/>
                    <a:pt x="18889" y="5168"/>
                  </a:cubicBezTo>
                  <a:cubicBezTo>
                    <a:pt x="18337" y="4041"/>
                    <a:pt x="17786" y="2938"/>
                    <a:pt x="17209" y="1810"/>
                  </a:cubicBezTo>
                  <a:cubicBezTo>
                    <a:pt x="17059" y="1509"/>
                    <a:pt x="16934" y="1183"/>
                    <a:pt x="16708" y="908"/>
                  </a:cubicBezTo>
                  <a:cubicBezTo>
                    <a:pt x="16196" y="303"/>
                    <a:pt x="15468" y="0"/>
                    <a:pt x="14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1466524" y="2577205"/>
              <a:ext cx="68430" cy="32574"/>
            </a:xfrm>
            <a:custGeom>
              <a:avLst/>
              <a:gdLst/>
              <a:ahLst/>
              <a:cxnLst/>
              <a:rect l="l" t="t" r="r" b="b"/>
              <a:pathLst>
                <a:path w="2357" h="1122" extrusionOk="0">
                  <a:moveTo>
                    <a:pt x="2356" y="0"/>
                  </a:moveTo>
                  <a:cubicBezTo>
                    <a:pt x="2306" y="0"/>
                    <a:pt x="2256" y="25"/>
                    <a:pt x="2206" y="50"/>
                  </a:cubicBezTo>
                  <a:cubicBezTo>
                    <a:pt x="1529" y="276"/>
                    <a:pt x="802" y="451"/>
                    <a:pt x="76" y="526"/>
                  </a:cubicBezTo>
                  <a:lnTo>
                    <a:pt x="0" y="526"/>
                  </a:lnTo>
                  <a:cubicBezTo>
                    <a:pt x="25" y="602"/>
                    <a:pt x="76" y="652"/>
                    <a:pt x="126" y="702"/>
                  </a:cubicBezTo>
                  <a:cubicBezTo>
                    <a:pt x="383" y="976"/>
                    <a:pt x="734" y="1122"/>
                    <a:pt x="1091" y="1122"/>
                  </a:cubicBezTo>
                  <a:cubicBezTo>
                    <a:pt x="1256" y="1122"/>
                    <a:pt x="1421" y="1091"/>
                    <a:pt x="1579" y="1028"/>
                  </a:cubicBezTo>
                  <a:cubicBezTo>
                    <a:pt x="2005" y="852"/>
                    <a:pt x="2306" y="451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1459237" y="2535370"/>
              <a:ext cx="75717" cy="49849"/>
            </a:xfrm>
            <a:custGeom>
              <a:avLst/>
              <a:gdLst/>
              <a:ahLst/>
              <a:cxnLst/>
              <a:rect l="l" t="t" r="r" b="b"/>
              <a:pathLst>
                <a:path w="2608" h="1717" extrusionOk="0">
                  <a:moveTo>
                    <a:pt x="1325" y="0"/>
                  </a:moveTo>
                  <a:cubicBezTo>
                    <a:pt x="846" y="0"/>
                    <a:pt x="424" y="265"/>
                    <a:pt x="201" y="689"/>
                  </a:cubicBezTo>
                  <a:cubicBezTo>
                    <a:pt x="26" y="990"/>
                    <a:pt x="1" y="1391"/>
                    <a:pt x="126" y="1717"/>
                  </a:cubicBezTo>
                  <a:cubicBezTo>
                    <a:pt x="577" y="1692"/>
                    <a:pt x="1053" y="1591"/>
                    <a:pt x="1504" y="1491"/>
                  </a:cubicBezTo>
                  <a:cubicBezTo>
                    <a:pt x="1855" y="1391"/>
                    <a:pt x="2256" y="1291"/>
                    <a:pt x="2607" y="1140"/>
                  </a:cubicBezTo>
                  <a:cubicBezTo>
                    <a:pt x="2532" y="564"/>
                    <a:pt x="2081" y="88"/>
                    <a:pt x="1504" y="12"/>
                  </a:cubicBezTo>
                  <a:cubicBezTo>
                    <a:pt x="1444" y="4"/>
                    <a:pt x="1384" y="0"/>
                    <a:pt x="1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1452705" y="2527066"/>
              <a:ext cx="89507" cy="58152"/>
            </a:xfrm>
            <a:custGeom>
              <a:avLst/>
              <a:gdLst/>
              <a:ahLst/>
              <a:cxnLst/>
              <a:rect l="l" t="t" r="r" b="b"/>
              <a:pathLst>
                <a:path w="3083" h="2003" extrusionOk="0">
                  <a:moveTo>
                    <a:pt x="1564" y="0"/>
                  </a:moveTo>
                  <a:cubicBezTo>
                    <a:pt x="1079" y="0"/>
                    <a:pt x="604" y="226"/>
                    <a:pt x="301" y="624"/>
                  </a:cubicBezTo>
                  <a:cubicBezTo>
                    <a:pt x="176" y="825"/>
                    <a:pt x="75" y="1025"/>
                    <a:pt x="25" y="1251"/>
                  </a:cubicBezTo>
                  <a:lnTo>
                    <a:pt x="50" y="1251"/>
                  </a:lnTo>
                  <a:cubicBezTo>
                    <a:pt x="75" y="1240"/>
                    <a:pt x="98" y="1236"/>
                    <a:pt x="120" y="1236"/>
                  </a:cubicBezTo>
                  <a:cubicBezTo>
                    <a:pt x="255" y="1236"/>
                    <a:pt x="330" y="1412"/>
                    <a:pt x="201" y="1476"/>
                  </a:cubicBezTo>
                  <a:cubicBezTo>
                    <a:pt x="125" y="1501"/>
                    <a:pt x="75" y="1527"/>
                    <a:pt x="0" y="1552"/>
                  </a:cubicBezTo>
                  <a:cubicBezTo>
                    <a:pt x="0" y="1702"/>
                    <a:pt x="25" y="1852"/>
                    <a:pt x="50" y="2003"/>
                  </a:cubicBezTo>
                  <a:lnTo>
                    <a:pt x="351" y="2003"/>
                  </a:lnTo>
                  <a:cubicBezTo>
                    <a:pt x="226" y="1677"/>
                    <a:pt x="251" y="1276"/>
                    <a:pt x="426" y="975"/>
                  </a:cubicBezTo>
                  <a:cubicBezTo>
                    <a:pt x="649" y="551"/>
                    <a:pt x="1071" y="286"/>
                    <a:pt x="1550" y="286"/>
                  </a:cubicBezTo>
                  <a:cubicBezTo>
                    <a:pt x="1609" y="286"/>
                    <a:pt x="1669" y="290"/>
                    <a:pt x="1729" y="298"/>
                  </a:cubicBezTo>
                  <a:cubicBezTo>
                    <a:pt x="2306" y="374"/>
                    <a:pt x="2757" y="850"/>
                    <a:pt x="2832" y="1426"/>
                  </a:cubicBezTo>
                  <a:cubicBezTo>
                    <a:pt x="2907" y="1401"/>
                    <a:pt x="3008" y="1351"/>
                    <a:pt x="3083" y="1326"/>
                  </a:cubicBezTo>
                  <a:cubicBezTo>
                    <a:pt x="3058" y="1176"/>
                    <a:pt x="3008" y="1025"/>
                    <a:pt x="2958" y="875"/>
                  </a:cubicBezTo>
                  <a:cubicBezTo>
                    <a:pt x="2882" y="875"/>
                    <a:pt x="2807" y="900"/>
                    <a:pt x="2732" y="900"/>
                  </a:cubicBezTo>
                  <a:cubicBezTo>
                    <a:pt x="2557" y="900"/>
                    <a:pt x="2557" y="624"/>
                    <a:pt x="2732" y="624"/>
                  </a:cubicBezTo>
                  <a:lnTo>
                    <a:pt x="2782" y="624"/>
                  </a:lnTo>
                  <a:cubicBezTo>
                    <a:pt x="2607" y="374"/>
                    <a:pt x="2331" y="173"/>
                    <a:pt x="2030" y="73"/>
                  </a:cubicBezTo>
                  <a:cubicBezTo>
                    <a:pt x="1877" y="24"/>
                    <a:pt x="1720" y="0"/>
                    <a:pt x="1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1457785" y="2573547"/>
              <a:ext cx="85152" cy="44158"/>
            </a:xfrm>
            <a:custGeom>
              <a:avLst/>
              <a:gdLst/>
              <a:ahLst/>
              <a:cxnLst/>
              <a:rect l="l" t="t" r="r" b="b"/>
              <a:pathLst>
                <a:path w="2933" h="1521" extrusionOk="0">
                  <a:moveTo>
                    <a:pt x="2933" y="1"/>
                  </a:moveTo>
                  <a:cubicBezTo>
                    <a:pt x="2833" y="51"/>
                    <a:pt x="2732" y="76"/>
                    <a:pt x="2657" y="126"/>
                  </a:cubicBezTo>
                  <a:cubicBezTo>
                    <a:pt x="2607" y="577"/>
                    <a:pt x="2306" y="978"/>
                    <a:pt x="1880" y="1154"/>
                  </a:cubicBezTo>
                  <a:cubicBezTo>
                    <a:pt x="1722" y="1217"/>
                    <a:pt x="1557" y="1248"/>
                    <a:pt x="1392" y="1248"/>
                  </a:cubicBezTo>
                  <a:cubicBezTo>
                    <a:pt x="1035" y="1248"/>
                    <a:pt x="684" y="1102"/>
                    <a:pt x="427" y="828"/>
                  </a:cubicBezTo>
                  <a:cubicBezTo>
                    <a:pt x="377" y="778"/>
                    <a:pt x="326" y="728"/>
                    <a:pt x="301" y="652"/>
                  </a:cubicBezTo>
                  <a:cubicBezTo>
                    <a:pt x="201" y="652"/>
                    <a:pt x="101" y="677"/>
                    <a:pt x="1" y="677"/>
                  </a:cubicBezTo>
                  <a:cubicBezTo>
                    <a:pt x="26" y="728"/>
                    <a:pt x="51" y="778"/>
                    <a:pt x="76" y="828"/>
                  </a:cubicBezTo>
                  <a:cubicBezTo>
                    <a:pt x="362" y="1258"/>
                    <a:pt x="866" y="1520"/>
                    <a:pt x="1382" y="1520"/>
                  </a:cubicBezTo>
                  <a:cubicBezTo>
                    <a:pt x="1498" y="1520"/>
                    <a:pt x="1615" y="1507"/>
                    <a:pt x="1730" y="1479"/>
                  </a:cubicBezTo>
                  <a:cubicBezTo>
                    <a:pt x="2432" y="1329"/>
                    <a:pt x="2908" y="702"/>
                    <a:pt x="29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1422859" y="2544921"/>
              <a:ext cx="146266" cy="48310"/>
            </a:xfrm>
            <a:custGeom>
              <a:avLst/>
              <a:gdLst/>
              <a:ahLst/>
              <a:cxnLst/>
              <a:rect l="l" t="t" r="r" b="b"/>
              <a:pathLst>
                <a:path w="5038" h="1664" extrusionOk="0">
                  <a:moveTo>
                    <a:pt x="4040" y="1"/>
                  </a:moveTo>
                  <a:cubicBezTo>
                    <a:pt x="3950" y="1"/>
                    <a:pt x="3870" y="5"/>
                    <a:pt x="3810" y="9"/>
                  </a:cubicBezTo>
                  <a:lnTo>
                    <a:pt x="3760" y="9"/>
                  </a:lnTo>
                  <a:cubicBezTo>
                    <a:pt x="3585" y="9"/>
                    <a:pt x="3585" y="285"/>
                    <a:pt x="3760" y="285"/>
                  </a:cubicBezTo>
                  <a:cubicBezTo>
                    <a:pt x="3835" y="285"/>
                    <a:pt x="3910" y="260"/>
                    <a:pt x="3986" y="260"/>
                  </a:cubicBezTo>
                  <a:cubicBezTo>
                    <a:pt x="4061" y="260"/>
                    <a:pt x="4161" y="260"/>
                    <a:pt x="4261" y="285"/>
                  </a:cubicBezTo>
                  <a:cubicBezTo>
                    <a:pt x="4336" y="285"/>
                    <a:pt x="4512" y="285"/>
                    <a:pt x="4562" y="335"/>
                  </a:cubicBezTo>
                  <a:cubicBezTo>
                    <a:pt x="4587" y="360"/>
                    <a:pt x="4612" y="360"/>
                    <a:pt x="4562" y="410"/>
                  </a:cubicBezTo>
                  <a:cubicBezTo>
                    <a:pt x="4487" y="460"/>
                    <a:pt x="4437" y="511"/>
                    <a:pt x="4387" y="561"/>
                  </a:cubicBezTo>
                  <a:cubicBezTo>
                    <a:pt x="4286" y="611"/>
                    <a:pt x="4211" y="661"/>
                    <a:pt x="4111" y="711"/>
                  </a:cubicBezTo>
                  <a:cubicBezTo>
                    <a:pt x="4036" y="736"/>
                    <a:pt x="3935" y="786"/>
                    <a:pt x="3860" y="811"/>
                  </a:cubicBezTo>
                  <a:cubicBezTo>
                    <a:pt x="3509" y="962"/>
                    <a:pt x="3108" y="1062"/>
                    <a:pt x="2757" y="1162"/>
                  </a:cubicBezTo>
                  <a:cubicBezTo>
                    <a:pt x="2306" y="1262"/>
                    <a:pt x="1830" y="1363"/>
                    <a:pt x="1379" y="1388"/>
                  </a:cubicBezTo>
                  <a:lnTo>
                    <a:pt x="903" y="1388"/>
                  </a:lnTo>
                  <a:cubicBezTo>
                    <a:pt x="828" y="1388"/>
                    <a:pt x="527" y="1363"/>
                    <a:pt x="527" y="1287"/>
                  </a:cubicBezTo>
                  <a:cubicBezTo>
                    <a:pt x="527" y="1237"/>
                    <a:pt x="727" y="1112"/>
                    <a:pt x="752" y="1087"/>
                  </a:cubicBezTo>
                  <a:cubicBezTo>
                    <a:pt x="853" y="1037"/>
                    <a:pt x="928" y="987"/>
                    <a:pt x="1028" y="937"/>
                  </a:cubicBezTo>
                  <a:cubicBezTo>
                    <a:pt x="1103" y="912"/>
                    <a:pt x="1153" y="886"/>
                    <a:pt x="1229" y="861"/>
                  </a:cubicBezTo>
                  <a:cubicBezTo>
                    <a:pt x="1358" y="797"/>
                    <a:pt x="1283" y="621"/>
                    <a:pt x="1148" y="621"/>
                  </a:cubicBezTo>
                  <a:cubicBezTo>
                    <a:pt x="1126" y="621"/>
                    <a:pt x="1103" y="625"/>
                    <a:pt x="1078" y="636"/>
                  </a:cubicBezTo>
                  <a:lnTo>
                    <a:pt x="1053" y="636"/>
                  </a:lnTo>
                  <a:cubicBezTo>
                    <a:pt x="803" y="761"/>
                    <a:pt x="1" y="1112"/>
                    <a:pt x="326" y="1463"/>
                  </a:cubicBezTo>
                  <a:cubicBezTo>
                    <a:pt x="427" y="1588"/>
                    <a:pt x="602" y="1613"/>
                    <a:pt x="752" y="1638"/>
                  </a:cubicBezTo>
                  <a:cubicBezTo>
                    <a:pt x="903" y="1663"/>
                    <a:pt x="1053" y="1663"/>
                    <a:pt x="1204" y="1663"/>
                  </a:cubicBezTo>
                  <a:cubicBezTo>
                    <a:pt x="1304" y="1663"/>
                    <a:pt x="1404" y="1638"/>
                    <a:pt x="1504" y="1638"/>
                  </a:cubicBezTo>
                  <a:lnTo>
                    <a:pt x="1580" y="1638"/>
                  </a:lnTo>
                  <a:cubicBezTo>
                    <a:pt x="2306" y="1563"/>
                    <a:pt x="3033" y="1388"/>
                    <a:pt x="3710" y="1162"/>
                  </a:cubicBezTo>
                  <a:cubicBezTo>
                    <a:pt x="3760" y="1137"/>
                    <a:pt x="3810" y="1112"/>
                    <a:pt x="3860" y="1112"/>
                  </a:cubicBezTo>
                  <a:cubicBezTo>
                    <a:pt x="3935" y="1062"/>
                    <a:pt x="4036" y="1037"/>
                    <a:pt x="4136" y="987"/>
                  </a:cubicBezTo>
                  <a:cubicBezTo>
                    <a:pt x="4412" y="886"/>
                    <a:pt x="4712" y="736"/>
                    <a:pt x="4813" y="485"/>
                  </a:cubicBezTo>
                  <a:cubicBezTo>
                    <a:pt x="5038" y="76"/>
                    <a:pt x="4443" y="1"/>
                    <a:pt x="4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1256735" y="2644793"/>
              <a:ext cx="536782" cy="57804"/>
            </a:xfrm>
            <a:custGeom>
              <a:avLst/>
              <a:gdLst/>
              <a:ahLst/>
              <a:cxnLst/>
              <a:rect l="l" t="t" r="r" b="b"/>
              <a:pathLst>
                <a:path w="18489" h="1991" extrusionOk="0">
                  <a:moveTo>
                    <a:pt x="11059" y="1"/>
                  </a:moveTo>
                  <a:cubicBezTo>
                    <a:pt x="8487" y="1"/>
                    <a:pt x="5917" y="231"/>
                    <a:pt x="3392" y="755"/>
                  </a:cubicBezTo>
                  <a:cubicBezTo>
                    <a:pt x="2389" y="980"/>
                    <a:pt x="1387" y="1231"/>
                    <a:pt x="434" y="1632"/>
                  </a:cubicBezTo>
                  <a:cubicBezTo>
                    <a:pt x="334" y="1657"/>
                    <a:pt x="234" y="1707"/>
                    <a:pt x="159" y="1732"/>
                  </a:cubicBezTo>
                  <a:cubicBezTo>
                    <a:pt x="0" y="1800"/>
                    <a:pt x="107" y="1990"/>
                    <a:pt x="240" y="1990"/>
                  </a:cubicBezTo>
                  <a:cubicBezTo>
                    <a:pt x="254" y="1990"/>
                    <a:pt x="269" y="1988"/>
                    <a:pt x="284" y="1983"/>
                  </a:cubicBezTo>
                  <a:cubicBezTo>
                    <a:pt x="284" y="1958"/>
                    <a:pt x="284" y="1958"/>
                    <a:pt x="284" y="1958"/>
                  </a:cubicBezTo>
                  <a:cubicBezTo>
                    <a:pt x="2339" y="1081"/>
                    <a:pt x="4620" y="730"/>
                    <a:pt x="6800" y="504"/>
                  </a:cubicBezTo>
                  <a:cubicBezTo>
                    <a:pt x="8286" y="338"/>
                    <a:pt x="9787" y="248"/>
                    <a:pt x="11282" y="248"/>
                  </a:cubicBezTo>
                  <a:cubicBezTo>
                    <a:pt x="12486" y="248"/>
                    <a:pt x="13686" y="306"/>
                    <a:pt x="14870" y="429"/>
                  </a:cubicBezTo>
                  <a:cubicBezTo>
                    <a:pt x="15998" y="554"/>
                    <a:pt x="17126" y="730"/>
                    <a:pt x="18204" y="1081"/>
                  </a:cubicBezTo>
                  <a:lnTo>
                    <a:pt x="18254" y="1081"/>
                  </a:lnTo>
                  <a:cubicBezTo>
                    <a:pt x="18270" y="1085"/>
                    <a:pt x="18285" y="1087"/>
                    <a:pt x="18299" y="1087"/>
                  </a:cubicBezTo>
                  <a:cubicBezTo>
                    <a:pt x="18441" y="1087"/>
                    <a:pt x="18489" y="876"/>
                    <a:pt x="18329" y="830"/>
                  </a:cubicBezTo>
                  <a:cubicBezTo>
                    <a:pt x="18229" y="805"/>
                    <a:pt x="18129" y="780"/>
                    <a:pt x="18053" y="730"/>
                  </a:cubicBezTo>
                  <a:cubicBezTo>
                    <a:pt x="15923" y="128"/>
                    <a:pt x="13642" y="3"/>
                    <a:pt x="11462" y="3"/>
                  </a:cubicBezTo>
                  <a:cubicBezTo>
                    <a:pt x="11328" y="2"/>
                    <a:pt x="11193" y="1"/>
                    <a:pt x="110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1345720" y="3132365"/>
              <a:ext cx="45146" cy="51329"/>
            </a:xfrm>
            <a:custGeom>
              <a:avLst/>
              <a:gdLst/>
              <a:ahLst/>
              <a:cxnLst/>
              <a:rect l="l" t="t" r="r" b="b"/>
              <a:pathLst>
                <a:path w="1555" h="1768" extrusionOk="0">
                  <a:moveTo>
                    <a:pt x="703" y="1"/>
                  </a:moveTo>
                  <a:cubicBezTo>
                    <a:pt x="627" y="1"/>
                    <a:pt x="602" y="1"/>
                    <a:pt x="552" y="26"/>
                  </a:cubicBezTo>
                  <a:cubicBezTo>
                    <a:pt x="502" y="51"/>
                    <a:pt x="427" y="101"/>
                    <a:pt x="377" y="126"/>
                  </a:cubicBezTo>
                  <a:cubicBezTo>
                    <a:pt x="252" y="252"/>
                    <a:pt x="151" y="377"/>
                    <a:pt x="76" y="552"/>
                  </a:cubicBezTo>
                  <a:cubicBezTo>
                    <a:pt x="1" y="728"/>
                    <a:pt x="51" y="903"/>
                    <a:pt x="126" y="1079"/>
                  </a:cubicBezTo>
                  <a:cubicBezTo>
                    <a:pt x="226" y="1254"/>
                    <a:pt x="327" y="1404"/>
                    <a:pt x="452" y="1530"/>
                  </a:cubicBezTo>
                  <a:cubicBezTo>
                    <a:pt x="527" y="1580"/>
                    <a:pt x="577" y="1630"/>
                    <a:pt x="627" y="1655"/>
                  </a:cubicBezTo>
                  <a:cubicBezTo>
                    <a:pt x="730" y="1728"/>
                    <a:pt x="832" y="1767"/>
                    <a:pt x="934" y="1767"/>
                  </a:cubicBezTo>
                  <a:cubicBezTo>
                    <a:pt x="1007" y="1767"/>
                    <a:pt x="1081" y="1747"/>
                    <a:pt x="1154" y="1705"/>
                  </a:cubicBezTo>
                  <a:cubicBezTo>
                    <a:pt x="1329" y="1605"/>
                    <a:pt x="1455" y="1430"/>
                    <a:pt x="1480" y="1254"/>
                  </a:cubicBezTo>
                  <a:cubicBezTo>
                    <a:pt x="1555" y="1054"/>
                    <a:pt x="1505" y="853"/>
                    <a:pt x="1429" y="678"/>
                  </a:cubicBezTo>
                  <a:cubicBezTo>
                    <a:pt x="1354" y="477"/>
                    <a:pt x="1229" y="302"/>
                    <a:pt x="1079" y="176"/>
                  </a:cubicBezTo>
                  <a:cubicBezTo>
                    <a:pt x="978" y="76"/>
                    <a:pt x="853" y="1"/>
                    <a:pt x="703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1288990" y="3208779"/>
              <a:ext cx="25491" cy="29874"/>
            </a:xfrm>
            <a:custGeom>
              <a:avLst/>
              <a:gdLst/>
              <a:ahLst/>
              <a:cxnLst/>
              <a:rect l="l" t="t" r="r" b="b"/>
              <a:pathLst>
                <a:path w="878" h="1029" extrusionOk="0">
                  <a:moveTo>
                    <a:pt x="201" y="1"/>
                  </a:moveTo>
                  <a:cubicBezTo>
                    <a:pt x="175" y="26"/>
                    <a:pt x="150" y="51"/>
                    <a:pt x="125" y="76"/>
                  </a:cubicBezTo>
                  <a:cubicBezTo>
                    <a:pt x="125" y="76"/>
                    <a:pt x="125" y="101"/>
                    <a:pt x="125" y="101"/>
                  </a:cubicBezTo>
                  <a:cubicBezTo>
                    <a:pt x="100" y="101"/>
                    <a:pt x="100" y="126"/>
                    <a:pt x="100" y="151"/>
                  </a:cubicBezTo>
                  <a:cubicBezTo>
                    <a:pt x="75" y="151"/>
                    <a:pt x="75" y="176"/>
                    <a:pt x="50" y="201"/>
                  </a:cubicBezTo>
                  <a:cubicBezTo>
                    <a:pt x="50" y="201"/>
                    <a:pt x="50" y="226"/>
                    <a:pt x="50" y="226"/>
                  </a:cubicBezTo>
                  <a:cubicBezTo>
                    <a:pt x="25" y="251"/>
                    <a:pt x="25" y="301"/>
                    <a:pt x="25" y="326"/>
                  </a:cubicBezTo>
                  <a:cubicBezTo>
                    <a:pt x="0" y="326"/>
                    <a:pt x="0" y="351"/>
                    <a:pt x="0" y="376"/>
                  </a:cubicBezTo>
                  <a:cubicBezTo>
                    <a:pt x="0" y="402"/>
                    <a:pt x="0" y="402"/>
                    <a:pt x="0" y="427"/>
                  </a:cubicBezTo>
                  <a:cubicBezTo>
                    <a:pt x="0" y="452"/>
                    <a:pt x="0" y="477"/>
                    <a:pt x="0" y="477"/>
                  </a:cubicBezTo>
                  <a:cubicBezTo>
                    <a:pt x="0" y="502"/>
                    <a:pt x="0" y="502"/>
                    <a:pt x="0" y="502"/>
                  </a:cubicBezTo>
                  <a:cubicBezTo>
                    <a:pt x="0" y="502"/>
                    <a:pt x="0" y="527"/>
                    <a:pt x="25" y="527"/>
                  </a:cubicBezTo>
                  <a:cubicBezTo>
                    <a:pt x="50" y="627"/>
                    <a:pt x="75" y="727"/>
                    <a:pt x="150" y="803"/>
                  </a:cubicBezTo>
                  <a:cubicBezTo>
                    <a:pt x="201" y="903"/>
                    <a:pt x="276" y="953"/>
                    <a:pt x="351" y="1003"/>
                  </a:cubicBezTo>
                  <a:lnTo>
                    <a:pt x="401" y="1003"/>
                  </a:lnTo>
                  <a:cubicBezTo>
                    <a:pt x="426" y="1028"/>
                    <a:pt x="451" y="1028"/>
                    <a:pt x="476" y="1028"/>
                  </a:cubicBezTo>
                  <a:lnTo>
                    <a:pt x="551" y="1028"/>
                  </a:lnTo>
                  <a:cubicBezTo>
                    <a:pt x="576" y="1028"/>
                    <a:pt x="602" y="1003"/>
                    <a:pt x="627" y="1003"/>
                  </a:cubicBezTo>
                  <a:lnTo>
                    <a:pt x="677" y="1003"/>
                  </a:lnTo>
                  <a:cubicBezTo>
                    <a:pt x="702" y="978"/>
                    <a:pt x="702" y="978"/>
                    <a:pt x="727" y="953"/>
                  </a:cubicBezTo>
                  <a:lnTo>
                    <a:pt x="752" y="953"/>
                  </a:lnTo>
                  <a:cubicBezTo>
                    <a:pt x="752" y="953"/>
                    <a:pt x="777" y="928"/>
                    <a:pt x="777" y="928"/>
                  </a:cubicBezTo>
                  <a:cubicBezTo>
                    <a:pt x="802" y="903"/>
                    <a:pt x="827" y="878"/>
                    <a:pt x="877" y="828"/>
                  </a:cubicBezTo>
                  <a:cubicBezTo>
                    <a:pt x="852" y="828"/>
                    <a:pt x="827" y="803"/>
                    <a:pt x="802" y="803"/>
                  </a:cubicBezTo>
                  <a:cubicBezTo>
                    <a:pt x="526" y="627"/>
                    <a:pt x="276" y="326"/>
                    <a:pt x="201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1300633" y="3183317"/>
              <a:ext cx="40762" cy="45000"/>
            </a:xfrm>
            <a:custGeom>
              <a:avLst/>
              <a:gdLst/>
              <a:ahLst/>
              <a:cxnLst/>
              <a:rect l="l" t="t" r="r" b="b"/>
              <a:pathLst>
                <a:path w="1404" h="1550" extrusionOk="0">
                  <a:moveTo>
                    <a:pt x="501" y="0"/>
                  </a:moveTo>
                  <a:cubicBezTo>
                    <a:pt x="426" y="25"/>
                    <a:pt x="326" y="76"/>
                    <a:pt x="276" y="126"/>
                  </a:cubicBezTo>
                  <a:cubicBezTo>
                    <a:pt x="75" y="301"/>
                    <a:pt x="0" y="552"/>
                    <a:pt x="50" y="802"/>
                  </a:cubicBezTo>
                  <a:cubicBezTo>
                    <a:pt x="125" y="1078"/>
                    <a:pt x="351" y="1354"/>
                    <a:pt x="627" y="1479"/>
                  </a:cubicBezTo>
                  <a:cubicBezTo>
                    <a:pt x="697" y="1514"/>
                    <a:pt x="781" y="1550"/>
                    <a:pt x="859" y="1550"/>
                  </a:cubicBezTo>
                  <a:cubicBezTo>
                    <a:pt x="892" y="1550"/>
                    <a:pt x="923" y="1544"/>
                    <a:pt x="952" y="1529"/>
                  </a:cubicBezTo>
                  <a:cubicBezTo>
                    <a:pt x="1078" y="1504"/>
                    <a:pt x="1153" y="1404"/>
                    <a:pt x="1228" y="1329"/>
                  </a:cubicBezTo>
                  <a:cubicBezTo>
                    <a:pt x="1303" y="1228"/>
                    <a:pt x="1353" y="1128"/>
                    <a:pt x="1404" y="1028"/>
                  </a:cubicBezTo>
                  <a:cubicBezTo>
                    <a:pt x="1328" y="1003"/>
                    <a:pt x="1253" y="978"/>
                    <a:pt x="1178" y="928"/>
                  </a:cubicBezTo>
                  <a:cubicBezTo>
                    <a:pt x="827" y="752"/>
                    <a:pt x="576" y="401"/>
                    <a:pt x="501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1321710" y="3153472"/>
              <a:ext cx="42242" cy="53071"/>
            </a:xfrm>
            <a:custGeom>
              <a:avLst/>
              <a:gdLst/>
              <a:ahLst/>
              <a:cxnLst/>
              <a:rect l="l" t="t" r="r" b="b"/>
              <a:pathLst>
                <a:path w="1455" h="1828" extrusionOk="0">
                  <a:moveTo>
                    <a:pt x="602" y="1"/>
                  </a:moveTo>
                  <a:cubicBezTo>
                    <a:pt x="477" y="26"/>
                    <a:pt x="352" y="101"/>
                    <a:pt x="277" y="176"/>
                  </a:cubicBezTo>
                  <a:cubicBezTo>
                    <a:pt x="76" y="352"/>
                    <a:pt x="1" y="577"/>
                    <a:pt x="26" y="803"/>
                  </a:cubicBezTo>
                  <a:cubicBezTo>
                    <a:pt x="26" y="828"/>
                    <a:pt x="26" y="853"/>
                    <a:pt x="26" y="853"/>
                  </a:cubicBezTo>
                  <a:cubicBezTo>
                    <a:pt x="51" y="1254"/>
                    <a:pt x="327" y="1655"/>
                    <a:pt x="703" y="1780"/>
                  </a:cubicBezTo>
                  <a:cubicBezTo>
                    <a:pt x="785" y="1808"/>
                    <a:pt x="875" y="1828"/>
                    <a:pt x="964" y="1828"/>
                  </a:cubicBezTo>
                  <a:cubicBezTo>
                    <a:pt x="1038" y="1828"/>
                    <a:pt x="1111" y="1814"/>
                    <a:pt x="1179" y="1780"/>
                  </a:cubicBezTo>
                  <a:cubicBezTo>
                    <a:pt x="1279" y="1755"/>
                    <a:pt x="1329" y="1655"/>
                    <a:pt x="1379" y="1555"/>
                  </a:cubicBezTo>
                  <a:cubicBezTo>
                    <a:pt x="1429" y="1454"/>
                    <a:pt x="1454" y="1354"/>
                    <a:pt x="1454" y="1229"/>
                  </a:cubicBezTo>
                  <a:cubicBezTo>
                    <a:pt x="1429" y="1229"/>
                    <a:pt x="1379" y="1204"/>
                    <a:pt x="1329" y="1179"/>
                  </a:cubicBezTo>
                  <a:cubicBezTo>
                    <a:pt x="1003" y="953"/>
                    <a:pt x="678" y="577"/>
                    <a:pt x="602" y="176"/>
                  </a:cubicBezTo>
                  <a:cubicBezTo>
                    <a:pt x="602" y="126"/>
                    <a:pt x="602" y="51"/>
                    <a:pt x="602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1339188" y="3124352"/>
              <a:ext cx="60417" cy="67007"/>
            </a:xfrm>
            <a:custGeom>
              <a:avLst/>
              <a:gdLst/>
              <a:ahLst/>
              <a:cxnLst/>
              <a:rect l="l" t="t" r="r" b="b"/>
              <a:pathLst>
                <a:path w="2081" h="2308" extrusionOk="0">
                  <a:moveTo>
                    <a:pt x="280" y="889"/>
                  </a:moveTo>
                  <a:cubicBezTo>
                    <a:pt x="278" y="895"/>
                    <a:pt x="277" y="900"/>
                    <a:pt x="276" y="905"/>
                  </a:cubicBezTo>
                  <a:lnTo>
                    <a:pt x="276" y="905"/>
                  </a:lnTo>
                  <a:cubicBezTo>
                    <a:pt x="278" y="900"/>
                    <a:pt x="279" y="895"/>
                    <a:pt x="280" y="889"/>
                  </a:cubicBezTo>
                  <a:close/>
                  <a:moveTo>
                    <a:pt x="928" y="1"/>
                  </a:moveTo>
                  <a:cubicBezTo>
                    <a:pt x="827" y="1"/>
                    <a:pt x="725" y="24"/>
                    <a:pt x="627" y="76"/>
                  </a:cubicBezTo>
                  <a:cubicBezTo>
                    <a:pt x="376" y="202"/>
                    <a:pt x="151" y="452"/>
                    <a:pt x="50" y="728"/>
                  </a:cubicBezTo>
                  <a:lnTo>
                    <a:pt x="151" y="728"/>
                  </a:lnTo>
                  <a:cubicBezTo>
                    <a:pt x="250" y="728"/>
                    <a:pt x="293" y="817"/>
                    <a:pt x="280" y="889"/>
                  </a:cubicBezTo>
                  <a:lnTo>
                    <a:pt x="280" y="889"/>
                  </a:lnTo>
                  <a:cubicBezTo>
                    <a:pt x="285" y="869"/>
                    <a:pt x="292" y="849"/>
                    <a:pt x="301" y="828"/>
                  </a:cubicBezTo>
                  <a:cubicBezTo>
                    <a:pt x="376" y="653"/>
                    <a:pt x="477" y="528"/>
                    <a:pt x="602" y="402"/>
                  </a:cubicBezTo>
                  <a:cubicBezTo>
                    <a:pt x="652" y="377"/>
                    <a:pt x="727" y="327"/>
                    <a:pt x="777" y="302"/>
                  </a:cubicBezTo>
                  <a:cubicBezTo>
                    <a:pt x="827" y="277"/>
                    <a:pt x="852" y="277"/>
                    <a:pt x="928" y="277"/>
                  </a:cubicBezTo>
                  <a:cubicBezTo>
                    <a:pt x="1078" y="277"/>
                    <a:pt x="1203" y="352"/>
                    <a:pt x="1304" y="452"/>
                  </a:cubicBezTo>
                  <a:cubicBezTo>
                    <a:pt x="1454" y="578"/>
                    <a:pt x="1579" y="753"/>
                    <a:pt x="1654" y="954"/>
                  </a:cubicBezTo>
                  <a:cubicBezTo>
                    <a:pt x="1730" y="1129"/>
                    <a:pt x="1780" y="1330"/>
                    <a:pt x="1705" y="1530"/>
                  </a:cubicBezTo>
                  <a:cubicBezTo>
                    <a:pt x="1680" y="1706"/>
                    <a:pt x="1554" y="1881"/>
                    <a:pt x="1379" y="1981"/>
                  </a:cubicBezTo>
                  <a:cubicBezTo>
                    <a:pt x="1306" y="2023"/>
                    <a:pt x="1232" y="2043"/>
                    <a:pt x="1159" y="2043"/>
                  </a:cubicBezTo>
                  <a:cubicBezTo>
                    <a:pt x="1057" y="2043"/>
                    <a:pt x="955" y="2004"/>
                    <a:pt x="852" y="1931"/>
                  </a:cubicBezTo>
                  <a:cubicBezTo>
                    <a:pt x="802" y="1906"/>
                    <a:pt x="752" y="1856"/>
                    <a:pt x="677" y="1806"/>
                  </a:cubicBezTo>
                  <a:cubicBezTo>
                    <a:pt x="552" y="1680"/>
                    <a:pt x="451" y="1530"/>
                    <a:pt x="351" y="1355"/>
                  </a:cubicBezTo>
                  <a:cubicBezTo>
                    <a:pt x="287" y="1205"/>
                    <a:pt x="241" y="1055"/>
                    <a:pt x="276" y="905"/>
                  </a:cubicBezTo>
                  <a:lnTo>
                    <a:pt x="276" y="905"/>
                  </a:lnTo>
                  <a:cubicBezTo>
                    <a:pt x="262" y="947"/>
                    <a:pt x="228" y="980"/>
                    <a:pt x="173" y="980"/>
                  </a:cubicBezTo>
                  <a:cubicBezTo>
                    <a:pt x="166" y="980"/>
                    <a:pt x="158" y="980"/>
                    <a:pt x="151" y="979"/>
                  </a:cubicBezTo>
                  <a:lnTo>
                    <a:pt x="101" y="979"/>
                  </a:lnTo>
                  <a:cubicBezTo>
                    <a:pt x="76" y="1004"/>
                    <a:pt x="76" y="1004"/>
                    <a:pt x="76" y="1004"/>
                  </a:cubicBezTo>
                  <a:lnTo>
                    <a:pt x="0" y="1004"/>
                  </a:lnTo>
                  <a:cubicBezTo>
                    <a:pt x="0" y="1054"/>
                    <a:pt x="0" y="1129"/>
                    <a:pt x="0" y="1179"/>
                  </a:cubicBezTo>
                  <a:cubicBezTo>
                    <a:pt x="76" y="1580"/>
                    <a:pt x="401" y="1956"/>
                    <a:pt x="727" y="2182"/>
                  </a:cubicBezTo>
                  <a:cubicBezTo>
                    <a:pt x="777" y="2207"/>
                    <a:pt x="802" y="2232"/>
                    <a:pt x="852" y="2232"/>
                  </a:cubicBezTo>
                  <a:cubicBezTo>
                    <a:pt x="852" y="2207"/>
                    <a:pt x="878" y="2182"/>
                    <a:pt x="878" y="2157"/>
                  </a:cubicBezTo>
                  <a:cubicBezTo>
                    <a:pt x="865" y="2069"/>
                    <a:pt x="928" y="2025"/>
                    <a:pt x="993" y="2025"/>
                  </a:cubicBezTo>
                  <a:cubicBezTo>
                    <a:pt x="1059" y="2025"/>
                    <a:pt x="1128" y="2069"/>
                    <a:pt x="1128" y="2157"/>
                  </a:cubicBezTo>
                  <a:cubicBezTo>
                    <a:pt x="1128" y="2207"/>
                    <a:pt x="1128" y="2257"/>
                    <a:pt x="1128" y="2307"/>
                  </a:cubicBezTo>
                  <a:cubicBezTo>
                    <a:pt x="1203" y="2307"/>
                    <a:pt x="1279" y="2282"/>
                    <a:pt x="1354" y="2282"/>
                  </a:cubicBezTo>
                  <a:cubicBezTo>
                    <a:pt x="1554" y="2207"/>
                    <a:pt x="1755" y="2056"/>
                    <a:pt x="1880" y="1856"/>
                  </a:cubicBezTo>
                  <a:cubicBezTo>
                    <a:pt x="2081" y="1480"/>
                    <a:pt x="2005" y="1029"/>
                    <a:pt x="1805" y="653"/>
                  </a:cubicBezTo>
                  <a:cubicBezTo>
                    <a:pt x="1755" y="578"/>
                    <a:pt x="1730" y="502"/>
                    <a:pt x="1654" y="427"/>
                  </a:cubicBezTo>
                  <a:cubicBezTo>
                    <a:pt x="1488" y="187"/>
                    <a:pt x="1212" y="1"/>
                    <a:pt x="9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1314452" y="3145488"/>
              <a:ext cx="34200" cy="31297"/>
            </a:xfrm>
            <a:custGeom>
              <a:avLst/>
              <a:gdLst/>
              <a:ahLst/>
              <a:cxnLst/>
              <a:rect l="l" t="t" r="r" b="b"/>
              <a:pathLst>
                <a:path w="1178" h="1078" extrusionOk="0">
                  <a:moveTo>
                    <a:pt x="777" y="0"/>
                  </a:moveTo>
                  <a:cubicBezTo>
                    <a:pt x="326" y="125"/>
                    <a:pt x="25" y="551"/>
                    <a:pt x="0" y="1003"/>
                  </a:cubicBezTo>
                  <a:cubicBezTo>
                    <a:pt x="25" y="1003"/>
                    <a:pt x="75" y="978"/>
                    <a:pt x="100" y="978"/>
                  </a:cubicBezTo>
                  <a:cubicBezTo>
                    <a:pt x="114" y="973"/>
                    <a:pt x="127" y="971"/>
                    <a:pt x="140" y="971"/>
                  </a:cubicBezTo>
                  <a:cubicBezTo>
                    <a:pt x="201" y="971"/>
                    <a:pt x="255" y="1016"/>
                    <a:pt x="276" y="1078"/>
                  </a:cubicBezTo>
                  <a:cubicBezTo>
                    <a:pt x="251" y="852"/>
                    <a:pt x="326" y="627"/>
                    <a:pt x="527" y="451"/>
                  </a:cubicBezTo>
                  <a:cubicBezTo>
                    <a:pt x="602" y="376"/>
                    <a:pt x="727" y="301"/>
                    <a:pt x="852" y="276"/>
                  </a:cubicBezTo>
                  <a:lnTo>
                    <a:pt x="928" y="276"/>
                  </a:lnTo>
                  <a:cubicBezTo>
                    <a:pt x="928" y="276"/>
                    <a:pt x="928" y="276"/>
                    <a:pt x="953" y="251"/>
                  </a:cubicBezTo>
                  <a:lnTo>
                    <a:pt x="1003" y="251"/>
                  </a:lnTo>
                  <a:cubicBezTo>
                    <a:pt x="1010" y="252"/>
                    <a:pt x="1018" y="252"/>
                    <a:pt x="1025" y="252"/>
                  </a:cubicBezTo>
                  <a:cubicBezTo>
                    <a:pt x="1178" y="252"/>
                    <a:pt x="1171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1315178" y="3178207"/>
              <a:ext cx="56788" cy="35681"/>
            </a:xfrm>
            <a:custGeom>
              <a:avLst/>
              <a:gdLst/>
              <a:ahLst/>
              <a:cxnLst/>
              <a:rect l="l" t="t" r="r" b="b"/>
              <a:pathLst>
                <a:path w="1956" h="1229" extrusionOk="0">
                  <a:moveTo>
                    <a:pt x="1079" y="964"/>
                  </a:moveTo>
                  <a:cubicBezTo>
                    <a:pt x="1076" y="964"/>
                    <a:pt x="1073" y="965"/>
                    <a:pt x="1070" y="965"/>
                  </a:cubicBezTo>
                  <a:lnTo>
                    <a:pt x="1070" y="965"/>
                  </a:lnTo>
                  <a:cubicBezTo>
                    <a:pt x="1089" y="968"/>
                    <a:pt x="1109" y="971"/>
                    <a:pt x="1128" y="973"/>
                  </a:cubicBezTo>
                  <a:lnTo>
                    <a:pt x="1128" y="973"/>
                  </a:lnTo>
                  <a:cubicBezTo>
                    <a:pt x="1113" y="967"/>
                    <a:pt x="1096" y="964"/>
                    <a:pt x="1079" y="964"/>
                  </a:cubicBezTo>
                  <a:close/>
                  <a:moveTo>
                    <a:pt x="251" y="1"/>
                  </a:moveTo>
                  <a:cubicBezTo>
                    <a:pt x="226" y="51"/>
                    <a:pt x="201" y="101"/>
                    <a:pt x="151" y="101"/>
                  </a:cubicBezTo>
                  <a:cubicBezTo>
                    <a:pt x="126" y="126"/>
                    <a:pt x="126" y="126"/>
                    <a:pt x="101" y="126"/>
                  </a:cubicBezTo>
                  <a:cubicBezTo>
                    <a:pt x="101" y="126"/>
                    <a:pt x="75" y="126"/>
                    <a:pt x="75" y="151"/>
                  </a:cubicBezTo>
                  <a:lnTo>
                    <a:pt x="25" y="151"/>
                  </a:lnTo>
                  <a:cubicBezTo>
                    <a:pt x="25" y="151"/>
                    <a:pt x="0" y="176"/>
                    <a:pt x="0" y="176"/>
                  </a:cubicBezTo>
                  <a:cubicBezTo>
                    <a:pt x="75" y="577"/>
                    <a:pt x="326" y="928"/>
                    <a:pt x="677" y="1104"/>
                  </a:cubicBezTo>
                  <a:cubicBezTo>
                    <a:pt x="752" y="1154"/>
                    <a:pt x="827" y="1179"/>
                    <a:pt x="903" y="1204"/>
                  </a:cubicBezTo>
                  <a:cubicBezTo>
                    <a:pt x="928" y="1154"/>
                    <a:pt x="953" y="1104"/>
                    <a:pt x="953" y="1054"/>
                  </a:cubicBezTo>
                  <a:cubicBezTo>
                    <a:pt x="972" y="996"/>
                    <a:pt x="1020" y="968"/>
                    <a:pt x="1070" y="965"/>
                  </a:cubicBezTo>
                  <a:lnTo>
                    <a:pt x="1070" y="965"/>
                  </a:lnTo>
                  <a:cubicBezTo>
                    <a:pt x="1021" y="956"/>
                    <a:pt x="973" y="943"/>
                    <a:pt x="928" y="928"/>
                  </a:cubicBezTo>
                  <a:cubicBezTo>
                    <a:pt x="552" y="803"/>
                    <a:pt x="276" y="402"/>
                    <a:pt x="251" y="1"/>
                  </a:cubicBezTo>
                  <a:close/>
                  <a:moveTo>
                    <a:pt x="1820" y="170"/>
                  </a:moveTo>
                  <a:cubicBezTo>
                    <a:pt x="1755" y="170"/>
                    <a:pt x="1692" y="214"/>
                    <a:pt x="1705" y="302"/>
                  </a:cubicBezTo>
                  <a:cubicBezTo>
                    <a:pt x="1705" y="327"/>
                    <a:pt x="1679" y="352"/>
                    <a:pt x="1679" y="377"/>
                  </a:cubicBezTo>
                  <a:cubicBezTo>
                    <a:pt x="1679" y="502"/>
                    <a:pt x="1654" y="602"/>
                    <a:pt x="1604" y="703"/>
                  </a:cubicBezTo>
                  <a:cubicBezTo>
                    <a:pt x="1554" y="803"/>
                    <a:pt x="1504" y="903"/>
                    <a:pt x="1404" y="928"/>
                  </a:cubicBezTo>
                  <a:cubicBezTo>
                    <a:pt x="1336" y="962"/>
                    <a:pt x="1263" y="976"/>
                    <a:pt x="1189" y="976"/>
                  </a:cubicBezTo>
                  <a:cubicBezTo>
                    <a:pt x="1169" y="976"/>
                    <a:pt x="1149" y="975"/>
                    <a:pt x="1128" y="973"/>
                  </a:cubicBezTo>
                  <a:lnTo>
                    <a:pt x="1128" y="973"/>
                  </a:lnTo>
                  <a:cubicBezTo>
                    <a:pt x="1185" y="992"/>
                    <a:pt x="1227" y="1047"/>
                    <a:pt x="1203" y="1129"/>
                  </a:cubicBezTo>
                  <a:cubicBezTo>
                    <a:pt x="1203" y="1154"/>
                    <a:pt x="1203" y="1204"/>
                    <a:pt x="1178" y="1229"/>
                  </a:cubicBezTo>
                  <a:cubicBezTo>
                    <a:pt x="1404" y="1229"/>
                    <a:pt x="1604" y="1179"/>
                    <a:pt x="1755" y="978"/>
                  </a:cubicBezTo>
                  <a:cubicBezTo>
                    <a:pt x="1830" y="878"/>
                    <a:pt x="1880" y="753"/>
                    <a:pt x="1930" y="627"/>
                  </a:cubicBezTo>
                  <a:cubicBezTo>
                    <a:pt x="1930" y="577"/>
                    <a:pt x="1955" y="502"/>
                    <a:pt x="1955" y="452"/>
                  </a:cubicBezTo>
                  <a:cubicBezTo>
                    <a:pt x="1955" y="402"/>
                    <a:pt x="1955" y="352"/>
                    <a:pt x="1955" y="302"/>
                  </a:cubicBezTo>
                  <a:cubicBezTo>
                    <a:pt x="1955" y="214"/>
                    <a:pt x="1886" y="170"/>
                    <a:pt x="1820" y="1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1294071" y="3173649"/>
              <a:ext cx="56933" cy="62797"/>
            </a:xfrm>
            <a:custGeom>
              <a:avLst/>
              <a:gdLst/>
              <a:ahLst/>
              <a:cxnLst/>
              <a:rect l="l" t="t" r="r" b="b"/>
              <a:pathLst>
                <a:path w="1961" h="2163" extrusionOk="0">
                  <a:moveTo>
                    <a:pt x="842" y="1"/>
                  </a:moveTo>
                  <a:cubicBezTo>
                    <a:pt x="829" y="1"/>
                    <a:pt x="816" y="3"/>
                    <a:pt x="802" y="8"/>
                  </a:cubicBezTo>
                  <a:cubicBezTo>
                    <a:pt x="777" y="8"/>
                    <a:pt x="727" y="33"/>
                    <a:pt x="702" y="33"/>
                  </a:cubicBezTo>
                  <a:cubicBezTo>
                    <a:pt x="326" y="183"/>
                    <a:pt x="51" y="484"/>
                    <a:pt x="0" y="885"/>
                  </a:cubicBezTo>
                  <a:cubicBezTo>
                    <a:pt x="26" y="860"/>
                    <a:pt x="26" y="860"/>
                    <a:pt x="51" y="835"/>
                  </a:cubicBezTo>
                  <a:cubicBezTo>
                    <a:pt x="71" y="824"/>
                    <a:pt x="92" y="820"/>
                    <a:pt x="112" y="820"/>
                  </a:cubicBezTo>
                  <a:cubicBezTo>
                    <a:pt x="187" y="820"/>
                    <a:pt x="251" y="885"/>
                    <a:pt x="262" y="955"/>
                  </a:cubicBezTo>
                  <a:lnTo>
                    <a:pt x="262" y="955"/>
                  </a:lnTo>
                  <a:cubicBezTo>
                    <a:pt x="269" y="768"/>
                    <a:pt x="349" y="592"/>
                    <a:pt x="502" y="459"/>
                  </a:cubicBezTo>
                  <a:cubicBezTo>
                    <a:pt x="552" y="409"/>
                    <a:pt x="652" y="358"/>
                    <a:pt x="727" y="333"/>
                  </a:cubicBezTo>
                  <a:cubicBezTo>
                    <a:pt x="727" y="333"/>
                    <a:pt x="752" y="308"/>
                    <a:pt x="752" y="308"/>
                  </a:cubicBezTo>
                  <a:lnTo>
                    <a:pt x="802" y="308"/>
                  </a:lnTo>
                  <a:cubicBezTo>
                    <a:pt x="802" y="283"/>
                    <a:pt x="828" y="283"/>
                    <a:pt x="828" y="283"/>
                  </a:cubicBezTo>
                  <a:cubicBezTo>
                    <a:pt x="853" y="283"/>
                    <a:pt x="853" y="283"/>
                    <a:pt x="878" y="258"/>
                  </a:cubicBezTo>
                  <a:cubicBezTo>
                    <a:pt x="928" y="258"/>
                    <a:pt x="953" y="208"/>
                    <a:pt x="978" y="158"/>
                  </a:cubicBezTo>
                  <a:cubicBezTo>
                    <a:pt x="978" y="158"/>
                    <a:pt x="978" y="133"/>
                    <a:pt x="978" y="108"/>
                  </a:cubicBezTo>
                  <a:cubicBezTo>
                    <a:pt x="957" y="46"/>
                    <a:pt x="903" y="1"/>
                    <a:pt x="842" y="1"/>
                  </a:cubicBezTo>
                  <a:close/>
                  <a:moveTo>
                    <a:pt x="262" y="955"/>
                  </a:moveTo>
                  <a:lnTo>
                    <a:pt x="262" y="955"/>
                  </a:lnTo>
                  <a:cubicBezTo>
                    <a:pt x="261" y="970"/>
                    <a:pt x="261" y="984"/>
                    <a:pt x="261" y="998"/>
                  </a:cubicBezTo>
                  <a:lnTo>
                    <a:pt x="261" y="998"/>
                  </a:lnTo>
                  <a:cubicBezTo>
                    <a:pt x="264" y="984"/>
                    <a:pt x="264" y="970"/>
                    <a:pt x="262" y="955"/>
                  </a:cubicBezTo>
                  <a:close/>
                  <a:moveTo>
                    <a:pt x="261" y="998"/>
                  </a:moveTo>
                  <a:cubicBezTo>
                    <a:pt x="255" y="1031"/>
                    <a:pt x="237" y="1061"/>
                    <a:pt x="201" y="1085"/>
                  </a:cubicBezTo>
                  <a:cubicBezTo>
                    <a:pt x="176" y="1085"/>
                    <a:pt x="151" y="1110"/>
                    <a:pt x="126" y="1110"/>
                  </a:cubicBezTo>
                  <a:cubicBezTo>
                    <a:pt x="126" y="1135"/>
                    <a:pt x="101" y="1135"/>
                    <a:pt x="101" y="1160"/>
                  </a:cubicBezTo>
                  <a:cubicBezTo>
                    <a:pt x="76" y="1160"/>
                    <a:pt x="51" y="1185"/>
                    <a:pt x="26" y="1211"/>
                  </a:cubicBezTo>
                  <a:cubicBezTo>
                    <a:pt x="101" y="1536"/>
                    <a:pt x="351" y="1837"/>
                    <a:pt x="627" y="2013"/>
                  </a:cubicBezTo>
                  <a:cubicBezTo>
                    <a:pt x="652" y="2013"/>
                    <a:pt x="677" y="2038"/>
                    <a:pt x="702" y="2038"/>
                  </a:cubicBezTo>
                  <a:cubicBezTo>
                    <a:pt x="727" y="2013"/>
                    <a:pt x="752" y="1962"/>
                    <a:pt x="777" y="1912"/>
                  </a:cubicBezTo>
                  <a:cubicBezTo>
                    <a:pt x="793" y="1865"/>
                    <a:pt x="839" y="1847"/>
                    <a:pt x="884" y="1847"/>
                  </a:cubicBezTo>
                  <a:cubicBezTo>
                    <a:pt x="909" y="1847"/>
                    <a:pt x="934" y="1853"/>
                    <a:pt x="953" y="1862"/>
                  </a:cubicBezTo>
                  <a:cubicBezTo>
                    <a:pt x="1028" y="1912"/>
                    <a:pt x="1028" y="1987"/>
                    <a:pt x="1003" y="2063"/>
                  </a:cubicBezTo>
                  <a:cubicBezTo>
                    <a:pt x="978" y="2088"/>
                    <a:pt x="978" y="2113"/>
                    <a:pt x="953" y="2138"/>
                  </a:cubicBezTo>
                  <a:cubicBezTo>
                    <a:pt x="1003" y="2163"/>
                    <a:pt x="1053" y="2163"/>
                    <a:pt x="1103" y="2163"/>
                  </a:cubicBezTo>
                  <a:cubicBezTo>
                    <a:pt x="1279" y="2138"/>
                    <a:pt x="1429" y="2063"/>
                    <a:pt x="1554" y="1962"/>
                  </a:cubicBezTo>
                  <a:cubicBezTo>
                    <a:pt x="1705" y="1812"/>
                    <a:pt x="1830" y="1612"/>
                    <a:pt x="1905" y="1386"/>
                  </a:cubicBezTo>
                  <a:cubicBezTo>
                    <a:pt x="1930" y="1361"/>
                    <a:pt x="1930" y="1311"/>
                    <a:pt x="1930" y="1286"/>
                  </a:cubicBezTo>
                  <a:cubicBezTo>
                    <a:pt x="1960" y="1181"/>
                    <a:pt x="1884" y="1121"/>
                    <a:pt x="1806" y="1121"/>
                  </a:cubicBezTo>
                  <a:cubicBezTo>
                    <a:pt x="1753" y="1121"/>
                    <a:pt x="1700" y="1149"/>
                    <a:pt x="1680" y="1211"/>
                  </a:cubicBezTo>
                  <a:cubicBezTo>
                    <a:pt x="1680" y="1261"/>
                    <a:pt x="1655" y="1311"/>
                    <a:pt x="1630" y="1361"/>
                  </a:cubicBezTo>
                  <a:cubicBezTo>
                    <a:pt x="1579" y="1461"/>
                    <a:pt x="1529" y="1561"/>
                    <a:pt x="1454" y="1662"/>
                  </a:cubicBezTo>
                  <a:cubicBezTo>
                    <a:pt x="1379" y="1737"/>
                    <a:pt x="1304" y="1837"/>
                    <a:pt x="1178" y="1862"/>
                  </a:cubicBezTo>
                  <a:cubicBezTo>
                    <a:pt x="1149" y="1877"/>
                    <a:pt x="1118" y="1883"/>
                    <a:pt x="1085" y="1883"/>
                  </a:cubicBezTo>
                  <a:cubicBezTo>
                    <a:pt x="1007" y="1883"/>
                    <a:pt x="923" y="1847"/>
                    <a:pt x="853" y="1812"/>
                  </a:cubicBezTo>
                  <a:cubicBezTo>
                    <a:pt x="577" y="1687"/>
                    <a:pt x="351" y="1411"/>
                    <a:pt x="276" y="1135"/>
                  </a:cubicBezTo>
                  <a:cubicBezTo>
                    <a:pt x="267" y="1090"/>
                    <a:pt x="262" y="1044"/>
                    <a:pt x="261" y="9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1279526" y="3197427"/>
              <a:ext cx="44420" cy="49210"/>
            </a:xfrm>
            <a:custGeom>
              <a:avLst/>
              <a:gdLst/>
              <a:ahLst/>
              <a:cxnLst/>
              <a:rect l="l" t="t" r="r" b="b"/>
              <a:pathLst>
                <a:path w="1530" h="1695" extrusionOk="0">
                  <a:moveTo>
                    <a:pt x="613" y="1"/>
                  </a:moveTo>
                  <a:cubicBezTo>
                    <a:pt x="593" y="1"/>
                    <a:pt x="572" y="5"/>
                    <a:pt x="552" y="16"/>
                  </a:cubicBezTo>
                  <a:cubicBezTo>
                    <a:pt x="527" y="41"/>
                    <a:pt x="527" y="41"/>
                    <a:pt x="501" y="66"/>
                  </a:cubicBezTo>
                  <a:cubicBezTo>
                    <a:pt x="301" y="191"/>
                    <a:pt x="126" y="417"/>
                    <a:pt x="75" y="642"/>
                  </a:cubicBezTo>
                  <a:cubicBezTo>
                    <a:pt x="0" y="968"/>
                    <a:pt x="151" y="1319"/>
                    <a:pt x="401" y="1519"/>
                  </a:cubicBezTo>
                  <a:cubicBezTo>
                    <a:pt x="476" y="1569"/>
                    <a:pt x="527" y="1620"/>
                    <a:pt x="602" y="1645"/>
                  </a:cubicBezTo>
                  <a:cubicBezTo>
                    <a:pt x="677" y="1670"/>
                    <a:pt x="777" y="1695"/>
                    <a:pt x="877" y="1695"/>
                  </a:cubicBezTo>
                  <a:cubicBezTo>
                    <a:pt x="1103" y="1670"/>
                    <a:pt x="1329" y="1519"/>
                    <a:pt x="1454" y="1319"/>
                  </a:cubicBezTo>
                  <a:cubicBezTo>
                    <a:pt x="1479" y="1294"/>
                    <a:pt x="1479" y="1269"/>
                    <a:pt x="1504" y="1244"/>
                  </a:cubicBezTo>
                  <a:cubicBezTo>
                    <a:pt x="1529" y="1168"/>
                    <a:pt x="1529" y="1093"/>
                    <a:pt x="1454" y="1043"/>
                  </a:cubicBezTo>
                  <a:cubicBezTo>
                    <a:pt x="1435" y="1034"/>
                    <a:pt x="1410" y="1028"/>
                    <a:pt x="1385" y="1028"/>
                  </a:cubicBezTo>
                  <a:cubicBezTo>
                    <a:pt x="1340" y="1028"/>
                    <a:pt x="1294" y="1046"/>
                    <a:pt x="1278" y="1093"/>
                  </a:cubicBezTo>
                  <a:cubicBezTo>
                    <a:pt x="1253" y="1143"/>
                    <a:pt x="1228" y="1194"/>
                    <a:pt x="1203" y="1219"/>
                  </a:cubicBezTo>
                  <a:cubicBezTo>
                    <a:pt x="1153" y="1269"/>
                    <a:pt x="1128" y="1294"/>
                    <a:pt x="1103" y="1319"/>
                  </a:cubicBezTo>
                  <a:cubicBezTo>
                    <a:pt x="1103" y="1319"/>
                    <a:pt x="1078" y="1344"/>
                    <a:pt x="1078" y="1344"/>
                  </a:cubicBezTo>
                  <a:lnTo>
                    <a:pt x="1053" y="1344"/>
                  </a:lnTo>
                  <a:cubicBezTo>
                    <a:pt x="1028" y="1369"/>
                    <a:pt x="1028" y="1369"/>
                    <a:pt x="1003" y="1394"/>
                  </a:cubicBezTo>
                  <a:lnTo>
                    <a:pt x="953" y="1394"/>
                  </a:lnTo>
                  <a:cubicBezTo>
                    <a:pt x="928" y="1394"/>
                    <a:pt x="902" y="1419"/>
                    <a:pt x="877" y="1419"/>
                  </a:cubicBezTo>
                  <a:lnTo>
                    <a:pt x="802" y="1419"/>
                  </a:lnTo>
                  <a:cubicBezTo>
                    <a:pt x="777" y="1419"/>
                    <a:pt x="752" y="1419"/>
                    <a:pt x="727" y="1394"/>
                  </a:cubicBezTo>
                  <a:lnTo>
                    <a:pt x="677" y="1394"/>
                  </a:lnTo>
                  <a:cubicBezTo>
                    <a:pt x="602" y="1344"/>
                    <a:pt x="527" y="1294"/>
                    <a:pt x="476" y="1194"/>
                  </a:cubicBezTo>
                  <a:cubicBezTo>
                    <a:pt x="401" y="1118"/>
                    <a:pt x="376" y="1018"/>
                    <a:pt x="351" y="918"/>
                  </a:cubicBezTo>
                  <a:cubicBezTo>
                    <a:pt x="326" y="918"/>
                    <a:pt x="326" y="893"/>
                    <a:pt x="326" y="893"/>
                  </a:cubicBezTo>
                  <a:cubicBezTo>
                    <a:pt x="326" y="893"/>
                    <a:pt x="326" y="893"/>
                    <a:pt x="326" y="868"/>
                  </a:cubicBezTo>
                  <a:cubicBezTo>
                    <a:pt x="326" y="868"/>
                    <a:pt x="326" y="843"/>
                    <a:pt x="326" y="818"/>
                  </a:cubicBezTo>
                  <a:cubicBezTo>
                    <a:pt x="326" y="793"/>
                    <a:pt x="326" y="793"/>
                    <a:pt x="326" y="767"/>
                  </a:cubicBezTo>
                  <a:cubicBezTo>
                    <a:pt x="326" y="742"/>
                    <a:pt x="326" y="717"/>
                    <a:pt x="351" y="717"/>
                  </a:cubicBezTo>
                  <a:cubicBezTo>
                    <a:pt x="351" y="692"/>
                    <a:pt x="351" y="642"/>
                    <a:pt x="376" y="617"/>
                  </a:cubicBezTo>
                  <a:cubicBezTo>
                    <a:pt x="376" y="617"/>
                    <a:pt x="376" y="592"/>
                    <a:pt x="376" y="592"/>
                  </a:cubicBezTo>
                  <a:cubicBezTo>
                    <a:pt x="401" y="567"/>
                    <a:pt x="401" y="542"/>
                    <a:pt x="426" y="542"/>
                  </a:cubicBezTo>
                  <a:cubicBezTo>
                    <a:pt x="426" y="517"/>
                    <a:pt x="426" y="492"/>
                    <a:pt x="451" y="492"/>
                  </a:cubicBezTo>
                  <a:cubicBezTo>
                    <a:pt x="451" y="492"/>
                    <a:pt x="451" y="467"/>
                    <a:pt x="451" y="467"/>
                  </a:cubicBezTo>
                  <a:cubicBezTo>
                    <a:pt x="476" y="442"/>
                    <a:pt x="501" y="417"/>
                    <a:pt x="527" y="392"/>
                  </a:cubicBezTo>
                  <a:cubicBezTo>
                    <a:pt x="552" y="366"/>
                    <a:pt x="577" y="341"/>
                    <a:pt x="602" y="341"/>
                  </a:cubicBezTo>
                  <a:cubicBezTo>
                    <a:pt x="602" y="316"/>
                    <a:pt x="627" y="316"/>
                    <a:pt x="627" y="291"/>
                  </a:cubicBezTo>
                  <a:cubicBezTo>
                    <a:pt x="652" y="291"/>
                    <a:pt x="677" y="266"/>
                    <a:pt x="702" y="266"/>
                  </a:cubicBezTo>
                  <a:cubicBezTo>
                    <a:pt x="831" y="180"/>
                    <a:pt x="738" y="1"/>
                    <a:pt x="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2849749" y="3926230"/>
              <a:ext cx="91714" cy="111369"/>
            </a:xfrm>
            <a:custGeom>
              <a:avLst/>
              <a:gdLst/>
              <a:ahLst/>
              <a:cxnLst/>
              <a:rect l="l" t="t" r="r" b="b"/>
              <a:pathLst>
                <a:path w="3159" h="3836" extrusionOk="0">
                  <a:moveTo>
                    <a:pt x="2908" y="0"/>
                  </a:moveTo>
                  <a:cubicBezTo>
                    <a:pt x="1956" y="101"/>
                    <a:pt x="978" y="226"/>
                    <a:pt x="1" y="326"/>
                  </a:cubicBezTo>
                  <a:cubicBezTo>
                    <a:pt x="26" y="552"/>
                    <a:pt x="51" y="752"/>
                    <a:pt x="51" y="978"/>
                  </a:cubicBezTo>
                  <a:cubicBezTo>
                    <a:pt x="126" y="1930"/>
                    <a:pt x="201" y="2883"/>
                    <a:pt x="276" y="3835"/>
                  </a:cubicBezTo>
                  <a:cubicBezTo>
                    <a:pt x="1254" y="3459"/>
                    <a:pt x="2231" y="3058"/>
                    <a:pt x="3159" y="2632"/>
                  </a:cubicBezTo>
                  <a:cubicBezTo>
                    <a:pt x="3083" y="1830"/>
                    <a:pt x="3008" y="1028"/>
                    <a:pt x="2933" y="226"/>
                  </a:cubicBezTo>
                  <a:cubicBezTo>
                    <a:pt x="2933" y="151"/>
                    <a:pt x="2908" y="76"/>
                    <a:pt x="2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2942159" y="3916765"/>
              <a:ext cx="81523" cy="82249"/>
            </a:xfrm>
            <a:custGeom>
              <a:avLst/>
              <a:gdLst/>
              <a:ahLst/>
              <a:cxnLst/>
              <a:rect l="l" t="t" r="r" b="b"/>
              <a:pathLst>
                <a:path w="2808" h="2833" extrusionOk="0">
                  <a:moveTo>
                    <a:pt x="2632" y="1"/>
                  </a:moveTo>
                  <a:cubicBezTo>
                    <a:pt x="1880" y="101"/>
                    <a:pt x="1129" y="176"/>
                    <a:pt x="377" y="251"/>
                  </a:cubicBezTo>
                  <a:cubicBezTo>
                    <a:pt x="251" y="276"/>
                    <a:pt x="126" y="276"/>
                    <a:pt x="1" y="301"/>
                  </a:cubicBezTo>
                  <a:cubicBezTo>
                    <a:pt x="26" y="552"/>
                    <a:pt x="51" y="803"/>
                    <a:pt x="76" y="1078"/>
                  </a:cubicBezTo>
                  <a:cubicBezTo>
                    <a:pt x="126" y="1655"/>
                    <a:pt x="176" y="2256"/>
                    <a:pt x="251" y="2833"/>
                  </a:cubicBezTo>
                  <a:cubicBezTo>
                    <a:pt x="1103" y="2432"/>
                    <a:pt x="1956" y="2006"/>
                    <a:pt x="2808" y="1580"/>
                  </a:cubicBezTo>
                  <a:lnTo>
                    <a:pt x="2657" y="176"/>
                  </a:lnTo>
                  <a:lnTo>
                    <a:pt x="26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3110257" y="3905849"/>
              <a:ext cx="12397" cy="6590"/>
            </a:xfrm>
            <a:custGeom>
              <a:avLst/>
              <a:gdLst/>
              <a:ahLst/>
              <a:cxnLst/>
              <a:rect l="l" t="t" r="r" b="b"/>
              <a:pathLst>
                <a:path w="427" h="227" extrusionOk="0">
                  <a:moveTo>
                    <a:pt x="426" y="1"/>
                  </a:moveTo>
                  <a:cubicBezTo>
                    <a:pt x="276" y="1"/>
                    <a:pt x="151" y="26"/>
                    <a:pt x="0" y="26"/>
                  </a:cubicBezTo>
                  <a:cubicBezTo>
                    <a:pt x="0" y="101"/>
                    <a:pt x="25" y="176"/>
                    <a:pt x="25" y="226"/>
                  </a:cubicBezTo>
                  <a:cubicBezTo>
                    <a:pt x="151" y="151"/>
                    <a:pt x="301" y="76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3026557" y="3908026"/>
              <a:ext cx="77168" cy="50255"/>
            </a:xfrm>
            <a:custGeom>
              <a:avLst/>
              <a:gdLst/>
              <a:ahLst/>
              <a:cxnLst/>
              <a:rect l="l" t="t" r="r" b="b"/>
              <a:pathLst>
                <a:path w="2658" h="1731" extrusionOk="0">
                  <a:moveTo>
                    <a:pt x="2607" y="1"/>
                  </a:moveTo>
                  <a:cubicBezTo>
                    <a:pt x="1730" y="76"/>
                    <a:pt x="878" y="176"/>
                    <a:pt x="1" y="277"/>
                  </a:cubicBezTo>
                  <a:cubicBezTo>
                    <a:pt x="26" y="502"/>
                    <a:pt x="51" y="753"/>
                    <a:pt x="76" y="978"/>
                  </a:cubicBezTo>
                  <a:cubicBezTo>
                    <a:pt x="101" y="1229"/>
                    <a:pt x="126" y="1480"/>
                    <a:pt x="151" y="1730"/>
                  </a:cubicBezTo>
                  <a:cubicBezTo>
                    <a:pt x="1003" y="1279"/>
                    <a:pt x="1831" y="803"/>
                    <a:pt x="2658" y="327"/>
                  </a:cubicBezTo>
                  <a:cubicBezTo>
                    <a:pt x="2658" y="302"/>
                    <a:pt x="2658" y="251"/>
                    <a:pt x="2658" y="226"/>
                  </a:cubicBezTo>
                  <a:cubicBezTo>
                    <a:pt x="2633" y="151"/>
                    <a:pt x="2633" y="76"/>
                    <a:pt x="2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2792264" y="3936420"/>
              <a:ext cx="58239" cy="123707"/>
            </a:xfrm>
            <a:custGeom>
              <a:avLst/>
              <a:gdLst/>
              <a:ahLst/>
              <a:cxnLst/>
              <a:rect l="l" t="t" r="r" b="b"/>
              <a:pathLst>
                <a:path w="2006" h="4261" extrusionOk="0">
                  <a:moveTo>
                    <a:pt x="1730" y="0"/>
                  </a:moveTo>
                  <a:cubicBezTo>
                    <a:pt x="1154" y="76"/>
                    <a:pt x="577" y="126"/>
                    <a:pt x="1" y="201"/>
                  </a:cubicBezTo>
                  <a:cubicBezTo>
                    <a:pt x="26" y="376"/>
                    <a:pt x="26" y="577"/>
                    <a:pt x="26" y="777"/>
                  </a:cubicBezTo>
                  <a:cubicBezTo>
                    <a:pt x="76" y="1930"/>
                    <a:pt x="101" y="3108"/>
                    <a:pt x="151" y="4261"/>
                  </a:cubicBezTo>
                  <a:cubicBezTo>
                    <a:pt x="778" y="4060"/>
                    <a:pt x="1379" y="3835"/>
                    <a:pt x="2006" y="3584"/>
                  </a:cubicBezTo>
                  <a:cubicBezTo>
                    <a:pt x="1906" y="2431"/>
                    <a:pt x="1830" y="1279"/>
                    <a:pt x="1730" y="101"/>
                  </a:cubicBezTo>
                  <a:cubicBezTo>
                    <a:pt x="1730" y="76"/>
                    <a:pt x="1730" y="50"/>
                    <a:pt x="1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2785006" y="3942227"/>
              <a:ext cx="11671" cy="120833"/>
            </a:xfrm>
            <a:custGeom>
              <a:avLst/>
              <a:gdLst/>
              <a:ahLst/>
              <a:cxnLst/>
              <a:rect l="l" t="t" r="r" b="b"/>
              <a:pathLst>
                <a:path w="402" h="4162" extrusionOk="0">
                  <a:moveTo>
                    <a:pt x="251" y="1"/>
                  </a:moveTo>
                  <a:cubicBezTo>
                    <a:pt x="176" y="1"/>
                    <a:pt x="75" y="1"/>
                    <a:pt x="0" y="26"/>
                  </a:cubicBezTo>
                  <a:cubicBezTo>
                    <a:pt x="0" y="51"/>
                    <a:pt x="0" y="51"/>
                    <a:pt x="0" y="76"/>
                  </a:cubicBezTo>
                  <a:cubicBezTo>
                    <a:pt x="50" y="1429"/>
                    <a:pt x="75" y="2808"/>
                    <a:pt x="125" y="4161"/>
                  </a:cubicBezTo>
                  <a:cubicBezTo>
                    <a:pt x="226" y="4136"/>
                    <a:pt x="301" y="4086"/>
                    <a:pt x="401" y="4061"/>
                  </a:cubicBezTo>
                  <a:cubicBezTo>
                    <a:pt x="351" y="2908"/>
                    <a:pt x="326" y="1730"/>
                    <a:pt x="276" y="577"/>
                  </a:cubicBezTo>
                  <a:cubicBezTo>
                    <a:pt x="276" y="377"/>
                    <a:pt x="276" y="176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2842491" y="3935694"/>
              <a:ext cx="15300" cy="104807"/>
            </a:xfrm>
            <a:custGeom>
              <a:avLst/>
              <a:gdLst/>
              <a:ahLst/>
              <a:cxnLst/>
              <a:rect l="l" t="t" r="r" b="b"/>
              <a:pathLst>
                <a:path w="527" h="3610" extrusionOk="0">
                  <a:moveTo>
                    <a:pt x="251" y="0"/>
                  </a:moveTo>
                  <a:cubicBezTo>
                    <a:pt x="176" y="0"/>
                    <a:pt x="75" y="25"/>
                    <a:pt x="0" y="25"/>
                  </a:cubicBezTo>
                  <a:cubicBezTo>
                    <a:pt x="0" y="75"/>
                    <a:pt x="0" y="101"/>
                    <a:pt x="0" y="126"/>
                  </a:cubicBezTo>
                  <a:cubicBezTo>
                    <a:pt x="100" y="1304"/>
                    <a:pt x="176" y="2456"/>
                    <a:pt x="276" y="3609"/>
                  </a:cubicBezTo>
                  <a:cubicBezTo>
                    <a:pt x="351" y="3584"/>
                    <a:pt x="451" y="3559"/>
                    <a:pt x="526" y="3509"/>
                  </a:cubicBezTo>
                  <a:cubicBezTo>
                    <a:pt x="451" y="2557"/>
                    <a:pt x="376" y="1604"/>
                    <a:pt x="301" y="652"/>
                  </a:cubicBezTo>
                  <a:cubicBezTo>
                    <a:pt x="301" y="426"/>
                    <a:pt x="276" y="226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2934146" y="3925504"/>
              <a:ext cx="15329" cy="77168"/>
            </a:xfrm>
            <a:custGeom>
              <a:avLst/>
              <a:gdLst/>
              <a:ahLst/>
              <a:cxnLst/>
              <a:rect l="l" t="t" r="r" b="b"/>
              <a:pathLst>
                <a:path w="528" h="2658" extrusionOk="0">
                  <a:moveTo>
                    <a:pt x="277" y="0"/>
                  </a:moveTo>
                  <a:cubicBezTo>
                    <a:pt x="176" y="0"/>
                    <a:pt x="101" y="25"/>
                    <a:pt x="1" y="25"/>
                  </a:cubicBezTo>
                  <a:cubicBezTo>
                    <a:pt x="1" y="101"/>
                    <a:pt x="26" y="176"/>
                    <a:pt x="26" y="251"/>
                  </a:cubicBezTo>
                  <a:cubicBezTo>
                    <a:pt x="101" y="1053"/>
                    <a:pt x="176" y="1855"/>
                    <a:pt x="252" y="2657"/>
                  </a:cubicBezTo>
                  <a:cubicBezTo>
                    <a:pt x="352" y="2632"/>
                    <a:pt x="427" y="2582"/>
                    <a:pt x="527" y="2532"/>
                  </a:cubicBezTo>
                  <a:cubicBezTo>
                    <a:pt x="452" y="1955"/>
                    <a:pt x="402" y="1354"/>
                    <a:pt x="352" y="777"/>
                  </a:cubicBezTo>
                  <a:cubicBezTo>
                    <a:pt x="327" y="502"/>
                    <a:pt x="302" y="251"/>
                    <a:pt x="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3018573" y="3916039"/>
              <a:ext cx="12397" cy="46597"/>
            </a:xfrm>
            <a:custGeom>
              <a:avLst/>
              <a:gdLst/>
              <a:ahLst/>
              <a:cxnLst/>
              <a:rect l="l" t="t" r="r" b="b"/>
              <a:pathLst>
                <a:path w="427" h="1605" extrusionOk="0">
                  <a:moveTo>
                    <a:pt x="276" y="1"/>
                  </a:moveTo>
                  <a:cubicBezTo>
                    <a:pt x="176" y="26"/>
                    <a:pt x="75" y="26"/>
                    <a:pt x="0" y="26"/>
                  </a:cubicBezTo>
                  <a:lnTo>
                    <a:pt x="25" y="201"/>
                  </a:lnTo>
                  <a:lnTo>
                    <a:pt x="176" y="1605"/>
                  </a:lnTo>
                  <a:cubicBezTo>
                    <a:pt x="251" y="1554"/>
                    <a:pt x="351" y="1504"/>
                    <a:pt x="426" y="1454"/>
                  </a:cubicBezTo>
                  <a:cubicBezTo>
                    <a:pt x="401" y="1204"/>
                    <a:pt x="376" y="953"/>
                    <a:pt x="351" y="702"/>
                  </a:cubicBezTo>
                  <a:cubicBezTo>
                    <a:pt x="326" y="477"/>
                    <a:pt x="301" y="226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3102244" y="3906575"/>
              <a:ext cx="8768" cy="10945"/>
            </a:xfrm>
            <a:custGeom>
              <a:avLst/>
              <a:gdLst/>
              <a:ahLst/>
              <a:cxnLst/>
              <a:rect l="l" t="t" r="r" b="b"/>
              <a:pathLst>
                <a:path w="302" h="377" extrusionOk="0">
                  <a:moveTo>
                    <a:pt x="276" y="1"/>
                  </a:moveTo>
                  <a:cubicBezTo>
                    <a:pt x="176" y="26"/>
                    <a:pt x="101" y="26"/>
                    <a:pt x="0" y="51"/>
                  </a:cubicBezTo>
                  <a:cubicBezTo>
                    <a:pt x="26" y="126"/>
                    <a:pt x="26" y="201"/>
                    <a:pt x="51" y="276"/>
                  </a:cubicBezTo>
                  <a:cubicBezTo>
                    <a:pt x="51" y="301"/>
                    <a:pt x="51" y="352"/>
                    <a:pt x="51" y="377"/>
                  </a:cubicBezTo>
                  <a:cubicBezTo>
                    <a:pt x="126" y="327"/>
                    <a:pt x="226" y="276"/>
                    <a:pt x="301" y="201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3123351" y="2975212"/>
              <a:ext cx="472997" cy="423497"/>
            </a:xfrm>
            <a:custGeom>
              <a:avLst/>
              <a:gdLst/>
              <a:ahLst/>
              <a:cxnLst/>
              <a:rect l="l" t="t" r="r" b="b"/>
              <a:pathLst>
                <a:path w="16292" h="14587" extrusionOk="0">
                  <a:moveTo>
                    <a:pt x="11980" y="0"/>
                  </a:moveTo>
                  <a:cubicBezTo>
                    <a:pt x="11304" y="1604"/>
                    <a:pt x="9624" y="4687"/>
                    <a:pt x="6817" y="5213"/>
                  </a:cubicBezTo>
                  <a:cubicBezTo>
                    <a:pt x="6692" y="5213"/>
                    <a:pt x="6542" y="5238"/>
                    <a:pt x="6416" y="5264"/>
                  </a:cubicBezTo>
                  <a:cubicBezTo>
                    <a:pt x="6033" y="6783"/>
                    <a:pt x="4506" y="7363"/>
                    <a:pt x="2827" y="7363"/>
                  </a:cubicBezTo>
                  <a:cubicBezTo>
                    <a:pt x="1874" y="7363"/>
                    <a:pt x="871" y="7176"/>
                    <a:pt x="0" y="6868"/>
                  </a:cubicBezTo>
                  <a:lnTo>
                    <a:pt x="0" y="6868"/>
                  </a:lnTo>
                  <a:cubicBezTo>
                    <a:pt x="903" y="8171"/>
                    <a:pt x="1755" y="9775"/>
                    <a:pt x="2507" y="11630"/>
                  </a:cubicBezTo>
                  <a:cubicBezTo>
                    <a:pt x="2532" y="11613"/>
                    <a:pt x="2560" y="11604"/>
                    <a:pt x="2587" y="11604"/>
                  </a:cubicBezTo>
                  <a:cubicBezTo>
                    <a:pt x="2643" y="11604"/>
                    <a:pt x="2699" y="11638"/>
                    <a:pt x="2732" y="11705"/>
                  </a:cubicBezTo>
                  <a:cubicBezTo>
                    <a:pt x="3108" y="12657"/>
                    <a:pt x="3434" y="13609"/>
                    <a:pt x="3710" y="14587"/>
                  </a:cubicBezTo>
                  <a:cubicBezTo>
                    <a:pt x="7193" y="14537"/>
                    <a:pt x="9725" y="13710"/>
                    <a:pt x="11304" y="12056"/>
                  </a:cubicBezTo>
                  <a:cubicBezTo>
                    <a:pt x="14462" y="8772"/>
                    <a:pt x="15840" y="3685"/>
                    <a:pt x="16291" y="1529"/>
                  </a:cubicBezTo>
                  <a:lnTo>
                    <a:pt x="16066" y="1529"/>
                  </a:lnTo>
                  <a:cubicBezTo>
                    <a:pt x="16051" y="1537"/>
                    <a:pt x="16036" y="1540"/>
                    <a:pt x="16022" y="1540"/>
                  </a:cubicBezTo>
                  <a:cubicBezTo>
                    <a:pt x="15986" y="1540"/>
                    <a:pt x="15951" y="1522"/>
                    <a:pt x="15915" y="1504"/>
                  </a:cubicBezTo>
                  <a:cubicBezTo>
                    <a:pt x="15815" y="1504"/>
                    <a:pt x="15740" y="1479"/>
                    <a:pt x="15639" y="1454"/>
                  </a:cubicBezTo>
                  <a:lnTo>
                    <a:pt x="12406" y="251"/>
                  </a:lnTo>
                  <a:cubicBezTo>
                    <a:pt x="12256" y="201"/>
                    <a:pt x="12106" y="126"/>
                    <a:pt x="119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3309623" y="2970828"/>
              <a:ext cx="161566" cy="157211"/>
            </a:xfrm>
            <a:custGeom>
              <a:avLst/>
              <a:gdLst/>
              <a:ahLst/>
              <a:cxnLst/>
              <a:rect l="l" t="t" r="r" b="b"/>
              <a:pathLst>
                <a:path w="5565" h="5415" extrusionOk="0">
                  <a:moveTo>
                    <a:pt x="5389" y="1"/>
                  </a:moveTo>
                  <a:cubicBezTo>
                    <a:pt x="4762" y="1530"/>
                    <a:pt x="3133" y="4638"/>
                    <a:pt x="351" y="5139"/>
                  </a:cubicBezTo>
                  <a:cubicBezTo>
                    <a:pt x="251" y="5164"/>
                    <a:pt x="151" y="5164"/>
                    <a:pt x="51" y="5189"/>
                  </a:cubicBezTo>
                  <a:cubicBezTo>
                    <a:pt x="25" y="5264"/>
                    <a:pt x="25" y="5314"/>
                    <a:pt x="0" y="5389"/>
                  </a:cubicBezTo>
                  <a:cubicBezTo>
                    <a:pt x="0" y="5389"/>
                    <a:pt x="0" y="5415"/>
                    <a:pt x="0" y="5415"/>
                  </a:cubicBezTo>
                  <a:cubicBezTo>
                    <a:pt x="126" y="5389"/>
                    <a:pt x="276" y="5364"/>
                    <a:pt x="401" y="5364"/>
                  </a:cubicBezTo>
                  <a:cubicBezTo>
                    <a:pt x="3208" y="4838"/>
                    <a:pt x="4888" y="1755"/>
                    <a:pt x="5564" y="151"/>
                  </a:cubicBezTo>
                  <a:cubicBezTo>
                    <a:pt x="5489" y="101"/>
                    <a:pt x="5439" y="51"/>
                    <a:pt x="5389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3231032" y="3018151"/>
              <a:ext cx="371848" cy="387119"/>
            </a:xfrm>
            <a:custGeom>
              <a:avLst/>
              <a:gdLst/>
              <a:ahLst/>
              <a:cxnLst/>
              <a:rect l="l" t="t" r="r" b="b"/>
              <a:pathLst>
                <a:path w="12808" h="13334" extrusionOk="0">
                  <a:moveTo>
                    <a:pt x="12808" y="0"/>
                  </a:moveTo>
                  <a:cubicBezTo>
                    <a:pt x="12733" y="25"/>
                    <a:pt x="12657" y="25"/>
                    <a:pt x="12582" y="50"/>
                  </a:cubicBezTo>
                  <a:cubicBezTo>
                    <a:pt x="12131" y="2206"/>
                    <a:pt x="10753" y="7293"/>
                    <a:pt x="7595" y="10577"/>
                  </a:cubicBezTo>
                  <a:cubicBezTo>
                    <a:pt x="6016" y="12231"/>
                    <a:pt x="3484" y="13058"/>
                    <a:pt x="1" y="13108"/>
                  </a:cubicBezTo>
                  <a:cubicBezTo>
                    <a:pt x="26" y="13158"/>
                    <a:pt x="51" y="13208"/>
                    <a:pt x="51" y="13258"/>
                  </a:cubicBezTo>
                  <a:cubicBezTo>
                    <a:pt x="51" y="13283"/>
                    <a:pt x="76" y="13308"/>
                    <a:pt x="76" y="13333"/>
                  </a:cubicBezTo>
                  <a:cubicBezTo>
                    <a:pt x="3560" y="13283"/>
                    <a:pt x="6141" y="12406"/>
                    <a:pt x="7745" y="10727"/>
                  </a:cubicBezTo>
                  <a:cubicBezTo>
                    <a:pt x="11003" y="7369"/>
                    <a:pt x="12357" y="2130"/>
                    <a:pt x="12808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3565022" y="2760546"/>
              <a:ext cx="17478" cy="3687"/>
            </a:xfrm>
            <a:custGeom>
              <a:avLst/>
              <a:gdLst/>
              <a:ahLst/>
              <a:cxnLst/>
              <a:rect l="l" t="t" r="r" b="b"/>
              <a:pathLst>
                <a:path w="602" h="127" extrusionOk="0">
                  <a:moveTo>
                    <a:pt x="477" y="1"/>
                  </a:moveTo>
                  <a:cubicBezTo>
                    <a:pt x="351" y="51"/>
                    <a:pt x="176" y="76"/>
                    <a:pt x="0" y="76"/>
                  </a:cubicBezTo>
                  <a:lnTo>
                    <a:pt x="151" y="76"/>
                  </a:lnTo>
                  <a:cubicBezTo>
                    <a:pt x="301" y="101"/>
                    <a:pt x="452" y="101"/>
                    <a:pt x="602" y="126"/>
                  </a:cubicBezTo>
                  <a:cubicBezTo>
                    <a:pt x="577" y="101"/>
                    <a:pt x="577" y="51"/>
                    <a:pt x="52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3448602" y="2540247"/>
              <a:ext cx="56788" cy="54378"/>
            </a:xfrm>
            <a:custGeom>
              <a:avLst/>
              <a:gdLst/>
              <a:ahLst/>
              <a:cxnLst/>
              <a:rect l="l" t="t" r="r" b="b"/>
              <a:pathLst>
                <a:path w="1956" h="1873" extrusionOk="0">
                  <a:moveTo>
                    <a:pt x="1011" y="1"/>
                  </a:moveTo>
                  <a:cubicBezTo>
                    <a:pt x="696" y="1"/>
                    <a:pt x="388" y="150"/>
                    <a:pt x="201" y="421"/>
                  </a:cubicBezTo>
                  <a:cubicBezTo>
                    <a:pt x="0" y="747"/>
                    <a:pt x="25" y="1198"/>
                    <a:pt x="251" y="1499"/>
                  </a:cubicBezTo>
                  <a:cubicBezTo>
                    <a:pt x="437" y="1741"/>
                    <a:pt x="707" y="1872"/>
                    <a:pt x="987" y="1872"/>
                  </a:cubicBezTo>
                  <a:cubicBezTo>
                    <a:pt x="1084" y="1872"/>
                    <a:pt x="1182" y="1857"/>
                    <a:pt x="1279" y="1824"/>
                  </a:cubicBezTo>
                  <a:cubicBezTo>
                    <a:pt x="1655" y="1724"/>
                    <a:pt x="1930" y="1373"/>
                    <a:pt x="1930" y="972"/>
                  </a:cubicBezTo>
                  <a:cubicBezTo>
                    <a:pt x="1955" y="521"/>
                    <a:pt x="1655" y="120"/>
                    <a:pt x="1203" y="20"/>
                  </a:cubicBezTo>
                  <a:cubicBezTo>
                    <a:pt x="1140" y="7"/>
                    <a:pt x="1075" y="1"/>
                    <a:pt x="10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3439863" y="2532408"/>
              <a:ext cx="73510" cy="69968"/>
            </a:xfrm>
            <a:custGeom>
              <a:avLst/>
              <a:gdLst/>
              <a:ahLst/>
              <a:cxnLst/>
              <a:rect l="l" t="t" r="r" b="b"/>
              <a:pathLst>
                <a:path w="2532" h="2410" extrusionOk="0">
                  <a:moveTo>
                    <a:pt x="1312" y="271"/>
                  </a:moveTo>
                  <a:cubicBezTo>
                    <a:pt x="1376" y="271"/>
                    <a:pt x="1441" y="277"/>
                    <a:pt x="1504" y="290"/>
                  </a:cubicBezTo>
                  <a:cubicBezTo>
                    <a:pt x="1956" y="390"/>
                    <a:pt x="2256" y="791"/>
                    <a:pt x="2231" y="1242"/>
                  </a:cubicBezTo>
                  <a:cubicBezTo>
                    <a:pt x="2231" y="1643"/>
                    <a:pt x="1956" y="1994"/>
                    <a:pt x="1580" y="2094"/>
                  </a:cubicBezTo>
                  <a:cubicBezTo>
                    <a:pt x="1483" y="2127"/>
                    <a:pt x="1385" y="2142"/>
                    <a:pt x="1288" y="2142"/>
                  </a:cubicBezTo>
                  <a:cubicBezTo>
                    <a:pt x="1008" y="2142"/>
                    <a:pt x="738" y="2011"/>
                    <a:pt x="552" y="1769"/>
                  </a:cubicBezTo>
                  <a:cubicBezTo>
                    <a:pt x="326" y="1468"/>
                    <a:pt x="301" y="1017"/>
                    <a:pt x="502" y="691"/>
                  </a:cubicBezTo>
                  <a:cubicBezTo>
                    <a:pt x="689" y="420"/>
                    <a:pt x="997" y="271"/>
                    <a:pt x="1312" y="271"/>
                  </a:cubicBezTo>
                  <a:close/>
                  <a:moveTo>
                    <a:pt x="1311" y="0"/>
                  </a:moveTo>
                  <a:cubicBezTo>
                    <a:pt x="966" y="0"/>
                    <a:pt x="629" y="153"/>
                    <a:pt x="402" y="415"/>
                  </a:cubicBezTo>
                  <a:cubicBezTo>
                    <a:pt x="51" y="791"/>
                    <a:pt x="1" y="1343"/>
                    <a:pt x="251" y="1794"/>
                  </a:cubicBezTo>
                  <a:cubicBezTo>
                    <a:pt x="470" y="2187"/>
                    <a:pt x="880" y="2409"/>
                    <a:pt x="1314" y="2409"/>
                  </a:cubicBezTo>
                  <a:cubicBezTo>
                    <a:pt x="1377" y="2409"/>
                    <a:pt x="1441" y="2405"/>
                    <a:pt x="1504" y="2395"/>
                  </a:cubicBezTo>
                  <a:cubicBezTo>
                    <a:pt x="2056" y="2320"/>
                    <a:pt x="2482" y="1819"/>
                    <a:pt x="2507" y="1242"/>
                  </a:cubicBezTo>
                  <a:cubicBezTo>
                    <a:pt x="2532" y="741"/>
                    <a:pt x="2231" y="290"/>
                    <a:pt x="1755" y="89"/>
                  </a:cubicBezTo>
                  <a:cubicBezTo>
                    <a:pt x="1611" y="29"/>
                    <a:pt x="1461" y="0"/>
                    <a:pt x="1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3348208" y="2414072"/>
              <a:ext cx="58907" cy="51968"/>
            </a:xfrm>
            <a:custGeom>
              <a:avLst/>
              <a:gdLst/>
              <a:ahLst/>
              <a:cxnLst/>
              <a:rect l="l" t="t" r="r" b="b"/>
              <a:pathLst>
                <a:path w="2029" h="1790" extrusionOk="0">
                  <a:moveTo>
                    <a:pt x="194" y="0"/>
                  </a:moveTo>
                  <a:cubicBezTo>
                    <a:pt x="90" y="0"/>
                    <a:pt x="1" y="131"/>
                    <a:pt x="100" y="231"/>
                  </a:cubicBezTo>
                  <a:cubicBezTo>
                    <a:pt x="576" y="682"/>
                    <a:pt x="1052" y="1108"/>
                    <a:pt x="1554" y="1559"/>
                  </a:cubicBezTo>
                  <a:cubicBezTo>
                    <a:pt x="1604" y="1634"/>
                    <a:pt x="1679" y="1684"/>
                    <a:pt x="1754" y="1759"/>
                  </a:cubicBezTo>
                  <a:cubicBezTo>
                    <a:pt x="1780" y="1780"/>
                    <a:pt x="1808" y="1789"/>
                    <a:pt x="1835" y="1789"/>
                  </a:cubicBezTo>
                  <a:cubicBezTo>
                    <a:pt x="1939" y="1789"/>
                    <a:pt x="2029" y="1658"/>
                    <a:pt x="1930" y="1559"/>
                  </a:cubicBezTo>
                  <a:cubicBezTo>
                    <a:pt x="1453" y="1108"/>
                    <a:pt x="977" y="682"/>
                    <a:pt x="501" y="231"/>
                  </a:cubicBezTo>
                  <a:lnTo>
                    <a:pt x="275" y="30"/>
                  </a:lnTo>
                  <a:cubicBezTo>
                    <a:pt x="249" y="9"/>
                    <a:pt x="221" y="0"/>
                    <a:pt x="1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3448602" y="2373281"/>
              <a:ext cx="9494" cy="76791"/>
            </a:xfrm>
            <a:custGeom>
              <a:avLst/>
              <a:gdLst/>
              <a:ahLst/>
              <a:cxnLst/>
              <a:rect l="l" t="t" r="r" b="b"/>
              <a:pathLst>
                <a:path w="327" h="2645" extrusionOk="0">
                  <a:moveTo>
                    <a:pt x="138" y="0"/>
                  </a:moveTo>
                  <a:cubicBezTo>
                    <a:pt x="69" y="0"/>
                    <a:pt x="0" y="44"/>
                    <a:pt x="0" y="132"/>
                  </a:cubicBezTo>
                  <a:cubicBezTo>
                    <a:pt x="25" y="834"/>
                    <a:pt x="25" y="1510"/>
                    <a:pt x="51" y="2212"/>
                  </a:cubicBezTo>
                  <a:cubicBezTo>
                    <a:pt x="51" y="2312"/>
                    <a:pt x="51" y="2412"/>
                    <a:pt x="51" y="2513"/>
                  </a:cubicBezTo>
                  <a:cubicBezTo>
                    <a:pt x="51" y="2600"/>
                    <a:pt x="119" y="2644"/>
                    <a:pt x="188" y="2644"/>
                  </a:cubicBezTo>
                  <a:cubicBezTo>
                    <a:pt x="257" y="2644"/>
                    <a:pt x="326" y="2600"/>
                    <a:pt x="326" y="2513"/>
                  </a:cubicBezTo>
                  <a:lnTo>
                    <a:pt x="276" y="433"/>
                  </a:lnTo>
                  <a:cubicBezTo>
                    <a:pt x="276" y="332"/>
                    <a:pt x="276" y="232"/>
                    <a:pt x="276" y="132"/>
                  </a:cubicBezTo>
                  <a:cubicBezTo>
                    <a:pt x="276" y="44"/>
                    <a:pt x="207" y="0"/>
                    <a:pt x="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3504635" y="2394272"/>
              <a:ext cx="52404" cy="64946"/>
            </a:xfrm>
            <a:custGeom>
              <a:avLst/>
              <a:gdLst/>
              <a:ahLst/>
              <a:cxnLst/>
              <a:rect l="l" t="t" r="r" b="b"/>
              <a:pathLst>
                <a:path w="1805" h="2237" extrusionOk="0">
                  <a:moveTo>
                    <a:pt x="1649" y="0"/>
                  </a:moveTo>
                  <a:cubicBezTo>
                    <a:pt x="1602" y="0"/>
                    <a:pt x="1566" y="24"/>
                    <a:pt x="1529" y="60"/>
                  </a:cubicBezTo>
                  <a:cubicBezTo>
                    <a:pt x="1103" y="637"/>
                    <a:pt x="677" y="1213"/>
                    <a:pt x="226" y="1790"/>
                  </a:cubicBezTo>
                  <a:cubicBezTo>
                    <a:pt x="176" y="1865"/>
                    <a:pt x="126" y="1940"/>
                    <a:pt x="50" y="2040"/>
                  </a:cubicBezTo>
                  <a:cubicBezTo>
                    <a:pt x="0" y="2090"/>
                    <a:pt x="50" y="2191"/>
                    <a:pt x="100" y="2216"/>
                  </a:cubicBezTo>
                  <a:cubicBezTo>
                    <a:pt x="122" y="2230"/>
                    <a:pt x="145" y="2237"/>
                    <a:pt x="166" y="2237"/>
                  </a:cubicBezTo>
                  <a:cubicBezTo>
                    <a:pt x="218" y="2237"/>
                    <a:pt x="266" y="2201"/>
                    <a:pt x="301" y="2166"/>
                  </a:cubicBezTo>
                  <a:cubicBezTo>
                    <a:pt x="727" y="1589"/>
                    <a:pt x="1153" y="1013"/>
                    <a:pt x="1579" y="461"/>
                  </a:cubicBezTo>
                  <a:cubicBezTo>
                    <a:pt x="1629" y="361"/>
                    <a:pt x="1704" y="286"/>
                    <a:pt x="1755" y="211"/>
                  </a:cubicBezTo>
                  <a:cubicBezTo>
                    <a:pt x="1805" y="136"/>
                    <a:pt x="1780" y="60"/>
                    <a:pt x="1704" y="10"/>
                  </a:cubicBezTo>
                  <a:cubicBezTo>
                    <a:pt x="1684" y="4"/>
                    <a:pt x="1666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3517728" y="2729249"/>
              <a:ext cx="134624" cy="181947"/>
            </a:xfrm>
            <a:custGeom>
              <a:avLst/>
              <a:gdLst/>
              <a:ahLst/>
              <a:cxnLst/>
              <a:rect l="l" t="t" r="r" b="b"/>
              <a:pathLst>
                <a:path w="4637" h="6267" extrusionOk="0">
                  <a:moveTo>
                    <a:pt x="2824" y="1"/>
                  </a:moveTo>
                  <a:cubicBezTo>
                    <a:pt x="2645" y="1"/>
                    <a:pt x="2447" y="36"/>
                    <a:pt x="2306" y="51"/>
                  </a:cubicBezTo>
                  <a:cubicBezTo>
                    <a:pt x="2055" y="76"/>
                    <a:pt x="326" y="202"/>
                    <a:pt x="552" y="728"/>
                  </a:cubicBezTo>
                  <a:cubicBezTo>
                    <a:pt x="632" y="888"/>
                    <a:pt x="905" y="904"/>
                    <a:pt x="1100" y="904"/>
                  </a:cubicBezTo>
                  <a:cubicBezTo>
                    <a:pt x="1149" y="904"/>
                    <a:pt x="1193" y="903"/>
                    <a:pt x="1228" y="903"/>
                  </a:cubicBezTo>
                  <a:cubicBezTo>
                    <a:pt x="1504" y="878"/>
                    <a:pt x="1755" y="853"/>
                    <a:pt x="2005" y="828"/>
                  </a:cubicBezTo>
                  <a:cubicBezTo>
                    <a:pt x="2067" y="818"/>
                    <a:pt x="2124" y="808"/>
                    <a:pt x="2177" y="808"/>
                  </a:cubicBezTo>
                  <a:cubicBezTo>
                    <a:pt x="2254" y="808"/>
                    <a:pt x="2322" y="829"/>
                    <a:pt x="2381" y="903"/>
                  </a:cubicBezTo>
                  <a:cubicBezTo>
                    <a:pt x="2482" y="1054"/>
                    <a:pt x="2557" y="1229"/>
                    <a:pt x="2632" y="1380"/>
                  </a:cubicBezTo>
                  <a:cubicBezTo>
                    <a:pt x="2832" y="1530"/>
                    <a:pt x="3033" y="1705"/>
                    <a:pt x="3183" y="1856"/>
                  </a:cubicBezTo>
                  <a:cubicBezTo>
                    <a:pt x="3281" y="1953"/>
                    <a:pt x="3181" y="2096"/>
                    <a:pt x="3073" y="2096"/>
                  </a:cubicBezTo>
                  <a:cubicBezTo>
                    <a:pt x="3042" y="2096"/>
                    <a:pt x="3011" y="2084"/>
                    <a:pt x="2983" y="2056"/>
                  </a:cubicBezTo>
                  <a:cubicBezTo>
                    <a:pt x="2832" y="1906"/>
                    <a:pt x="2657" y="1730"/>
                    <a:pt x="2482" y="1605"/>
                  </a:cubicBezTo>
                  <a:cubicBezTo>
                    <a:pt x="2457" y="1605"/>
                    <a:pt x="2457" y="1580"/>
                    <a:pt x="2457" y="1580"/>
                  </a:cubicBezTo>
                  <a:cubicBezTo>
                    <a:pt x="2431" y="1555"/>
                    <a:pt x="2381" y="1530"/>
                    <a:pt x="2356" y="1530"/>
                  </a:cubicBezTo>
                  <a:cubicBezTo>
                    <a:pt x="2206" y="1455"/>
                    <a:pt x="1980" y="1455"/>
                    <a:pt x="1805" y="1430"/>
                  </a:cubicBezTo>
                  <a:cubicBezTo>
                    <a:pt x="1667" y="1430"/>
                    <a:pt x="1523" y="1423"/>
                    <a:pt x="1379" y="1423"/>
                  </a:cubicBezTo>
                  <a:cubicBezTo>
                    <a:pt x="1235" y="1423"/>
                    <a:pt x="1091" y="1430"/>
                    <a:pt x="953" y="1455"/>
                  </a:cubicBezTo>
                  <a:cubicBezTo>
                    <a:pt x="802" y="1480"/>
                    <a:pt x="477" y="1530"/>
                    <a:pt x="477" y="1756"/>
                  </a:cubicBezTo>
                  <a:cubicBezTo>
                    <a:pt x="502" y="1881"/>
                    <a:pt x="677" y="1956"/>
                    <a:pt x="777" y="2006"/>
                  </a:cubicBezTo>
                  <a:cubicBezTo>
                    <a:pt x="978" y="2081"/>
                    <a:pt x="1153" y="2131"/>
                    <a:pt x="1354" y="2157"/>
                  </a:cubicBezTo>
                  <a:cubicBezTo>
                    <a:pt x="1429" y="2157"/>
                    <a:pt x="1504" y="2157"/>
                    <a:pt x="1579" y="2182"/>
                  </a:cubicBezTo>
                  <a:cubicBezTo>
                    <a:pt x="1755" y="2182"/>
                    <a:pt x="2005" y="2182"/>
                    <a:pt x="2156" y="2282"/>
                  </a:cubicBezTo>
                  <a:cubicBezTo>
                    <a:pt x="2356" y="2382"/>
                    <a:pt x="2557" y="2532"/>
                    <a:pt x="2732" y="2683"/>
                  </a:cubicBezTo>
                  <a:cubicBezTo>
                    <a:pt x="2858" y="2783"/>
                    <a:pt x="3008" y="2908"/>
                    <a:pt x="3158" y="3009"/>
                  </a:cubicBezTo>
                  <a:cubicBezTo>
                    <a:pt x="3260" y="3090"/>
                    <a:pt x="3148" y="3237"/>
                    <a:pt x="3035" y="3237"/>
                  </a:cubicBezTo>
                  <a:cubicBezTo>
                    <a:pt x="3008" y="3237"/>
                    <a:pt x="2982" y="3228"/>
                    <a:pt x="2958" y="3209"/>
                  </a:cubicBezTo>
                  <a:cubicBezTo>
                    <a:pt x="2807" y="3084"/>
                    <a:pt x="2682" y="2984"/>
                    <a:pt x="2532" y="2858"/>
                  </a:cubicBezTo>
                  <a:cubicBezTo>
                    <a:pt x="2406" y="2783"/>
                    <a:pt x="2306" y="2708"/>
                    <a:pt x="2206" y="2608"/>
                  </a:cubicBezTo>
                  <a:cubicBezTo>
                    <a:pt x="2131" y="2583"/>
                    <a:pt x="2055" y="2507"/>
                    <a:pt x="2005" y="2507"/>
                  </a:cubicBezTo>
                  <a:cubicBezTo>
                    <a:pt x="1830" y="2457"/>
                    <a:pt x="1604" y="2432"/>
                    <a:pt x="1404" y="2432"/>
                  </a:cubicBezTo>
                  <a:cubicBezTo>
                    <a:pt x="1153" y="2432"/>
                    <a:pt x="903" y="2432"/>
                    <a:pt x="652" y="2482"/>
                  </a:cubicBezTo>
                  <a:cubicBezTo>
                    <a:pt x="451" y="2507"/>
                    <a:pt x="226" y="2583"/>
                    <a:pt x="101" y="2733"/>
                  </a:cubicBezTo>
                  <a:cubicBezTo>
                    <a:pt x="0" y="2883"/>
                    <a:pt x="101" y="2984"/>
                    <a:pt x="251" y="3034"/>
                  </a:cubicBezTo>
                  <a:cubicBezTo>
                    <a:pt x="451" y="3109"/>
                    <a:pt x="677" y="3109"/>
                    <a:pt x="903" y="3109"/>
                  </a:cubicBezTo>
                  <a:cubicBezTo>
                    <a:pt x="1078" y="3109"/>
                    <a:pt x="1253" y="3109"/>
                    <a:pt x="1429" y="3134"/>
                  </a:cubicBezTo>
                  <a:cubicBezTo>
                    <a:pt x="1654" y="3184"/>
                    <a:pt x="1855" y="3360"/>
                    <a:pt x="2030" y="3510"/>
                  </a:cubicBezTo>
                  <a:cubicBezTo>
                    <a:pt x="2156" y="3610"/>
                    <a:pt x="2306" y="3710"/>
                    <a:pt x="2431" y="3836"/>
                  </a:cubicBezTo>
                  <a:cubicBezTo>
                    <a:pt x="2528" y="3913"/>
                    <a:pt x="2445" y="4051"/>
                    <a:pt x="2333" y="4051"/>
                  </a:cubicBezTo>
                  <a:cubicBezTo>
                    <a:pt x="2300" y="4051"/>
                    <a:pt x="2265" y="4039"/>
                    <a:pt x="2231" y="4011"/>
                  </a:cubicBezTo>
                  <a:cubicBezTo>
                    <a:pt x="2055" y="3861"/>
                    <a:pt x="1855" y="3710"/>
                    <a:pt x="1654" y="3560"/>
                  </a:cubicBezTo>
                  <a:cubicBezTo>
                    <a:pt x="1629" y="3560"/>
                    <a:pt x="1579" y="3535"/>
                    <a:pt x="1554" y="3510"/>
                  </a:cubicBezTo>
                  <a:cubicBezTo>
                    <a:pt x="1304" y="4162"/>
                    <a:pt x="1078" y="4813"/>
                    <a:pt x="827" y="5465"/>
                  </a:cubicBezTo>
                  <a:lnTo>
                    <a:pt x="3083" y="6267"/>
                  </a:lnTo>
                  <a:cubicBezTo>
                    <a:pt x="3384" y="5615"/>
                    <a:pt x="3710" y="4964"/>
                    <a:pt x="4010" y="4312"/>
                  </a:cubicBezTo>
                  <a:cubicBezTo>
                    <a:pt x="4186" y="3936"/>
                    <a:pt x="4361" y="3560"/>
                    <a:pt x="4537" y="3184"/>
                  </a:cubicBezTo>
                  <a:cubicBezTo>
                    <a:pt x="4637" y="2959"/>
                    <a:pt x="4637" y="2908"/>
                    <a:pt x="4537" y="2658"/>
                  </a:cubicBezTo>
                  <a:cubicBezTo>
                    <a:pt x="4236" y="1831"/>
                    <a:pt x="3760" y="1029"/>
                    <a:pt x="3284" y="277"/>
                  </a:cubicBezTo>
                  <a:cubicBezTo>
                    <a:pt x="3233" y="202"/>
                    <a:pt x="3158" y="76"/>
                    <a:pt x="3108" y="51"/>
                  </a:cubicBezTo>
                  <a:cubicBezTo>
                    <a:pt x="3033" y="13"/>
                    <a:pt x="2932" y="1"/>
                    <a:pt x="28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3510441" y="2791843"/>
              <a:ext cx="101933" cy="55046"/>
            </a:xfrm>
            <a:custGeom>
              <a:avLst/>
              <a:gdLst/>
              <a:ahLst/>
              <a:cxnLst/>
              <a:rect l="l" t="t" r="r" b="b"/>
              <a:pathLst>
                <a:path w="3511" h="1896" extrusionOk="0">
                  <a:moveTo>
                    <a:pt x="1605" y="1"/>
                  </a:moveTo>
                  <a:cubicBezTo>
                    <a:pt x="1613" y="1"/>
                    <a:pt x="1622" y="1"/>
                    <a:pt x="1630" y="1"/>
                  </a:cubicBezTo>
                  <a:lnTo>
                    <a:pt x="1630" y="1"/>
                  </a:lnTo>
                  <a:cubicBezTo>
                    <a:pt x="1630" y="1"/>
                    <a:pt x="1630" y="1"/>
                    <a:pt x="1630" y="1"/>
                  </a:cubicBezTo>
                  <a:close/>
                  <a:moveTo>
                    <a:pt x="1602" y="276"/>
                  </a:moveTo>
                  <a:lnTo>
                    <a:pt x="1602" y="276"/>
                  </a:lnTo>
                  <a:cubicBezTo>
                    <a:pt x="1587" y="276"/>
                    <a:pt x="1571" y="276"/>
                    <a:pt x="1555" y="276"/>
                  </a:cubicBezTo>
                  <a:lnTo>
                    <a:pt x="1555" y="276"/>
                  </a:lnTo>
                  <a:cubicBezTo>
                    <a:pt x="1563" y="277"/>
                    <a:pt x="1571" y="278"/>
                    <a:pt x="1579" y="278"/>
                  </a:cubicBezTo>
                  <a:cubicBezTo>
                    <a:pt x="1587" y="278"/>
                    <a:pt x="1595" y="277"/>
                    <a:pt x="1602" y="276"/>
                  </a:cubicBezTo>
                  <a:close/>
                  <a:moveTo>
                    <a:pt x="1630" y="1"/>
                  </a:moveTo>
                  <a:lnTo>
                    <a:pt x="1630" y="1"/>
                  </a:lnTo>
                  <a:cubicBezTo>
                    <a:pt x="1788" y="46"/>
                    <a:pt x="1742" y="255"/>
                    <a:pt x="1602" y="276"/>
                  </a:cubicBezTo>
                  <a:lnTo>
                    <a:pt x="1602" y="276"/>
                  </a:lnTo>
                  <a:cubicBezTo>
                    <a:pt x="1620" y="276"/>
                    <a:pt x="1637" y="276"/>
                    <a:pt x="1655" y="276"/>
                  </a:cubicBezTo>
                  <a:cubicBezTo>
                    <a:pt x="1855" y="276"/>
                    <a:pt x="2081" y="301"/>
                    <a:pt x="2256" y="351"/>
                  </a:cubicBezTo>
                  <a:cubicBezTo>
                    <a:pt x="2306" y="351"/>
                    <a:pt x="2382" y="427"/>
                    <a:pt x="2457" y="452"/>
                  </a:cubicBezTo>
                  <a:cubicBezTo>
                    <a:pt x="2557" y="552"/>
                    <a:pt x="2657" y="627"/>
                    <a:pt x="2783" y="702"/>
                  </a:cubicBezTo>
                  <a:cubicBezTo>
                    <a:pt x="2933" y="828"/>
                    <a:pt x="3058" y="928"/>
                    <a:pt x="3209" y="1053"/>
                  </a:cubicBezTo>
                  <a:cubicBezTo>
                    <a:pt x="3233" y="1072"/>
                    <a:pt x="3259" y="1081"/>
                    <a:pt x="3286" y="1081"/>
                  </a:cubicBezTo>
                  <a:cubicBezTo>
                    <a:pt x="3399" y="1081"/>
                    <a:pt x="3511" y="934"/>
                    <a:pt x="3409" y="853"/>
                  </a:cubicBezTo>
                  <a:cubicBezTo>
                    <a:pt x="3259" y="752"/>
                    <a:pt x="3109" y="627"/>
                    <a:pt x="2983" y="527"/>
                  </a:cubicBezTo>
                  <a:cubicBezTo>
                    <a:pt x="2808" y="376"/>
                    <a:pt x="2607" y="226"/>
                    <a:pt x="2407" y="126"/>
                  </a:cubicBezTo>
                  <a:cubicBezTo>
                    <a:pt x="2256" y="26"/>
                    <a:pt x="2006" y="26"/>
                    <a:pt x="1830" y="26"/>
                  </a:cubicBezTo>
                  <a:cubicBezTo>
                    <a:pt x="1764" y="3"/>
                    <a:pt x="1697" y="1"/>
                    <a:pt x="1630" y="1"/>
                  </a:cubicBezTo>
                  <a:close/>
                  <a:moveTo>
                    <a:pt x="828" y="51"/>
                  </a:moveTo>
                  <a:cubicBezTo>
                    <a:pt x="627" y="101"/>
                    <a:pt x="427" y="176"/>
                    <a:pt x="276" y="276"/>
                  </a:cubicBezTo>
                  <a:cubicBezTo>
                    <a:pt x="101" y="427"/>
                    <a:pt x="1" y="652"/>
                    <a:pt x="76" y="853"/>
                  </a:cubicBezTo>
                  <a:cubicBezTo>
                    <a:pt x="198" y="1198"/>
                    <a:pt x="697" y="1230"/>
                    <a:pt x="1069" y="1230"/>
                  </a:cubicBezTo>
                  <a:cubicBezTo>
                    <a:pt x="1157" y="1230"/>
                    <a:pt x="1237" y="1229"/>
                    <a:pt x="1304" y="1229"/>
                  </a:cubicBezTo>
                  <a:lnTo>
                    <a:pt x="1555" y="1229"/>
                  </a:lnTo>
                  <a:cubicBezTo>
                    <a:pt x="1580" y="1204"/>
                    <a:pt x="1580" y="1153"/>
                    <a:pt x="1605" y="1103"/>
                  </a:cubicBezTo>
                  <a:cubicBezTo>
                    <a:pt x="1624" y="1046"/>
                    <a:pt x="1676" y="1021"/>
                    <a:pt x="1729" y="1021"/>
                  </a:cubicBezTo>
                  <a:cubicBezTo>
                    <a:pt x="1814" y="1021"/>
                    <a:pt x="1902" y="1086"/>
                    <a:pt x="1855" y="1178"/>
                  </a:cubicBezTo>
                  <a:cubicBezTo>
                    <a:pt x="1830" y="1229"/>
                    <a:pt x="1830" y="1279"/>
                    <a:pt x="1805" y="1354"/>
                  </a:cubicBezTo>
                  <a:cubicBezTo>
                    <a:pt x="1830" y="1379"/>
                    <a:pt x="1880" y="1404"/>
                    <a:pt x="1905" y="1404"/>
                  </a:cubicBezTo>
                  <a:cubicBezTo>
                    <a:pt x="2106" y="1554"/>
                    <a:pt x="2306" y="1705"/>
                    <a:pt x="2482" y="1855"/>
                  </a:cubicBezTo>
                  <a:cubicBezTo>
                    <a:pt x="2516" y="1883"/>
                    <a:pt x="2551" y="1895"/>
                    <a:pt x="2584" y="1895"/>
                  </a:cubicBezTo>
                  <a:cubicBezTo>
                    <a:pt x="2696" y="1895"/>
                    <a:pt x="2779" y="1757"/>
                    <a:pt x="2682" y="1680"/>
                  </a:cubicBezTo>
                  <a:cubicBezTo>
                    <a:pt x="2557" y="1554"/>
                    <a:pt x="2407" y="1454"/>
                    <a:pt x="2281" y="1354"/>
                  </a:cubicBezTo>
                  <a:cubicBezTo>
                    <a:pt x="2106" y="1204"/>
                    <a:pt x="1905" y="1028"/>
                    <a:pt x="1680" y="978"/>
                  </a:cubicBezTo>
                  <a:cubicBezTo>
                    <a:pt x="1504" y="953"/>
                    <a:pt x="1329" y="953"/>
                    <a:pt x="1154" y="953"/>
                  </a:cubicBezTo>
                  <a:cubicBezTo>
                    <a:pt x="928" y="953"/>
                    <a:pt x="702" y="953"/>
                    <a:pt x="502" y="878"/>
                  </a:cubicBezTo>
                  <a:cubicBezTo>
                    <a:pt x="352" y="828"/>
                    <a:pt x="251" y="727"/>
                    <a:pt x="352" y="577"/>
                  </a:cubicBezTo>
                  <a:cubicBezTo>
                    <a:pt x="477" y="427"/>
                    <a:pt x="702" y="351"/>
                    <a:pt x="903" y="326"/>
                  </a:cubicBezTo>
                  <a:cubicBezTo>
                    <a:pt x="1120" y="283"/>
                    <a:pt x="1338" y="277"/>
                    <a:pt x="1555" y="276"/>
                  </a:cubicBezTo>
                  <a:lnTo>
                    <a:pt x="1555" y="276"/>
                  </a:lnTo>
                  <a:cubicBezTo>
                    <a:pt x="1555" y="276"/>
                    <a:pt x="1555" y="276"/>
                    <a:pt x="1555" y="276"/>
                  </a:cubicBezTo>
                  <a:cubicBezTo>
                    <a:pt x="1354" y="226"/>
                    <a:pt x="1053" y="176"/>
                    <a:pt x="828" y="5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3589758" y="2769285"/>
              <a:ext cx="23226" cy="20816"/>
            </a:xfrm>
            <a:custGeom>
              <a:avLst/>
              <a:gdLst/>
              <a:ahLst/>
              <a:cxnLst/>
              <a:rect l="l" t="t" r="r" b="b"/>
              <a:pathLst>
                <a:path w="800" h="717" extrusionOk="0">
                  <a:moveTo>
                    <a:pt x="151" y="1"/>
                  </a:moveTo>
                  <a:cubicBezTo>
                    <a:pt x="176" y="26"/>
                    <a:pt x="176" y="26"/>
                    <a:pt x="176" y="26"/>
                  </a:cubicBezTo>
                  <a:cubicBezTo>
                    <a:pt x="240" y="132"/>
                    <a:pt x="142" y="237"/>
                    <a:pt x="50" y="237"/>
                  </a:cubicBezTo>
                  <a:cubicBezTo>
                    <a:pt x="33" y="237"/>
                    <a:pt x="16" y="234"/>
                    <a:pt x="1" y="226"/>
                  </a:cubicBezTo>
                  <a:lnTo>
                    <a:pt x="1" y="226"/>
                  </a:lnTo>
                  <a:cubicBezTo>
                    <a:pt x="176" y="351"/>
                    <a:pt x="351" y="527"/>
                    <a:pt x="502" y="677"/>
                  </a:cubicBezTo>
                  <a:cubicBezTo>
                    <a:pt x="530" y="705"/>
                    <a:pt x="561" y="717"/>
                    <a:pt x="592" y="717"/>
                  </a:cubicBezTo>
                  <a:cubicBezTo>
                    <a:pt x="700" y="717"/>
                    <a:pt x="800" y="574"/>
                    <a:pt x="702" y="477"/>
                  </a:cubicBezTo>
                  <a:cubicBezTo>
                    <a:pt x="552" y="326"/>
                    <a:pt x="351" y="151"/>
                    <a:pt x="1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3524261" y="2762752"/>
              <a:ext cx="64801" cy="37162"/>
            </a:xfrm>
            <a:custGeom>
              <a:avLst/>
              <a:gdLst/>
              <a:ahLst/>
              <a:cxnLst/>
              <a:rect l="l" t="t" r="r" b="b"/>
              <a:pathLst>
                <a:path w="2232" h="1280" extrusionOk="0">
                  <a:moveTo>
                    <a:pt x="2207" y="407"/>
                  </a:moveTo>
                  <a:cubicBezTo>
                    <a:pt x="2209" y="414"/>
                    <a:pt x="2214" y="426"/>
                    <a:pt x="2232" y="426"/>
                  </a:cubicBezTo>
                  <a:cubicBezTo>
                    <a:pt x="2225" y="419"/>
                    <a:pt x="2216" y="413"/>
                    <a:pt x="2207" y="407"/>
                  </a:cubicBezTo>
                  <a:close/>
                  <a:moveTo>
                    <a:pt x="1404" y="0"/>
                  </a:moveTo>
                  <a:cubicBezTo>
                    <a:pt x="1254" y="25"/>
                    <a:pt x="1079" y="25"/>
                    <a:pt x="953" y="25"/>
                  </a:cubicBezTo>
                  <a:lnTo>
                    <a:pt x="803" y="25"/>
                  </a:lnTo>
                  <a:cubicBezTo>
                    <a:pt x="703" y="25"/>
                    <a:pt x="627" y="50"/>
                    <a:pt x="552" y="50"/>
                  </a:cubicBezTo>
                  <a:cubicBezTo>
                    <a:pt x="277" y="125"/>
                    <a:pt x="1" y="276"/>
                    <a:pt x="1" y="576"/>
                  </a:cubicBezTo>
                  <a:cubicBezTo>
                    <a:pt x="1" y="802"/>
                    <a:pt x="151" y="952"/>
                    <a:pt x="352" y="1053"/>
                  </a:cubicBezTo>
                  <a:cubicBezTo>
                    <a:pt x="577" y="1178"/>
                    <a:pt x="878" y="1228"/>
                    <a:pt x="1079" y="1278"/>
                  </a:cubicBezTo>
                  <a:cubicBezTo>
                    <a:pt x="1087" y="1279"/>
                    <a:pt x="1095" y="1280"/>
                    <a:pt x="1103" y="1280"/>
                  </a:cubicBezTo>
                  <a:cubicBezTo>
                    <a:pt x="1261" y="1280"/>
                    <a:pt x="1321" y="1050"/>
                    <a:pt x="1154" y="1003"/>
                  </a:cubicBezTo>
                  <a:lnTo>
                    <a:pt x="1129" y="1003"/>
                  </a:lnTo>
                  <a:cubicBezTo>
                    <a:pt x="928" y="977"/>
                    <a:pt x="753" y="927"/>
                    <a:pt x="552" y="852"/>
                  </a:cubicBezTo>
                  <a:cubicBezTo>
                    <a:pt x="452" y="802"/>
                    <a:pt x="277" y="727"/>
                    <a:pt x="252" y="602"/>
                  </a:cubicBezTo>
                  <a:cubicBezTo>
                    <a:pt x="252" y="376"/>
                    <a:pt x="577" y="326"/>
                    <a:pt x="728" y="301"/>
                  </a:cubicBezTo>
                  <a:cubicBezTo>
                    <a:pt x="866" y="276"/>
                    <a:pt x="1010" y="269"/>
                    <a:pt x="1154" y="269"/>
                  </a:cubicBezTo>
                  <a:cubicBezTo>
                    <a:pt x="1298" y="269"/>
                    <a:pt x="1442" y="276"/>
                    <a:pt x="1580" y="276"/>
                  </a:cubicBezTo>
                  <a:cubicBezTo>
                    <a:pt x="1755" y="301"/>
                    <a:pt x="1981" y="301"/>
                    <a:pt x="2131" y="376"/>
                  </a:cubicBezTo>
                  <a:cubicBezTo>
                    <a:pt x="2150" y="376"/>
                    <a:pt x="2182" y="389"/>
                    <a:pt x="2207" y="407"/>
                  </a:cubicBezTo>
                  <a:lnTo>
                    <a:pt x="2207" y="407"/>
                  </a:lnTo>
                  <a:cubicBezTo>
                    <a:pt x="2206" y="403"/>
                    <a:pt x="2206" y="401"/>
                    <a:pt x="2206" y="401"/>
                  </a:cubicBezTo>
                  <a:cubicBezTo>
                    <a:pt x="2131" y="276"/>
                    <a:pt x="2081" y="175"/>
                    <a:pt x="2006" y="50"/>
                  </a:cubicBezTo>
                  <a:cubicBezTo>
                    <a:pt x="1856" y="25"/>
                    <a:pt x="1705" y="25"/>
                    <a:pt x="155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3524987" y="2721700"/>
              <a:ext cx="135379" cy="192427"/>
            </a:xfrm>
            <a:custGeom>
              <a:avLst/>
              <a:gdLst/>
              <a:ahLst/>
              <a:cxnLst/>
              <a:rect l="l" t="t" r="r" b="b"/>
              <a:pathLst>
                <a:path w="4663" h="6628" extrusionOk="0">
                  <a:moveTo>
                    <a:pt x="2501" y="0"/>
                  </a:moveTo>
                  <a:cubicBezTo>
                    <a:pt x="2352" y="0"/>
                    <a:pt x="2198" y="18"/>
                    <a:pt x="2056" y="36"/>
                  </a:cubicBezTo>
                  <a:cubicBezTo>
                    <a:pt x="1680" y="61"/>
                    <a:pt x="1279" y="136"/>
                    <a:pt x="878" y="211"/>
                  </a:cubicBezTo>
                  <a:cubicBezTo>
                    <a:pt x="602" y="286"/>
                    <a:pt x="277" y="386"/>
                    <a:pt x="101" y="637"/>
                  </a:cubicBezTo>
                  <a:cubicBezTo>
                    <a:pt x="1" y="838"/>
                    <a:pt x="1" y="1063"/>
                    <a:pt x="151" y="1239"/>
                  </a:cubicBezTo>
                  <a:cubicBezTo>
                    <a:pt x="327" y="1389"/>
                    <a:pt x="552" y="1414"/>
                    <a:pt x="778" y="1439"/>
                  </a:cubicBezTo>
                  <a:lnTo>
                    <a:pt x="928" y="1439"/>
                  </a:lnTo>
                  <a:cubicBezTo>
                    <a:pt x="1054" y="1439"/>
                    <a:pt x="1229" y="1439"/>
                    <a:pt x="1379" y="1414"/>
                  </a:cubicBezTo>
                  <a:cubicBezTo>
                    <a:pt x="1555" y="1414"/>
                    <a:pt x="1730" y="1389"/>
                    <a:pt x="1856" y="1339"/>
                  </a:cubicBezTo>
                  <a:lnTo>
                    <a:pt x="1906" y="1339"/>
                  </a:lnTo>
                  <a:cubicBezTo>
                    <a:pt x="1956" y="1389"/>
                    <a:pt x="1956" y="1439"/>
                    <a:pt x="1981" y="1464"/>
                  </a:cubicBezTo>
                  <a:cubicBezTo>
                    <a:pt x="2056" y="1589"/>
                    <a:pt x="2106" y="1690"/>
                    <a:pt x="2181" y="1815"/>
                  </a:cubicBezTo>
                  <a:cubicBezTo>
                    <a:pt x="2181" y="1815"/>
                    <a:pt x="2181" y="1840"/>
                    <a:pt x="2207" y="1840"/>
                  </a:cubicBezTo>
                  <a:cubicBezTo>
                    <a:pt x="2207" y="1840"/>
                    <a:pt x="2207" y="1865"/>
                    <a:pt x="2232" y="1865"/>
                  </a:cubicBezTo>
                  <a:cubicBezTo>
                    <a:pt x="2247" y="1873"/>
                    <a:pt x="2264" y="1876"/>
                    <a:pt x="2281" y="1876"/>
                  </a:cubicBezTo>
                  <a:cubicBezTo>
                    <a:pt x="2373" y="1876"/>
                    <a:pt x="2471" y="1771"/>
                    <a:pt x="2407" y="1665"/>
                  </a:cubicBezTo>
                  <a:cubicBezTo>
                    <a:pt x="2407" y="1665"/>
                    <a:pt x="2407" y="1665"/>
                    <a:pt x="2382" y="1640"/>
                  </a:cubicBezTo>
                  <a:cubicBezTo>
                    <a:pt x="2307" y="1489"/>
                    <a:pt x="2232" y="1314"/>
                    <a:pt x="2131" y="1163"/>
                  </a:cubicBezTo>
                  <a:cubicBezTo>
                    <a:pt x="2072" y="1089"/>
                    <a:pt x="2004" y="1068"/>
                    <a:pt x="1927" y="1068"/>
                  </a:cubicBezTo>
                  <a:cubicBezTo>
                    <a:pt x="1874" y="1068"/>
                    <a:pt x="1817" y="1078"/>
                    <a:pt x="1755" y="1088"/>
                  </a:cubicBezTo>
                  <a:cubicBezTo>
                    <a:pt x="1505" y="1113"/>
                    <a:pt x="1254" y="1138"/>
                    <a:pt x="978" y="1163"/>
                  </a:cubicBezTo>
                  <a:cubicBezTo>
                    <a:pt x="943" y="1163"/>
                    <a:pt x="899" y="1164"/>
                    <a:pt x="850" y="1164"/>
                  </a:cubicBezTo>
                  <a:cubicBezTo>
                    <a:pt x="655" y="1164"/>
                    <a:pt x="382" y="1148"/>
                    <a:pt x="302" y="988"/>
                  </a:cubicBezTo>
                  <a:cubicBezTo>
                    <a:pt x="76" y="462"/>
                    <a:pt x="1805" y="336"/>
                    <a:pt x="2056" y="311"/>
                  </a:cubicBezTo>
                  <a:cubicBezTo>
                    <a:pt x="2197" y="296"/>
                    <a:pt x="2395" y="261"/>
                    <a:pt x="2574" y="261"/>
                  </a:cubicBezTo>
                  <a:cubicBezTo>
                    <a:pt x="2682" y="261"/>
                    <a:pt x="2783" y="273"/>
                    <a:pt x="2858" y="311"/>
                  </a:cubicBezTo>
                  <a:cubicBezTo>
                    <a:pt x="2908" y="336"/>
                    <a:pt x="2983" y="462"/>
                    <a:pt x="3034" y="537"/>
                  </a:cubicBezTo>
                  <a:cubicBezTo>
                    <a:pt x="3510" y="1289"/>
                    <a:pt x="3961" y="2091"/>
                    <a:pt x="4287" y="2918"/>
                  </a:cubicBezTo>
                  <a:cubicBezTo>
                    <a:pt x="4387" y="3168"/>
                    <a:pt x="4387" y="3219"/>
                    <a:pt x="4287" y="3444"/>
                  </a:cubicBezTo>
                  <a:cubicBezTo>
                    <a:pt x="4111" y="3820"/>
                    <a:pt x="3936" y="4196"/>
                    <a:pt x="3760" y="4572"/>
                  </a:cubicBezTo>
                  <a:cubicBezTo>
                    <a:pt x="3460" y="5224"/>
                    <a:pt x="3134" y="5875"/>
                    <a:pt x="2833" y="6527"/>
                  </a:cubicBezTo>
                  <a:lnTo>
                    <a:pt x="3084" y="6627"/>
                  </a:lnTo>
                  <a:cubicBezTo>
                    <a:pt x="3384" y="6001"/>
                    <a:pt x="3685" y="5349"/>
                    <a:pt x="3986" y="4722"/>
                  </a:cubicBezTo>
                  <a:cubicBezTo>
                    <a:pt x="4186" y="4321"/>
                    <a:pt x="4362" y="3920"/>
                    <a:pt x="4537" y="3519"/>
                  </a:cubicBezTo>
                  <a:cubicBezTo>
                    <a:pt x="4663" y="3244"/>
                    <a:pt x="4663" y="3093"/>
                    <a:pt x="4562" y="2843"/>
                  </a:cubicBezTo>
                  <a:cubicBezTo>
                    <a:pt x="4362" y="2366"/>
                    <a:pt x="4136" y="1915"/>
                    <a:pt x="3886" y="1464"/>
                  </a:cubicBezTo>
                  <a:cubicBezTo>
                    <a:pt x="3660" y="1063"/>
                    <a:pt x="3460" y="662"/>
                    <a:pt x="3184" y="286"/>
                  </a:cubicBezTo>
                  <a:cubicBezTo>
                    <a:pt x="3059" y="111"/>
                    <a:pt x="2883" y="36"/>
                    <a:pt x="2683" y="11"/>
                  </a:cubicBezTo>
                  <a:cubicBezTo>
                    <a:pt x="2624" y="3"/>
                    <a:pt x="2563" y="0"/>
                    <a:pt x="250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3534451" y="2821485"/>
              <a:ext cx="31210" cy="66426"/>
            </a:xfrm>
            <a:custGeom>
              <a:avLst/>
              <a:gdLst/>
              <a:ahLst/>
              <a:cxnLst/>
              <a:rect l="l" t="t" r="r" b="b"/>
              <a:pathLst>
                <a:path w="1075" h="2288" extrusionOk="0">
                  <a:moveTo>
                    <a:pt x="902" y="0"/>
                  </a:moveTo>
                  <a:cubicBezTo>
                    <a:pt x="849" y="0"/>
                    <a:pt x="797" y="25"/>
                    <a:pt x="778" y="82"/>
                  </a:cubicBezTo>
                  <a:cubicBezTo>
                    <a:pt x="753" y="132"/>
                    <a:pt x="753" y="183"/>
                    <a:pt x="728" y="208"/>
                  </a:cubicBezTo>
                  <a:cubicBezTo>
                    <a:pt x="652" y="433"/>
                    <a:pt x="577" y="634"/>
                    <a:pt x="502" y="834"/>
                  </a:cubicBezTo>
                  <a:cubicBezTo>
                    <a:pt x="327" y="1285"/>
                    <a:pt x="176" y="1736"/>
                    <a:pt x="1" y="2188"/>
                  </a:cubicBezTo>
                  <a:lnTo>
                    <a:pt x="251" y="2288"/>
                  </a:lnTo>
                  <a:cubicBezTo>
                    <a:pt x="502" y="1636"/>
                    <a:pt x="728" y="985"/>
                    <a:pt x="978" y="333"/>
                  </a:cubicBezTo>
                  <a:cubicBezTo>
                    <a:pt x="1003" y="258"/>
                    <a:pt x="1003" y="208"/>
                    <a:pt x="1028" y="157"/>
                  </a:cubicBezTo>
                  <a:cubicBezTo>
                    <a:pt x="1075" y="65"/>
                    <a:pt x="987" y="0"/>
                    <a:pt x="90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3610865" y="2943189"/>
              <a:ext cx="25491" cy="64075"/>
            </a:xfrm>
            <a:custGeom>
              <a:avLst/>
              <a:gdLst/>
              <a:ahLst/>
              <a:cxnLst/>
              <a:rect l="l" t="t" r="r" b="b"/>
              <a:pathLst>
                <a:path w="878" h="2207" extrusionOk="0">
                  <a:moveTo>
                    <a:pt x="802" y="1"/>
                  </a:moveTo>
                  <a:cubicBezTo>
                    <a:pt x="802" y="26"/>
                    <a:pt x="777" y="76"/>
                    <a:pt x="752" y="101"/>
                  </a:cubicBezTo>
                  <a:cubicBezTo>
                    <a:pt x="502" y="803"/>
                    <a:pt x="251" y="1504"/>
                    <a:pt x="0" y="2206"/>
                  </a:cubicBezTo>
                  <a:cubicBezTo>
                    <a:pt x="201" y="2081"/>
                    <a:pt x="376" y="1880"/>
                    <a:pt x="452" y="1630"/>
                  </a:cubicBezTo>
                  <a:lnTo>
                    <a:pt x="777" y="727"/>
                  </a:lnTo>
                  <a:cubicBezTo>
                    <a:pt x="878" y="502"/>
                    <a:pt x="878" y="2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3593387" y="2927192"/>
              <a:ext cx="36436" cy="85878"/>
            </a:xfrm>
            <a:custGeom>
              <a:avLst/>
              <a:gdLst/>
              <a:ahLst/>
              <a:cxnLst/>
              <a:rect l="l" t="t" r="r" b="b"/>
              <a:pathLst>
                <a:path w="1255" h="2958" extrusionOk="0">
                  <a:moveTo>
                    <a:pt x="1079" y="0"/>
                  </a:moveTo>
                  <a:cubicBezTo>
                    <a:pt x="1028" y="100"/>
                    <a:pt x="1003" y="226"/>
                    <a:pt x="953" y="326"/>
                  </a:cubicBezTo>
                  <a:cubicBezTo>
                    <a:pt x="627" y="1203"/>
                    <a:pt x="327" y="2080"/>
                    <a:pt x="1" y="2958"/>
                  </a:cubicBezTo>
                  <a:cubicBezTo>
                    <a:pt x="76" y="2958"/>
                    <a:pt x="176" y="2933"/>
                    <a:pt x="277" y="2908"/>
                  </a:cubicBezTo>
                  <a:cubicBezTo>
                    <a:pt x="277" y="2908"/>
                    <a:pt x="277" y="2882"/>
                    <a:pt x="277" y="2882"/>
                  </a:cubicBezTo>
                  <a:cubicBezTo>
                    <a:pt x="302" y="2782"/>
                    <a:pt x="352" y="2657"/>
                    <a:pt x="402" y="2557"/>
                  </a:cubicBezTo>
                  <a:lnTo>
                    <a:pt x="1229" y="251"/>
                  </a:lnTo>
                  <a:cubicBezTo>
                    <a:pt x="1229" y="226"/>
                    <a:pt x="1229" y="226"/>
                    <a:pt x="1254" y="201"/>
                  </a:cubicBezTo>
                  <a:cubicBezTo>
                    <a:pt x="1204" y="126"/>
                    <a:pt x="1129" y="75"/>
                    <a:pt x="10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3462422" y="2889334"/>
              <a:ext cx="26216" cy="66252"/>
            </a:xfrm>
            <a:custGeom>
              <a:avLst/>
              <a:gdLst/>
              <a:ahLst/>
              <a:cxnLst/>
              <a:rect l="l" t="t" r="r" b="b"/>
              <a:pathLst>
                <a:path w="903" h="2282" extrusionOk="0">
                  <a:moveTo>
                    <a:pt x="903" y="1"/>
                  </a:moveTo>
                  <a:lnTo>
                    <a:pt x="903" y="1"/>
                  </a:lnTo>
                  <a:cubicBezTo>
                    <a:pt x="677" y="126"/>
                    <a:pt x="502" y="327"/>
                    <a:pt x="427" y="602"/>
                  </a:cubicBezTo>
                  <a:lnTo>
                    <a:pt x="101" y="1505"/>
                  </a:lnTo>
                  <a:cubicBezTo>
                    <a:pt x="1" y="1755"/>
                    <a:pt x="1" y="2031"/>
                    <a:pt x="76" y="2282"/>
                  </a:cubicBezTo>
                  <a:cubicBezTo>
                    <a:pt x="101" y="2232"/>
                    <a:pt x="101" y="2181"/>
                    <a:pt x="126" y="2131"/>
                  </a:cubicBezTo>
                  <a:cubicBezTo>
                    <a:pt x="402" y="1430"/>
                    <a:pt x="652" y="703"/>
                    <a:pt x="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3469709" y="2883527"/>
              <a:ext cx="37133" cy="87330"/>
            </a:xfrm>
            <a:custGeom>
              <a:avLst/>
              <a:gdLst/>
              <a:ahLst/>
              <a:cxnLst/>
              <a:rect l="l" t="t" r="r" b="b"/>
              <a:pathLst>
                <a:path w="1279" h="3008" extrusionOk="0">
                  <a:moveTo>
                    <a:pt x="1278" y="0"/>
                  </a:moveTo>
                  <a:cubicBezTo>
                    <a:pt x="1178" y="0"/>
                    <a:pt x="1078" y="26"/>
                    <a:pt x="1003" y="51"/>
                  </a:cubicBezTo>
                  <a:cubicBezTo>
                    <a:pt x="1003" y="51"/>
                    <a:pt x="1003" y="76"/>
                    <a:pt x="1003" y="76"/>
                  </a:cubicBezTo>
                  <a:cubicBezTo>
                    <a:pt x="953" y="176"/>
                    <a:pt x="902" y="301"/>
                    <a:pt x="877" y="401"/>
                  </a:cubicBezTo>
                  <a:cubicBezTo>
                    <a:pt x="577" y="1203"/>
                    <a:pt x="301" y="1980"/>
                    <a:pt x="25" y="2757"/>
                  </a:cubicBezTo>
                  <a:cubicBezTo>
                    <a:pt x="0" y="2782"/>
                    <a:pt x="0" y="2782"/>
                    <a:pt x="0" y="2807"/>
                  </a:cubicBezTo>
                  <a:cubicBezTo>
                    <a:pt x="50" y="2883"/>
                    <a:pt x="100" y="2933"/>
                    <a:pt x="176" y="3008"/>
                  </a:cubicBezTo>
                  <a:cubicBezTo>
                    <a:pt x="226" y="2908"/>
                    <a:pt x="251" y="2807"/>
                    <a:pt x="301" y="2707"/>
                  </a:cubicBezTo>
                  <a:cubicBezTo>
                    <a:pt x="627" y="1805"/>
                    <a:pt x="953" y="903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3482077" y="2884979"/>
              <a:ext cx="40762" cy="93165"/>
            </a:xfrm>
            <a:custGeom>
              <a:avLst/>
              <a:gdLst/>
              <a:ahLst/>
              <a:cxnLst/>
              <a:rect l="l" t="t" r="r" b="b"/>
              <a:pathLst>
                <a:path w="1404" h="3209" extrusionOk="0">
                  <a:moveTo>
                    <a:pt x="1128" y="1"/>
                  </a:moveTo>
                  <a:cubicBezTo>
                    <a:pt x="1078" y="101"/>
                    <a:pt x="1053" y="201"/>
                    <a:pt x="1003" y="301"/>
                  </a:cubicBezTo>
                  <a:cubicBezTo>
                    <a:pt x="677" y="1229"/>
                    <a:pt x="326" y="2181"/>
                    <a:pt x="0" y="3108"/>
                  </a:cubicBezTo>
                  <a:cubicBezTo>
                    <a:pt x="25" y="3133"/>
                    <a:pt x="75" y="3158"/>
                    <a:pt x="126" y="3158"/>
                  </a:cubicBezTo>
                  <a:lnTo>
                    <a:pt x="251" y="3209"/>
                  </a:lnTo>
                  <a:cubicBezTo>
                    <a:pt x="301" y="3083"/>
                    <a:pt x="351" y="2958"/>
                    <a:pt x="401" y="2833"/>
                  </a:cubicBezTo>
                  <a:cubicBezTo>
                    <a:pt x="727" y="1930"/>
                    <a:pt x="1053" y="1003"/>
                    <a:pt x="1404" y="76"/>
                  </a:cubicBezTo>
                  <a:lnTo>
                    <a:pt x="1253" y="26"/>
                  </a:lnTo>
                  <a:cubicBezTo>
                    <a:pt x="1228" y="26"/>
                    <a:pt x="1178" y="1"/>
                    <a:pt x="1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3562845" y="2914099"/>
              <a:ext cx="40036" cy="93165"/>
            </a:xfrm>
            <a:custGeom>
              <a:avLst/>
              <a:gdLst/>
              <a:ahLst/>
              <a:cxnLst/>
              <a:rect l="l" t="t" r="r" b="b"/>
              <a:pathLst>
                <a:path w="1379" h="3209" extrusionOk="0">
                  <a:moveTo>
                    <a:pt x="1153" y="0"/>
                  </a:moveTo>
                  <a:cubicBezTo>
                    <a:pt x="1103" y="100"/>
                    <a:pt x="1053" y="201"/>
                    <a:pt x="1028" y="326"/>
                  </a:cubicBezTo>
                  <a:cubicBezTo>
                    <a:pt x="677" y="1253"/>
                    <a:pt x="351" y="2206"/>
                    <a:pt x="0" y="3133"/>
                  </a:cubicBezTo>
                  <a:lnTo>
                    <a:pt x="251" y="3208"/>
                  </a:lnTo>
                  <a:cubicBezTo>
                    <a:pt x="276" y="3083"/>
                    <a:pt x="326" y="2983"/>
                    <a:pt x="376" y="2857"/>
                  </a:cubicBezTo>
                  <a:cubicBezTo>
                    <a:pt x="702" y="1930"/>
                    <a:pt x="1053" y="1003"/>
                    <a:pt x="1379" y="75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3545367" y="2907537"/>
              <a:ext cx="42968" cy="94617"/>
            </a:xfrm>
            <a:custGeom>
              <a:avLst/>
              <a:gdLst/>
              <a:ahLst/>
              <a:cxnLst/>
              <a:rect l="l" t="t" r="r" b="b"/>
              <a:pathLst>
                <a:path w="1480" h="3259" extrusionOk="0">
                  <a:moveTo>
                    <a:pt x="1129" y="1"/>
                  </a:moveTo>
                  <a:cubicBezTo>
                    <a:pt x="1103" y="101"/>
                    <a:pt x="1053" y="226"/>
                    <a:pt x="1028" y="326"/>
                  </a:cubicBezTo>
                  <a:cubicBezTo>
                    <a:pt x="677" y="1254"/>
                    <a:pt x="327" y="2206"/>
                    <a:pt x="1" y="3133"/>
                  </a:cubicBezTo>
                  <a:lnTo>
                    <a:pt x="352" y="3259"/>
                  </a:lnTo>
                  <a:cubicBezTo>
                    <a:pt x="402" y="3133"/>
                    <a:pt x="452" y="3008"/>
                    <a:pt x="477" y="2883"/>
                  </a:cubicBezTo>
                  <a:cubicBezTo>
                    <a:pt x="828" y="1980"/>
                    <a:pt x="1154" y="1053"/>
                    <a:pt x="1479" y="126"/>
                  </a:cubicBezTo>
                  <a:lnTo>
                    <a:pt x="11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3529370" y="2901731"/>
              <a:ext cx="41487" cy="93891"/>
            </a:xfrm>
            <a:custGeom>
              <a:avLst/>
              <a:gdLst/>
              <a:ahLst/>
              <a:cxnLst/>
              <a:rect l="l" t="t" r="r" b="b"/>
              <a:pathLst>
                <a:path w="1429" h="3234" extrusionOk="0">
                  <a:moveTo>
                    <a:pt x="1153" y="0"/>
                  </a:moveTo>
                  <a:cubicBezTo>
                    <a:pt x="1103" y="100"/>
                    <a:pt x="1053" y="226"/>
                    <a:pt x="1028" y="326"/>
                  </a:cubicBezTo>
                  <a:cubicBezTo>
                    <a:pt x="677" y="1253"/>
                    <a:pt x="351" y="2206"/>
                    <a:pt x="0" y="3133"/>
                  </a:cubicBezTo>
                  <a:lnTo>
                    <a:pt x="301" y="3233"/>
                  </a:lnTo>
                  <a:cubicBezTo>
                    <a:pt x="326" y="3133"/>
                    <a:pt x="376" y="3008"/>
                    <a:pt x="426" y="2882"/>
                  </a:cubicBezTo>
                  <a:cubicBezTo>
                    <a:pt x="752" y="1955"/>
                    <a:pt x="1103" y="1028"/>
                    <a:pt x="1429" y="100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3496622" y="2890089"/>
              <a:ext cx="42968" cy="94617"/>
            </a:xfrm>
            <a:custGeom>
              <a:avLst/>
              <a:gdLst/>
              <a:ahLst/>
              <a:cxnLst/>
              <a:rect l="l" t="t" r="r" b="b"/>
              <a:pathLst>
                <a:path w="1480" h="3259" extrusionOk="0">
                  <a:moveTo>
                    <a:pt x="1153" y="0"/>
                  </a:moveTo>
                  <a:cubicBezTo>
                    <a:pt x="1103" y="100"/>
                    <a:pt x="1078" y="226"/>
                    <a:pt x="1028" y="326"/>
                  </a:cubicBezTo>
                  <a:lnTo>
                    <a:pt x="1" y="3133"/>
                  </a:lnTo>
                  <a:lnTo>
                    <a:pt x="351" y="3258"/>
                  </a:lnTo>
                  <a:lnTo>
                    <a:pt x="477" y="2882"/>
                  </a:lnTo>
                  <a:cubicBezTo>
                    <a:pt x="803" y="1955"/>
                    <a:pt x="1153" y="1028"/>
                    <a:pt x="1479" y="125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3577390" y="2919179"/>
              <a:ext cx="40791" cy="93165"/>
            </a:xfrm>
            <a:custGeom>
              <a:avLst/>
              <a:gdLst/>
              <a:ahLst/>
              <a:cxnLst/>
              <a:rect l="l" t="t" r="r" b="b"/>
              <a:pathLst>
                <a:path w="1405" h="3209" extrusionOk="0">
                  <a:moveTo>
                    <a:pt x="1128" y="1"/>
                  </a:moveTo>
                  <a:cubicBezTo>
                    <a:pt x="1103" y="101"/>
                    <a:pt x="1053" y="226"/>
                    <a:pt x="1003" y="326"/>
                  </a:cubicBezTo>
                  <a:cubicBezTo>
                    <a:pt x="677" y="1254"/>
                    <a:pt x="326" y="2206"/>
                    <a:pt x="0" y="3133"/>
                  </a:cubicBezTo>
                  <a:lnTo>
                    <a:pt x="76" y="3158"/>
                  </a:lnTo>
                  <a:cubicBezTo>
                    <a:pt x="151" y="3184"/>
                    <a:pt x="201" y="3209"/>
                    <a:pt x="276" y="3209"/>
                  </a:cubicBezTo>
                  <a:cubicBezTo>
                    <a:pt x="301" y="3108"/>
                    <a:pt x="351" y="3008"/>
                    <a:pt x="376" y="2908"/>
                  </a:cubicBezTo>
                  <a:cubicBezTo>
                    <a:pt x="727" y="1980"/>
                    <a:pt x="1053" y="1053"/>
                    <a:pt x="1379" y="126"/>
                  </a:cubicBezTo>
                  <a:lnTo>
                    <a:pt x="1404" y="126"/>
                  </a:lnTo>
                  <a:cubicBezTo>
                    <a:pt x="1354" y="76"/>
                    <a:pt x="1279" y="51"/>
                    <a:pt x="1229" y="26"/>
                  </a:cubicBezTo>
                  <a:lnTo>
                    <a:pt x="11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3514099" y="2895895"/>
              <a:ext cx="40762" cy="94617"/>
            </a:xfrm>
            <a:custGeom>
              <a:avLst/>
              <a:gdLst/>
              <a:ahLst/>
              <a:cxnLst/>
              <a:rect l="l" t="t" r="r" b="b"/>
              <a:pathLst>
                <a:path w="1404" h="3259" extrusionOk="0">
                  <a:moveTo>
                    <a:pt x="1128" y="1"/>
                  </a:moveTo>
                  <a:cubicBezTo>
                    <a:pt x="1103" y="126"/>
                    <a:pt x="1053" y="226"/>
                    <a:pt x="1003" y="326"/>
                  </a:cubicBezTo>
                  <a:cubicBezTo>
                    <a:pt x="677" y="1279"/>
                    <a:pt x="326" y="2206"/>
                    <a:pt x="0" y="3133"/>
                  </a:cubicBezTo>
                  <a:lnTo>
                    <a:pt x="276" y="3259"/>
                  </a:lnTo>
                  <a:cubicBezTo>
                    <a:pt x="326" y="3133"/>
                    <a:pt x="376" y="3008"/>
                    <a:pt x="401" y="2883"/>
                  </a:cubicBezTo>
                  <a:cubicBezTo>
                    <a:pt x="752" y="1955"/>
                    <a:pt x="1078" y="1028"/>
                    <a:pt x="1404" y="101"/>
                  </a:cubicBezTo>
                  <a:lnTo>
                    <a:pt x="11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2430635" y="3269892"/>
              <a:ext cx="350742" cy="381313"/>
            </a:xfrm>
            <a:custGeom>
              <a:avLst/>
              <a:gdLst/>
              <a:ahLst/>
              <a:cxnLst/>
              <a:rect l="l" t="t" r="r" b="b"/>
              <a:pathLst>
                <a:path w="12081" h="13134" extrusionOk="0">
                  <a:moveTo>
                    <a:pt x="4236" y="1"/>
                  </a:moveTo>
                  <a:cubicBezTo>
                    <a:pt x="4236" y="1"/>
                    <a:pt x="4211" y="26"/>
                    <a:pt x="4186" y="51"/>
                  </a:cubicBezTo>
                  <a:cubicBezTo>
                    <a:pt x="3259" y="903"/>
                    <a:pt x="2382" y="1855"/>
                    <a:pt x="1655" y="2908"/>
                  </a:cubicBezTo>
                  <a:cubicBezTo>
                    <a:pt x="828" y="4086"/>
                    <a:pt x="151" y="5439"/>
                    <a:pt x="51" y="6893"/>
                  </a:cubicBezTo>
                  <a:cubicBezTo>
                    <a:pt x="1" y="7470"/>
                    <a:pt x="51" y="8071"/>
                    <a:pt x="201" y="8647"/>
                  </a:cubicBezTo>
                  <a:cubicBezTo>
                    <a:pt x="477" y="9575"/>
                    <a:pt x="1153" y="10352"/>
                    <a:pt x="1805" y="11053"/>
                  </a:cubicBezTo>
                  <a:cubicBezTo>
                    <a:pt x="2532" y="11805"/>
                    <a:pt x="3309" y="12482"/>
                    <a:pt x="4136" y="13134"/>
                  </a:cubicBezTo>
                  <a:lnTo>
                    <a:pt x="6793" y="10728"/>
                  </a:lnTo>
                  <a:cubicBezTo>
                    <a:pt x="7045" y="10498"/>
                    <a:pt x="7361" y="10374"/>
                    <a:pt x="7701" y="10374"/>
                  </a:cubicBezTo>
                  <a:cubicBezTo>
                    <a:pt x="7732" y="10374"/>
                    <a:pt x="7764" y="10375"/>
                    <a:pt x="7795" y="10377"/>
                  </a:cubicBezTo>
                  <a:lnTo>
                    <a:pt x="7845" y="10377"/>
                  </a:lnTo>
                  <a:cubicBezTo>
                    <a:pt x="7620" y="9901"/>
                    <a:pt x="7444" y="9449"/>
                    <a:pt x="7319" y="8948"/>
                  </a:cubicBezTo>
                  <a:cubicBezTo>
                    <a:pt x="7194" y="8472"/>
                    <a:pt x="7244" y="8046"/>
                    <a:pt x="7544" y="7645"/>
                  </a:cubicBezTo>
                  <a:cubicBezTo>
                    <a:pt x="7945" y="7144"/>
                    <a:pt x="8522" y="6818"/>
                    <a:pt x="9073" y="6517"/>
                  </a:cubicBezTo>
                  <a:cubicBezTo>
                    <a:pt x="9700" y="6191"/>
                    <a:pt x="10326" y="5916"/>
                    <a:pt x="10953" y="5615"/>
                  </a:cubicBezTo>
                  <a:cubicBezTo>
                    <a:pt x="10978" y="5364"/>
                    <a:pt x="11003" y="5139"/>
                    <a:pt x="11053" y="4913"/>
                  </a:cubicBezTo>
                  <a:cubicBezTo>
                    <a:pt x="11053" y="4913"/>
                    <a:pt x="11053" y="4888"/>
                    <a:pt x="11053" y="4863"/>
                  </a:cubicBezTo>
                  <a:cubicBezTo>
                    <a:pt x="11103" y="4437"/>
                    <a:pt x="11153" y="4011"/>
                    <a:pt x="11229" y="3585"/>
                  </a:cubicBezTo>
                  <a:cubicBezTo>
                    <a:pt x="11247" y="3528"/>
                    <a:pt x="11280" y="3500"/>
                    <a:pt x="11327" y="3500"/>
                  </a:cubicBezTo>
                  <a:cubicBezTo>
                    <a:pt x="11343" y="3500"/>
                    <a:pt x="11360" y="3503"/>
                    <a:pt x="11379" y="3510"/>
                  </a:cubicBezTo>
                  <a:cubicBezTo>
                    <a:pt x="11580" y="2307"/>
                    <a:pt x="11805" y="1204"/>
                    <a:pt x="12081" y="176"/>
                  </a:cubicBezTo>
                  <a:lnTo>
                    <a:pt x="12081" y="176"/>
                  </a:lnTo>
                  <a:cubicBezTo>
                    <a:pt x="11249" y="969"/>
                    <a:pt x="10166" y="1495"/>
                    <a:pt x="8796" y="1495"/>
                  </a:cubicBezTo>
                  <a:cubicBezTo>
                    <a:pt x="8432" y="1495"/>
                    <a:pt x="8049" y="1458"/>
                    <a:pt x="7645" y="1379"/>
                  </a:cubicBezTo>
                  <a:cubicBezTo>
                    <a:pt x="6166" y="1104"/>
                    <a:pt x="5063" y="602"/>
                    <a:pt x="4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2859939" y="3103274"/>
              <a:ext cx="4384" cy="6561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51" y="0"/>
                  </a:moveTo>
                  <a:cubicBezTo>
                    <a:pt x="26" y="76"/>
                    <a:pt x="26" y="151"/>
                    <a:pt x="1" y="226"/>
                  </a:cubicBezTo>
                  <a:cubicBezTo>
                    <a:pt x="51" y="176"/>
                    <a:pt x="101" y="126"/>
                    <a:pt x="151" y="76"/>
                  </a:cubicBezTo>
                  <a:cubicBezTo>
                    <a:pt x="126" y="51"/>
                    <a:pt x="76" y="25"/>
                    <a:pt x="51" y="0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2639466" y="3432880"/>
              <a:ext cx="109162" cy="139733"/>
            </a:xfrm>
            <a:custGeom>
              <a:avLst/>
              <a:gdLst/>
              <a:ahLst/>
              <a:cxnLst/>
              <a:rect l="l" t="t" r="r" b="b"/>
              <a:pathLst>
                <a:path w="3760" h="4813" extrusionOk="0">
                  <a:moveTo>
                    <a:pt x="3760" y="1"/>
                  </a:moveTo>
                  <a:cubicBezTo>
                    <a:pt x="3133" y="302"/>
                    <a:pt x="2507" y="577"/>
                    <a:pt x="1880" y="903"/>
                  </a:cubicBezTo>
                  <a:cubicBezTo>
                    <a:pt x="1329" y="1204"/>
                    <a:pt x="752" y="1530"/>
                    <a:pt x="351" y="2031"/>
                  </a:cubicBezTo>
                  <a:cubicBezTo>
                    <a:pt x="51" y="2432"/>
                    <a:pt x="1" y="2858"/>
                    <a:pt x="126" y="3334"/>
                  </a:cubicBezTo>
                  <a:cubicBezTo>
                    <a:pt x="251" y="3835"/>
                    <a:pt x="427" y="4312"/>
                    <a:pt x="652" y="4763"/>
                  </a:cubicBezTo>
                  <a:cubicBezTo>
                    <a:pt x="752" y="4763"/>
                    <a:pt x="853" y="4788"/>
                    <a:pt x="953" y="4813"/>
                  </a:cubicBezTo>
                  <a:cubicBezTo>
                    <a:pt x="878" y="4612"/>
                    <a:pt x="778" y="4412"/>
                    <a:pt x="702" y="4211"/>
                  </a:cubicBezTo>
                  <a:cubicBezTo>
                    <a:pt x="627" y="4036"/>
                    <a:pt x="552" y="3861"/>
                    <a:pt x="502" y="3660"/>
                  </a:cubicBezTo>
                  <a:cubicBezTo>
                    <a:pt x="351" y="3184"/>
                    <a:pt x="226" y="2733"/>
                    <a:pt x="502" y="2307"/>
                  </a:cubicBezTo>
                  <a:cubicBezTo>
                    <a:pt x="577" y="2206"/>
                    <a:pt x="652" y="2106"/>
                    <a:pt x="727" y="2031"/>
                  </a:cubicBezTo>
                  <a:cubicBezTo>
                    <a:pt x="803" y="1931"/>
                    <a:pt x="928" y="1830"/>
                    <a:pt x="1028" y="1755"/>
                  </a:cubicBezTo>
                  <a:cubicBezTo>
                    <a:pt x="1304" y="1530"/>
                    <a:pt x="1630" y="1354"/>
                    <a:pt x="1905" y="1204"/>
                  </a:cubicBezTo>
                  <a:cubicBezTo>
                    <a:pt x="2507" y="878"/>
                    <a:pt x="3133" y="602"/>
                    <a:pt x="3735" y="302"/>
                  </a:cubicBezTo>
                  <a:cubicBezTo>
                    <a:pt x="3760" y="201"/>
                    <a:pt x="3760" y="101"/>
                    <a:pt x="376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2422623" y="3264811"/>
              <a:ext cx="131024" cy="392229"/>
            </a:xfrm>
            <a:custGeom>
              <a:avLst/>
              <a:gdLst/>
              <a:ahLst/>
              <a:cxnLst/>
              <a:rect l="l" t="t" r="r" b="b"/>
              <a:pathLst>
                <a:path w="4513" h="13510" extrusionOk="0">
                  <a:moveTo>
                    <a:pt x="4312" y="0"/>
                  </a:moveTo>
                  <a:cubicBezTo>
                    <a:pt x="3485" y="777"/>
                    <a:pt x="2708" y="1604"/>
                    <a:pt x="2006" y="2482"/>
                  </a:cubicBezTo>
                  <a:cubicBezTo>
                    <a:pt x="1279" y="3459"/>
                    <a:pt x="652" y="4537"/>
                    <a:pt x="302" y="5715"/>
                  </a:cubicBezTo>
                  <a:cubicBezTo>
                    <a:pt x="226" y="5940"/>
                    <a:pt x="176" y="6191"/>
                    <a:pt x="126" y="6416"/>
                  </a:cubicBezTo>
                  <a:cubicBezTo>
                    <a:pt x="126" y="6492"/>
                    <a:pt x="101" y="6567"/>
                    <a:pt x="101" y="6642"/>
                  </a:cubicBezTo>
                  <a:cubicBezTo>
                    <a:pt x="1" y="7269"/>
                    <a:pt x="26" y="7895"/>
                    <a:pt x="126" y="8497"/>
                  </a:cubicBezTo>
                  <a:cubicBezTo>
                    <a:pt x="226" y="8973"/>
                    <a:pt x="402" y="9424"/>
                    <a:pt x="652" y="9850"/>
                  </a:cubicBezTo>
                  <a:cubicBezTo>
                    <a:pt x="753" y="10025"/>
                    <a:pt x="878" y="10201"/>
                    <a:pt x="1003" y="10376"/>
                  </a:cubicBezTo>
                  <a:cubicBezTo>
                    <a:pt x="1104" y="10502"/>
                    <a:pt x="1204" y="10627"/>
                    <a:pt x="1304" y="10752"/>
                  </a:cubicBezTo>
                  <a:cubicBezTo>
                    <a:pt x="1730" y="11279"/>
                    <a:pt x="2231" y="11780"/>
                    <a:pt x="2733" y="12256"/>
                  </a:cubicBezTo>
                  <a:cubicBezTo>
                    <a:pt x="2883" y="12381"/>
                    <a:pt x="3033" y="12532"/>
                    <a:pt x="3184" y="12657"/>
                  </a:cubicBezTo>
                  <a:cubicBezTo>
                    <a:pt x="3510" y="12933"/>
                    <a:pt x="3861" y="13234"/>
                    <a:pt x="4211" y="13509"/>
                  </a:cubicBezTo>
                  <a:cubicBezTo>
                    <a:pt x="4236" y="13484"/>
                    <a:pt x="4236" y="13484"/>
                    <a:pt x="4262" y="13459"/>
                  </a:cubicBezTo>
                  <a:lnTo>
                    <a:pt x="4412" y="13309"/>
                  </a:lnTo>
                  <a:cubicBezTo>
                    <a:pt x="3585" y="12657"/>
                    <a:pt x="2808" y="11980"/>
                    <a:pt x="2081" y="11228"/>
                  </a:cubicBezTo>
                  <a:cubicBezTo>
                    <a:pt x="1429" y="10527"/>
                    <a:pt x="753" y="9750"/>
                    <a:pt x="477" y="8822"/>
                  </a:cubicBezTo>
                  <a:cubicBezTo>
                    <a:pt x="327" y="8246"/>
                    <a:pt x="277" y="7645"/>
                    <a:pt x="327" y="7068"/>
                  </a:cubicBezTo>
                  <a:cubicBezTo>
                    <a:pt x="427" y="5614"/>
                    <a:pt x="1104" y="4261"/>
                    <a:pt x="1931" y="3083"/>
                  </a:cubicBezTo>
                  <a:cubicBezTo>
                    <a:pt x="2658" y="2030"/>
                    <a:pt x="3535" y="1078"/>
                    <a:pt x="4462" y="226"/>
                  </a:cubicBezTo>
                  <a:cubicBezTo>
                    <a:pt x="4487" y="201"/>
                    <a:pt x="4512" y="176"/>
                    <a:pt x="4512" y="176"/>
                  </a:cubicBezTo>
                  <a:cubicBezTo>
                    <a:pt x="4437" y="126"/>
                    <a:pt x="4387" y="50"/>
                    <a:pt x="431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2748599" y="3500555"/>
              <a:ext cx="537043" cy="316570"/>
            </a:xfrm>
            <a:custGeom>
              <a:avLst/>
              <a:gdLst/>
              <a:ahLst/>
              <a:cxnLst/>
              <a:rect l="l" t="t" r="r" b="b"/>
              <a:pathLst>
                <a:path w="18498" h="10904" extrusionOk="0">
                  <a:moveTo>
                    <a:pt x="17219" y="1"/>
                  </a:moveTo>
                  <a:cubicBezTo>
                    <a:pt x="16517" y="76"/>
                    <a:pt x="15791" y="151"/>
                    <a:pt x="15089" y="201"/>
                  </a:cubicBezTo>
                  <a:cubicBezTo>
                    <a:pt x="11981" y="477"/>
                    <a:pt x="8873" y="753"/>
                    <a:pt x="5790" y="1028"/>
                  </a:cubicBezTo>
                  <a:cubicBezTo>
                    <a:pt x="3861" y="1204"/>
                    <a:pt x="1956" y="1379"/>
                    <a:pt x="26" y="1555"/>
                  </a:cubicBezTo>
                  <a:cubicBezTo>
                    <a:pt x="1" y="2958"/>
                    <a:pt x="1" y="4362"/>
                    <a:pt x="76" y="5765"/>
                  </a:cubicBezTo>
                  <a:cubicBezTo>
                    <a:pt x="277" y="5665"/>
                    <a:pt x="452" y="5565"/>
                    <a:pt x="653" y="5464"/>
                  </a:cubicBezTo>
                  <a:cubicBezTo>
                    <a:pt x="903" y="5314"/>
                    <a:pt x="1129" y="5114"/>
                    <a:pt x="1455" y="5088"/>
                  </a:cubicBezTo>
                  <a:cubicBezTo>
                    <a:pt x="1755" y="5088"/>
                    <a:pt x="2081" y="5189"/>
                    <a:pt x="2332" y="5339"/>
                  </a:cubicBezTo>
                  <a:cubicBezTo>
                    <a:pt x="3084" y="5765"/>
                    <a:pt x="3685" y="6592"/>
                    <a:pt x="3886" y="7419"/>
                  </a:cubicBezTo>
                  <a:cubicBezTo>
                    <a:pt x="3986" y="7795"/>
                    <a:pt x="3986" y="8296"/>
                    <a:pt x="3735" y="8622"/>
                  </a:cubicBezTo>
                  <a:cubicBezTo>
                    <a:pt x="3735" y="8848"/>
                    <a:pt x="3710" y="9073"/>
                    <a:pt x="3535" y="9224"/>
                  </a:cubicBezTo>
                  <a:cubicBezTo>
                    <a:pt x="3435" y="9299"/>
                    <a:pt x="3334" y="9324"/>
                    <a:pt x="3209" y="9324"/>
                  </a:cubicBezTo>
                  <a:cubicBezTo>
                    <a:pt x="3209" y="9500"/>
                    <a:pt x="3159" y="9650"/>
                    <a:pt x="3034" y="9775"/>
                  </a:cubicBezTo>
                  <a:cubicBezTo>
                    <a:pt x="2956" y="9872"/>
                    <a:pt x="2848" y="9909"/>
                    <a:pt x="2745" y="9909"/>
                  </a:cubicBezTo>
                  <a:cubicBezTo>
                    <a:pt x="2715" y="9909"/>
                    <a:pt x="2686" y="9906"/>
                    <a:pt x="2658" y="9901"/>
                  </a:cubicBezTo>
                  <a:cubicBezTo>
                    <a:pt x="2658" y="10026"/>
                    <a:pt x="2658" y="10151"/>
                    <a:pt x="2608" y="10251"/>
                  </a:cubicBezTo>
                  <a:cubicBezTo>
                    <a:pt x="2522" y="10413"/>
                    <a:pt x="2390" y="10472"/>
                    <a:pt x="2249" y="10472"/>
                  </a:cubicBezTo>
                  <a:cubicBezTo>
                    <a:pt x="2062" y="10472"/>
                    <a:pt x="1859" y="10366"/>
                    <a:pt x="1730" y="10251"/>
                  </a:cubicBezTo>
                  <a:cubicBezTo>
                    <a:pt x="1505" y="10051"/>
                    <a:pt x="1354" y="9800"/>
                    <a:pt x="1229" y="9550"/>
                  </a:cubicBezTo>
                  <a:cubicBezTo>
                    <a:pt x="1154" y="9349"/>
                    <a:pt x="1029" y="8973"/>
                    <a:pt x="778" y="8923"/>
                  </a:cubicBezTo>
                  <a:cubicBezTo>
                    <a:pt x="628" y="8923"/>
                    <a:pt x="477" y="9073"/>
                    <a:pt x="352" y="9199"/>
                  </a:cubicBezTo>
                  <a:cubicBezTo>
                    <a:pt x="402" y="9775"/>
                    <a:pt x="477" y="10327"/>
                    <a:pt x="552" y="10903"/>
                  </a:cubicBezTo>
                  <a:cubicBezTo>
                    <a:pt x="1254" y="10828"/>
                    <a:pt x="1981" y="10753"/>
                    <a:pt x="2683" y="10677"/>
                  </a:cubicBezTo>
                  <a:cubicBezTo>
                    <a:pt x="5941" y="10302"/>
                    <a:pt x="9199" y="9951"/>
                    <a:pt x="12482" y="9600"/>
                  </a:cubicBezTo>
                  <a:cubicBezTo>
                    <a:pt x="14487" y="9374"/>
                    <a:pt x="16492" y="9149"/>
                    <a:pt x="18497" y="8923"/>
                  </a:cubicBezTo>
                  <a:cubicBezTo>
                    <a:pt x="18397" y="7870"/>
                    <a:pt x="18272" y="6793"/>
                    <a:pt x="18146" y="5715"/>
                  </a:cubicBezTo>
                  <a:cubicBezTo>
                    <a:pt x="17896" y="3810"/>
                    <a:pt x="17620" y="1905"/>
                    <a:pt x="17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2633480" y="2756365"/>
              <a:ext cx="454823" cy="328183"/>
            </a:xfrm>
            <a:custGeom>
              <a:avLst/>
              <a:gdLst/>
              <a:ahLst/>
              <a:cxnLst/>
              <a:rect l="l" t="t" r="r" b="b"/>
              <a:pathLst>
                <a:path w="15666" h="11304" extrusionOk="0">
                  <a:moveTo>
                    <a:pt x="8748" y="0"/>
                  </a:moveTo>
                  <a:cubicBezTo>
                    <a:pt x="8347" y="727"/>
                    <a:pt x="7344" y="1304"/>
                    <a:pt x="6116" y="1429"/>
                  </a:cubicBezTo>
                  <a:cubicBezTo>
                    <a:pt x="5941" y="1454"/>
                    <a:pt x="5765" y="1454"/>
                    <a:pt x="5590" y="1454"/>
                  </a:cubicBezTo>
                  <a:cubicBezTo>
                    <a:pt x="4988" y="1454"/>
                    <a:pt x="4387" y="1329"/>
                    <a:pt x="3911" y="1103"/>
                  </a:cubicBezTo>
                  <a:cubicBezTo>
                    <a:pt x="3810" y="1053"/>
                    <a:pt x="3710" y="978"/>
                    <a:pt x="3610" y="928"/>
                  </a:cubicBezTo>
                  <a:cubicBezTo>
                    <a:pt x="3560" y="978"/>
                    <a:pt x="3510" y="1028"/>
                    <a:pt x="3460" y="1078"/>
                  </a:cubicBezTo>
                  <a:cubicBezTo>
                    <a:pt x="3109" y="2908"/>
                    <a:pt x="2307" y="5289"/>
                    <a:pt x="753" y="6767"/>
                  </a:cubicBezTo>
                  <a:cubicBezTo>
                    <a:pt x="477" y="7795"/>
                    <a:pt x="252" y="8898"/>
                    <a:pt x="51" y="10101"/>
                  </a:cubicBezTo>
                  <a:cubicBezTo>
                    <a:pt x="126" y="10101"/>
                    <a:pt x="176" y="10176"/>
                    <a:pt x="151" y="10251"/>
                  </a:cubicBezTo>
                  <a:cubicBezTo>
                    <a:pt x="101" y="10602"/>
                    <a:pt x="51" y="10953"/>
                    <a:pt x="1" y="11304"/>
                  </a:cubicBezTo>
                  <a:cubicBezTo>
                    <a:pt x="878" y="11203"/>
                    <a:pt x="1730" y="11128"/>
                    <a:pt x="2582" y="11053"/>
                  </a:cubicBezTo>
                  <a:cubicBezTo>
                    <a:pt x="4963" y="10878"/>
                    <a:pt x="7344" y="10702"/>
                    <a:pt x="9700" y="10527"/>
                  </a:cubicBezTo>
                  <a:cubicBezTo>
                    <a:pt x="11705" y="10376"/>
                    <a:pt x="13685" y="10251"/>
                    <a:pt x="15665" y="10025"/>
                  </a:cubicBezTo>
                  <a:cubicBezTo>
                    <a:pt x="15465" y="9424"/>
                    <a:pt x="15239" y="8797"/>
                    <a:pt x="14988" y="8221"/>
                  </a:cubicBezTo>
                  <a:cubicBezTo>
                    <a:pt x="14963" y="8146"/>
                    <a:pt x="15014" y="8096"/>
                    <a:pt x="15039" y="8071"/>
                  </a:cubicBezTo>
                  <a:cubicBezTo>
                    <a:pt x="14287" y="6216"/>
                    <a:pt x="13435" y="4612"/>
                    <a:pt x="12532" y="3309"/>
                  </a:cubicBezTo>
                  <a:cubicBezTo>
                    <a:pt x="11730" y="3033"/>
                    <a:pt x="11054" y="2657"/>
                    <a:pt x="10602" y="2206"/>
                  </a:cubicBezTo>
                  <a:cubicBezTo>
                    <a:pt x="9926" y="1554"/>
                    <a:pt x="9299" y="777"/>
                    <a:pt x="87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2749354" y="3377602"/>
              <a:ext cx="494801" cy="160085"/>
            </a:xfrm>
            <a:custGeom>
              <a:avLst/>
              <a:gdLst/>
              <a:ahLst/>
              <a:cxnLst/>
              <a:rect l="l" t="t" r="r" b="b"/>
              <a:pathLst>
                <a:path w="17043" h="5514" extrusionOk="0">
                  <a:moveTo>
                    <a:pt x="14802" y="715"/>
                  </a:moveTo>
                  <a:cubicBezTo>
                    <a:pt x="14854" y="715"/>
                    <a:pt x="14908" y="719"/>
                    <a:pt x="14963" y="727"/>
                  </a:cubicBezTo>
                  <a:cubicBezTo>
                    <a:pt x="15965" y="877"/>
                    <a:pt x="13584" y="3785"/>
                    <a:pt x="13584" y="3785"/>
                  </a:cubicBezTo>
                  <a:cubicBezTo>
                    <a:pt x="13584" y="3785"/>
                    <a:pt x="10952" y="1855"/>
                    <a:pt x="11529" y="1353"/>
                  </a:cubicBezTo>
                  <a:cubicBezTo>
                    <a:pt x="11642" y="1255"/>
                    <a:pt x="11780" y="1216"/>
                    <a:pt x="11929" y="1216"/>
                  </a:cubicBezTo>
                  <a:cubicBezTo>
                    <a:pt x="12540" y="1216"/>
                    <a:pt x="13333" y="1880"/>
                    <a:pt x="13333" y="1880"/>
                  </a:cubicBezTo>
                  <a:cubicBezTo>
                    <a:pt x="13333" y="1880"/>
                    <a:pt x="13894" y="715"/>
                    <a:pt x="14802" y="715"/>
                  </a:cubicBezTo>
                  <a:close/>
                  <a:moveTo>
                    <a:pt x="9915" y="1091"/>
                  </a:moveTo>
                  <a:cubicBezTo>
                    <a:pt x="9967" y="1091"/>
                    <a:pt x="10021" y="1095"/>
                    <a:pt x="10075" y="1103"/>
                  </a:cubicBezTo>
                  <a:cubicBezTo>
                    <a:pt x="11078" y="1278"/>
                    <a:pt x="8672" y="4161"/>
                    <a:pt x="8672" y="4161"/>
                  </a:cubicBezTo>
                  <a:cubicBezTo>
                    <a:pt x="8672" y="4161"/>
                    <a:pt x="6065" y="2231"/>
                    <a:pt x="6617" y="1729"/>
                  </a:cubicBezTo>
                  <a:cubicBezTo>
                    <a:pt x="6730" y="1631"/>
                    <a:pt x="6869" y="1592"/>
                    <a:pt x="7019" y="1592"/>
                  </a:cubicBezTo>
                  <a:cubicBezTo>
                    <a:pt x="7636" y="1592"/>
                    <a:pt x="8446" y="2256"/>
                    <a:pt x="8446" y="2256"/>
                  </a:cubicBezTo>
                  <a:cubicBezTo>
                    <a:pt x="8446" y="2256"/>
                    <a:pt x="9006" y="1091"/>
                    <a:pt x="9915" y="1091"/>
                  </a:cubicBezTo>
                  <a:close/>
                  <a:moveTo>
                    <a:pt x="4777" y="1592"/>
                  </a:moveTo>
                  <a:cubicBezTo>
                    <a:pt x="4829" y="1592"/>
                    <a:pt x="4883" y="1596"/>
                    <a:pt x="4937" y="1604"/>
                  </a:cubicBezTo>
                  <a:cubicBezTo>
                    <a:pt x="5940" y="1780"/>
                    <a:pt x="3534" y="4687"/>
                    <a:pt x="3534" y="4687"/>
                  </a:cubicBezTo>
                  <a:cubicBezTo>
                    <a:pt x="3534" y="4687"/>
                    <a:pt x="927" y="2732"/>
                    <a:pt x="1479" y="2231"/>
                  </a:cubicBezTo>
                  <a:cubicBezTo>
                    <a:pt x="1589" y="2139"/>
                    <a:pt x="1725" y="2102"/>
                    <a:pt x="1872" y="2102"/>
                  </a:cubicBezTo>
                  <a:cubicBezTo>
                    <a:pt x="2490" y="2102"/>
                    <a:pt x="3308" y="2757"/>
                    <a:pt x="3308" y="2757"/>
                  </a:cubicBezTo>
                  <a:cubicBezTo>
                    <a:pt x="3308" y="2757"/>
                    <a:pt x="3868" y="1592"/>
                    <a:pt x="4777" y="1592"/>
                  </a:cubicBezTo>
                  <a:close/>
                  <a:moveTo>
                    <a:pt x="16065" y="0"/>
                  </a:moveTo>
                  <a:cubicBezTo>
                    <a:pt x="15088" y="100"/>
                    <a:pt x="14110" y="176"/>
                    <a:pt x="13133" y="251"/>
                  </a:cubicBezTo>
                  <a:cubicBezTo>
                    <a:pt x="10727" y="451"/>
                    <a:pt x="8296" y="627"/>
                    <a:pt x="5890" y="802"/>
                  </a:cubicBezTo>
                  <a:cubicBezTo>
                    <a:pt x="4035" y="952"/>
                    <a:pt x="2181" y="1053"/>
                    <a:pt x="326" y="1278"/>
                  </a:cubicBezTo>
                  <a:cubicBezTo>
                    <a:pt x="226" y="2306"/>
                    <a:pt x="125" y="3333"/>
                    <a:pt x="50" y="4361"/>
                  </a:cubicBezTo>
                  <a:cubicBezTo>
                    <a:pt x="50" y="4486"/>
                    <a:pt x="50" y="4587"/>
                    <a:pt x="50" y="4712"/>
                  </a:cubicBezTo>
                  <a:cubicBezTo>
                    <a:pt x="25" y="4937"/>
                    <a:pt x="25" y="5138"/>
                    <a:pt x="25" y="5364"/>
                  </a:cubicBezTo>
                  <a:cubicBezTo>
                    <a:pt x="25" y="5414"/>
                    <a:pt x="0" y="5464"/>
                    <a:pt x="0" y="5514"/>
                  </a:cubicBezTo>
                  <a:cubicBezTo>
                    <a:pt x="677" y="5464"/>
                    <a:pt x="1353" y="5389"/>
                    <a:pt x="2005" y="5338"/>
                  </a:cubicBezTo>
                  <a:cubicBezTo>
                    <a:pt x="5113" y="5063"/>
                    <a:pt x="8221" y="4787"/>
                    <a:pt x="11328" y="4511"/>
                  </a:cubicBezTo>
                  <a:cubicBezTo>
                    <a:pt x="13233" y="4336"/>
                    <a:pt x="15138" y="4161"/>
                    <a:pt x="17043" y="3985"/>
                  </a:cubicBezTo>
                  <a:cubicBezTo>
                    <a:pt x="16817" y="2632"/>
                    <a:pt x="16491" y="1303"/>
                    <a:pt x="160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2751532" y="3411048"/>
              <a:ext cx="29" cy="1510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0" y="51"/>
                  </a:moveTo>
                  <a:cubicBezTo>
                    <a:pt x="0" y="26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6"/>
                    <a:pt x="0" y="51"/>
                    <a:pt x="0" y="5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2749354" y="3369590"/>
              <a:ext cx="499185" cy="176111"/>
            </a:xfrm>
            <a:custGeom>
              <a:avLst/>
              <a:gdLst/>
              <a:ahLst/>
              <a:cxnLst/>
              <a:rect l="l" t="t" r="r" b="b"/>
              <a:pathLst>
                <a:path w="17194" h="6066" extrusionOk="0">
                  <a:moveTo>
                    <a:pt x="151" y="3407"/>
                  </a:moveTo>
                  <a:cubicBezTo>
                    <a:pt x="150" y="3408"/>
                    <a:pt x="150" y="3409"/>
                    <a:pt x="150" y="3410"/>
                  </a:cubicBezTo>
                  <a:lnTo>
                    <a:pt x="150" y="3410"/>
                  </a:lnTo>
                  <a:cubicBezTo>
                    <a:pt x="150" y="3410"/>
                    <a:pt x="150" y="3409"/>
                    <a:pt x="150" y="3409"/>
                  </a:cubicBezTo>
                  <a:cubicBezTo>
                    <a:pt x="150" y="3408"/>
                    <a:pt x="151" y="3407"/>
                    <a:pt x="151" y="3407"/>
                  </a:cubicBezTo>
                  <a:close/>
                  <a:moveTo>
                    <a:pt x="150" y="3410"/>
                  </a:moveTo>
                  <a:cubicBezTo>
                    <a:pt x="100" y="3811"/>
                    <a:pt x="75" y="4236"/>
                    <a:pt x="50" y="4637"/>
                  </a:cubicBezTo>
                  <a:cubicBezTo>
                    <a:pt x="80" y="4228"/>
                    <a:pt x="114" y="3819"/>
                    <a:pt x="150" y="3410"/>
                  </a:cubicBezTo>
                  <a:close/>
                  <a:moveTo>
                    <a:pt x="25" y="5640"/>
                  </a:moveTo>
                  <a:cubicBezTo>
                    <a:pt x="21" y="5662"/>
                    <a:pt x="17" y="5686"/>
                    <a:pt x="14" y="5710"/>
                  </a:cubicBezTo>
                  <a:lnTo>
                    <a:pt x="14" y="5710"/>
                  </a:lnTo>
                  <a:cubicBezTo>
                    <a:pt x="20" y="5686"/>
                    <a:pt x="25" y="5663"/>
                    <a:pt x="25" y="5640"/>
                  </a:cubicBezTo>
                  <a:close/>
                  <a:moveTo>
                    <a:pt x="16015" y="0"/>
                  </a:moveTo>
                  <a:cubicBezTo>
                    <a:pt x="14035" y="226"/>
                    <a:pt x="12055" y="351"/>
                    <a:pt x="10050" y="502"/>
                  </a:cubicBezTo>
                  <a:cubicBezTo>
                    <a:pt x="7694" y="677"/>
                    <a:pt x="5313" y="853"/>
                    <a:pt x="2932" y="1028"/>
                  </a:cubicBezTo>
                  <a:cubicBezTo>
                    <a:pt x="2080" y="1103"/>
                    <a:pt x="1228" y="1178"/>
                    <a:pt x="351" y="1279"/>
                  </a:cubicBezTo>
                  <a:cubicBezTo>
                    <a:pt x="276" y="1980"/>
                    <a:pt x="201" y="2681"/>
                    <a:pt x="151" y="3407"/>
                  </a:cubicBezTo>
                  <a:lnTo>
                    <a:pt x="151" y="3407"/>
                  </a:lnTo>
                  <a:cubicBezTo>
                    <a:pt x="205" y="2789"/>
                    <a:pt x="266" y="2172"/>
                    <a:pt x="326" y="1554"/>
                  </a:cubicBezTo>
                  <a:cubicBezTo>
                    <a:pt x="2181" y="1329"/>
                    <a:pt x="4035" y="1228"/>
                    <a:pt x="5890" y="1078"/>
                  </a:cubicBezTo>
                  <a:cubicBezTo>
                    <a:pt x="8296" y="903"/>
                    <a:pt x="10727" y="727"/>
                    <a:pt x="13133" y="527"/>
                  </a:cubicBezTo>
                  <a:cubicBezTo>
                    <a:pt x="14110" y="452"/>
                    <a:pt x="15088" y="376"/>
                    <a:pt x="16065" y="276"/>
                  </a:cubicBezTo>
                  <a:cubicBezTo>
                    <a:pt x="16491" y="1579"/>
                    <a:pt x="16817" y="2908"/>
                    <a:pt x="17043" y="4261"/>
                  </a:cubicBezTo>
                  <a:cubicBezTo>
                    <a:pt x="15138" y="4437"/>
                    <a:pt x="13233" y="4612"/>
                    <a:pt x="11328" y="4787"/>
                  </a:cubicBezTo>
                  <a:cubicBezTo>
                    <a:pt x="8221" y="5063"/>
                    <a:pt x="5113" y="5339"/>
                    <a:pt x="2005" y="5614"/>
                  </a:cubicBezTo>
                  <a:cubicBezTo>
                    <a:pt x="1355" y="5664"/>
                    <a:pt x="681" y="5739"/>
                    <a:pt x="6" y="5789"/>
                  </a:cubicBezTo>
                  <a:lnTo>
                    <a:pt x="6" y="5789"/>
                  </a:lnTo>
                  <a:cubicBezTo>
                    <a:pt x="8" y="5762"/>
                    <a:pt x="11" y="5736"/>
                    <a:pt x="14" y="5710"/>
                  </a:cubicBezTo>
                  <a:lnTo>
                    <a:pt x="14" y="5710"/>
                  </a:lnTo>
                  <a:cubicBezTo>
                    <a:pt x="7" y="5736"/>
                    <a:pt x="0" y="5763"/>
                    <a:pt x="0" y="5790"/>
                  </a:cubicBezTo>
                  <a:cubicBezTo>
                    <a:pt x="2" y="5790"/>
                    <a:pt x="4" y="5790"/>
                    <a:pt x="6" y="5789"/>
                  </a:cubicBezTo>
                  <a:lnTo>
                    <a:pt x="6" y="5789"/>
                  </a:lnTo>
                  <a:cubicBezTo>
                    <a:pt x="0" y="5877"/>
                    <a:pt x="0" y="5972"/>
                    <a:pt x="0" y="6066"/>
                  </a:cubicBezTo>
                  <a:cubicBezTo>
                    <a:pt x="1930" y="5890"/>
                    <a:pt x="3835" y="5715"/>
                    <a:pt x="5764" y="5539"/>
                  </a:cubicBezTo>
                  <a:cubicBezTo>
                    <a:pt x="8847" y="5264"/>
                    <a:pt x="11955" y="4988"/>
                    <a:pt x="15063" y="4712"/>
                  </a:cubicBezTo>
                  <a:cubicBezTo>
                    <a:pt x="15765" y="4662"/>
                    <a:pt x="16491" y="4587"/>
                    <a:pt x="17193" y="4512"/>
                  </a:cubicBezTo>
                  <a:cubicBezTo>
                    <a:pt x="16892" y="2983"/>
                    <a:pt x="16491" y="1479"/>
                    <a:pt x="1601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2750806" y="3514375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2776267" y="3423822"/>
              <a:ext cx="145540" cy="89856"/>
            </a:xfrm>
            <a:custGeom>
              <a:avLst/>
              <a:gdLst/>
              <a:ahLst/>
              <a:cxnLst/>
              <a:rect l="l" t="t" r="r" b="b"/>
              <a:pathLst>
                <a:path w="5013" h="3095" extrusionOk="0">
                  <a:moveTo>
                    <a:pt x="3850" y="0"/>
                  </a:moveTo>
                  <a:cubicBezTo>
                    <a:pt x="2941" y="0"/>
                    <a:pt x="2381" y="1165"/>
                    <a:pt x="2381" y="1165"/>
                  </a:cubicBezTo>
                  <a:cubicBezTo>
                    <a:pt x="2381" y="1165"/>
                    <a:pt x="1563" y="510"/>
                    <a:pt x="945" y="510"/>
                  </a:cubicBezTo>
                  <a:cubicBezTo>
                    <a:pt x="798" y="510"/>
                    <a:pt x="662" y="547"/>
                    <a:pt x="552" y="639"/>
                  </a:cubicBezTo>
                  <a:cubicBezTo>
                    <a:pt x="0" y="1140"/>
                    <a:pt x="2607" y="3095"/>
                    <a:pt x="2607" y="3095"/>
                  </a:cubicBezTo>
                  <a:cubicBezTo>
                    <a:pt x="2607" y="3095"/>
                    <a:pt x="5013" y="188"/>
                    <a:pt x="4010" y="12"/>
                  </a:cubicBezTo>
                  <a:cubicBezTo>
                    <a:pt x="3956" y="4"/>
                    <a:pt x="3902" y="0"/>
                    <a:pt x="38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2925436" y="3409248"/>
              <a:ext cx="145540" cy="89159"/>
            </a:xfrm>
            <a:custGeom>
              <a:avLst/>
              <a:gdLst/>
              <a:ahLst/>
              <a:cxnLst/>
              <a:rect l="l" t="t" r="r" b="b"/>
              <a:pathLst>
                <a:path w="5013" h="3071" extrusionOk="0">
                  <a:moveTo>
                    <a:pt x="3850" y="1"/>
                  </a:moveTo>
                  <a:cubicBezTo>
                    <a:pt x="2941" y="1"/>
                    <a:pt x="2381" y="1166"/>
                    <a:pt x="2381" y="1166"/>
                  </a:cubicBezTo>
                  <a:cubicBezTo>
                    <a:pt x="2381" y="1166"/>
                    <a:pt x="1571" y="502"/>
                    <a:pt x="954" y="502"/>
                  </a:cubicBezTo>
                  <a:cubicBezTo>
                    <a:pt x="804" y="502"/>
                    <a:pt x="665" y="541"/>
                    <a:pt x="552" y="639"/>
                  </a:cubicBezTo>
                  <a:cubicBezTo>
                    <a:pt x="0" y="1141"/>
                    <a:pt x="2607" y="3071"/>
                    <a:pt x="2607" y="3071"/>
                  </a:cubicBezTo>
                  <a:cubicBezTo>
                    <a:pt x="2607" y="3071"/>
                    <a:pt x="5013" y="188"/>
                    <a:pt x="4010" y="13"/>
                  </a:cubicBezTo>
                  <a:cubicBezTo>
                    <a:pt x="3956" y="5"/>
                    <a:pt x="3902" y="1"/>
                    <a:pt x="38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3067318" y="3398332"/>
              <a:ext cx="145569" cy="89159"/>
            </a:xfrm>
            <a:custGeom>
              <a:avLst/>
              <a:gdLst/>
              <a:ahLst/>
              <a:cxnLst/>
              <a:rect l="l" t="t" r="r" b="b"/>
              <a:pathLst>
                <a:path w="5014" h="3071" extrusionOk="0">
                  <a:moveTo>
                    <a:pt x="3850" y="1"/>
                  </a:moveTo>
                  <a:cubicBezTo>
                    <a:pt x="2942" y="1"/>
                    <a:pt x="2381" y="1166"/>
                    <a:pt x="2381" y="1166"/>
                  </a:cubicBezTo>
                  <a:cubicBezTo>
                    <a:pt x="2381" y="1166"/>
                    <a:pt x="1588" y="502"/>
                    <a:pt x="977" y="502"/>
                  </a:cubicBezTo>
                  <a:cubicBezTo>
                    <a:pt x="828" y="502"/>
                    <a:pt x="690" y="541"/>
                    <a:pt x="577" y="639"/>
                  </a:cubicBezTo>
                  <a:cubicBezTo>
                    <a:pt x="0" y="1141"/>
                    <a:pt x="2632" y="3071"/>
                    <a:pt x="2632" y="3071"/>
                  </a:cubicBezTo>
                  <a:cubicBezTo>
                    <a:pt x="2632" y="3071"/>
                    <a:pt x="5013" y="163"/>
                    <a:pt x="4011" y="13"/>
                  </a:cubicBezTo>
                  <a:cubicBezTo>
                    <a:pt x="3956" y="5"/>
                    <a:pt x="3902" y="1"/>
                    <a:pt x="38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3193929" y="3312105"/>
              <a:ext cx="98972" cy="448988"/>
            </a:xfrm>
            <a:custGeom>
              <a:avLst/>
              <a:gdLst/>
              <a:ahLst/>
              <a:cxnLst/>
              <a:rect l="l" t="t" r="r" b="b"/>
              <a:pathLst>
                <a:path w="3409" h="15465" extrusionOk="0">
                  <a:moveTo>
                    <a:pt x="156" y="0"/>
                  </a:moveTo>
                  <a:cubicBezTo>
                    <a:pt x="129" y="0"/>
                    <a:pt x="101" y="9"/>
                    <a:pt x="76" y="26"/>
                  </a:cubicBezTo>
                  <a:cubicBezTo>
                    <a:pt x="51" y="51"/>
                    <a:pt x="0" y="101"/>
                    <a:pt x="25" y="176"/>
                  </a:cubicBezTo>
                  <a:cubicBezTo>
                    <a:pt x="276" y="752"/>
                    <a:pt x="502" y="1379"/>
                    <a:pt x="702" y="1980"/>
                  </a:cubicBezTo>
                  <a:cubicBezTo>
                    <a:pt x="1178" y="3459"/>
                    <a:pt x="1579" y="4963"/>
                    <a:pt x="1880" y="6492"/>
                  </a:cubicBezTo>
                  <a:cubicBezTo>
                    <a:pt x="2281" y="8396"/>
                    <a:pt x="2557" y="10301"/>
                    <a:pt x="2807" y="12206"/>
                  </a:cubicBezTo>
                  <a:cubicBezTo>
                    <a:pt x="2933" y="13284"/>
                    <a:pt x="3058" y="14361"/>
                    <a:pt x="3158" y="15414"/>
                  </a:cubicBezTo>
                  <a:cubicBezTo>
                    <a:pt x="3208" y="15414"/>
                    <a:pt x="3259" y="15414"/>
                    <a:pt x="3309" y="15389"/>
                  </a:cubicBezTo>
                  <a:cubicBezTo>
                    <a:pt x="3359" y="15389"/>
                    <a:pt x="3384" y="15414"/>
                    <a:pt x="3409" y="15464"/>
                  </a:cubicBezTo>
                  <a:cubicBezTo>
                    <a:pt x="3234" y="13409"/>
                    <a:pt x="2983" y="11354"/>
                    <a:pt x="2657" y="9349"/>
                  </a:cubicBezTo>
                  <a:cubicBezTo>
                    <a:pt x="2331" y="7269"/>
                    <a:pt x="1930" y="5214"/>
                    <a:pt x="1354" y="3208"/>
                  </a:cubicBezTo>
                  <a:cubicBezTo>
                    <a:pt x="1354" y="3183"/>
                    <a:pt x="1329" y="3158"/>
                    <a:pt x="1329" y="3133"/>
                  </a:cubicBezTo>
                  <a:cubicBezTo>
                    <a:pt x="1329" y="3083"/>
                    <a:pt x="1304" y="3033"/>
                    <a:pt x="1304" y="2983"/>
                  </a:cubicBezTo>
                  <a:cubicBezTo>
                    <a:pt x="1003" y="2005"/>
                    <a:pt x="677" y="1053"/>
                    <a:pt x="301" y="101"/>
                  </a:cubicBezTo>
                  <a:cubicBezTo>
                    <a:pt x="268" y="34"/>
                    <a:pt x="212" y="0"/>
                    <a:pt x="15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2751532" y="3767596"/>
              <a:ext cx="13123" cy="52433"/>
            </a:xfrm>
            <a:custGeom>
              <a:avLst/>
              <a:gdLst/>
              <a:ahLst/>
              <a:cxnLst/>
              <a:rect l="l" t="t" r="r" b="b"/>
              <a:pathLst>
                <a:path w="452" h="1806" extrusionOk="0">
                  <a:moveTo>
                    <a:pt x="251" y="1"/>
                  </a:moveTo>
                  <a:cubicBezTo>
                    <a:pt x="201" y="51"/>
                    <a:pt x="151" y="76"/>
                    <a:pt x="100" y="101"/>
                  </a:cubicBezTo>
                  <a:cubicBezTo>
                    <a:pt x="75" y="126"/>
                    <a:pt x="25" y="151"/>
                    <a:pt x="0" y="176"/>
                  </a:cubicBezTo>
                  <a:cubicBezTo>
                    <a:pt x="50" y="703"/>
                    <a:pt x="126" y="1254"/>
                    <a:pt x="201" y="1805"/>
                  </a:cubicBezTo>
                  <a:cubicBezTo>
                    <a:pt x="226" y="1755"/>
                    <a:pt x="276" y="1730"/>
                    <a:pt x="326" y="1730"/>
                  </a:cubicBezTo>
                  <a:cubicBezTo>
                    <a:pt x="351" y="1730"/>
                    <a:pt x="401" y="1705"/>
                    <a:pt x="451" y="1705"/>
                  </a:cubicBezTo>
                  <a:cubicBezTo>
                    <a:pt x="376" y="1129"/>
                    <a:pt x="301" y="577"/>
                    <a:pt x="2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2739164" y="3371506"/>
              <a:ext cx="25491" cy="299354"/>
            </a:xfrm>
            <a:custGeom>
              <a:avLst/>
              <a:gdLst/>
              <a:ahLst/>
              <a:cxnLst/>
              <a:rect l="l" t="t" r="r" b="b"/>
              <a:pathLst>
                <a:path w="878" h="10311" extrusionOk="0">
                  <a:moveTo>
                    <a:pt x="700" y="0"/>
                  </a:moveTo>
                  <a:cubicBezTo>
                    <a:pt x="653" y="0"/>
                    <a:pt x="620" y="28"/>
                    <a:pt x="602" y="85"/>
                  </a:cubicBezTo>
                  <a:cubicBezTo>
                    <a:pt x="526" y="511"/>
                    <a:pt x="476" y="937"/>
                    <a:pt x="426" y="1363"/>
                  </a:cubicBezTo>
                  <a:cubicBezTo>
                    <a:pt x="426" y="1388"/>
                    <a:pt x="426" y="1388"/>
                    <a:pt x="426" y="1413"/>
                  </a:cubicBezTo>
                  <a:cubicBezTo>
                    <a:pt x="376" y="1639"/>
                    <a:pt x="351" y="1864"/>
                    <a:pt x="326" y="2115"/>
                  </a:cubicBezTo>
                  <a:cubicBezTo>
                    <a:pt x="326" y="2215"/>
                    <a:pt x="326" y="2315"/>
                    <a:pt x="301" y="2416"/>
                  </a:cubicBezTo>
                  <a:cubicBezTo>
                    <a:pt x="50" y="5047"/>
                    <a:pt x="0" y="7679"/>
                    <a:pt x="151" y="10310"/>
                  </a:cubicBezTo>
                  <a:cubicBezTo>
                    <a:pt x="226" y="10285"/>
                    <a:pt x="326" y="10235"/>
                    <a:pt x="401" y="10210"/>
                  </a:cubicBezTo>
                  <a:cubicBezTo>
                    <a:pt x="326" y="8807"/>
                    <a:pt x="326" y="7403"/>
                    <a:pt x="351" y="6000"/>
                  </a:cubicBezTo>
                  <a:cubicBezTo>
                    <a:pt x="351" y="5849"/>
                    <a:pt x="351" y="5699"/>
                    <a:pt x="376" y="5574"/>
                  </a:cubicBezTo>
                  <a:cubicBezTo>
                    <a:pt x="376" y="5348"/>
                    <a:pt x="376" y="5147"/>
                    <a:pt x="401" y="4922"/>
                  </a:cubicBezTo>
                  <a:cubicBezTo>
                    <a:pt x="401" y="4797"/>
                    <a:pt x="401" y="4696"/>
                    <a:pt x="401" y="4571"/>
                  </a:cubicBezTo>
                  <a:cubicBezTo>
                    <a:pt x="426" y="4170"/>
                    <a:pt x="451" y="3744"/>
                    <a:pt x="501" y="3343"/>
                  </a:cubicBezTo>
                  <a:cubicBezTo>
                    <a:pt x="552" y="2616"/>
                    <a:pt x="627" y="1914"/>
                    <a:pt x="702" y="1213"/>
                  </a:cubicBezTo>
                  <a:cubicBezTo>
                    <a:pt x="752" y="862"/>
                    <a:pt x="802" y="511"/>
                    <a:pt x="852" y="160"/>
                  </a:cubicBezTo>
                  <a:cubicBezTo>
                    <a:pt x="877" y="85"/>
                    <a:pt x="827" y="10"/>
                    <a:pt x="752" y="10"/>
                  </a:cubicBezTo>
                  <a:cubicBezTo>
                    <a:pt x="733" y="3"/>
                    <a:pt x="716" y="0"/>
                    <a:pt x="70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2765351" y="3824355"/>
              <a:ext cx="19684" cy="111369"/>
            </a:xfrm>
            <a:custGeom>
              <a:avLst/>
              <a:gdLst/>
              <a:ahLst/>
              <a:cxnLst/>
              <a:rect l="l" t="t" r="r" b="b"/>
              <a:pathLst>
                <a:path w="678" h="3836" extrusionOk="0">
                  <a:moveTo>
                    <a:pt x="251" y="1"/>
                  </a:moveTo>
                  <a:lnTo>
                    <a:pt x="0" y="26"/>
                  </a:lnTo>
                  <a:cubicBezTo>
                    <a:pt x="126" y="1304"/>
                    <a:pt x="276" y="2557"/>
                    <a:pt x="401" y="3835"/>
                  </a:cubicBezTo>
                  <a:cubicBezTo>
                    <a:pt x="502" y="3835"/>
                    <a:pt x="577" y="3810"/>
                    <a:pt x="677" y="3810"/>
                  </a:cubicBezTo>
                  <a:cubicBezTo>
                    <a:pt x="652" y="3660"/>
                    <a:pt x="627" y="3535"/>
                    <a:pt x="627" y="3384"/>
                  </a:cubicBezTo>
                  <a:cubicBezTo>
                    <a:pt x="502" y="2256"/>
                    <a:pt x="376" y="1128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3215036" y="3774157"/>
              <a:ext cx="18929" cy="64046"/>
            </a:xfrm>
            <a:custGeom>
              <a:avLst/>
              <a:gdLst/>
              <a:ahLst/>
              <a:cxnLst/>
              <a:rect l="l" t="t" r="r" b="b"/>
              <a:pathLst>
                <a:path w="652" h="2206" extrusionOk="0">
                  <a:moveTo>
                    <a:pt x="326" y="0"/>
                  </a:moveTo>
                  <a:cubicBezTo>
                    <a:pt x="226" y="25"/>
                    <a:pt x="100" y="25"/>
                    <a:pt x="0" y="50"/>
                  </a:cubicBezTo>
                  <a:cubicBezTo>
                    <a:pt x="25" y="176"/>
                    <a:pt x="25" y="326"/>
                    <a:pt x="50" y="477"/>
                  </a:cubicBezTo>
                  <a:cubicBezTo>
                    <a:pt x="126" y="1053"/>
                    <a:pt x="176" y="1629"/>
                    <a:pt x="251" y="2206"/>
                  </a:cubicBezTo>
                  <a:cubicBezTo>
                    <a:pt x="376" y="2106"/>
                    <a:pt x="527" y="2005"/>
                    <a:pt x="652" y="1880"/>
                  </a:cubicBezTo>
                  <a:cubicBezTo>
                    <a:pt x="577" y="1253"/>
                    <a:pt x="527" y="627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2925436" y="3806180"/>
              <a:ext cx="24765" cy="112065"/>
            </a:xfrm>
            <a:custGeom>
              <a:avLst/>
              <a:gdLst/>
              <a:ahLst/>
              <a:cxnLst/>
              <a:rect l="l" t="t" r="r" b="b"/>
              <a:pathLst>
                <a:path w="853" h="3860" extrusionOk="0">
                  <a:moveTo>
                    <a:pt x="426" y="0"/>
                  </a:moveTo>
                  <a:lnTo>
                    <a:pt x="0" y="50"/>
                  </a:lnTo>
                  <a:cubicBezTo>
                    <a:pt x="0" y="176"/>
                    <a:pt x="25" y="326"/>
                    <a:pt x="50" y="476"/>
                  </a:cubicBezTo>
                  <a:lnTo>
                    <a:pt x="401" y="3860"/>
                  </a:lnTo>
                  <a:cubicBezTo>
                    <a:pt x="552" y="3835"/>
                    <a:pt x="702" y="3835"/>
                    <a:pt x="852" y="3810"/>
                  </a:cubicBezTo>
                  <a:cubicBezTo>
                    <a:pt x="852" y="3659"/>
                    <a:pt x="827" y="3509"/>
                    <a:pt x="802" y="3384"/>
                  </a:cubicBezTo>
                  <a:cubicBezTo>
                    <a:pt x="677" y="2256"/>
                    <a:pt x="552" y="1128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2966895" y="3801071"/>
              <a:ext cx="24765" cy="112820"/>
            </a:xfrm>
            <a:custGeom>
              <a:avLst/>
              <a:gdLst/>
              <a:ahLst/>
              <a:cxnLst/>
              <a:rect l="l" t="t" r="r" b="b"/>
              <a:pathLst>
                <a:path w="853" h="3886" extrusionOk="0">
                  <a:moveTo>
                    <a:pt x="427" y="1"/>
                  </a:moveTo>
                  <a:lnTo>
                    <a:pt x="1" y="51"/>
                  </a:lnTo>
                  <a:cubicBezTo>
                    <a:pt x="1" y="201"/>
                    <a:pt x="26" y="352"/>
                    <a:pt x="26" y="477"/>
                  </a:cubicBezTo>
                  <a:lnTo>
                    <a:pt x="402" y="3885"/>
                  </a:lnTo>
                  <a:cubicBezTo>
                    <a:pt x="552" y="3860"/>
                    <a:pt x="703" y="3835"/>
                    <a:pt x="853" y="3835"/>
                  </a:cubicBezTo>
                  <a:cubicBezTo>
                    <a:pt x="853" y="3685"/>
                    <a:pt x="828" y="3534"/>
                    <a:pt x="803" y="3384"/>
                  </a:cubicBezTo>
                  <a:cubicBezTo>
                    <a:pt x="678" y="2256"/>
                    <a:pt x="552" y="1128"/>
                    <a:pt x="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2801003" y="3819274"/>
              <a:ext cx="24765" cy="112791"/>
            </a:xfrm>
            <a:custGeom>
              <a:avLst/>
              <a:gdLst/>
              <a:ahLst/>
              <a:cxnLst/>
              <a:rect l="l" t="t" r="r" b="b"/>
              <a:pathLst>
                <a:path w="853" h="3885" extrusionOk="0">
                  <a:moveTo>
                    <a:pt x="452" y="0"/>
                  </a:moveTo>
                  <a:cubicBezTo>
                    <a:pt x="301" y="25"/>
                    <a:pt x="151" y="50"/>
                    <a:pt x="0" y="50"/>
                  </a:cubicBezTo>
                  <a:cubicBezTo>
                    <a:pt x="0" y="201"/>
                    <a:pt x="26" y="351"/>
                    <a:pt x="51" y="501"/>
                  </a:cubicBezTo>
                  <a:cubicBezTo>
                    <a:pt x="176" y="1629"/>
                    <a:pt x="301" y="2757"/>
                    <a:pt x="427" y="3885"/>
                  </a:cubicBezTo>
                  <a:lnTo>
                    <a:pt x="853" y="3835"/>
                  </a:lnTo>
                  <a:cubicBezTo>
                    <a:pt x="853" y="3684"/>
                    <a:pt x="828" y="3534"/>
                    <a:pt x="828" y="3409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2842491" y="3814890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51" y="1"/>
                  </a:moveTo>
                  <a:cubicBezTo>
                    <a:pt x="301" y="26"/>
                    <a:pt x="150" y="51"/>
                    <a:pt x="0" y="51"/>
                  </a:cubicBezTo>
                  <a:cubicBezTo>
                    <a:pt x="0" y="201"/>
                    <a:pt x="25" y="352"/>
                    <a:pt x="50" y="477"/>
                  </a:cubicBezTo>
                  <a:lnTo>
                    <a:pt x="426" y="3861"/>
                  </a:lnTo>
                  <a:cubicBezTo>
                    <a:pt x="577" y="3861"/>
                    <a:pt x="702" y="3835"/>
                    <a:pt x="852" y="3810"/>
                  </a:cubicBezTo>
                  <a:cubicBezTo>
                    <a:pt x="852" y="3685"/>
                    <a:pt x="827" y="3535"/>
                    <a:pt x="802" y="3384"/>
                  </a:cubicBezTo>
                  <a:lnTo>
                    <a:pt x="4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2883949" y="3810535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27" y="0"/>
                  </a:moveTo>
                  <a:cubicBezTo>
                    <a:pt x="301" y="26"/>
                    <a:pt x="151" y="26"/>
                    <a:pt x="1" y="51"/>
                  </a:cubicBezTo>
                  <a:cubicBezTo>
                    <a:pt x="1" y="201"/>
                    <a:pt x="26" y="326"/>
                    <a:pt x="51" y="477"/>
                  </a:cubicBezTo>
                  <a:lnTo>
                    <a:pt x="402" y="3860"/>
                  </a:lnTo>
                  <a:cubicBezTo>
                    <a:pt x="552" y="3835"/>
                    <a:pt x="702" y="3835"/>
                    <a:pt x="853" y="3810"/>
                  </a:cubicBezTo>
                  <a:cubicBezTo>
                    <a:pt x="853" y="3660"/>
                    <a:pt x="828" y="3534"/>
                    <a:pt x="803" y="3384"/>
                  </a:cubicBezTo>
                  <a:cubicBezTo>
                    <a:pt x="677" y="2256"/>
                    <a:pt x="552" y="1128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2904330" y="3808358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2" y="0"/>
                  </a:moveTo>
                  <a:lnTo>
                    <a:pt x="0" y="50"/>
                  </a:lnTo>
                  <a:cubicBezTo>
                    <a:pt x="25" y="176"/>
                    <a:pt x="25" y="326"/>
                    <a:pt x="51" y="476"/>
                  </a:cubicBezTo>
                  <a:lnTo>
                    <a:pt x="426" y="3860"/>
                  </a:lnTo>
                  <a:cubicBezTo>
                    <a:pt x="577" y="3835"/>
                    <a:pt x="727" y="3835"/>
                    <a:pt x="878" y="3810"/>
                  </a:cubicBezTo>
                  <a:cubicBezTo>
                    <a:pt x="853" y="3659"/>
                    <a:pt x="853" y="3534"/>
                    <a:pt x="827" y="3384"/>
                  </a:cubicBezTo>
                  <a:cubicBezTo>
                    <a:pt x="702" y="2256"/>
                    <a:pt x="577" y="1128"/>
                    <a:pt x="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2945788" y="3803974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lnTo>
                    <a:pt x="1" y="26"/>
                  </a:lnTo>
                  <a:cubicBezTo>
                    <a:pt x="26" y="176"/>
                    <a:pt x="26" y="327"/>
                    <a:pt x="51" y="477"/>
                  </a:cubicBezTo>
                  <a:lnTo>
                    <a:pt x="427" y="3861"/>
                  </a:lnTo>
                  <a:cubicBezTo>
                    <a:pt x="577" y="3835"/>
                    <a:pt x="728" y="3810"/>
                    <a:pt x="878" y="3810"/>
                  </a:cubicBezTo>
                  <a:cubicBezTo>
                    <a:pt x="853" y="3660"/>
                    <a:pt x="828" y="3510"/>
                    <a:pt x="828" y="3384"/>
                  </a:cubicBezTo>
                  <a:cubicBezTo>
                    <a:pt x="703" y="2257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3090602" y="3787977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1"/>
                  </a:moveTo>
                  <a:cubicBezTo>
                    <a:pt x="301" y="1"/>
                    <a:pt x="151" y="26"/>
                    <a:pt x="0" y="26"/>
                  </a:cubicBezTo>
                  <a:cubicBezTo>
                    <a:pt x="26" y="201"/>
                    <a:pt x="51" y="351"/>
                    <a:pt x="51" y="502"/>
                  </a:cubicBezTo>
                  <a:lnTo>
                    <a:pt x="427" y="3860"/>
                  </a:lnTo>
                  <a:cubicBezTo>
                    <a:pt x="577" y="3835"/>
                    <a:pt x="727" y="3810"/>
                    <a:pt x="878" y="3810"/>
                  </a:cubicBezTo>
                  <a:cubicBezTo>
                    <a:pt x="853" y="3685"/>
                    <a:pt x="853" y="3559"/>
                    <a:pt x="828" y="3409"/>
                  </a:cubicBezTo>
                  <a:cubicBezTo>
                    <a:pt x="702" y="2281"/>
                    <a:pt x="577" y="1128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3070221" y="3790154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26" y="352"/>
                    <a:pt x="51" y="502"/>
                  </a:cubicBezTo>
                  <a:lnTo>
                    <a:pt x="427" y="3860"/>
                  </a:lnTo>
                  <a:cubicBezTo>
                    <a:pt x="577" y="3835"/>
                    <a:pt x="728" y="3835"/>
                    <a:pt x="853" y="3810"/>
                  </a:cubicBezTo>
                  <a:cubicBezTo>
                    <a:pt x="853" y="3685"/>
                    <a:pt x="828" y="3560"/>
                    <a:pt x="828" y="3434"/>
                  </a:cubicBezTo>
                  <a:cubicBezTo>
                    <a:pt x="702" y="2281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3111709" y="3785074"/>
              <a:ext cx="24765" cy="112791"/>
            </a:xfrm>
            <a:custGeom>
              <a:avLst/>
              <a:gdLst/>
              <a:ahLst/>
              <a:cxnLst/>
              <a:rect l="l" t="t" r="r" b="b"/>
              <a:pathLst>
                <a:path w="853" h="3885" extrusionOk="0">
                  <a:moveTo>
                    <a:pt x="451" y="0"/>
                  </a:moveTo>
                  <a:lnTo>
                    <a:pt x="0" y="50"/>
                  </a:lnTo>
                  <a:cubicBezTo>
                    <a:pt x="0" y="226"/>
                    <a:pt x="25" y="376"/>
                    <a:pt x="50" y="527"/>
                  </a:cubicBezTo>
                  <a:cubicBezTo>
                    <a:pt x="176" y="1654"/>
                    <a:pt x="301" y="2757"/>
                    <a:pt x="426" y="3885"/>
                  </a:cubicBezTo>
                  <a:cubicBezTo>
                    <a:pt x="577" y="3860"/>
                    <a:pt x="702" y="3835"/>
                    <a:pt x="852" y="3835"/>
                  </a:cubicBezTo>
                  <a:cubicBezTo>
                    <a:pt x="852" y="3684"/>
                    <a:pt x="827" y="3559"/>
                    <a:pt x="827" y="3434"/>
                  </a:cubicBezTo>
                  <a:cubicBezTo>
                    <a:pt x="702" y="2306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3132090" y="3782896"/>
              <a:ext cx="24039" cy="109162"/>
            </a:xfrm>
            <a:custGeom>
              <a:avLst/>
              <a:gdLst/>
              <a:ahLst/>
              <a:cxnLst/>
              <a:rect l="l" t="t" r="r" b="b"/>
              <a:pathLst>
                <a:path w="828" h="3760" extrusionOk="0">
                  <a:moveTo>
                    <a:pt x="451" y="0"/>
                  </a:moveTo>
                  <a:cubicBezTo>
                    <a:pt x="301" y="25"/>
                    <a:pt x="150" y="50"/>
                    <a:pt x="0" y="50"/>
                  </a:cubicBezTo>
                  <a:cubicBezTo>
                    <a:pt x="25" y="201"/>
                    <a:pt x="50" y="376"/>
                    <a:pt x="50" y="526"/>
                  </a:cubicBezTo>
                  <a:cubicBezTo>
                    <a:pt x="176" y="1604"/>
                    <a:pt x="301" y="2682"/>
                    <a:pt x="426" y="3759"/>
                  </a:cubicBezTo>
                  <a:cubicBezTo>
                    <a:pt x="551" y="3659"/>
                    <a:pt x="702" y="3559"/>
                    <a:pt x="827" y="3484"/>
                  </a:cubicBezTo>
                  <a:cubicBezTo>
                    <a:pt x="827" y="3459"/>
                    <a:pt x="827" y="3409"/>
                    <a:pt x="827" y="3384"/>
                  </a:cubicBezTo>
                  <a:cubicBezTo>
                    <a:pt x="702" y="2256"/>
                    <a:pt x="577" y="1128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2987276" y="3798893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0"/>
                  </a:moveTo>
                  <a:cubicBezTo>
                    <a:pt x="301" y="26"/>
                    <a:pt x="151" y="51"/>
                    <a:pt x="1" y="51"/>
                  </a:cubicBezTo>
                  <a:cubicBezTo>
                    <a:pt x="26" y="201"/>
                    <a:pt x="26" y="351"/>
                    <a:pt x="51" y="477"/>
                  </a:cubicBezTo>
                  <a:lnTo>
                    <a:pt x="427" y="3860"/>
                  </a:lnTo>
                  <a:cubicBezTo>
                    <a:pt x="577" y="3860"/>
                    <a:pt x="727" y="3835"/>
                    <a:pt x="878" y="3810"/>
                  </a:cubicBezTo>
                  <a:cubicBezTo>
                    <a:pt x="853" y="3685"/>
                    <a:pt x="828" y="3559"/>
                    <a:pt x="828" y="3434"/>
                  </a:cubicBezTo>
                  <a:cubicBezTo>
                    <a:pt x="702" y="2281"/>
                    <a:pt x="577" y="1153"/>
                    <a:pt x="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3049115" y="3792332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51" y="352"/>
                    <a:pt x="51" y="527"/>
                  </a:cubicBezTo>
                  <a:lnTo>
                    <a:pt x="427" y="3861"/>
                  </a:lnTo>
                  <a:cubicBezTo>
                    <a:pt x="577" y="3835"/>
                    <a:pt x="728" y="3835"/>
                    <a:pt x="878" y="3810"/>
                  </a:cubicBezTo>
                  <a:cubicBezTo>
                    <a:pt x="853" y="3685"/>
                    <a:pt x="853" y="3560"/>
                    <a:pt x="828" y="3434"/>
                  </a:cubicBezTo>
                  <a:cubicBezTo>
                    <a:pt x="703" y="2282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3007656" y="3796716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1" y="0"/>
                  </a:moveTo>
                  <a:lnTo>
                    <a:pt x="0" y="50"/>
                  </a:lnTo>
                  <a:cubicBezTo>
                    <a:pt x="25" y="201"/>
                    <a:pt x="50" y="376"/>
                    <a:pt x="76" y="527"/>
                  </a:cubicBezTo>
                  <a:lnTo>
                    <a:pt x="426" y="3860"/>
                  </a:lnTo>
                  <a:cubicBezTo>
                    <a:pt x="577" y="3860"/>
                    <a:pt x="727" y="3835"/>
                    <a:pt x="878" y="3810"/>
                  </a:cubicBezTo>
                  <a:cubicBezTo>
                    <a:pt x="878" y="3684"/>
                    <a:pt x="852" y="3559"/>
                    <a:pt x="827" y="3434"/>
                  </a:cubicBezTo>
                  <a:cubicBezTo>
                    <a:pt x="702" y="2281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3028763" y="3794538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1" y="0"/>
                  </a:moveTo>
                  <a:cubicBezTo>
                    <a:pt x="301" y="25"/>
                    <a:pt x="151" y="25"/>
                    <a:pt x="0" y="50"/>
                  </a:cubicBezTo>
                  <a:cubicBezTo>
                    <a:pt x="25" y="201"/>
                    <a:pt x="25" y="351"/>
                    <a:pt x="50" y="526"/>
                  </a:cubicBezTo>
                  <a:lnTo>
                    <a:pt x="426" y="3860"/>
                  </a:lnTo>
                  <a:cubicBezTo>
                    <a:pt x="577" y="3835"/>
                    <a:pt x="727" y="3835"/>
                    <a:pt x="877" y="3810"/>
                  </a:cubicBezTo>
                  <a:cubicBezTo>
                    <a:pt x="852" y="3684"/>
                    <a:pt x="827" y="3559"/>
                    <a:pt x="827" y="3434"/>
                  </a:cubicBezTo>
                  <a:cubicBezTo>
                    <a:pt x="702" y="2281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2862842" y="3812713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cubicBezTo>
                    <a:pt x="302" y="26"/>
                    <a:pt x="151" y="26"/>
                    <a:pt x="1" y="51"/>
                  </a:cubicBezTo>
                  <a:cubicBezTo>
                    <a:pt x="26" y="201"/>
                    <a:pt x="51" y="326"/>
                    <a:pt x="51" y="477"/>
                  </a:cubicBezTo>
                  <a:cubicBezTo>
                    <a:pt x="176" y="1605"/>
                    <a:pt x="302" y="2732"/>
                    <a:pt x="427" y="3860"/>
                  </a:cubicBezTo>
                  <a:cubicBezTo>
                    <a:pt x="577" y="3860"/>
                    <a:pt x="728" y="3835"/>
                    <a:pt x="878" y="3810"/>
                  </a:cubicBezTo>
                  <a:cubicBezTo>
                    <a:pt x="853" y="3685"/>
                    <a:pt x="853" y="3534"/>
                    <a:pt x="828" y="3384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2779896" y="3822177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0"/>
                  </a:moveTo>
                  <a:cubicBezTo>
                    <a:pt x="301" y="0"/>
                    <a:pt x="151" y="26"/>
                    <a:pt x="1" y="51"/>
                  </a:cubicBezTo>
                  <a:cubicBezTo>
                    <a:pt x="26" y="176"/>
                    <a:pt x="51" y="326"/>
                    <a:pt x="51" y="477"/>
                  </a:cubicBezTo>
                  <a:cubicBezTo>
                    <a:pt x="176" y="1604"/>
                    <a:pt x="301" y="2732"/>
                    <a:pt x="427" y="3860"/>
                  </a:cubicBezTo>
                  <a:lnTo>
                    <a:pt x="878" y="3810"/>
                  </a:lnTo>
                  <a:cubicBezTo>
                    <a:pt x="853" y="3660"/>
                    <a:pt x="853" y="3509"/>
                    <a:pt x="828" y="3384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3173548" y="3778512"/>
              <a:ext cx="21861" cy="87359"/>
            </a:xfrm>
            <a:custGeom>
              <a:avLst/>
              <a:gdLst/>
              <a:ahLst/>
              <a:cxnLst/>
              <a:rect l="l" t="t" r="r" b="b"/>
              <a:pathLst>
                <a:path w="753" h="3009" extrusionOk="0">
                  <a:moveTo>
                    <a:pt x="452" y="1"/>
                  </a:moveTo>
                  <a:cubicBezTo>
                    <a:pt x="301" y="26"/>
                    <a:pt x="151" y="26"/>
                    <a:pt x="1" y="51"/>
                  </a:cubicBezTo>
                  <a:cubicBezTo>
                    <a:pt x="26" y="201"/>
                    <a:pt x="26" y="327"/>
                    <a:pt x="51" y="477"/>
                  </a:cubicBezTo>
                  <a:cubicBezTo>
                    <a:pt x="151" y="1329"/>
                    <a:pt x="226" y="2156"/>
                    <a:pt x="326" y="3008"/>
                  </a:cubicBezTo>
                  <a:cubicBezTo>
                    <a:pt x="477" y="2908"/>
                    <a:pt x="602" y="2808"/>
                    <a:pt x="753" y="2707"/>
                  </a:cubicBezTo>
                  <a:cubicBezTo>
                    <a:pt x="652" y="1805"/>
                    <a:pt x="552" y="903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3153167" y="3780690"/>
              <a:ext cx="22587" cy="98275"/>
            </a:xfrm>
            <a:custGeom>
              <a:avLst/>
              <a:gdLst/>
              <a:ahLst/>
              <a:cxnLst/>
              <a:rect l="l" t="t" r="r" b="b"/>
              <a:pathLst>
                <a:path w="778" h="3385" extrusionOk="0">
                  <a:moveTo>
                    <a:pt x="452" y="1"/>
                  </a:moveTo>
                  <a:lnTo>
                    <a:pt x="1" y="51"/>
                  </a:lnTo>
                  <a:cubicBezTo>
                    <a:pt x="1" y="201"/>
                    <a:pt x="26" y="327"/>
                    <a:pt x="51" y="477"/>
                  </a:cubicBezTo>
                  <a:cubicBezTo>
                    <a:pt x="151" y="1455"/>
                    <a:pt x="252" y="2407"/>
                    <a:pt x="352" y="3384"/>
                  </a:cubicBezTo>
                  <a:cubicBezTo>
                    <a:pt x="502" y="3284"/>
                    <a:pt x="653" y="3209"/>
                    <a:pt x="778" y="3109"/>
                  </a:cubicBezTo>
                  <a:cubicBezTo>
                    <a:pt x="678" y="2081"/>
                    <a:pt x="552" y="1028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3194655" y="3776335"/>
              <a:ext cx="20410" cy="75717"/>
            </a:xfrm>
            <a:custGeom>
              <a:avLst/>
              <a:gdLst/>
              <a:ahLst/>
              <a:cxnLst/>
              <a:rect l="l" t="t" r="r" b="b"/>
              <a:pathLst>
                <a:path w="703" h="2608" extrusionOk="0">
                  <a:moveTo>
                    <a:pt x="427" y="1"/>
                  </a:moveTo>
                  <a:lnTo>
                    <a:pt x="0" y="51"/>
                  </a:lnTo>
                  <a:cubicBezTo>
                    <a:pt x="0" y="176"/>
                    <a:pt x="26" y="326"/>
                    <a:pt x="51" y="477"/>
                  </a:cubicBezTo>
                  <a:cubicBezTo>
                    <a:pt x="126" y="1178"/>
                    <a:pt x="201" y="1905"/>
                    <a:pt x="276" y="2607"/>
                  </a:cubicBezTo>
                  <a:cubicBezTo>
                    <a:pt x="427" y="2507"/>
                    <a:pt x="552" y="2407"/>
                    <a:pt x="702" y="2306"/>
                  </a:cubicBezTo>
                  <a:cubicBezTo>
                    <a:pt x="602" y="1529"/>
                    <a:pt x="527" y="777"/>
                    <a:pt x="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2821384" y="3817096"/>
              <a:ext cx="25491" cy="112791"/>
            </a:xfrm>
            <a:custGeom>
              <a:avLst/>
              <a:gdLst/>
              <a:ahLst/>
              <a:cxnLst/>
              <a:rect l="l" t="t" r="r" b="b"/>
              <a:pathLst>
                <a:path w="878" h="3885" extrusionOk="0">
                  <a:moveTo>
                    <a:pt x="451" y="0"/>
                  </a:moveTo>
                  <a:cubicBezTo>
                    <a:pt x="301" y="25"/>
                    <a:pt x="151" y="50"/>
                    <a:pt x="0" y="50"/>
                  </a:cubicBezTo>
                  <a:cubicBezTo>
                    <a:pt x="25" y="201"/>
                    <a:pt x="50" y="351"/>
                    <a:pt x="50" y="476"/>
                  </a:cubicBezTo>
                  <a:cubicBezTo>
                    <a:pt x="176" y="1604"/>
                    <a:pt x="301" y="2732"/>
                    <a:pt x="426" y="3885"/>
                  </a:cubicBezTo>
                  <a:cubicBezTo>
                    <a:pt x="502" y="3860"/>
                    <a:pt x="552" y="3860"/>
                    <a:pt x="627" y="3860"/>
                  </a:cubicBezTo>
                  <a:cubicBezTo>
                    <a:pt x="702" y="3835"/>
                    <a:pt x="802" y="3835"/>
                    <a:pt x="877" y="3835"/>
                  </a:cubicBezTo>
                  <a:cubicBezTo>
                    <a:pt x="852" y="3684"/>
                    <a:pt x="852" y="3534"/>
                    <a:pt x="827" y="3383"/>
                  </a:cubicBezTo>
                  <a:lnTo>
                    <a:pt x="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3236142" y="3771980"/>
              <a:ext cx="17478" cy="51678"/>
            </a:xfrm>
            <a:custGeom>
              <a:avLst/>
              <a:gdLst/>
              <a:ahLst/>
              <a:cxnLst/>
              <a:rect l="l" t="t" r="r" b="b"/>
              <a:pathLst>
                <a:path w="602" h="1780" extrusionOk="0">
                  <a:moveTo>
                    <a:pt x="426" y="0"/>
                  </a:moveTo>
                  <a:cubicBezTo>
                    <a:pt x="276" y="0"/>
                    <a:pt x="150" y="25"/>
                    <a:pt x="0" y="25"/>
                  </a:cubicBezTo>
                  <a:cubicBezTo>
                    <a:pt x="0" y="176"/>
                    <a:pt x="25" y="326"/>
                    <a:pt x="25" y="476"/>
                  </a:cubicBezTo>
                  <a:cubicBezTo>
                    <a:pt x="75" y="902"/>
                    <a:pt x="125" y="1328"/>
                    <a:pt x="175" y="1780"/>
                  </a:cubicBezTo>
                  <a:cubicBezTo>
                    <a:pt x="326" y="1679"/>
                    <a:pt x="451" y="1554"/>
                    <a:pt x="602" y="1454"/>
                  </a:cubicBezTo>
                  <a:cubicBezTo>
                    <a:pt x="551" y="978"/>
                    <a:pt x="501" y="476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3276875" y="3767596"/>
              <a:ext cx="11671" cy="25491"/>
            </a:xfrm>
            <a:custGeom>
              <a:avLst/>
              <a:gdLst/>
              <a:ahLst/>
              <a:cxnLst/>
              <a:rect l="l" t="t" r="r" b="b"/>
              <a:pathLst>
                <a:path w="402" h="878" extrusionOk="0">
                  <a:moveTo>
                    <a:pt x="351" y="1"/>
                  </a:moveTo>
                  <a:cubicBezTo>
                    <a:pt x="226" y="1"/>
                    <a:pt x="126" y="26"/>
                    <a:pt x="1" y="26"/>
                  </a:cubicBezTo>
                  <a:cubicBezTo>
                    <a:pt x="26" y="176"/>
                    <a:pt x="51" y="327"/>
                    <a:pt x="51" y="452"/>
                  </a:cubicBezTo>
                  <a:cubicBezTo>
                    <a:pt x="76" y="602"/>
                    <a:pt x="101" y="728"/>
                    <a:pt x="101" y="878"/>
                  </a:cubicBezTo>
                  <a:cubicBezTo>
                    <a:pt x="201" y="803"/>
                    <a:pt x="301" y="728"/>
                    <a:pt x="402" y="627"/>
                  </a:cubicBezTo>
                  <a:cubicBezTo>
                    <a:pt x="377" y="427"/>
                    <a:pt x="351" y="20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3256494" y="3769048"/>
              <a:ext cx="16055" cy="39339"/>
            </a:xfrm>
            <a:custGeom>
              <a:avLst/>
              <a:gdLst/>
              <a:ahLst/>
              <a:cxnLst/>
              <a:rect l="l" t="t" r="r" b="b"/>
              <a:pathLst>
                <a:path w="553" h="1355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26" y="352"/>
                    <a:pt x="51" y="477"/>
                  </a:cubicBezTo>
                  <a:cubicBezTo>
                    <a:pt x="76" y="778"/>
                    <a:pt x="101" y="1079"/>
                    <a:pt x="151" y="1354"/>
                  </a:cubicBezTo>
                  <a:cubicBezTo>
                    <a:pt x="276" y="1254"/>
                    <a:pt x="427" y="1154"/>
                    <a:pt x="552" y="1028"/>
                  </a:cubicBezTo>
                  <a:cubicBezTo>
                    <a:pt x="527" y="703"/>
                    <a:pt x="477" y="352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2656944" y="3656024"/>
              <a:ext cx="202298" cy="140924"/>
            </a:xfrm>
            <a:custGeom>
              <a:avLst/>
              <a:gdLst/>
              <a:ahLst/>
              <a:cxnLst/>
              <a:rect l="l" t="t" r="r" b="b"/>
              <a:pathLst>
                <a:path w="6968" h="4854" extrusionOk="0">
                  <a:moveTo>
                    <a:pt x="4695" y="0"/>
                  </a:moveTo>
                  <a:cubicBezTo>
                    <a:pt x="4651" y="0"/>
                    <a:pt x="4606" y="3"/>
                    <a:pt x="4561" y="9"/>
                  </a:cubicBezTo>
                  <a:cubicBezTo>
                    <a:pt x="4261" y="59"/>
                    <a:pt x="3985" y="310"/>
                    <a:pt x="3734" y="460"/>
                  </a:cubicBezTo>
                  <a:cubicBezTo>
                    <a:pt x="3384" y="636"/>
                    <a:pt x="3033" y="811"/>
                    <a:pt x="2657" y="936"/>
                  </a:cubicBezTo>
                  <a:cubicBezTo>
                    <a:pt x="2488" y="983"/>
                    <a:pt x="2300" y="1029"/>
                    <a:pt x="2117" y="1029"/>
                  </a:cubicBezTo>
                  <a:cubicBezTo>
                    <a:pt x="2001" y="1029"/>
                    <a:pt x="1886" y="1010"/>
                    <a:pt x="1780" y="962"/>
                  </a:cubicBezTo>
                  <a:cubicBezTo>
                    <a:pt x="1629" y="911"/>
                    <a:pt x="1479" y="786"/>
                    <a:pt x="1353" y="636"/>
                  </a:cubicBezTo>
                  <a:lnTo>
                    <a:pt x="0" y="1889"/>
                  </a:lnTo>
                  <a:cubicBezTo>
                    <a:pt x="25" y="1914"/>
                    <a:pt x="50" y="1939"/>
                    <a:pt x="75" y="1989"/>
                  </a:cubicBezTo>
                  <a:cubicBezTo>
                    <a:pt x="677" y="2716"/>
                    <a:pt x="1454" y="3568"/>
                    <a:pt x="2431" y="3819"/>
                  </a:cubicBezTo>
                  <a:cubicBezTo>
                    <a:pt x="2526" y="3841"/>
                    <a:pt x="2621" y="3852"/>
                    <a:pt x="2715" y="3852"/>
                  </a:cubicBezTo>
                  <a:cubicBezTo>
                    <a:pt x="2943" y="3852"/>
                    <a:pt x="3163" y="3785"/>
                    <a:pt x="3358" y="3643"/>
                  </a:cubicBezTo>
                  <a:cubicBezTo>
                    <a:pt x="3509" y="3518"/>
                    <a:pt x="3609" y="3342"/>
                    <a:pt x="3810" y="3317"/>
                  </a:cubicBezTo>
                  <a:cubicBezTo>
                    <a:pt x="3843" y="3311"/>
                    <a:pt x="3875" y="3308"/>
                    <a:pt x="3906" y="3308"/>
                  </a:cubicBezTo>
                  <a:cubicBezTo>
                    <a:pt x="4233" y="3308"/>
                    <a:pt x="4472" y="3645"/>
                    <a:pt x="4587" y="3919"/>
                  </a:cubicBezTo>
                  <a:cubicBezTo>
                    <a:pt x="4687" y="4195"/>
                    <a:pt x="4812" y="4445"/>
                    <a:pt x="5013" y="4646"/>
                  </a:cubicBezTo>
                  <a:cubicBezTo>
                    <a:pt x="5099" y="4715"/>
                    <a:pt x="5255" y="4854"/>
                    <a:pt x="5378" y="4854"/>
                  </a:cubicBezTo>
                  <a:cubicBezTo>
                    <a:pt x="5434" y="4854"/>
                    <a:pt x="5482" y="4825"/>
                    <a:pt x="5514" y="4746"/>
                  </a:cubicBezTo>
                  <a:cubicBezTo>
                    <a:pt x="5589" y="4596"/>
                    <a:pt x="5489" y="4395"/>
                    <a:pt x="5439" y="4270"/>
                  </a:cubicBezTo>
                  <a:cubicBezTo>
                    <a:pt x="5364" y="4069"/>
                    <a:pt x="5263" y="3869"/>
                    <a:pt x="5163" y="3693"/>
                  </a:cubicBezTo>
                  <a:cubicBezTo>
                    <a:pt x="4887" y="3242"/>
                    <a:pt x="4536" y="2816"/>
                    <a:pt x="4135" y="2465"/>
                  </a:cubicBezTo>
                  <a:cubicBezTo>
                    <a:pt x="4036" y="2366"/>
                    <a:pt x="4142" y="2235"/>
                    <a:pt x="4252" y="2235"/>
                  </a:cubicBezTo>
                  <a:cubicBezTo>
                    <a:pt x="4281" y="2235"/>
                    <a:pt x="4310" y="2244"/>
                    <a:pt x="4336" y="2265"/>
                  </a:cubicBezTo>
                  <a:cubicBezTo>
                    <a:pt x="4812" y="2691"/>
                    <a:pt x="5213" y="3192"/>
                    <a:pt x="5514" y="3743"/>
                  </a:cubicBezTo>
                  <a:cubicBezTo>
                    <a:pt x="5564" y="3894"/>
                    <a:pt x="5664" y="4069"/>
                    <a:pt x="5739" y="4245"/>
                  </a:cubicBezTo>
                  <a:cubicBezTo>
                    <a:pt x="5786" y="4276"/>
                    <a:pt x="5832" y="4297"/>
                    <a:pt x="5879" y="4297"/>
                  </a:cubicBezTo>
                  <a:cubicBezTo>
                    <a:pt x="5908" y="4297"/>
                    <a:pt x="5936" y="4289"/>
                    <a:pt x="5965" y="4270"/>
                  </a:cubicBezTo>
                  <a:cubicBezTo>
                    <a:pt x="6040" y="4220"/>
                    <a:pt x="6065" y="4119"/>
                    <a:pt x="6090" y="4044"/>
                  </a:cubicBezTo>
                  <a:cubicBezTo>
                    <a:pt x="6090" y="3969"/>
                    <a:pt x="6090" y="3894"/>
                    <a:pt x="6090" y="3819"/>
                  </a:cubicBezTo>
                  <a:cubicBezTo>
                    <a:pt x="6090" y="3819"/>
                    <a:pt x="6090" y="3794"/>
                    <a:pt x="6090" y="3794"/>
                  </a:cubicBezTo>
                  <a:cubicBezTo>
                    <a:pt x="6065" y="3518"/>
                    <a:pt x="5915" y="3242"/>
                    <a:pt x="5790" y="3017"/>
                  </a:cubicBezTo>
                  <a:cubicBezTo>
                    <a:pt x="5514" y="2566"/>
                    <a:pt x="5188" y="2139"/>
                    <a:pt x="4837" y="1713"/>
                  </a:cubicBezTo>
                  <a:cubicBezTo>
                    <a:pt x="4762" y="1620"/>
                    <a:pt x="4855" y="1484"/>
                    <a:pt x="4949" y="1484"/>
                  </a:cubicBezTo>
                  <a:cubicBezTo>
                    <a:pt x="4980" y="1484"/>
                    <a:pt x="5012" y="1500"/>
                    <a:pt x="5038" y="1538"/>
                  </a:cubicBezTo>
                  <a:cubicBezTo>
                    <a:pt x="5163" y="1688"/>
                    <a:pt x="5288" y="1839"/>
                    <a:pt x="5414" y="1989"/>
                  </a:cubicBezTo>
                  <a:cubicBezTo>
                    <a:pt x="5790" y="2490"/>
                    <a:pt x="6216" y="3067"/>
                    <a:pt x="6341" y="3693"/>
                  </a:cubicBezTo>
                  <a:cubicBezTo>
                    <a:pt x="6361" y="3700"/>
                    <a:pt x="6380" y="3703"/>
                    <a:pt x="6399" y="3703"/>
                  </a:cubicBezTo>
                  <a:cubicBezTo>
                    <a:pt x="6517" y="3703"/>
                    <a:pt x="6595" y="3573"/>
                    <a:pt x="6617" y="3443"/>
                  </a:cubicBezTo>
                  <a:cubicBezTo>
                    <a:pt x="6617" y="3368"/>
                    <a:pt x="6617" y="3292"/>
                    <a:pt x="6617" y="3242"/>
                  </a:cubicBezTo>
                  <a:cubicBezTo>
                    <a:pt x="6617" y="3242"/>
                    <a:pt x="6617" y="3217"/>
                    <a:pt x="6617" y="3217"/>
                  </a:cubicBezTo>
                  <a:cubicBezTo>
                    <a:pt x="6567" y="2916"/>
                    <a:pt x="6391" y="2591"/>
                    <a:pt x="6241" y="2340"/>
                  </a:cubicBezTo>
                  <a:cubicBezTo>
                    <a:pt x="5940" y="1864"/>
                    <a:pt x="5589" y="1438"/>
                    <a:pt x="5188" y="1037"/>
                  </a:cubicBezTo>
                  <a:cubicBezTo>
                    <a:pt x="5093" y="942"/>
                    <a:pt x="5185" y="818"/>
                    <a:pt x="5279" y="818"/>
                  </a:cubicBezTo>
                  <a:cubicBezTo>
                    <a:pt x="5309" y="818"/>
                    <a:pt x="5339" y="831"/>
                    <a:pt x="5364" y="861"/>
                  </a:cubicBezTo>
                  <a:cubicBezTo>
                    <a:pt x="5514" y="987"/>
                    <a:pt x="5639" y="1137"/>
                    <a:pt x="5765" y="1262"/>
                  </a:cubicBezTo>
                  <a:cubicBezTo>
                    <a:pt x="5990" y="1538"/>
                    <a:pt x="6216" y="1814"/>
                    <a:pt x="6416" y="2114"/>
                  </a:cubicBezTo>
                  <a:cubicBezTo>
                    <a:pt x="6567" y="2365"/>
                    <a:pt x="6717" y="2616"/>
                    <a:pt x="6792" y="2866"/>
                  </a:cubicBezTo>
                  <a:cubicBezTo>
                    <a:pt x="6968" y="2365"/>
                    <a:pt x="6642" y="1638"/>
                    <a:pt x="6391" y="1237"/>
                  </a:cubicBezTo>
                  <a:cubicBezTo>
                    <a:pt x="6061" y="719"/>
                    <a:pt x="5398" y="0"/>
                    <a:pt x="4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2823561" y="3766870"/>
              <a:ext cx="18232" cy="21397"/>
            </a:xfrm>
            <a:custGeom>
              <a:avLst/>
              <a:gdLst/>
              <a:ahLst/>
              <a:cxnLst/>
              <a:rect l="l" t="t" r="r" b="b"/>
              <a:pathLst>
                <a:path w="628" h="737" extrusionOk="0">
                  <a:moveTo>
                    <a:pt x="351" y="1"/>
                  </a:moveTo>
                  <a:cubicBezTo>
                    <a:pt x="351" y="76"/>
                    <a:pt x="351" y="151"/>
                    <a:pt x="351" y="226"/>
                  </a:cubicBezTo>
                  <a:cubicBezTo>
                    <a:pt x="326" y="301"/>
                    <a:pt x="301" y="402"/>
                    <a:pt x="226" y="452"/>
                  </a:cubicBezTo>
                  <a:cubicBezTo>
                    <a:pt x="197" y="471"/>
                    <a:pt x="169" y="479"/>
                    <a:pt x="140" y="479"/>
                  </a:cubicBezTo>
                  <a:cubicBezTo>
                    <a:pt x="93" y="479"/>
                    <a:pt x="47" y="458"/>
                    <a:pt x="0" y="427"/>
                  </a:cubicBezTo>
                  <a:lnTo>
                    <a:pt x="0" y="427"/>
                  </a:lnTo>
                  <a:cubicBezTo>
                    <a:pt x="26" y="527"/>
                    <a:pt x="51" y="627"/>
                    <a:pt x="76" y="728"/>
                  </a:cubicBezTo>
                  <a:cubicBezTo>
                    <a:pt x="104" y="733"/>
                    <a:pt x="133" y="736"/>
                    <a:pt x="163" y="736"/>
                  </a:cubicBezTo>
                  <a:cubicBezTo>
                    <a:pt x="266" y="736"/>
                    <a:pt x="374" y="699"/>
                    <a:pt x="452" y="602"/>
                  </a:cubicBezTo>
                  <a:cubicBezTo>
                    <a:pt x="577" y="477"/>
                    <a:pt x="627" y="327"/>
                    <a:pt x="627" y="151"/>
                  </a:cubicBezTo>
                  <a:cubicBezTo>
                    <a:pt x="552" y="151"/>
                    <a:pt x="477" y="126"/>
                    <a:pt x="401" y="76"/>
                  </a:cubicBezTo>
                  <a:cubicBezTo>
                    <a:pt x="376" y="76"/>
                    <a:pt x="351" y="26"/>
                    <a:pt x="3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2795197" y="3699108"/>
              <a:ext cx="45842" cy="67065"/>
            </a:xfrm>
            <a:custGeom>
              <a:avLst/>
              <a:gdLst/>
              <a:ahLst/>
              <a:cxnLst/>
              <a:rect l="l" t="t" r="r" b="b"/>
              <a:pathLst>
                <a:path w="1579" h="2310" extrusionOk="0">
                  <a:moveTo>
                    <a:pt x="187" y="0"/>
                  </a:moveTo>
                  <a:cubicBezTo>
                    <a:pt x="93" y="0"/>
                    <a:pt x="0" y="136"/>
                    <a:pt x="75" y="229"/>
                  </a:cubicBezTo>
                  <a:cubicBezTo>
                    <a:pt x="426" y="655"/>
                    <a:pt x="752" y="1082"/>
                    <a:pt x="1028" y="1533"/>
                  </a:cubicBezTo>
                  <a:cubicBezTo>
                    <a:pt x="1153" y="1758"/>
                    <a:pt x="1303" y="2034"/>
                    <a:pt x="1328" y="2310"/>
                  </a:cubicBezTo>
                  <a:cubicBezTo>
                    <a:pt x="1328" y="2231"/>
                    <a:pt x="1389" y="2168"/>
                    <a:pt x="1464" y="2168"/>
                  </a:cubicBezTo>
                  <a:cubicBezTo>
                    <a:pt x="1485" y="2168"/>
                    <a:pt x="1507" y="2173"/>
                    <a:pt x="1529" y="2184"/>
                  </a:cubicBezTo>
                  <a:cubicBezTo>
                    <a:pt x="1554" y="2209"/>
                    <a:pt x="1554" y="2209"/>
                    <a:pt x="1579" y="2209"/>
                  </a:cubicBezTo>
                  <a:cubicBezTo>
                    <a:pt x="1454" y="1583"/>
                    <a:pt x="1028" y="1006"/>
                    <a:pt x="652" y="505"/>
                  </a:cubicBezTo>
                  <a:cubicBezTo>
                    <a:pt x="526" y="355"/>
                    <a:pt x="401" y="204"/>
                    <a:pt x="276" y="54"/>
                  </a:cubicBezTo>
                  <a:cubicBezTo>
                    <a:pt x="250" y="16"/>
                    <a:pt x="218" y="0"/>
                    <a:pt x="18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2833752" y="3750148"/>
              <a:ext cx="23313" cy="21136"/>
            </a:xfrm>
            <a:custGeom>
              <a:avLst/>
              <a:gdLst/>
              <a:ahLst/>
              <a:cxnLst/>
              <a:rect l="l" t="t" r="r" b="b"/>
              <a:pathLst>
                <a:path w="803" h="728" extrusionOk="0">
                  <a:moveTo>
                    <a:pt x="527" y="0"/>
                  </a:moveTo>
                  <a:cubicBezTo>
                    <a:pt x="527" y="75"/>
                    <a:pt x="527" y="126"/>
                    <a:pt x="527" y="201"/>
                  </a:cubicBezTo>
                  <a:cubicBezTo>
                    <a:pt x="505" y="331"/>
                    <a:pt x="427" y="461"/>
                    <a:pt x="309" y="461"/>
                  </a:cubicBezTo>
                  <a:cubicBezTo>
                    <a:pt x="290" y="461"/>
                    <a:pt x="271" y="458"/>
                    <a:pt x="251" y="451"/>
                  </a:cubicBezTo>
                  <a:cubicBezTo>
                    <a:pt x="226" y="451"/>
                    <a:pt x="226" y="451"/>
                    <a:pt x="201" y="426"/>
                  </a:cubicBezTo>
                  <a:cubicBezTo>
                    <a:pt x="179" y="415"/>
                    <a:pt x="157" y="410"/>
                    <a:pt x="136" y="410"/>
                  </a:cubicBezTo>
                  <a:cubicBezTo>
                    <a:pt x="61" y="410"/>
                    <a:pt x="0" y="473"/>
                    <a:pt x="0" y="552"/>
                  </a:cubicBezTo>
                  <a:cubicBezTo>
                    <a:pt x="0" y="552"/>
                    <a:pt x="0" y="577"/>
                    <a:pt x="0" y="577"/>
                  </a:cubicBezTo>
                  <a:cubicBezTo>
                    <a:pt x="0" y="602"/>
                    <a:pt x="25" y="652"/>
                    <a:pt x="50" y="652"/>
                  </a:cubicBezTo>
                  <a:cubicBezTo>
                    <a:pt x="126" y="702"/>
                    <a:pt x="201" y="727"/>
                    <a:pt x="276" y="727"/>
                  </a:cubicBezTo>
                  <a:cubicBezTo>
                    <a:pt x="401" y="727"/>
                    <a:pt x="502" y="702"/>
                    <a:pt x="602" y="627"/>
                  </a:cubicBezTo>
                  <a:cubicBezTo>
                    <a:pt x="777" y="476"/>
                    <a:pt x="802" y="251"/>
                    <a:pt x="802" y="25"/>
                  </a:cubicBezTo>
                  <a:lnTo>
                    <a:pt x="802" y="25"/>
                  </a:lnTo>
                  <a:cubicBezTo>
                    <a:pt x="777" y="50"/>
                    <a:pt x="777" y="50"/>
                    <a:pt x="752" y="75"/>
                  </a:cubicBezTo>
                  <a:cubicBezTo>
                    <a:pt x="719" y="109"/>
                    <a:pt x="683" y="123"/>
                    <a:pt x="649" y="123"/>
                  </a:cubicBezTo>
                  <a:cubicBezTo>
                    <a:pt x="582" y="123"/>
                    <a:pt x="527" y="67"/>
                    <a:pt x="52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2804806" y="3679773"/>
              <a:ext cx="49355" cy="69678"/>
            </a:xfrm>
            <a:custGeom>
              <a:avLst/>
              <a:gdLst/>
              <a:ahLst/>
              <a:cxnLst/>
              <a:rect l="l" t="t" r="r" b="b"/>
              <a:pathLst>
                <a:path w="1700" h="2400" extrusionOk="0">
                  <a:moveTo>
                    <a:pt x="186" y="0"/>
                  </a:moveTo>
                  <a:cubicBezTo>
                    <a:pt x="92" y="0"/>
                    <a:pt x="0" y="124"/>
                    <a:pt x="95" y="219"/>
                  </a:cubicBezTo>
                  <a:cubicBezTo>
                    <a:pt x="496" y="620"/>
                    <a:pt x="847" y="1046"/>
                    <a:pt x="1148" y="1522"/>
                  </a:cubicBezTo>
                  <a:cubicBezTo>
                    <a:pt x="1298" y="1773"/>
                    <a:pt x="1474" y="2098"/>
                    <a:pt x="1524" y="2399"/>
                  </a:cubicBezTo>
                  <a:cubicBezTo>
                    <a:pt x="1524" y="2374"/>
                    <a:pt x="1524" y="2349"/>
                    <a:pt x="1549" y="2299"/>
                  </a:cubicBezTo>
                  <a:cubicBezTo>
                    <a:pt x="1624" y="2224"/>
                    <a:pt x="1674" y="2149"/>
                    <a:pt x="1699" y="2048"/>
                  </a:cubicBezTo>
                  <a:cubicBezTo>
                    <a:pt x="1624" y="1798"/>
                    <a:pt x="1474" y="1547"/>
                    <a:pt x="1323" y="1296"/>
                  </a:cubicBezTo>
                  <a:cubicBezTo>
                    <a:pt x="1123" y="996"/>
                    <a:pt x="897" y="720"/>
                    <a:pt x="672" y="444"/>
                  </a:cubicBezTo>
                  <a:cubicBezTo>
                    <a:pt x="546" y="319"/>
                    <a:pt x="421" y="169"/>
                    <a:pt x="271" y="43"/>
                  </a:cubicBezTo>
                  <a:cubicBezTo>
                    <a:pt x="246" y="13"/>
                    <a:pt x="216" y="0"/>
                    <a:pt x="18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2696225" y="3648272"/>
              <a:ext cx="168098" cy="105446"/>
            </a:xfrm>
            <a:custGeom>
              <a:avLst/>
              <a:gdLst/>
              <a:ahLst/>
              <a:cxnLst/>
              <a:rect l="l" t="t" r="r" b="b"/>
              <a:pathLst>
                <a:path w="5790" h="3632" extrusionOk="0">
                  <a:moveTo>
                    <a:pt x="3259" y="0"/>
                  </a:moveTo>
                  <a:cubicBezTo>
                    <a:pt x="2933" y="26"/>
                    <a:pt x="2707" y="226"/>
                    <a:pt x="2457" y="376"/>
                  </a:cubicBezTo>
                  <a:cubicBezTo>
                    <a:pt x="2256" y="477"/>
                    <a:pt x="2081" y="577"/>
                    <a:pt x="1880" y="677"/>
                  </a:cubicBezTo>
                  <a:cubicBezTo>
                    <a:pt x="1805" y="702"/>
                    <a:pt x="1705" y="752"/>
                    <a:pt x="1630" y="777"/>
                  </a:cubicBezTo>
                  <a:cubicBezTo>
                    <a:pt x="1504" y="828"/>
                    <a:pt x="1379" y="878"/>
                    <a:pt x="1254" y="928"/>
                  </a:cubicBezTo>
                  <a:cubicBezTo>
                    <a:pt x="1091" y="978"/>
                    <a:pt x="934" y="1022"/>
                    <a:pt x="784" y="1022"/>
                  </a:cubicBezTo>
                  <a:cubicBezTo>
                    <a:pt x="633" y="1022"/>
                    <a:pt x="489" y="978"/>
                    <a:pt x="351" y="853"/>
                  </a:cubicBezTo>
                  <a:cubicBezTo>
                    <a:pt x="301" y="828"/>
                    <a:pt x="251" y="777"/>
                    <a:pt x="201" y="727"/>
                  </a:cubicBezTo>
                  <a:lnTo>
                    <a:pt x="0" y="903"/>
                  </a:lnTo>
                  <a:cubicBezTo>
                    <a:pt x="126" y="1053"/>
                    <a:pt x="276" y="1178"/>
                    <a:pt x="427" y="1229"/>
                  </a:cubicBezTo>
                  <a:cubicBezTo>
                    <a:pt x="533" y="1277"/>
                    <a:pt x="648" y="1296"/>
                    <a:pt x="764" y="1296"/>
                  </a:cubicBezTo>
                  <a:cubicBezTo>
                    <a:pt x="947" y="1296"/>
                    <a:pt x="1135" y="1250"/>
                    <a:pt x="1304" y="1203"/>
                  </a:cubicBezTo>
                  <a:cubicBezTo>
                    <a:pt x="1680" y="1078"/>
                    <a:pt x="2031" y="903"/>
                    <a:pt x="2381" y="727"/>
                  </a:cubicBezTo>
                  <a:cubicBezTo>
                    <a:pt x="2632" y="577"/>
                    <a:pt x="2908" y="326"/>
                    <a:pt x="3208" y="276"/>
                  </a:cubicBezTo>
                  <a:cubicBezTo>
                    <a:pt x="3253" y="270"/>
                    <a:pt x="3298" y="267"/>
                    <a:pt x="3342" y="267"/>
                  </a:cubicBezTo>
                  <a:cubicBezTo>
                    <a:pt x="4045" y="267"/>
                    <a:pt x="4708" y="987"/>
                    <a:pt x="5038" y="1529"/>
                  </a:cubicBezTo>
                  <a:cubicBezTo>
                    <a:pt x="5289" y="1905"/>
                    <a:pt x="5615" y="2632"/>
                    <a:pt x="5439" y="3133"/>
                  </a:cubicBezTo>
                  <a:cubicBezTo>
                    <a:pt x="5414" y="3234"/>
                    <a:pt x="5364" y="3309"/>
                    <a:pt x="5289" y="3384"/>
                  </a:cubicBezTo>
                  <a:cubicBezTo>
                    <a:pt x="5264" y="3434"/>
                    <a:pt x="5264" y="3459"/>
                    <a:pt x="5264" y="3484"/>
                  </a:cubicBezTo>
                  <a:cubicBezTo>
                    <a:pt x="5264" y="3484"/>
                    <a:pt x="5264" y="3509"/>
                    <a:pt x="5264" y="3509"/>
                  </a:cubicBezTo>
                  <a:cubicBezTo>
                    <a:pt x="5264" y="3576"/>
                    <a:pt x="5319" y="3632"/>
                    <a:pt x="5386" y="3632"/>
                  </a:cubicBezTo>
                  <a:cubicBezTo>
                    <a:pt x="5420" y="3632"/>
                    <a:pt x="5456" y="3618"/>
                    <a:pt x="5489" y="3584"/>
                  </a:cubicBezTo>
                  <a:cubicBezTo>
                    <a:pt x="5514" y="3559"/>
                    <a:pt x="5514" y="3559"/>
                    <a:pt x="5539" y="3534"/>
                  </a:cubicBezTo>
                  <a:cubicBezTo>
                    <a:pt x="5790" y="3208"/>
                    <a:pt x="5790" y="2707"/>
                    <a:pt x="5690" y="2331"/>
                  </a:cubicBezTo>
                  <a:cubicBezTo>
                    <a:pt x="5489" y="1504"/>
                    <a:pt x="4888" y="677"/>
                    <a:pt x="4136" y="251"/>
                  </a:cubicBezTo>
                  <a:cubicBezTo>
                    <a:pt x="3885" y="101"/>
                    <a:pt x="3559" y="0"/>
                    <a:pt x="3259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2651108" y="3710838"/>
              <a:ext cx="174660" cy="93775"/>
            </a:xfrm>
            <a:custGeom>
              <a:avLst/>
              <a:gdLst/>
              <a:ahLst/>
              <a:cxnLst/>
              <a:rect l="l" t="t" r="r" b="b"/>
              <a:pathLst>
                <a:path w="6016" h="3230" extrusionOk="0">
                  <a:moveTo>
                    <a:pt x="201" y="1"/>
                  </a:moveTo>
                  <a:lnTo>
                    <a:pt x="1" y="176"/>
                  </a:lnTo>
                  <a:cubicBezTo>
                    <a:pt x="652" y="978"/>
                    <a:pt x="1479" y="1906"/>
                    <a:pt x="2507" y="2181"/>
                  </a:cubicBezTo>
                  <a:cubicBezTo>
                    <a:pt x="2649" y="2214"/>
                    <a:pt x="2791" y="2233"/>
                    <a:pt x="2931" y="2233"/>
                  </a:cubicBezTo>
                  <a:cubicBezTo>
                    <a:pt x="3112" y="2233"/>
                    <a:pt x="3290" y="2202"/>
                    <a:pt x="3459" y="2131"/>
                  </a:cubicBezTo>
                  <a:cubicBezTo>
                    <a:pt x="3484" y="2106"/>
                    <a:pt x="3534" y="2081"/>
                    <a:pt x="3559" y="2056"/>
                  </a:cubicBezTo>
                  <a:cubicBezTo>
                    <a:pt x="3610" y="2031"/>
                    <a:pt x="3660" y="2006"/>
                    <a:pt x="3710" y="1956"/>
                  </a:cubicBezTo>
                  <a:cubicBezTo>
                    <a:pt x="3835" y="1830"/>
                    <a:pt x="3986" y="1680"/>
                    <a:pt x="4136" y="1680"/>
                  </a:cubicBezTo>
                  <a:cubicBezTo>
                    <a:pt x="4387" y="1730"/>
                    <a:pt x="4512" y="2106"/>
                    <a:pt x="4587" y="2307"/>
                  </a:cubicBezTo>
                  <a:cubicBezTo>
                    <a:pt x="4712" y="2557"/>
                    <a:pt x="4863" y="2808"/>
                    <a:pt x="5088" y="3008"/>
                  </a:cubicBezTo>
                  <a:cubicBezTo>
                    <a:pt x="5217" y="3123"/>
                    <a:pt x="5420" y="3229"/>
                    <a:pt x="5607" y="3229"/>
                  </a:cubicBezTo>
                  <a:cubicBezTo>
                    <a:pt x="5748" y="3229"/>
                    <a:pt x="5880" y="3170"/>
                    <a:pt x="5966" y="3008"/>
                  </a:cubicBezTo>
                  <a:cubicBezTo>
                    <a:pt x="6016" y="2908"/>
                    <a:pt x="6016" y="2783"/>
                    <a:pt x="6016" y="2658"/>
                  </a:cubicBezTo>
                  <a:cubicBezTo>
                    <a:pt x="5991" y="2557"/>
                    <a:pt x="5966" y="2457"/>
                    <a:pt x="5940" y="2357"/>
                  </a:cubicBezTo>
                  <a:cubicBezTo>
                    <a:pt x="5865" y="2181"/>
                    <a:pt x="5765" y="2006"/>
                    <a:pt x="5715" y="1855"/>
                  </a:cubicBezTo>
                  <a:cubicBezTo>
                    <a:pt x="5414" y="1304"/>
                    <a:pt x="5013" y="803"/>
                    <a:pt x="4537" y="377"/>
                  </a:cubicBezTo>
                  <a:cubicBezTo>
                    <a:pt x="4511" y="356"/>
                    <a:pt x="4482" y="347"/>
                    <a:pt x="4453" y="347"/>
                  </a:cubicBezTo>
                  <a:cubicBezTo>
                    <a:pt x="4343" y="347"/>
                    <a:pt x="4237" y="478"/>
                    <a:pt x="4336" y="577"/>
                  </a:cubicBezTo>
                  <a:cubicBezTo>
                    <a:pt x="4737" y="928"/>
                    <a:pt x="5088" y="1354"/>
                    <a:pt x="5364" y="1805"/>
                  </a:cubicBezTo>
                  <a:cubicBezTo>
                    <a:pt x="5464" y="1981"/>
                    <a:pt x="5565" y="2181"/>
                    <a:pt x="5640" y="2382"/>
                  </a:cubicBezTo>
                  <a:cubicBezTo>
                    <a:pt x="5690" y="2507"/>
                    <a:pt x="5790" y="2708"/>
                    <a:pt x="5715" y="2858"/>
                  </a:cubicBezTo>
                  <a:cubicBezTo>
                    <a:pt x="5683" y="2937"/>
                    <a:pt x="5635" y="2966"/>
                    <a:pt x="5579" y="2966"/>
                  </a:cubicBezTo>
                  <a:cubicBezTo>
                    <a:pt x="5456" y="2966"/>
                    <a:pt x="5300" y="2827"/>
                    <a:pt x="5214" y="2758"/>
                  </a:cubicBezTo>
                  <a:cubicBezTo>
                    <a:pt x="5013" y="2557"/>
                    <a:pt x="4888" y="2307"/>
                    <a:pt x="4788" y="2031"/>
                  </a:cubicBezTo>
                  <a:cubicBezTo>
                    <a:pt x="4673" y="1757"/>
                    <a:pt x="4434" y="1420"/>
                    <a:pt x="4107" y="1420"/>
                  </a:cubicBezTo>
                  <a:cubicBezTo>
                    <a:pt x="4076" y="1420"/>
                    <a:pt x="4044" y="1423"/>
                    <a:pt x="4011" y="1429"/>
                  </a:cubicBezTo>
                  <a:cubicBezTo>
                    <a:pt x="3810" y="1454"/>
                    <a:pt x="3710" y="1630"/>
                    <a:pt x="3559" y="1755"/>
                  </a:cubicBezTo>
                  <a:cubicBezTo>
                    <a:pt x="3364" y="1897"/>
                    <a:pt x="3144" y="1964"/>
                    <a:pt x="2916" y="1964"/>
                  </a:cubicBezTo>
                  <a:cubicBezTo>
                    <a:pt x="2822" y="1964"/>
                    <a:pt x="2727" y="1953"/>
                    <a:pt x="2632" y="1931"/>
                  </a:cubicBezTo>
                  <a:cubicBezTo>
                    <a:pt x="1655" y="1680"/>
                    <a:pt x="878" y="828"/>
                    <a:pt x="276" y="101"/>
                  </a:cubicBezTo>
                  <a:cubicBezTo>
                    <a:pt x="251" y="51"/>
                    <a:pt x="226" y="26"/>
                    <a:pt x="20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2627824" y="3583501"/>
              <a:ext cx="75717" cy="82249"/>
            </a:xfrm>
            <a:custGeom>
              <a:avLst/>
              <a:gdLst/>
              <a:ahLst/>
              <a:cxnLst/>
              <a:rect l="l" t="t" r="r" b="b"/>
              <a:pathLst>
                <a:path w="2608" h="2833" extrusionOk="0">
                  <a:moveTo>
                    <a:pt x="251" y="1"/>
                  </a:moveTo>
                  <a:cubicBezTo>
                    <a:pt x="201" y="26"/>
                    <a:pt x="176" y="51"/>
                    <a:pt x="151" y="76"/>
                  </a:cubicBezTo>
                  <a:lnTo>
                    <a:pt x="1" y="201"/>
                  </a:lnTo>
                  <a:cubicBezTo>
                    <a:pt x="76" y="302"/>
                    <a:pt x="176" y="402"/>
                    <a:pt x="251" y="502"/>
                  </a:cubicBezTo>
                  <a:cubicBezTo>
                    <a:pt x="953" y="1279"/>
                    <a:pt x="1680" y="2056"/>
                    <a:pt x="2382" y="2833"/>
                  </a:cubicBezTo>
                  <a:lnTo>
                    <a:pt x="2532" y="2708"/>
                  </a:lnTo>
                  <a:cubicBezTo>
                    <a:pt x="2557" y="2683"/>
                    <a:pt x="2582" y="2632"/>
                    <a:pt x="2607" y="2607"/>
                  </a:cubicBezTo>
                  <a:cubicBezTo>
                    <a:pt x="2532" y="2507"/>
                    <a:pt x="2457" y="2432"/>
                    <a:pt x="2356" y="2332"/>
                  </a:cubicBezTo>
                  <a:cubicBezTo>
                    <a:pt x="1655" y="1555"/>
                    <a:pt x="978" y="803"/>
                    <a:pt x="276" y="26"/>
                  </a:cubicBezTo>
                  <a:cubicBezTo>
                    <a:pt x="251" y="26"/>
                    <a:pt x="251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2548507" y="3655560"/>
              <a:ext cx="75717" cy="82249"/>
            </a:xfrm>
            <a:custGeom>
              <a:avLst/>
              <a:gdLst/>
              <a:ahLst/>
              <a:cxnLst/>
              <a:rect l="l" t="t" r="r" b="b"/>
              <a:pathLst>
                <a:path w="2608" h="2833" extrusionOk="0">
                  <a:moveTo>
                    <a:pt x="226" y="0"/>
                  </a:moveTo>
                  <a:lnTo>
                    <a:pt x="51" y="176"/>
                  </a:lnTo>
                  <a:cubicBezTo>
                    <a:pt x="51" y="176"/>
                    <a:pt x="26" y="201"/>
                    <a:pt x="1" y="226"/>
                  </a:cubicBezTo>
                  <a:cubicBezTo>
                    <a:pt x="76" y="326"/>
                    <a:pt x="176" y="401"/>
                    <a:pt x="251" y="501"/>
                  </a:cubicBezTo>
                  <a:lnTo>
                    <a:pt x="2382" y="2832"/>
                  </a:lnTo>
                  <a:cubicBezTo>
                    <a:pt x="2407" y="2807"/>
                    <a:pt x="2432" y="2807"/>
                    <a:pt x="2457" y="2782"/>
                  </a:cubicBezTo>
                  <a:lnTo>
                    <a:pt x="2607" y="2632"/>
                  </a:lnTo>
                  <a:cubicBezTo>
                    <a:pt x="2507" y="2531"/>
                    <a:pt x="2432" y="2406"/>
                    <a:pt x="2332" y="2306"/>
                  </a:cubicBezTo>
                  <a:cubicBezTo>
                    <a:pt x="1630" y="1554"/>
                    <a:pt x="928" y="777"/>
                    <a:pt x="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2540524" y="3668653"/>
              <a:ext cx="69881" cy="75688"/>
            </a:xfrm>
            <a:custGeom>
              <a:avLst/>
              <a:gdLst/>
              <a:ahLst/>
              <a:cxnLst/>
              <a:rect l="l" t="t" r="r" b="b"/>
              <a:pathLst>
                <a:path w="2407" h="2607" extrusionOk="0">
                  <a:moveTo>
                    <a:pt x="100" y="0"/>
                  </a:moveTo>
                  <a:cubicBezTo>
                    <a:pt x="75" y="75"/>
                    <a:pt x="25" y="176"/>
                    <a:pt x="0" y="276"/>
                  </a:cubicBezTo>
                  <a:lnTo>
                    <a:pt x="25" y="276"/>
                  </a:lnTo>
                  <a:lnTo>
                    <a:pt x="301" y="577"/>
                  </a:lnTo>
                  <a:cubicBezTo>
                    <a:pt x="902" y="1253"/>
                    <a:pt x="1529" y="1930"/>
                    <a:pt x="2155" y="2607"/>
                  </a:cubicBezTo>
                  <a:cubicBezTo>
                    <a:pt x="2231" y="2607"/>
                    <a:pt x="2331" y="2557"/>
                    <a:pt x="2406" y="2532"/>
                  </a:cubicBezTo>
                  <a:cubicBezTo>
                    <a:pt x="2331" y="2431"/>
                    <a:pt x="2256" y="2356"/>
                    <a:pt x="2155" y="2256"/>
                  </a:cubicBezTo>
                  <a:cubicBezTo>
                    <a:pt x="1479" y="1504"/>
                    <a:pt x="802" y="752"/>
                    <a:pt x="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2560875" y="3643192"/>
              <a:ext cx="77894" cy="83701"/>
            </a:xfrm>
            <a:custGeom>
              <a:avLst/>
              <a:gdLst/>
              <a:ahLst/>
              <a:cxnLst/>
              <a:rect l="l" t="t" r="r" b="b"/>
              <a:pathLst>
                <a:path w="2683" h="2883" extrusionOk="0">
                  <a:moveTo>
                    <a:pt x="302" y="0"/>
                  </a:moveTo>
                  <a:lnTo>
                    <a:pt x="1" y="251"/>
                  </a:lnTo>
                  <a:cubicBezTo>
                    <a:pt x="101" y="351"/>
                    <a:pt x="176" y="426"/>
                    <a:pt x="251" y="526"/>
                  </a:cubicBezTo>
                  <a:cubicBezTo>
                    <a:pt x="978" y="1303"/>
                    <a:pt x="1680" y="2080"/>
                    <a:pt x="2382" y="2882"/>
                  </a:cubicBezTo>
                  <a:lnTo>
                    <a:pt x="2682" y="2607"/>
                  </a:lnTo>
                  <a:cubicBezTo>
                    <a:pt x="2582" y="2506"/>
                    <a:pt x="2482" y="2406"/>
                    <a:pt x="2382" y="2281"/>
                  </a:cubicBezTo>
                  <a:cubicBezTo>
                    <a:pt x="1680" y="1529"/>
                    <a:pt x="1003" y="752"/>
                    <a:pt x="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2539043" y="3686102"/>
              <a:ext cx="53159" cy="58965"/>
            </a:xfrm>
            <a:custGeom>
              <a:avLst/>
              <a:gdLst/>
              <a:ahLst/>
              <a:cxnLst/>
              <a:rect l="l" t="t" r="r" b="b"/>
              <a:pathLst>
                <a:path w="1831" h="2031" extrusionOk="0">
                  <a:moveTo>
                    <a:pt x="1" y="1"/>
                  </a:moveTo>
                  <a:cubicBezTo>
                    <a:pt x="1" y="301"/>
                    <a:pt x="101" y="577"/>
                    <a:pt x="302" y="778"/>
                  </a:cubicBezTo>
                  <a:lnTo>
                    <a:pt x="1104" y="1655"/>
                  </a:lnTo>
                  <a:cubicBezTo>
                    <a:pt x="1279" y="1855"/>
                    <a:pt x="1555" y="2006"/>
                    <a:pt x="1830" y="2031"/>
                  </a:cubicBezTo>
                  <a:cubicBezTo>
                    <a:pt x="1805" y="2006"/>
                    <a:pt x="1780" y="1981"/>
                    <a:pt x="1755" y="193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2641644" y="3577694"/>
              <a:ext cx="69881" cy="74962"/>
            </a:xfrm>
            <a:custGeom>
              <a:avLst/>
              <a:gdLst/>
              <a:ahLst/>
              <a:cxnLst/>
              <a:rect l="l" t="t" r="r" b="b"/>
              <a:pathLst>
                <a:path w="2407" h="2582" extrusionOk="0">
                  <a:moveTo>
                    <a:pt x="327" y="0"/>
                  </a:moveTo>
                  <a:cubicBezTo>
                    <a:pt x="226" y="0"/>
                    <a:pt x="101" y="25"/>
                    <a:pt x="1" y="76"/>
                  </a:cubicBezTo>
                  <a:cubicBezTo>
                    <a:pt x="101" y="176"/>
                    <a:pt x="201" y="276"/>
                    <a:pt x="276" y="376"/>
                  </a:cubicBezTo>
                  <a:lnTo>
                    <a:pt x="2281" y="2582"/>
                  </a:lnTo>
                  <a:cubicBezTo>
                    <a:pt x="2332" y="2482"/>
                    <a:pt x="2382" y="2406"/>
                    <a:pt x="2407" y="2306"/>
                  </a:cubicBezTo>
                  <a:cubicBezTo>
                    <a:pt x="2382" y="2306"/>
                    <a:pt x="2382" y="2281"/>
                    <a:pt x="2357" y="2281"/>
                  </a:cubicBezTo>
                  <a:lnTo>
                    <a:pt x="2106" y="2005"/>
                  </a:lnTo>
                  <a:lnTo>
                    <a:pt x="352" y="76"/>
                  </a:lnTo>
                  <a:cubicBezTo>
                    <a:pt x="327" y="50"/>
                    <a:pt x="327" y="25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2660573" y="3577694"/>
              <a:ext cx="51678" cy="56062"/>
            </a:xfrm>
            <a:custGeom>
              <a:avLst/>
              <a:gdLst/>
              <a:ahLst/>
              <a:cxnLst/>
              <a:rect l="l" t="t" r="r" b="b"/>
              <a:pathLst>
                <a:path w="1780" h="1931" extrusionOk="0">
                  <a:moveTo>
                    <a:pt x="0" y="0"/>
                  </a:moveTo>
                  <a:cubicBezTo>
                    <a:pt x="51" y="50"/>
                    <a:pt x="101" y="101"/>
                    <a:pt x="151" y="151"/>
                  </a:cubicBezTo>
                  <a:cubicBezTo>
                    <a:pt x="702" y="752"/>
                    <a:pt x="1228" y="1354"/>
                    <a:pt x="1780" y="1930"/>
                  </a:cubicBezTo>
                  <a:cubicBezTo>
                    <a:pt x="1755" y="1680"/>
                    <a:pt x="1655" y="1429"/>
                    <a:pt x="1479" y="1228"/>
                  </a:cubicBezTo>
                  <a:lnTo>
                    <a:pt x="702" y="376"/>
                  </a:lnTo>
                  <a:cubicBezTo>
                    <a:pt x="502" y="176"/>
                    <a:pt x="276" y="5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2616182" y="3595143"/>
              <a:ext cx="74991" cy="81523"/>
            </a:xfrm>
            <a:custGeom>
              <a:avLst/>
              <a:gdLst/>
              <a:ahLst/>
              <a:cxnLst/>
              <a:rect l="l" t="t" r="r" b="b"/>
              <a:pathLst>
                <a:path w="2583" h="2808" extrusionOk="0">
                  <a:moveTo>
                    <a:pt x="201" y="1"/>
                  </a:moveTo>
                  <a:lnTo>
                    <a:pt x="1" y="176"/>
                  </a:lnTo>
                  <a:lnTo>
                    <a:pt x="251" y="452"/>
                  </a:lnTo>
                  <a:cubicBezTo>
                    <a:pt x="953" y="1254"/>
                    <a:pt x="1655" y="2031"/>
                    <a:pt x="2382" y="2808"/>
                  </a:cubicBezTo>
                  <a:lnTo>
                    <a:pt x="2582" y="2607"/>
                  </a:lnTo>
                  <a:cubicBezTo>
                    <a:pt x="2482" y="2507"/>
                    <a:pt x="2382" y="2407"/>
                    <a:pt x="2306" y="2307"/>
                  </a:cubicBezTo>
                  <a:cubicBezTo>
                    <a:pt x="1605" y="1530"/>
                    <a:pt x="903" y="753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2601637" y="3606059"/>
              <a:ext cx="77894" cy="83730"/>
            </a:xfrm>
            <a:custGeom>
              <a:avLst/>
              <a:gdLst/>
              <a:ahLst/>
              <a:cxnLst/>
              <a:rect l="l" t="t" r="r" b="b"/>
              <a:pathLst>
                <a:path w="2683" h="2884" extrusionOk="0">
                  <a:moveTo>
                    <a:pt x="301" y="1"/>
                  </a:moveTo>
                  <a:lnTo>
                    <a:pt x="0" y="277"/>
                  </a:lnTo>
                  <a:cubicBezTo>
                    <a:pt x="75" y="352"/>
                    <a:pt x="151" y="452"/>
                    <a:pt x="251" y="552"/>
                  </a:cubicBezTo>
                  <a:cubicBezTo>
                    <a:pt x="953" y="1329"/>
                    <a:pt x="1654" y="2106"/>
                    <a:pt x="2381" y="2883"/>
                  </a:cubicBezTo>
                  <a:lnTo>
                    <a:pt x="2682" y="2607"/>
                  </a:lnTo>
                  <a:cubicBezTo>
                    <a:pt x="2582" y="2507"/>
                    <a:pt x="2482" y="2407"/>
                    <a:pt x="2381" y="2282"/>
                  </a:cubicBezTo>
                  <a:cubicBezTo>
                    <a:pt x="1679" y="1530"/>
                    <a:pt x="1003" y="753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2587817" y="3619153"/>
              <a:ext cx="77139" cy="83004"/>
            </a:xfrm>
            <a:custGeom>
              <a:avLst/>
              <a:gdLst/>
              <a:ahLst/>
              <a:cxnLst/>
              <a:rect l="l" t="t" r="r" b="b"/>
              <a:pathLst>
                <a:path w="2657" h="2859" extrusionOk="0">
                  <a:moveTo>
                    <a:pt x="276" y="1"/>
                  </a:moveTo>
                  <a:lnTo>
                    <a:pt x="0" y="227"/>
                  </a:lnTo>
                  <a:cubicBezTo>
                    <a:pt x="100" y="327"/>
                    <a:pt x="176" y="427"/>
                    <a:pt x="276" y="502"/>
                  </a:cubicBezTo>
                  <a:cubicBezTo>
                    <a:pt x="978" y="1279"/>
                    <a:pt x="1679" y="2081"/>
                    <a:pt x="2381" y="2858"/>
                  </a:cubicBezTo>
                  <a:lnTo>
                    <a:pt x="2657" y="2607"/>
                  </a:lnTo>
                  <a:cubicBezTo>
                    <a:pt x="2557" y="2507"/>
                    <a:pt x="2456" y="2407"/>
                    <a:pt x="2356" y="2307"/>
                  </a:cubicBezTo>
                  <a:cubicBezTo>
                    <a:pt x="1654" y="1530"/>
                    <a:pt x="952" y="778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2575450" y="3630795"/>
              <a:ext cx="76414" cy="83004"/>
            </a:xfrm>
            <a:custGeom>
              <a:avLst/>
              <a:gdLst/>
              <a:ahLst/>
              <a:cxnLst/>
              <a:rect l="l" t="t" r="r" b="b"/>
              <a:pathLst>
                <a:path w="2632" h="2859" extrusionOk="0">
                  <a:moveTo>
                    <a:pt x="226" y="1"/>
                  </a:moveTo>
                  <a:lnTo>
                    <a:pt x="0" y="227"/>
                  </a:lnTo>
                  <a:cubicBezTo>
                    <a:pt x="75" y="327"/>
                    <a:pt x="150" y="427"/>
                    <a:pt x="251" y="502"/>
                  </a:cubicBezTo>
                  <a:cubicBezTo>
                    <a:pt x="952" y="1304"/>
                    <a:pt x="1654" y="2081"/>
                    <a:pt x="2381" y="2858"/>
                  </a:cubicBezTo>
                  <a:lnTo>
                    <a:pt x="2632" y="2633"/>
                  </a:lnTo>
                  <a:cubicBezTo>
                    <a:pt x="2531" y="2532"/>
                    <a:pt x="2431" y="2407"/>
                    <a:pt x="2331" y="2307"/>
                  </a:cubicBezTo>
                  <a:cubicBezTo>
                    <a:pt x="1629" y="1555"/>
                    <a:pt x="927" y="778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2603089" y="3659189"/>
              <a:ext cx="107711" cy="91714"/>
            </a:xfrm>
            <a:custGeom>
              <a:avLst/>
              <a:gdLst/>
              <a:ahLst/>
              <a:cxnLst/>
              <a:rect l="l" t="t" r="r" b="b"/>
              <a:pathLst>
                <a:path w="3710" h="3159" extrusionOk="0">
                  <a:moveTo>
                    <a:pt x="3459" y="0"/>
                  </a:moveTo>
                  <a:cubicBezTo>
                    <a:pt x="3434" y="25"/>
                    <a:pt x="3409" y="76"/>
                    <a:pt x="3384" y="101"/>
                  </a:cubicBezTo>
                  <a:lnTo>
                    <a:pt x="3234" y="226"/>
                  </a:lnTo>
                  <a:cubicBezTo>
                    <a:pt x="3331" y="323"/>
                    <a:pt x="3247" y="466"/>
                    <a:pt x="3145" y="466"/>
                  </a:cubicBezTo>
                  <a:cubicBezTo>
                    <a:pt x="3116" y="466"/>
                    <a:pt x="3086" y="454"/>
                    <a:pt x="3058" y="426"/>
                  </a:cubicBezTo>
                  <a:cubicBezTo>
                    <a:pt x="3058" y="426"/>
                    <a:pt x="3033" y="401"/>
                    <a:pt x="3033" y="401"/>
                  </a:cubicBezTo>
                  <a:lnTo>
                    <a:pt x="2833" y="602"/>
                  </a:lnTo>
                  <a:cubicBezTo>
                    <a:pt x="2930" y="699"/>
                    <a:pt x="2831" y="842"/>
                    <a:pt x="2734" y="842"/>
                  </a:cubicBezTo>
                  <a:cubicBezTo>
                    <a:pt x="2707" y="842"/>
                    <a:pt x="2679" y="830"/>
                    <a:pt x="2657" y="802"/>
                  </a:cubicBezTo>
                  <a:cubicBezTo>
                    <a:pt x="2632" y="802"/>
                    <a:pt x="2632" y="777"/>
                    <a:pt x="2632" y="777"/>
                  </a:cubicBezTo>
                  <a:lnTo>
                    <a:pt x="2331" y="1053"/>
                  </a:lnTo>
                  <a:lnTo>
                    <a:pt x="2331" y="1078"/>
                  </a:lnTo>
                  <a:cubicBezTo>
                    <a:pt x="2426" y="1173"/>
                    <a:pt x="2334" y="1297"/>
                    <a:pt x="2230" y="1297"/>
                  </a:cubicBezTo>
                  <a:cubicBezTo>
                    <a:pt x="2196" y="1297"/>
                    <a:pt x="2161" y="1284"/>
                    <a:pt x="2131" y="1254"/>
                  </a:cubicBezTo>
                  <a:cubicBezTo>
                    <a:pt x="2131" y="1254"/>
                    <a:pt x="2131" y="1254"/>
                    <a:pt x="2131" y="1228"/>
                  </a:cubicBezTo>
                  <a:lnTo>
                    <a:pt x="1855" y="1479"/>
                  </a:lnTo>
                  <a:lnTo>
                    <a:pt x="1880" y="1479"/>
                  </a:lnTo>
                  <a:cubicBezTo>
                    <a:pt x="1978" y="1576"/>
                    <a:pt x="1878" y="1719"/>
                    <a:pt x="1770" y="1719"/>
                  </a:cubicBezTo>
                  <a:cubicBezTo>
                    <a:pt x="1739" y="1719"/>
                    <a:pt x="1708" y="1708"/>
                    <a:pt x="1680" y="1680"/>
                  </a:cubicBezTo>
                  <a:cubicBezTo>
                    <a:pt x="1680" y="1655"/>
                    <a:pt x="1680" y="1655"/>
                    <a:pt x="1680" y="1655"/>
                  </a:cubicBezTo>
                  <a:lnTo>
                    <a:pt x="1429" y="1880"/>
                  </a:lnTo>
                  <a:cubicBezTo>
                    <a:pt x="1526" y="1977"/>
                    <a:pt x="1427" y="2120"/>
                    <a:pt x="1331" y="2120"/>
                  </a:cubicBezTo>
                  <a:cubicBezTo>
                    <a:pt x="1303" y="2120"/>
                    <a:pt x="1276" y="2109"/>
                    <a:pt x="1254" y="2081"/>
                  </a:cubicBezTo>
                  <a:cubicBezTo>
                    <a:pt x="1228" y="2081"/>
                    <a:pt x="1228" y="2056"/>
                    <a:pt x="1228" y="2056"/>
                  </a:cubicBezTo>
                  <a:lnTo>
                    <a:pt x="928" y="2331"/>
                  </a:lnTo>
                  <a:lnTo>
                    <a:pt x="953" y="2331"/>
                  </a:lnTo>
                  <a:cubicBezTo>
                    <a:pt x="1031" y="2429"/>
                    <a:pt x="942" y="2571"/>
                    <a:pt x="840" y="2571"/>
                  </a:cubicBezTo>
                  <a:cubicBezTo>
                    <a:pt x="811" y="2571"/>
                    <a:pt x="780" y="2560"/>
                    <a:pt x="752" y="2532"/>
                  </a:cubicBezTo>
                  <a:cubicBezTo>
                    <a:pt x="752" y="2507"/>
                    <a:pt x="752" y="2507"/>
                    <a:pt x="727" y="2507"/>
                  </a:cubicBezTo>
                  <a:lnTo>
                    <a:pt x="577" y="2657"/>
                  </a:lnTo>
                  <a:cubicBezTo>
                    <a:pt x="552" y="2682"/>
                    <a:pt x="527" y="2682"/>
                    <a:pt x="502" y="2707"/>
                  </a:cubicBezTo>
                  <a:cubicBezTo>
                    <a:pt x="502" y="2707"/>
                    <a:pt x="502" y="2732"/>
                    <a:pt x="502" y="2732"/>
                  </a:cubicBezTo>
                  <a:cubicBezTo>
                    <a:pt x="595" y="2826"/>
                    <a:pt x="507" y="2961"/>
                    <a:pt x="415" y="2961"/>
                  </a:cubicBezTo>
                  <a:cubicBezTo>
                    <a:pt x="383" y="2961"/>
                    <a:pt x="352" y="2946"/>
                    <a:pt x="326" y="2908"/>
                  </a:cubicBezTo>
                  <a:cubicBezTo>
                    <a:pt x="301" y="2908"/>
                    <a:pt x="276" y="2883"/>
                    <a:pt x="251" y="2858"/>
                  </a:cubicBezTo>
                  <a:cubicBezTo>
                    <a:pt x="176" y="2883"/>
                    <a:pt x="76" y="2933"/>
                    <a:pt x="0" y="2933"/>
                  </a:cubicBezTo>
                  <a:cubicBezTo>
                    <a:pt x="0" y="2958"/>
                    <a:pt x="0" y="2958"/>
                    <a:pt x="25" y="2983"/>
                  </a:cubicBezTo>
                  <a:cubicBezTo>
                    <a:pt x="76" y="3033"/>
                    <a:pt x="51" y="3108"/>
                    <a:pt x="0" y="3158"/>
                  </a:cubicBezTo>
                  <a:cubicBezTo>
                    <a:pt x="51" y="3158"/>
                    <a:pt x="76" y="3133"/>
                    <a:pt x="101" y="3133"/>
                  </a:cubicBezTo>
                  <a:cubicBezTo>
                    <a:pt x="326" y="3083"/>
                    <a:pt x="527" y="2983"/>
                    <a:pt x="702" y="2807"/>
                  </a:cubicBezTo>
                  <a:lnTo>
                    <a:pt x="727" y="2807"/>
                  </a:lnTo>
                  <a:lnTo>
                    <a:pt x="1153" y="2406"/>
                  </a:lnTo>
                  <a:lnTo>
                    <a:pt x="1655" y="1955"/>
                  </a:lnTo>
                  <a:lnTo>
                    <a:pt x="1855" y="1780"/>
                  </a:lnTo>
                  <a:lnTo>
                    <a:pt x="3208" y="527"/>
                  </a:lnTo>
                  <a:lnTo>
                    <a:pt x="3409" y="351"/>
                  </a:lnTo>
                  <a:lnTo>
                    <a:pt x="3509" y="251"/>
                  </a:lnTo>
                  <a:cubicBezTo>
                    <a:pt x="3584" y="201"/>
                    <a:pt x="3635" y="126"/>
                    <a:pt x="3710" y="51"/>
                  </a:cubicBezTo>
                  <a:lnTo>
                    <a:pt x="3710" y="51"/>
                  </a:lnTo>
                  <a:cubicBezTo>
                    <a:pt x="3682" y="78"/>
                    <a:pt x="3647" y="98"/>
                    <a:pt x="3609" y="98"/>
                  </a:cubicBezTo>
                  <a:cubicBezTo>
                    <a:pt x="3577" y="98"/>
                    <a:pt x="3543" y="84"/>
                    <a:pt x="3509" y="51"/>
                  </a:cubicBezTo>
                  <a:cubicBezTo>
                    <a:pt x="3509" y="51"/>
                    <a:pt x="3484" y="25"/>
                    <a:pt x="3459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2846845" y="3021054"/>
              <a:ext cx="169579" cy="93862"/>
            </a:xfrm>
            <a:custGeom>
              <a:avLst/>
              <a:gdLst/>
              <a:ahLst/>
              <a:cxnLst/>
              <a:rect l="l" t="t" r="r" b="b"/>
              <a:pathLst>
                <a:path w="5841" h="3233" extrusionOk="0">
                  <a:moveTo>
                    <a:pt x="4787" y="0"/>
                  </a:moveTo>
                  <a:lnTo>
                    <a:pt x="4787" y="0"/>
                  </a:lnTo>
                  <a:cubicBezTo>
                    <a:pt x="4813" y="201"/>
                    <a:pt x="4813" y="401"/>
                    <a:pt x="4787" y="577"/>
                  </a:cubicBezTo>
                  <a:cubicBezTo>
                    <a:pt x="4712" y="1178"/>
                    <a:pt x="4311" y="1680"/>
                    <a:pt x="3760" y="1905"/>
                  </a:cubicBezTo>
                  <a:cubicBezTo>
                    <a:pt x="3409" y="2055"/>
                    <a:pt x="3008" y="2055"/>
                    <a:pt x="2607" y="2106"/>
                  </a:cubicBezTo>
                  <a:cubicBezTo>
                    <a:pt x="2564" y="2109"/>
                    <a:pt x="2522" y="2110"/>
                    <a:pt x="2479" y="2110"/>
                  </a:cubicBezTo>
                  <a:cubicBezTo>
                    <a:pt x="1846" y="2110"/>
                    <a:pt x="1235" y="1765"/>
                    <a:pt x="953" y="1178"/>
                  </a:cubicBezTo>
                  <a:cubicBezTo>
                    <a:pt x="828" y="953"/>
                    <a:pt x="777" y="677"/>
                    <a:pt x="752" y="426"/>
                  </a:cubicBezTo>
                  <a:cubicBezTo>
                    <a:pt x="276" y="802"/>
                    <a:pt x="0" y="1253"/>
                    <a:pt x="51" y="1755"/>
                  </a:cubicBezTo>
                  <a:cubicBezTo>
                    <a:pt x="101" y="2206"/>
                    <a:pt x="452" y="2607"/>
                    <a:pt x="1003" y="2883"/>
                  </a:cubicBezTo>
                  <a:cubicBezTo>
                    <a:pt x="1458" y="3120"/>
                    <a:pt x="2022" y="3232"/>
                    <a:pt x="2609" y="3232"/>
                  </a:cubicBezTo>
                  <a:cubicBezTo>
                    <a:pt x="2766" y="3232"/>
                    <a:pt x="2924" y="3224"/>
                    <a:pt x="3083" y="3208"/>
                  </a:cubicBezTo>
                  <a:cubicBezTo>
                    <a:pt x="4637" y="3033"/>
                    <a:pt x="5840" y="2106"/>
                    <a:pt x="5715" y="1128"/>
                  </a:cubicBezTo>
                  <a:cubicBezTo>
                    <a:pt x="5665" y="677"/>
                    <a:pt x="5339" y="276"/>
                    <a:pt x="4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2840284" y="3013767"/>
              <a:ext cx="179769" cy="106985"/>
            </a:xfrm>
            <a:custGeom>
              <a:avLst/>
              <a:gdLst/>
              <a:ahLst/>
              <a:cxnLst/>
              <a:rect l="l" t="t" r="r" b="b"/>
              <a:pathLst>
                <a:path w="6192" h="3685" extrusionOk="0">
                  <a:moveTo>
                    <a:pt x="4988" y="1"/>
                  </a:moveTo>
                  <a:cubicBezTo>
                    <a:pt x="4988" y="76"/>
                    <a:pt x="5013" y="151"/>
                    <a:pt x="5013" y="251"/>
                  </a:cubicBezTo>
                  <a:cubicBezTo>
                    <a:pt x="5565" y="527"/>
                    <a:pt x="5891" y="928"/>
                    <a:pt x="5941" y="1379"/>
                  </a:cubicBezTo>
                  <a:cubicBezTo>
                    <a:pt x="6066" y="2357"/>
                    <a:pt x="4863" y="3284"/>
                    <a:pt x="3309" y="3459"/>
                  </a:cubicBezTo>
                  <a:cubicBezTo>
                    <a:pt x="3150" y="3475"/>
                    <a:pt x="2992" y="3483"/>
                    <a:pt x="2835" y="3483"/>
                  </a:cubicBezTo>
                  <a:cubicBezTo>
                    <a:pt x="2248" y="3483"/>
                    <a:pt x="1684" y="3371"/>
                    <a:pt x="1229" y="3134"/>
                  </a:cubicBezTo>
                  <a:cubicBezTo>
                    <a:pt x="678" y="2858"/>
                    <a:pt x="327" y="2457"/>
                    <a:pt x="277" y="2006"/>
                  </a:cubicBezTo>
                  <a:cubicBezTo>
                    <a:pt x="226" y="1504"/>
                    <a:pt x="502" y="1053"/>
                    <a:pt x="978" y="677"/>
                  </a:cubicBezTo>
                  <a:cubicBezTo>
                    <a:pt x="953" y="577"/>
                    <a:pt x="953" y="502"/>
                    <a:pt x="953" y="427"/>
                  </a:cubicBezTo>
                  <a:cubicBezTo>
                    <a:pt x="352" y="853"/>
                    <a:pt x="1" y="1429"/>
                    <a:pt x="76" y="2031"/>
                  </a:cubicBezTo>
                  <a:cubicBezTo>
                    <a:pt x="126" y="2432"/>
                    <a:pt x="352" y="2783"/>
                    <a:pt x="728" y="3083"/>
                  </a:cubicBezTo>
                  <a:cubicBezTo>
                    <a:pt x="753" y="3108"/>
                    <a:pt x="803" y="3134"/>
                    <a:pt x="828" y="3159"/>
                  </a:cubicBezTo>
                  <a:cubicBezTo>
                    <a:pt x="928" y="3209"/>
                    <a:pt x="1028" y="3284"/>
                    <a:pt x="1129" y="3334"/>
                  </a:cubicBezTo>
                  <a:cubicBezTo>
                    <a:pt x="1605" y="3560"/>
                    <a:pt x="2206" y="3685"/>
                    <a:pt x="2808" y="3685"/>
                  </a:cubicBezTo>
                  <a:cubicBezTo>
                    <a:pt x="2983" y="3685"/>
                    <a:pt x="3159" y="3685"/>
                    <a:pt x="3334" y="3660"/>
                  </a:cubicBezTo>
                  <a:cubicBezTo>
                    <a:pt x="4562" y="3535"/>
                    <a:pt x="5565" y="2958"/>
                    <a:pt x="5966" y="2231"/>
                  </a:cubicBezTo>
                  <a:cubicBezTo>
                    <a:pt x="6116" y="1956"/>
                    <a:pt x="6191" y="1655"/>
                    <a:pt x="6166" y="1354"/>
                  </a:cubicBezTo>
                  <a:cubicBezTo>
                    <a:pt x="6116" y="828"/>
                    <a:pt x="5740" y="352"/>
                    <a:pt x="5114" y="51"/>
                  </a:cubicBezTo>
                  <a:cubicBezTo>
                    <a:pt x="5064" y="26"/>
                    <a:pt x="5013" y="1"/>
                    <a:pt x="4988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2873759" y="2997044"/>
              <a:ext cx="106259" cy="77314"/>
            </a:xfrm>
            <a:custGeom>
              <a:avLst/>
              <a:gdLst/>
              <a:ahLst/>
              <a:cxnLst/>
              <a:rect l="l" t="t" r="r" b="b"/>
              <a:pathLst>
                <a:path w="3660" h="2663" extrusionOk="0">
                  <a:moveTo>
                    <a:pt x="3485" y="0"/>
                  </a:moveTo>
                  <a:cubicBezTo>
                    <a:pt x="3109" y="126"/>
                    <a:pt x="2708" y="226"/>
                    <a:pt x="2307" y="326"/>
                  </a:cubicBezTo>
                  <a:cubicBezTo>
                    <a:pt x="1869" y="399"/>
                    <a:pt x="1422" y="438"/>
                    <a:pt x="972" y="438"/>
                  </a:cubicBezTo>
                  <a:cubicBezTo>
                    <a:pt x="649" y="438"/>
                    <a:pt x="325" y="418"/>
                    <a:pt x="1" y="376"/>
                  </a:cubicBezTo>
                  <a:lnTo>
                    <a:pt x="1" y="376"/>
                  </a:lnTo>
                  <a:cubicBezTo>
                    <a:pt x="26" y="552"/>
                    <a:pt x="51" y="727"/>
                    <a:pt x="51" y="903"/>
                  </a:cubicBezTo>
                  <a:cubicBezTo>
                    <a:pt x="101" y="1253"/>
                    <a:pt x="101" y="1604"/>
                    <a:pt x="276" y="1930"/>
                  </a:cubicBezTo>
                  <a:cubicBezTo>
                    <a:pt x="531" y="2392"/>
                    <a:pt x="1019" y="2663"/>
                    <a:pt x="1546" y="2663"/>
                  </a:cubicBezTo>
                  <a:cubicBezTo>
                    <a:pt x="1590" y="2663"/>
                    <a:pt x="1635" y="2661"/>
                    <a:pt x="1680" y="2657"/>
                  </a:cubicBezTo>
                  <a:cubicBezTo>
                    <a:pt x="2081" y="2607"/>
                    <a:pt x="2482" y="2607"/>
                    <a:pt x="2833" y="2431"/>
                  </a:cubicBezTo>
                  <a:cubicBezTo>
                    <a:pt x="3384" y="2156"/>
                    <a:pt x="3660" y="1579"/>
                    <a:pt x="3610" y="1003"/>
                  </a:cubicBezTo>
                  <a:cubicBezTo>
                    <a:pt x="3560" y="677"/>
                    <a:pt x="3535" y="351"/>
                    <a:pt x="3510" y="50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2865775" y="2994141"/>
              <a:ext cx="120804" cy="88201"/>
            </a:xfrm>
            <a:custGeom>
              <a:avLst/>
              <a:gdLst/>
              <a:ahLst/>
              <a:cxnLst/>
              <a:rect l="l" t="t" r="r" b="b"/>
              <a:pathLst>
                <a:path w="4161" h="3038" extrusionOk="0">
                  <a:moveTo>
                    <a:pt x="4035" y="0"/>
                  </a:moveTo>
                  <a:cubicBezTo>
                    <a:pt x="3935" y="25"/>
                    <a:pt x="3860" y="75"/>
                    <a:pt x="3760" y="100"/>
                  </a:cubicBezTo>
                  <a:lnTo>
                    <a:pt x="3785" y="150"/>
                  </a:lnTo>
                  <a:cubicBezTo>
                    <a:pt x="3810" y="451"/>
                    <a:pt x="3835" y="777"/>
                    <a:pt x="3885" y="1103"/>
                  </a:cubicBezTo>
                  <a:cubicBezTo>
                    <a:pt x="3935" y="1679"/>
                    <a:pt x="3659" y="2256"/>
                    <a:pt x="3108" y="2531"/>
                  </a:cubicBezTo>
                  <a:cubicBezTo>
                    <a:pt x="2757" y="2707"/>
                    <a:pt x="2356" y="2707"/>
                    <a:pt x="1955" y="2757"/>
                  </a:cubicBezTo>
                  <a:cubicBezTo>
                    <a:pt x="1910" y="2761"/>
                    <a:pt x="1865" y="2763"/>
                    <a:pt x="1821" y="2763"/>
                  </a:cubicBezTo>
                  <a:cubicBezTo>
                    <a:pt x="1294" y="2763"/>
                    <a:pt x="806" y="2492"/>
                    <a:pt x="551" y="2030"/>
                  </a:cubicBezTo>
                  <a:cubicBezTo>
                    <a:pt x="376" y="1704"/>
                    <a:pt x="376" y="1353"/>
                    <a:pt x="326" y="1003"/>
                  </a:cubicBezTo>
                  <a:cubicBezTo>
                    <a:pt x="326" y="827"/>
                    <a:pt x="301" y="652"/>
                    <a:pt x="276" y="476"/>
                  </a:cubicBezTo>
                  <a:cubicBezTo>
                    <a:pt x="176" y="476"/>
                    <a:pt x="100" y="451"/>
                    <a:pt x="0" y="451"/>
                  </a:cubicBezTo>
                  <a:cubicBezTo>
                    <a:pt x="25" y="551"/>
                    <a:pt x="25" y="677"/>
                    <a:pt x="50" y="777"/>
                  </a:cubicBezTo>
                  <a:cubicBezTo>
                    <a:pt x="50" y="877"/>
                    <a:pt x="50" y="1003"/>
                    <a:pt x="75" y="1103"/>
                  </a:cubicBezTo>
                  <a:cubicBezTo>
                    <a:pt x="75" y="1178"/>
                    <a:pt x="75" y="1253"/>
                    <a:pt x="100" y="1353"/>
                  </a:cubicBezTo>
                  <a:cubicBezTo>
                    <a:pt x="125" y="1604"/>
                    <a:pt x="176" y="1880"/>
                    <a:pt x="301" y="2105"/>
                  </a:cubicBezTo>
                  <a:cubicBezTo>
                    <a:pt x="583" y="2692"/>
                    <a:pt x="1194" y="3037"/>
                    <a:pt x="1827" y="3037"/>
                  </a:cubicBezTo>
                  <a:cubicBezTo>
                    <a:pt x="1870" y="3037"/>
                    <a:pt x="1912" y="3036"/>
                    <a:pt x="1955" y="3033"/>
                  </a:cubicBezTo>
                  <a:cubicBezTo>
                    <a:pt x="2356" y="2982"/>
                    <a:pt x="2757" y="2982"/>
                    <a:pt x="3108" y="2832"/>
                  </a:cubicBezTo>
                  <a:cubicBezTo>
                    <a:pt x="3659" y="2607"/>
                    <a:pt x="4060" y="2105"/>
                    <a:pt x="4135" y="1504"/>
                  </a:cubicBezTo>
                  <a:cubicBezTo>
                    <a:pt x="4161" y="1328"/>
                    <a:pt x="4161" y="1128"/>
                    <a:pt x="4135" y="927"/>
                  </a:cubicBezTo>
                  <a:cubicBezTo>
                    <a:pt x="4135" y="827"/>
                    <a:pt x="4110" y="752"/>
                    <a:pt x="4110" y="677"/>
                  </a:cubicBezTo>
                  <a:cubicBezTo>
                    <a:pt x="4085" y="551"/>
                    <a:pt x="4085" y="451"/>
                    <a:pt x="4060" y="326"/>
                  </a:cubicBezTo>
                  <a:cubicBezTo>
                    <a:pt x="4060" y="226"/>
                    <a:pt x="4035" y="100"/>
                    <a:pt x="403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2932695" y="2887156"/>
              <a:ext cx="71362" cy="33794"/>
            </a:xfrm>
            <a:custGeom>
              <a:avLst/>
              <a:gdLst/>
              <a:ahLst/>
              <a:cxnLst/>
              <a:rect l="l" t="t" r="r" b="b"/>
              <a:pathLst>
                <a:path w="2458" h="1164" extrusionOk="0">
                  <a:moveTo>
                    <a:pt x="2457" y="1"/>
                  </a:moveTo>
                  <a:cubicBezTo>
                    <a:pt x="2382" y="1"/>
                    <a:pt x="2307" y="26"/>
                    <a:pt x="2231" y="26"/>
                  </a:cubicBezTo>
                  <a:cubicBezTo>
                    <a:pt x="1505" y="101"/>
                    <a:pt x="753" y="176"/>
                    <a:pt x="1" y="276"/>
                  </a:cubicBezTo>
                  <a:cubicBezTo>
                    <a:pt x="138" y="804"/>
                    <a:pt x="653" y="1163"/>
                    <a:pt x="1201" y="1163"/>
                  </a:cubicBezTo>
                  <a:cubicBezTo>
                    <a:pt x="1252" y="1163"/>
                    <a:pt x="1303" y="1160"/>
                    <a:pt x="1354" y="1154"/>
                  </a:cubicBezTo>
                  <a:cubicBezTo>
                    <a:pt x="1956" y="1078"/>
                    <a:pt x="2432" y="602"/>
                    <a:pt x="2457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2624195" y="2591751"/>
              <a:ext cx="497007" cy="410055"/>
            </a:xfrm>
            <a:custGeom>
              <a:avLst/>
              <a:gdLst/>
              <a:ahLst/>
              <a:cxnLst/>
              <a:rect l="l" t="t" r="r" b="b"/>
              <a:pathLst>
                <a:path w="17119" h="14124" extrusionOk="0">
                  <a:moveTo>
                    <a:pt x="14915" y="5511"/>
                  </a:moveTo>
                  <a:cubicBezTo>
                    <a:pt x="15296" y="5511"/>
                    <a:pt x="15643" y="6021"/>
                    <a:pt x="15715" y="6692"/>
                  </a:cubicBezTo>
                  <a:cubicBezTo>
                    <a:pt x="15790" y="7394"/>
                    <a:pt x="15539" y="7995"/>
                    <a:pt x="15138" y="8045"/>
                  </a:cubicBezTo>
                  <a:cubicBezTo>
                    <a:pt x="15121" y="8048"/>
                    <a:pt x="15104" y="8049"/>
                    <a:pt x="15087" y="8049"/>
                  </a:cubicBezTo>
                  <a:cubicBezTo>
                    <a:pt x="14706" y="8049"/>
                    <a:pt x="14358" y="7514"/>
                    <a:pt x="14286" y="6842"/>
                  </a:cubicBezTo>
                  <a:cubicBezTo>
                    <a:pt x="14211" y="6141"/>
                    <a:pt x="14461" y="5539"/>
                    <a:pt x="14862" y="5514"/>
                  </a:cubicBezTo>
                  <a:cubicBezTo>
                    <a:pt x="14880" y="5512"/>
                    <a:pt x="14898" y="5511"/>
                    <a:pt x="14915" y="5511"/>
                  </a:cubicBezTo>
                  <a:close/>
                  <a:moveTo>
                    <a:pt x="7319" y="6415"/>
                  </a:moveTo>
                  <a:cubicBezTo>
                    <a:pt x="7687" y="6415"/>
                    <a:pt x="8047" y="6934"/>
                    <a:pt x="8121" y="7619"/>
                  </a:cubicBezTo>
                  <a:cubicBezTo>
                    <a:pt x="8196" y="8321"/>
                    <a:pt x="7945" y="8923"/>
                    <a:pt x="7569" y="8973"/>
                  </a:cubicBezTo>
                  <a:cubicBezTo>
                    <a:pt x="7560" y="8973"/>
                    <a:pt x="7551" y="8974"/>
                    <a:pt x="7542" y="8974"/>
                  </a:cubicBezTo>
                  <a:cubicBezTo>
                    <a:pt x="7151" y="8974"/>
                    <a:pt x="6791" y="8455"/>
                    <a:pt x="6717" y="7770"/>
                  </a:cubicBezTo>
                  <a:cubicBezTo>
                    <a:pt x="6642" y="7068"/>
                    <a:pt x="6893" y="6466"/>
                    <a:pt x="7294" y="6416"/>
                  </a:cubicBezTo>
                  <a:cubicBezTo>
                    <a:pt x="7302" y="6416"/>
                    <a:pt x="7311" y="6415"/>
                    <a:pt x="7319" y="6415"/>
                  </a:cubicBezTo>
                  <a:close/>
                  <a:moveTo>
                    <a:pt x="11454" y="7519"/>
                  </a:moveTo>
                  <a:cubicBezTo>
                    <a:pt x="11680" y="7519"/>
                    <a:pt x="11880" y="7544"/>
                    <a:pt x="12055" y="7669"/>
                  </a:cubicBezTo>
                  <a:cubicBezTo>
                    <a:pt x="12356" y="7870"/>
                    <a:pt x="12532" y="8246"/>
                    <a:pt x="12431" y="8622"/>
                  </a:cubicBezTo>
                  <a:cubicBezTo>
                    <a:pt x="12306" y="8973"/>
                    <a:pt x="11980" y="9198"/>
                    <a:pt x="11629" y="9248"/>
                  </a:cubicBezTo>
                  <a:cubicBezTo>
                    <a:pt x="11621" y="9251"/>
                    <a:pt x="11613" y="9252"/>
                    <a:pt x="11605" y="9252"/>
                  </a:cubicBezTo>
                  <a:cubicBezTo>
                    <a:pt x="11539" y="9252"/>
                    <a:pt x="11479" y="9168"/>
                    <a:pt x="11479" y="9123"/>
                  </a:cubicBezTo>
                  <a:cubicBezTo>
                    <a:pt x="11479" y="9048"/>
                    <a:pt x="11554" y="8998"/>
                    <a:pt x="11629" y="8973"/>
                  </a:cubicBezTo>
                  <a:cubicBezTo>
                    <a:pt x="11955" y="8948"/>
                    <a:pt x="12231" y="8647"/>
                    <a:pt x="12181" y="8296"/>
                  </a:cubicBezTo>
                  <a:cubicBezTo>
                    <a:pt x="12133" y="7989"/>
                    <a:pt x="11818" y="7793"/>
                    <a:pt x="11509" y="7793"/>
                  </a:cubicBezTo>
                  <a:cubicBezTo>
                    <a:pt x="11491" y="7793"/>
                    <a:pt x="11472" y="7793"/>
                    <a:pt x="11454" y="7795"/>
                  </a:cubicBezTo>
                  <a:cubicBezTo>
                    <a:pt x="11379" y="7795"/>
                    <a:pt x="11329" y="7720"/>
                    <a:pt x="11329" y="7669"/>
                  </a:cubicBezTo>
                  <a:cubicBezTo>
                    <a:pt x="11329" y="7594"/>
                    <a:pt x="11379" y="7544"/>
                    <a:pt x="11454" y="7519"/>
                  </a:cubicBezTo>
                  <a:close/>
                  <a:moveTo>
                    <a:pt x="13238" y="9895"/>
                  </a:moveTo>
                  <a:cubicBezTo>
                    <a:pt x="13296" y="9895"/>
                    <a:pt x="13334" y="9957"/>
                    <a:pt x="13334" y="10000"/>
                  </a:cubicBezTo>
                  <a:cubicBezTo>
                    <a:pt x="13334" y="10000"/>
                    <a:pt x="13359" y="10025"/>
                    <a:pt x="13359" y="10025"/>
                  </a:cubicBezTo>
                  <a:cubicBezTo>
                    <a:pt x="13434" y="10852"/>
                    <a:pt x="12757" y="11504"/>
                    <a:pt x="11980" y="11604"/>
                  </a:cubicBezTo>
                  <a:cubicBezTo>
                    <a:pt x="11931" y="11609"/>
                    <a:pt x="11882" y="11611"/>
                    <a:pt x="11834" y="11611"/>
                  </a:cubicBezTo>
                  <a:cubicBezTo>
                    <a:pt x="11089" y="11611"/>
                    <a:pt x="10420" y="11079"/>
                    <a:pt x="10326" y="10326"/>
                  </a:cubicBezTo>
                  <a:cubicBezTo>
                    <a:pt x="10326" y="10251"/>
                    <a:pt x="10401" y="10201"/>
                    <a:pt x="10476" y="10201"/>
                  </a:cubicBezTo>
                  <a:cubicBezTo>
                    <a:pt x="10577" y="10176"/>
                    <a:pt x="10702" y="10176"/>
                    <a:pt x="10802" y="10151"/>
                  </a:cubicBezTo>
                  <a:lnTo>
                    <a:pt x="13208" y="9900"/>
                  </a:lnTo>
                  <a:cubicBezTo>
                    <a:pt x="13219" y="9897"/>
                    <a:pt x="13228" y="9895"/>
                    <a:pt x="13238" y="9895"/>
                  </a:cubicBezTo>
                  <a:close/>
                  <a:moveTo>
                    <a:pt x="11504" y="0"/>
                  </a:moveTo>
                  <a:cubicBezTo>
                    <a:pt x="9775" y="3609"/>
                    <a:pt x="3584" y="5664"/>
                    <a:pt x="3584" y="5664"/>
                  </a:cubicBezTo>
                  <a:lnTo>
                    <a:pt x="3785" y="8547"/>
                  </a:lnTo>
                  <a:cubicBezTo>
                    <a:pt x="3785" y="8547"/>
                    <a:pt x="3484" y="7920"/>
                    <a:pt x="3008" y="7394"/>
                  </a:cubicBezTo>
                  <a:cubicBezTo>
                    <a:pt x="2632" y="6993"/>
                    <a:pt x="2131" y="6867"/>
                    <a:pt x="1780" y="6842"/>
                  </a:cubicBezTo>
                  <a:lnTo>
                    <a:pt x="1755" y="6842"/>
                  </a:lnTo>
                  <a:cubicBezTo>
                    <a:pt x="727" y="7043"/>
                    <a:pt x="0" y="8045"/>
                    <a:pt x="301" y="9098"/>
                  </a:cubicBezTo>
                  <a:cubicBezTo>
                    <a:pt x="539" y="9904"/>
                    <a:pt x="1285" y="10375"/>
                    <a:pt x="2061" y="10375"/>
                  </a:cubicBezTo>
                  <a:cubicBezTo>
                    <a:pt x="2347" y="10375"/>
                    <a:pt x="2637" y="10311"/>
                    <a:pt x="2908" y="10176"/>
                  </a:cubicBezTo>
                  <a:cubicBezTo>
                    <a:pt x="2934" y="10158"/>
                    <a:pt x="2961" y="10150"/>
                    <a:pt x="2985" y="10150"/>
                  </a:cubicBezTo>
                  <a:cubicBezTo>
                    <a:pt x="3030" y="10150"/>
                    <a:pt x="3067" y="10177"/>
                    <a:pt x="3083" y="10226"/>
                  </a:cubicBezTo>
                  <a:cubicBezTo>
                    <a:pt x="3183" y="10351"/>
                    <a:pt x="3258" y="10502"/>
                    <a:pt x="3359" y="10652"/>
                  </a:cubicBezTo>
                  <a:cubicBezTo>
                    <a:pt x="3810" y="9925"/>
                    <a:pt x="4587" y="9399"/>
                    <a:pt x="5514" y="9299"/>
                  </a:cubicBezTo>
                  <a:cubicBezTo>
                    <a:pt x="5607" y="9290"/>
                    <a:pt x="5699" y="9285"/>
                    <a:pt x="5791" y="9285"/>
                  </a:cubicBezTo>
                  <a:cubicBezTo>
                    <a:pt x="7257" y="9285"/>
                    <a:pt x="8530" y="10395"/>
                    <a:pt x="8672" y="11905"/>
                  </a:cubicBezTo>
                  <a:cubicBezTo>
                    <a:pt x="8747" y="12682"/>
                    <a:pt x="8497" y="13409"/>
                    <a:pt x="8045" y="13985"/>
                  </a:cubicBezTo>
                  <a:cubicBezTo>
                    <a:pt x="8521" y="14078"/>
                    <a:pt x="9005" y="14123"/>
                    <a:pt x="9490" y="14123"/>
                  </a:cubicBezTo>
                  <a:cubicBezTo>
                    <a:pt x="11632" y="14123"/>
                    <a:pt x="13773" y="13231"/>
                    <a:pt x="15163" y="11554"/>
                  </a:cubicBezTo>
                  <a:cubicBezTo>
                    <a:pt x="15188" y="11529"/>
                    <a:pt x="15188" y="11504"/>
                    <a:pt x="15213" y="11479"/>
                  </a:cubicBezTo>
                  <a:cubicBezTo>
                    <a:pt x="14737" y="11178"/>
                    <a:pt x="14411" y="10702"/>
                    <a:pt x="14361" y="10126"/>
                  </a:cubicBezTo>
                  <a:cubicBezTo>
                    <a:pt x="14236" y="9098"/>
                    <a:pt x="15013" y="8196"/>
                    <a:pt x="16065" y="8070"/>
                  </a:cubicBezTo>
                  <a:cubicBezTo>
                    <a:pt x="16133" y="8064"/>
                    <a:pt x="16198" y="8061"/>
                    <a:pt x="16262" y="8061"/>
                  </a:cubicBezTo>
                  <a:cubicBezTo>
                    <a:pt x="16437" y="8061"/>
                    <a:pt x="16602" y="8084"/>
                    <a:pt x="16767" y="8121"/>
                  </a:cubicBezTo>
                  <a:cubicBezTo>
                    <a:pt x="16817" y="7920"/>
                    <a:pt x="16868" y="7720"/>
                    <a:pt x="16893" y="7519"/>
                  </a:cubicBezTo>
                  <a:cubicBezTo>
                    <a:pt x="17043" y="6492"/>
                    <a:pt x="17118" y="5464"/>
                    <a:pt x="17068" y="4411"/>
                  </a:cubicBezTo>
                  <a:cubicBezTo>
                    <a:pt x="14737" y="3760"/>
                    <a:pt x="11504" y="0"/>
                    <a:pt x="11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3037473" y="2825782"/>
              <a:ext cx="73539" cy="99262"/>
            </a:xfrm>
            <a:custGeom>
              <a:avLst/>
              <a:gdLst/>
              <a:ahLst/>
              <a:cxnLst/>
              <a:rect l="l" t="t" r="r" b="b"/>
              <a:pathLst>
                <a:path w="2533" h="3419" extrusionOk="0">
                  <a:moveTo>
                    <a:pt x="2014" y="0"/>
                  </a:moveTo>
                  <a:cubicBezTo>
                    <a:pt x="1954" y="0"/>
                    <a:pt x="1893" y="3"/>
                    <a:pt x="1830" y="9"/>
                  </a:cubicBezTo>
                  <a:cubicBezTo>
                    <a:pt x="778" y="135"/>
                    <a:pt x="1" y="1037"/>
                    <a:pt x="126" y="2065"/>
                  </a:cubicBezTo>
                  <a:cubicBezTo>
                    <a:pt x="176" y="2641"/>
                    <a:pt x="502" y="3117"/>
                    <a:pt x="978" y="3418"/>
                  </a:cubicBezTo>
                  <a:cubicBezTo>
                    <a:pt x="1755" y="2441"/>
                    <a:pt x="2257" y="1288"/>
                    <a:pt x="2532" y="85"/>
                  </a:cubicBezTo>
                  <a:cubicBezTo>
                    <a:pt x="2363" y="28"/>
                    <a:pt x="2194" y="0"/>
                    <a:pt x="2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2721686" y="2861318"/>
              <a:ext cx="156485" cy="136482"/>
            </a:xfrm>
            <a:custGeom>
              <a:avLst/>
              <a:gdLst/>
              <a:ahLst/>
              <a:cxnLst/>
              <a:rect l="l" t="t" r="r" b="b"/>
              <a:pathLst>
                <a:path w="5390" h="4701" extrusionOk="0">
                  <a:moveTo>
                    <a:pt x="2433" y="0"/>
                  </a:moveTo>
                  <a:cubicBezTo>
                    <a:pt x="2341" y="0"/>
                    <a:pt x="2249" y="5"/>
                    <a:pt x="2156" y="14"/>
                  </a:cubicBezTo>
                  <a:cubicBezTo>
                    <a:pt x="1229" y="114"/>
                    <a:pt x="452" y="640"/>
                    <a:pt x="1" y="1367"/>
                  </a:cubicBezTo>
                  <a:cubicBezTo>
                    <a:pt x="953" y="2871"/>
                    <a:pt x="2357" y="4049"/>
                    <a:pt x="4111" y="4550"/>
                  </a:cubicBezTo>
                  <a:cubicBezTo>
                    <a:pt x="4286" y="4600"/>
                    <a:pt x="4487" y="4650"/>
                    <a:pt x="4687" y="4700"/>
                  </a:cubicBezTo>
                  <a:cubicBezTo>
                    <a:pt x="5139" y="4124"/>
                    <a:pt x="5389" y="3397"/>
                    <a:pt x="5314" y="2620"/>
                  </a:cubicBezTo>
                  <a:cubicBezTo>
                    <a:pt x="5172" y="1110"/>
                    <a:pt x="3899" y="0"/>
                    <a:pt x="24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2923985" y="2879027"/>
              <a:ext cx="90233" cy="49849"/>
            </a:xfrm>
            <a:custGeom>
              <a:avLst/>
              <a:gdLst/>
              <a:ahLst/>
              <a:cxnLst/>
              <a:rect l="l" t="t" r="r" b="b"/>
              <a:pathLst>
                <a:path w="3108" h="1717" extrusionOk="0">
                  <a:moveTo>
                    <a:pt x="2757" y="281"/>
                  </a:moveTo>
                  <a:cubicBezTo>
                    <a:pt x="2732" y="882"/>
                    <a:pt x="2256" y="1358"/>
                    <a:pt x="1654" y="1434"/>
                  </a:cubicBezTo>
                  <a:cubicBezTo>
                    <a:pt x="1603" y="1440"/>
                    <a:pt x="1552" y="1443"/>
                    <a:pt x="1501" y="1443"/>
                  </a:cubicBezTo>
                  <a:cubicBezTo>
                    <a:pt x="953" y="1443"/>
                    <a:pt x="438" y="1084"/>
                    <a:pt x="301" y="556"/>
                  </a:cubicBezTo>
                  <a:cubicBezTo>
                    <a:pt x="1053" y="456"/>
                    <a:pt x="1805" y="381"/>
                    <a:pt x="2531" y="306"/>
                  </a:cubicBezTo>
                  <a:cubicBezTo>
                    <a:pt x="2607" y="306"/>
                    <a:pt x="2682" y="281"/>
                    <a:pt x="2757" y="281"/>
                  </a:cubicBezTo>
                  <a:close/>
                  <a:moveTo>
                    <a:pt x="2912" y="0"/>
                  </a:moveTo>
                  <a:cubicBezTo>
                    <a:pt x="2902" y="0"/>
                    <a:pt x="2893" y="2"/>
                    <a:pt x="2882" y="5"/>
                  </a:cubicBezTo>
                  <a:lnTo>
                    <a:pt x="476" y="256"/>
                  </a:lnTo>
                  <a:cubicBezTo>
                    <a:pt x="376" y="281"/>
                    <a:pt x="251" y="281"/>
                    <a:pt x="150" y="306"/>
                  </a:cubicBezTo>
                  <a:cubicBezTo>
                    <a:pt x="75" y="306"/>
                    <a:pt x="0" y="356"/>
                    <a:pt x="0" y="431"/>
                  </a:cubicBezTo>
                  <a:cubicBezTo>
                    <a:pt x="94" y="1184"/>
                    <a:pt x="763" y="1716"/>
                    <a:pt x="1508" y="1716"/>
                  </a:cubicBezTo>
                  <a:cubicBezTo>
                    <a:pt x="1556" y="1716"/>
                    <a:pt x="1605" y="1714"/>
                    <a:pt x="1654" y="1709"/>
                  </a:cubicBezTo>
                  <a:cubicBezTo>
                    <a:pt x="2431" y="1609"/>
                    <a:pt x="3108" y="957"/>
                    <a:pt x="3033" y="130"/>
                  </a:cubicBezTo>
                  <a:cubicBezTo>
                    <a:pt x="3033" y="130"/>
                    <a:pt x="3008" y="105"/>
                    <a:pt x="3008" y="105"/>
                  </a:cubicBezTo>
                  <a:cubicBezTo>
                    <a:pt x="3008" y="62"/>
                    <a:pt x="2970" y="0"/>
                    <a:pt x="291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3036747" y="2751720"/>
              <a:ext cx="45871" cy="73714"/>
            </a:xfrm>
            <a:custGeom>
              <a:avLst/>
              <a:gdLst/>
              <a:ahLst/>
              <a:cxnLst/>
              <a:rect l="l" t="t" r="r" b="b"/>
              <a:pathLst>
                <a:path w="1580" h="2539" extrusionOk="0">
                  <a:moveTo>
                    <a:pt x="705" y="1"/>
                  </a:moveTo>
                  <a:cubicBezTo>
                    <a:pt x="688" y="1"/>
                    <a:pt x="670" y="2"/>
                    <a:pt x="652" y="4"/>
                  </a:cubicBezTo>
                  <a:cubicBezTo>
                    <a:pt x="251" y="29"/>
                    <a:pt x="1" y="631"/>
                    <a:pt x="76" y="1332"/>
                  </a:cubicBezTo>
                  <a:cubicBezTo>
                    <a:pt x="148" y="2004"/>
                    <a:pt x="496" y="2539"/>
                    <a:pt x="877" y="2539"/>
                  </a:cubicBezTo>
                  <a:cubicBezTo>
                    <a:pt x="894" y="2539"/>
                    <a:pt x="911" y="2538"/>
                    <a:pt x="928" y="2535"/>
                  </a:cubicBezTo>
                  <a:cubicBezTo>
                    <a:pt x="1329" y="2485"/>
                    <a:pt x="1580" y="1884"/>
                    <a:pt x="1505" y="1182"/>
                  </a:cubicBezTo>
                  <a:cubicBezTo>
                    <a:pt x="1433" y="511"/>
                    <a:pt x="1086" y="1"/>
                    <a:pt x="705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817000" y="2777994"/>
              <a:ext cx="45146" cy="74294"/>
            </a:xfrm>
            <a:custGeom>
              <a:avLst/>
              <a:gdLst/>
              <a:ahLst/>
              <a:cxnLst/>
              <a:rect l="l" t="t" r="r" b="b"/>
              <a:pathLst>
                <a:path w="1555" h="2559" extrusionOk="0">
                  <a:moveTo>
                    <a:pt x="678" y="0"/>
                  </a:moveTo>
                  <a:cubicBezTo>
                    <a:pt x="670" y="0"/>
                    <a:pt x="661" y="1"/>
                    <a:pt x="653" y="1"/>
                  </a:cubicBezTo>
                  <a:cubicBezTo>
                    <a:pt x="252" y="51"/>
                    <a:pt x="1" y="653"/>
                    <a:pt x="76" y="1355"/>
                  </a:cubicBezTo>
                  <a:cubicBezTo>
                    <a:pt x="150" y="2040"/>
                    <a:pt x="510" y="2559"/>
                    <a:pt x="901" y="2559"/>
                  </a:cubicBezTo>
                  <a:cubicBezTo>
                    <a:pt x="910" y="2559"/>
                    <a:pt x="919" y="2558"/>
                    <a:pt x="928" y="2558"/>
                  </a:cubicBezTo>
                  <a:cubicBezTo>
                    <a:pt x="1304" y="2508"/>
                    <a:pt x="1555" y="1906"/>
                    <a:pt x="1480" y="1204"/>
                  </a:cubicBezTo>
                  <a:cubicBezTo>
                    <a:pt x="1406" y="519"/>
                    <a:pt x="1046" y="0"/>
                    <a:pt x="678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2953075" y="2810046"/>
              <a:ext cx="34955" cy="50342"/>
            </a:xfrm>
            <a:custGeom>
              <a:avLst/>
              <a:gdLst/>
              <a:ahLst/>
              <a:cxnLst/>
              <a:rect l="l" t="t" r="r" b="b"/>
              <a:pathLst>
                <a:path w="1204" h="1734" extrusionOk="0">
                  <a:moveTo>
                    <a:pt x="126" y="0"/>
                  </a:moveTo>
                  <a:cubicBezTo>
                    <a:pt x="51" y="25"/>
                    <a:pt x="1" y="75"/>
                    <a:pt x="1" y="150"/>
                  </a:cubicBezTo>
                  <a:cubicBezTo>
                    <a:pt x="1" y="201"/>
                    <a:pt x="51" y="276"/>
                    <a:pt x="126" y="276"/>
                  </a:cubicBezTo>
                  <a:cubicBezTo>
                    <a:pt x="144" y="274"/>
                    <a:pt x="163" y="274"/>
                    <a:pt x="181" y="274"/>
                  </a:cubicBezTo>
                  <a:cubicBezTo>
                    <a:pt x="490" y="274"/>
                    <a:pt x="805" y="470"/>
                    <a:pt x="853" y="777"/>
                  </a:cubicBezTo>
                  <a:cubicBezTo>
                    <a:pt x="903" y="1128"/>
                    <a:pt x="627" y="1429"/>
                    <a:pt x="301" y="1454"/>
                  </a:cubicBezTo>
                  <a:cubicBezTo>
                    <a:pt x="226" y="1479"/>
                    <a:pt x="151" y="1529"/>
                    <a:pt x="151" y="1604"/>
                  </a:cubicBezTo>
                  <a:cubicBezTo>
                    <a:pt x="151" y="1649"/>
                    <a:pt x="211" y="1733"/>
                    <a:pt x="277" y="1733"/>
                  </a:cubicBezTo>
                  <a:cubicBezTo>
                    <a:pt x="285" y="1733"/>
                    <a:pt x="293" y="1732"/>
                    <a:pt x="301" y="1729"/>
                  </a:cubicBezTo>
                  <a:cubicBezTo>
                    <a:pt x="652" y="1679"/>
                    <a:pt x="978" y="1454"/>
                    <a:pt x="1103" y="1103"/>
                  </a:cubicBezTo>
                  <a:cubicBezTo>
                    <a:pt x="1204" y="727"/>
                    <a:pt x="1028" y="351"/>
                    <a:pt x="727" y="150"/>
                  </a:cubicBezTo>
                  <a:cubicBezTo>
                    <a:pt x="552" y="25"/>
                    <a:pt x="352" y="0"/>
                    <a:pt x="1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2480107" y="2363091"/>
              <a:ext cx="851378" cy="950205"/>
            </a:xfrm>
            <a:custGeom>
              <a:avLst/>
              <a:gdLst/>
              <a:ahLst/>
              <a:cxnLst/>
              <a:rect l="l" t="t" r="r" b="b"/>
              <a:pathLst>
                <a:path w="29325" h="32729" extrusionOk="0">
                  <a:moveTo>
                    <a:pt x="16467" y="7876"/>
                  </a:moveTo>
                  <a:cubicBezTo>
                    <a:pt x="16467" y="7876"/>
                    <a:pt x="19700" y="11636"/>
                    <a:pt x="22031" y="12287"/>
                  </a:cubicBezTo>
                  <a:cubicBezTo>
                    <a:pt x="22081" y="13340"/>
                    <a:pt x="22006" y="14368"/>
                    <a:pt x="21856" y="15395"/>
                  </a:cubicBezTo>
                  <a:cubicBezTo>
                    <a:pt x="21831" y="15596"/>
                    <a:pt x="21780" y="15796"/>
                    <a:pt x="21730" y="16022"/>
                  </a:cubicBezTo>
                  <a:cubicBezTo>
                    <a:pt x="21455" y="17225"/>
                    <a:pt x="20953" y="18378"/>
                    <a:pt x="20176" y="19355"/>
                  </a:cubicBezTo>
                  <a:cubicBezTo>
                    <a:pt x="20151" y="19380"/>
                    <a:pt x="20151" y="19405"/>
                    <a:pt x="20126" y="19430"/>
                  </a:cubicBezTo>
                  <a:cubicBezTo>
                    <a:pt x="18736" y="21107"/>
                    <a:pt x="16595" y="21999"/>
                    <a:pt x="14453" y="21999"/>
                  </a:cubicBezTo>
                  <a:cubicBezTo>
                    <a:pt x="13968" y="21999"/>
                    <a:pt x="13484" y="21954"/>
                    <a:pt x="13008" y="21861"/>
                  </a:cubicBezTo>
                  <a:cubicBezTo>
                    <a:pt x="12808" y="21811"/>
                    <a:pt x="12607" y="21761"/>
                    <a:pt x="12432" y="21711"/>
                  </a:cubicBezTo>
                  <a:cubicBezTo>
                    <a:pt x="10678" y="21210"/>
                    <a:pt x="9274" y="20032"/>
                    <a:pt x="8322" y="18528"/>
                  </a:cubicBezTo>
                  <a:cubicBezTo>
                    <a:pt x="8221" y="18378"/>
                    <a:pt x="8146" y="18227"/>
                    <a:pt x="8046" y="18102"/>
                  </a:cubicBezTo>
                  <a:cubicBezTo>
                    <a:pt x="8030" y="18053"/>
                    <a:pt x="7993" y="18026"/>
                    <a:pt x="7948" y="18026"/>
                  </a:cubicBezTo>
                  <a:cubicBezTo>
                    <a:pt x="7924" y="18026"/>
                    <a:pt x="7897" y="18034"/>
                    <a:pt x="7871" y="18052"/>
                  </a:cubicBezTo>
                  <a:cubicBezTo>
                    <a:pt x="7600" y="18187"/>
                    <a:pt x="7310" y="18251"/>
                    <a:pt x="7024" y="18251"/>
                  </a:cubicBezTo>
                  <a:cubicBezTo>
                    <a:pt x="6248" y="18251"/>
                    <a:pt x="5502" y="17780"/>
                    <a:pt x="5264" y="16974"/>
                  </a:cubicBezTo>
                  <a:cubicBezTo>
                    <a:pt x="4963" y="15921"/>
                    <a:pt x="5690" y="14919"/>
                    <a:pt x="6718" y="14718"/>
                  </a:cubicBezTo>
                  <a:lnTo>
                    <a:pt x="6743" y="14718"/>
                  </a:lnTo>
                  <a:cubicBezTo>
                    <a:pt x="7094" y="14743"/>
                    <a:pt x="7595" y="14869"/>
                    <a:pt x="7971" y="15270"/>
                  </a:cubicBezTo>
                  <a:cubicBezTo>
                    <a:pt x="8447" y="15796"/>
                    <a:pt x="8748" y="16423"/>
                    <a:pt x="8748" y="16423"/>
                  </a:cubicBezTo>
                  <a:lnTo>
                    <a:pt x="8547" y="13540"/>
                  </a:lnTo>
                  <a:cubicBezTo>
                    <a:pt x="8547" y="13540"/>
                    <a:pt x="14738" y="11485"/>
                    <a:pt x="16467" y="7876"/>
                  </a:cubicBezTo>
                  <a:close/>
                  <a:moveTo>
                    <a:pt x="5473" y="0"/>
                  </a:moveTo>
                  <a:cubicBezTo>
                    <a:pt x="5127" y="0"/>
                    <a:pt x="4798" y="49"/>
                    <a:pt x="4487" y="132"/>
                  </a:cubicBezTo>
                  <a:cubicBezTo>
                    <a:pt x="4412" y="157"/>
                    <a:pt x="4312" y="182"/>
                    <a:pt x="4236" y="232"/>
                  </a:cubicBezTo>
                  <a:cubicBezTo>
                    <a:pt x="2908" y="683"/>
                    <a:pt x="1906" y="1811"/>
                    <a:pt x="1630" y="3190"/>
                  </a:cubicBezTo>
                  <a:cubicBezTo>
                    <a:pt x="1605" y="3315"/>
                    <a:pt x="1580" y="3415"/>
                    <a:pt x="1580" y="3540"/>
                  </a:cubicBezTo>
                  <a:cubicBezTo>
                    <a:pt x="1555" y="3666"/>
                    <a:pt x="1555" y="3766"/>
                    <a:pt x="1530" y="3866"/>
                  </a:cubicBezTo>
                  <a:cubicBezTo>
                    <a:pt x="1530" y="4017"/>
                    <a:pt x="1555" y="4167"/>
                    <a:pt x="1555" y="4317"/>
                  </a:cubicBezTo>
                  <a:cubicBezTo>
                    <a:pt x="1605" y="5044"/>
                    <a:pt x="1855" y="5721"/>
                    <a:pt x="2256" y="6272"/>
                  </a:cubicBezTo>
                  <a:cubicBezTo>
                    <a:pt x="2432" y="6523"/>
                    <a:pt x="2607" y="6748"/>
                    <a:pt x="2833" y="6949"/>
                  </a:cubicBezTo>
                  <a:cubicBezTo>
                    <a:pt x="2933" y="7049"/>
                    <a:pt x="3033" y="7124"/>
                    <a:pt x="3134" y="7200"/>
                  </a:cubicBezTo>
                  <a:cubicBezTo>
                    <a:pt x="3660" y="7601"/>
                    <a:pt x="4261" y="7851"/>
                    <a:pt x="4938" y="7977"/>
                  </a:cubicBezTo>
                  <a:cubicBezTo>
                    <a:pt x="4537" y="8628"/>
                    <a:pt x="4211" y="9380"/>
                    <a:pt x="4036" y="10207"/>
                  </a:cubicBezTo>
                  <a:cubicBezTo>
                    <a:pt x="4011" y="10307"/>
                    <a:pt x="4011" y="10408"/>
                    <a:pt x="3986" y="10483"/>
                  </a:cubicBezTo>
                  <a:cubicBezTo>
                    <a:pt x="3986" y="10533"/>
                    <a:pt x="3961" y="10583"/>
                    <a:pt x="3961" y="10633"/>
                  </a:cubicBezTo>
                  <a:cubicBezTo>
                    <a:pt x="3911" y="10934"/>
                    <a:pt x="3860" y="11260"/>
                    <a:pt x="3860" y="11561"/>
                  </a:cubicBezTo>
                  <a:cubicBezTo>
                    <a:pt x="3835" y="11836"/>
                    <a:pt x="3835" y="12087"/>
                    <a:pt x="3835" y="12363"/>
                  </a:cubicBezTo>
                  <a:cubicBezTo>
                    <a:pt x="3835" y="12513"/>
                    <a:pt x="3835" y="12688"/>
                    <a:pt x="3860" y="12839"/>
                  </a:cubicBezTo>
                  <a:cubicBezTo>
                    <a:pt x="3860" y="12839"/>
                    <a:pt x="3860" y="12889"/>
                    <a:pt x="3860" y="12964"/>
                  </a:cubicBezTo>
                  <a:cubicBezTo>
                    <a:pt x="3835" y="13290"/>
                    <a:pt x="3810" y="14418"/>
                    <a:pt x="4136" y="15721"/>
                  </a:cubicBezTo>
                  <a:cubicBezTo>
                    <a:pt x="4437" y="16824"/>
                    <a:pt x="4988" y="17776"/>
                    <a:pt x="5665" y="18553"/>
                  </a:cubicBezTo>
                  <a:cubicBezTo>
                    <a:pt x="5189" y="20132"/>
                    <a:pt x="4562" y="21034"/>
                    <a:pt x="3911" y="21711"/>
                  </a:cubicBezTo>
                  <a:cubicBezTo>
                    <a:pt x="3860" y="21761"/>
                    <a:pt x="3810" y="21811"/>
                    <a:pt x="3760" y="21861"/>
                  </a:cubicBezTo>
                  <a:cubicBezTo>
                    <a:pt x="3134" y="22488"/>
                    <a:pt x="2482" y="22939"/>
                    <a:pt x="1855" y="23666"/>
                  </a:cubicBezTo>
                  <a:cubicBezTo>
                    <a:pt x="1705" y="23841"/>
                    <a:pt x="1555" y="24042"/>
                    <a:pt x="1429" y="24292"/>
                  </a:cubicBezTo>
                  <a:cubicBezTo>
                    <a:pt x="452" y="25997"/>
                    <a:pt x="1" y="29079"/>
                    <a:pt x="2332" y="31059"/>
                  </a:cubicBezTo>
                  <a:cubicBezTo>
                    <a:pt x="2407" y="31109"/>
                    <a:pt x="2457" y="31185"/>
                    <a:pt x="2532" y="31235"/>
                  </a:cubicBezTo>
                  <a:cubicBezTo>
                    <a:pt x="3359" y="31836"/>
                    <a:pt x="4462" y="32338"/>
                    <a:pt x="5941" y="32613"/>
                  </a:cubicBezTo>
                  <a:cubicBezTo>
                    <a:pt x="6345" y="32692"/>
                    <a:pt x="6728" y="32729"/>
                    <a:pt x="7092" y="32729"/>
                  </a:cubicBezTo>
                  <a:cubicBezTo>
                    <a:pt x="8462" y="32729"/>
                    <a:pt x="9545" y="32203"/>
                    <a:pt x="10377" y="31410"/>
                  </a:cubicBezTo>
                  <a:cubicBezTo>
                    <a:pt x="11931" y="29932"/>
                    <a:pt x="12733" y="27551"/>
                    <a:pt x="13084" y="25721"/>
                  </a:cubicBezTo>
                  <a:cubicBezTo>
                    <a:pt x="13109" y="25646"/>
                    <a:pt x="13109" y="25571"/>
                    <a:pt x="13134" y="25495"/>
                  </a:cubicBezTo>
                  <a:cubicBezTo>
                    <a:pt x="12758" y="25195"/>
                    <a:pt x="12532" y="24844"/>
                    <a:pt x="12482" y="24443"/>
                  </a:cubicBezTo>
                  <a:cubicBezTo>
                    <a:pt x="12407" y="23841"/>
                    <a:pt x="12758" y="23265"/>
                    <a:pt x="13359" y="22839"/>
                  </a:cubicBezTo>
                  <a:cubicBezTo>
                    <a:pt x="13334" y="22739"/>
                    <a:pt x="13334" y="22613"/>
                    <a:pt x="13334" y="22513"/>
                  </a:cubicBezTo>
                  <a:cubicBezTo>
                    <a:pt x="13309" y="22413"/>
                    <a:pt x="13309" y="22287"/>
                    <a:pt x="13284" y="22187"/>
                  </a:cubicBezTo>
                  <a:cubicBezTo>
                    <a:pt x="13384" y="22187"/>
                    <a:pt x="13460" y="22212"/>
                    <a:pt x="13560" y="22212"/>
                  </a:cubicBezTo>
                  <a:cubicBezTo>
                    <a:pt x="13884" y="22254"/>
                    <a:pt x="14208" y="22274"/>
                    <a:pt x="14531" y="22274"/>
                  </a:cubicBezTo>
                  <a:cubicBezTo>
                    <a:pt x="14981" y="22274"/>
                    <a:pt x="15428" y="22235"/>
                    <a:pt x="15866" y="22162"/>
                  </a:cubicBezTo>
                  <a:cubicBezTo>
                    <a:pt x="16267" y="22062"/>
                    <a:pt x="16668" y="21962"/>
                    <a:pt x="17044" y="21836"/>
                  </a:cubicBezTo>
                  <a:cubicBezTo>
                    <a:pt x="17144" y="21811"/>
                    <a:pt x="17219" y="21761"/>
                    <a:pt x="17319" y="21736"/>
                  </a:cubicBezTo>
                  <a:cubicBezTo>
                    <a:pt x="17319" y="21836"/>
                    <a:pt x="17344" y="21962"/>
                    <a:pt x="17344" y="22062"/>
                  </a:cubicBezTo>
                  <a:cubicBezTo>
                    <a:pt x="17369" y="22187"/>
                    <a:pt x="17369" y="22287"/>
                    <a:pt x="17394" y="22413"/>
                  </a:cubicBezTo>
                  <a:cubicBezTo>
                    <a:pt x="17419" y="22413"/>
                    <a:pt x="17470" y="22438"/>
                    <a:pt x="17520" y="22463"/>
                  </a:cubicBezTo>
                  <a:cubicBezTo>
                    <a:pt x="18146" y="22764"/>
                    <a:pt x="18522" y="23240"/>
                    <a:pt x="18572" y="23766"/>
                  </a:cubicBezTo>
                  <a:cubicBezTo>
                    <a:pt x="18597" y="24067"/>
                    <a:pt x="18522" y="24368"/>
                    <a:pt x="18372" y="24643"/>
                  </a:cubicBezTo>
                  <a:cubicBezTo>
                    <a:pt x="18923" y="25420"/>
                    <a:pt x="19550" y="26197"/>
                    <a:pt x="20226" y="26849"/>
                  </a:cubicBezTo>
                  <a:cubicBezTo>
                    <a:pt x="20678" y="27300"/>
                    <a:pt x="21354" y="27676"/>
                    <a:pt x="22156" y="27952"/>
                  </a:cubicBezTo>
                  <a:cubicBezTo>
                    <a:pt x="23027" y="28260"/>
                    <a:pt x="24030" y="28447"/>
                    <a:pt x="24983" y="28447"/>
                  </a:cubicBezTo>
                  <a:cubicBezTo>
                    <a:pt x="26662" y="28447"/>
                    <a:pt x="28189" y="27867"/>
                    <a:pt x="28572" y="26348"/>
                  </a:cubicBezTo>
                  <a:cubicBezTo>
                    <a:pt x="28572" y="26348"/>
                    <a:pt x="28572" y="26322"/>
                    <a:pt x="28572" y="26322"/>
                  </a:cubicBezTo>
                  <a:cubicBezTo>
                    <a:pt x="28597" y="26247"/>
                    <a:pt x="28597" y="26197"/>
                    <a:pt x="28623" y="26122"/>
                  </a:cubicBezTo>
                  <a:cubicBezTo>
                    <a:pt x="29324" y="22889"/>
                    <a:pt x="27044" y="22237"/>
                    <a:pt x="24562" y="21109"/>
                  </a:cubicBezTo>
                  <a:cubicBezTo>
                    <a:pt x="24512" y="21084"/>
                    <a:pt x="24437" y="21059"/>
                    <a:pt x="24387" y="21034"/>
                  </a:cubicBezTo>
                  <a:cubicBezTo>
                    <a:pt x="24362" y="21009"/>
                    <a:pt x="24337" y="21009"/>
                    <a:pt x="24312" y="20984"/>
                  </a:cubicBezTo>
                  <a:cubicBezTo>
                    <a:pt x="23084" y="20408"/>
                    <a:pt x="22181" y="19606"/>
                    <a:pt x="21555" y="18879"/>
                  </a:cubicBezTo>
                  <a:cubicBezTo>
                    <a:pt x="21480" y="18804"/>
                    <a:pt x="21429" y="18728"/>
                    <a:pt x="21354" y="18678"/>
                  </a:cubicBezTo>
                  <a:cubicBezTo>
                    <a:pt x="21279" y="18578"/>
                    <a:pt x="21204" y="18478"/>
                    <a:pt x="21129" y="18403"/>
                  </a:cubicBezTo>
                  <a:cubicBezTo>
                    <a:pt x="21505" y="17726"/>
                    <a:pt x="21780" y="16999"/>
                    <a:pt x="21956" y="16247"/>
                  </a:cubicBezTo>
                  <a:cubicBezTo>
                    <a:pt x="21981" y="16122"/>
                    <a:pt x="22006" y="15997"/>
                    <a:pt x="22031" y="15846"/>
                  </a:cubicBezTo>
                  <a:cubicBezTo>
                    <a:pt x="22307" y="15195"/>
                    <a:pt x="22482" y="14468"/>
                    <a:pt x="22507" y="13641"/>
                  </a:cubicBezTo>
                  <a:cubicBezTo>
                    <a:pt x="22582" y="12062"/>
                    <a:pt x="22432" y="10834"/>
                    <a:pt x="22432" y="10834"/>
                  </a:cubicBezTo>
                  <a:cubicBezTo>
                    <a:pt x="21956" y="7525"/>
                    <a:pt x="20076" y="5470"/>
                    <a:pt x="17595" y="4468"/>
                  </a:cubicBezTo>
                  <a:cubicBezTo>
                    <a:pt x="17520" y="4418"/>
                    <a:pt x="17419" y="4393"/>
                    <a:pt x="17319" y="4342"/>
                  </a:cubicBezTo>
                  <a:cubicBezTo>
                    <a:pt x="16216" y="3941"/>
                    <a:pt x="14988" y="3716"/>
                    <a:pt x="13710" y="3666"/>
                  </a:cubicBezTo>
                  <a:cubicBezTo>
                    <a:pt x="13710" y="3666"/>
                    <a:pt x="13598" y="3662"/>
                    <a:pt x="13420" y="3662"/>
                  </a:cubicBezTo>
                  <a:cubicBezTo>
                    <a:pt x="13153" y="3662"/>
                    <a:pt x="12738" y="3671"/>
                    <a:pt x="12332" y="3716"/>
                  </a:cubicBezTo>
                  <a:cubicBezTo>
                    <a:pt x="11605" y="3791"/>
                    <a:pt x="10853" y="3992"/>
                    <a:pt x="10853" y="3992"/>
                  </a:cubicBezTo>
                  <a:cubicBezTo>
                    <a:pt x="10402" y="4092"/>
                    <a:pt x="9951" y="4217"/>
                    <a:pt x="9525" y="4393"/>
                  </a:cubicBezTo>
                  <a:cubicBezTo>
                    <a:pt x="9550" y="4292"/>
                    <a:pt x="9550" y="4217"/>
                    <a:pt x="9550" y="4142"/>
                  </a:cubicBezTo>
                  <a:cubicBezTo>
                    <a:pt x="9625" y="1911"/>
                    <a:pt x="7896" y="82"/>
                    <a:pt x="5690" y="7"/>
                  </a:cubicBezTo>
                  <a:cubicBezTo>
                    <a:pt x="5617" y="2"/>
                    <a:pt x="5545" y="0"/>
                    <a:pt x="5473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2079197" y="2600490"/>
              <a:ext cx="465710" cy="276564"/>
            </a:xfrm>
            <a:custGeom>
              <a:avLst/>
              <a:gdLst/>
              <a:ahLst/>
              <a:cxnLst/>
              <a:rect l="l" t="t" r="r" b="b"/>
              <a:pathLst>
                <a:path w="16041" h="9526" extrusionOk="0">
                  <a:moveTo>
                    <a:pt x="0" y="0"/>
                  </a:moveTo>
                  <a:cubicBezTo>
                    <a:pt x="25" y="226"/>
                    <a:pt x="25" y="451"/>
                    <a:pt x="50" y="677"/>
                  </a:cubicBezTo>
                  <a:cubicBezTo>
                    <a:pt x="50" y="777"/>
                    <a:pt x="50" y="852"/>
                    <a:pt x="50" y="952"/>
                  </a:cubicBezTo>
                  <a:cubicBezTo>
                    <a:pt x="151" y="2055"/>
                    <a:pt x="326" y="3158"/>
                    <a:pt x="677" y="4211"/>
                  </a:cubicBezTo>
                  <a:cubicBezTo>
                    <a:pt x="727" y="4311"/>
                    <a:pt x="752" y="4386"/>
                    <a:pt x="777" y="4461"/>
                  </a:cubicBezTo>
                  <a:cubicBezTo>
                    <a:pt x="928" y="4887"/>
                    <a:pt x="1103" y="5288"/>
                    <a:pt x="1329" y="5664"/>
                  </a:cubicBezTo>
                  <a:cubicBezTo>
                    <a:pt x="1504" y="5990"/>
                    <a:pt x="1704" y="6291"/>
                    <a:pt x="1930" y="6566"/>
                  </a:cubicBezTo>
                  <a:cubicBezTo>
                    <a:pt x="2281" y="7068"/>
                    <a:pt x="2707" y="7494"/>
                    <a:pt x="3183" y="7870"/>
                  </a:cubicBezTo>
                  <a:cubicBezTo>
                    <a:pt x="3860" y="8421"/>
                    <a:pt x="4612" y="8847"/>
                    <a:pt x="5464" y="9123"/>
                  </a:cubicBezTo>
                  <a:cubicBezTo>
                    <a:pt x="5539" y="9148"/>
                    <a:pt x="5614" y="9173"/>
                    <a:pt x="5689" y="9198"/>
                  </a:cubicBezTo>
                  <a:cubicBezTo>
                    <a:pt x="5790" y="9223"/>
                    <a:pt x="5890" y="9248"/>
                    <a:pt x="5965" y="9273"/>
                  </a:cubicBezTo>
                  <a:cubicBezTo>
                    <a:pt x="6639" y="9442"/>
                    <a:pt x="7322" y="9526"/>
                    <a:pt x="8004" y="9526"/>
                  </a:cubicBezTo>
                  <a:cubicBezTo>
                    <a:pt x="8437" y="9526"/>
                    <a:pt x="8870" y="9492"/>
                    <a:pt x="9299" y="9424"/>
                  </a:cubicBezTo>
                  <a:cubicBezTo>
                    <a:pt x="9399" y="9399"/>
                    <a:pt x="9499" y="9399"/>
                    <a:pt x="9599" y="9374"/>
                  </a:cubicBezTo>
                  <a:cubicBezTo>
                    <a:pt x="9750" y="9348"/>
                    <a:pt x="9925" y="9298"/>
                    <a:pt x="10101" y="9248"/>
                  </a:cubicBezTo>
                  <a:cubicBezTo>
                    <a:pt x="11178" y="8973"/>
                    <a:pt x="12131" y="8471"/>
                    <a:pt x="12958" y="7769"/>
                  </a:cubicBezTo>
                  <a:cubicBezTo>
                    <a:pt x="13509" y="7293"/>
                    <a:pt x="14010" y="6742"/>
                    <a:pt x="14411" y="6115"/>
                  </a:cubicBezTo>
                  <a:cubicBezTo>
                    <a:pt x="14461" y="6065"/>
                    <a:pt x="14487" y="6015"/>
                    <a:pt x="14512" y="5965"/>
                  </a:cubicBezTo>
                  <a:cubicBezTo>
                    <a:pt x="14787" y="5539"/>
                    <a:pt x="15013" y="5063"/>
                    <a:pt x="15188" y="4587"/>
                  </a:cubicBezTo>
                  <a:cubicBezTo>
                    <a:pt x="15213" y="4511"/>
                    <a:pt x="15263" y="4436"/>
                    <a:pt x="15289" y="4336"/>
                  </a:cubicBezTo>
                  <a:cubicBezTo>
                    <a:pt x="15664" y="3283"/>
                    <a:pt x="15865" y="2155"/>
                    <a:pt x="15965" y="1028"/>
                  </a:cubicBezTo>
                  <a:cubicBezTo>
                    <a:pt x="15965" y="952"/>
                    <a:pt x="15990" y="852"/>
                    <a:pt x="15990" y="777"/>
                  </a:cubicBezTo>
                  <a:cubicBezTo>
                    <a:pt x="15990" y="602"/>
                    <a:pt x="16015" y="451"/>
                    <a:pt x="16015" y="301"/>
                  </a:cubicBezTo>
                  <a:cubicBezTo>
                    <a:pt x="16015" y="201"/>
                    <a:pt x="16040" y="100"/>
                    <a:pt x="16040" y="0"/>
                  </a:cubicBezTo>
                  <a:lnTo>
                    <a:pt x="15765" y="0"/>
                  </a:lnTo>
                  <a:cubicBezTo>
                    <a:pt x="15740" y="1128"/>
                    <a:pt x="15589" y="2331"/>
                    <a:pt x="15289" y="3434"/>
                  </a:cubicBezTo>
                  <a:cubicBezTo>
                    <a:pt x="15163" y="3835"/>
                    <a:pt x="15038" y="4236"/>
                    <a:pt x="14888" y="4612"/>
                  </a:cubicBezTo>
                  <a:cubicBezTo>
                    <a:pt x="14411" y="5815"/>
                    <a:pt x="13634" y="6892"/>
                    <a:pt x="12632" y="7694"/>
                  </a:cubicBezTo>
                  <a:cubicBezTo>
                    <a:pt x="12256" y="8020"/>
                    <a:pt x="11855" y="8271"/>
                    <a:pt x="11404" y="8496"/>
                  </a:cubicBezTo>
                  <a:cubicBezTo>
                    <a:pt x="10343" y="9008"/>
                    <a:pt x="9168" y="9247"/>
                    <a:pt x="7987" y="9247"/>
                  </a:cubicBezTo>
                  <a:cubicBezTo>
                    <a:pt x="7605" y="9247"/>
                    <a:pt x="7222" y="9222"/>
                    <a:pt x="6842" y="9173"/>
                  </a:cubicBezTo>
                  <a:cubicBezTo>
                    <a:pt x="5539" y="8998"/>
                    <a:pt x="4311" y="8471"/>
                    <a:pt x="3308" y="7644"/>
                  </a:cubicBezTo>
                  <a:cubicBezTo>
                    <a:pt x="2882" y="7293"/>
                    <a:pt x="2506" y="6892"/>
                    <a:pt x="2156" y="6466"/>
                  </a:cubicBezTo>
                  <a:cubicBezTo>
                    <a:pt x="1454" y="5539"/>
                    <a:pt x="1003" y="4461"/>
                    <a:pt x="727" y="3358"/>
                  </a:cubicBezTo>
                  <a:cubicBezTo>
                    <a:pt x="552" y="2682"/>
                    <a:pt x="451" y="1955"/>
                    <a:pt x="376" y="1253"/>
                  </a:cubicBezTo>
                  <a:cubicBezTo>
                    <a:pt x="326" y="827"/>
                    <a:pt x="301" y="401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6" name="Google Shape;906;p27"/>
            <p:cNvGrpSpPr/>
            <p:nvPr/>
          </p:nvGrpSpPr>
          <p:grpSpPr>
            <a:xfrm>
              <a:off x="3392096" y="2733599"/>
              <a:ext cx="250811" cy="286320"/>
              <a:chOff x="3700250" y="3226824"/>
              <a:chExt cx="215975" cy="246551"/>
            </a:xfrm>
          </p:grpSpPr>
          <p:sp>
            <p:nvSpPr>
              <p:cNvPr id="907" name="Google Shape;907;p27"/>
              <p:cNvSpPr/>
              <p:nvPr/>
            </p:nvSpPr>
            <p:spPr>
              <a:xfrm>
                <a:off x="3805925" y="3351550"/>
                <a:ext cx="110300" cy="1215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863" extrusionOk="0">
                    <a:moveTo>
                      <a:pt x="0" y="0"/>
                    </a:moveTo>
                    <a:cubicBezTo>
                      <a:pt x="25" y="25"/>
                      <a:pt x="50" y="75"/>
                      <a:pt x="25" y="125"/>
                    </a:cubicBezTo>
                    <a:lnTo>
                      <a:pt x="0" y="226"/>
                    </a:lnTo>
                    <a:cubicBezTo>
                      <a:pt x="50" y="226"/>
                      <a:pt x="100" y="251"/>
                      <a:pt x="125" y="251"/>
                    </a:cubicBezTo>
                    <a:lnTo>
                      <a:pt x="276" y="301"/>
                    </a:lnTo>
                    <a:cubicBezTo>
                      <a:pt x="276" y="276"/>
                      <a:pt x="276" y="276"/>
                      <a:pt x="301" y="251"/>
                    </a:cubicBezTo>
                    <a:cubicBezTo>
                      <a:pt x="321" y="181"/>
                      <a:pt x="372" y="151"/>
                      <a:pt x="424" y="151"/>
                    </a:cubicBezTo>
                    <a:cubicBezTo>
                      <a:pt x="503" y="151"/>
                      <a:pt x="582" y="220"/>
                      <a:pt x="551" y="326"/>
                    </a:cubicBezTo>
                    <a:cubicBezTo>
                      <a:pt x="551" y="351"/>
                      <a:pt x="526" y="376"/>
                      <a:pt x="526" y="401"/>
                    </a:cubicBezTo>
                    <a:lnTo>
                      <a:pt x="852" y="526"/>
                    </a:lnTo>
                    <a:cubicBezTo>
                      <a:pt x="852" y="501"/>
                      <a:pt x="877" y="476"/>
                      <a:pt x="877" y="451"/>
                    </a:cubicBezTo>
                    <a:cubicBezTo>
                      <a:pt x="896" y="394"/>
                      <a:pt x="948" y="369"/>
                      <a:pt x="1001" y="369"/>
                    </a:cubicBezTo>
                    <a:cubicBezTo>
                      <a:pt x="1087" y="369"/>
                      <a:pt x="1174" y="433"/>
                      <a:pt x="1128" y="526"/>
                    </a:cubicBezTo>
                    <a:lnTo>
                      <a:pt x="1103" y="602"/>
                    </a:lnTo>
                    <a:lnTo>
                      <a:pt x="1379" y="702"/>
                    </a:lnTo>
                    <a:cubicBezTo>
                      <a:pt x="1404" y="702"/>
                      <a:pt x="1404" y="677"/>
                      <a:pt x="1404" y="652"/>
                    </a:cubicBezTo>
                    <a:cubicBezTo>
                      <a:pt x="1434" y="591"/>
                      <a:pt x="1494" y="563"/>
                      <a:pt x="1550" y="563"/>
                    </a:cubicBezTo>
                    <a:cubicBezTo>
                      <a:pt x="1633" y="563"/>
                      <a:pt x="1709" y="623"/>
                      <a:pt x="1679" y="727"/>
                    </a:cubicBezTo>
                    <a:cubicBezTo>
                      <a:pt x="1654" y="752"/>
                      <a:pt x="1654" y="777"/>
                      <a:pt x="1654" y="802"/>
                    </a:cubicBezTo>
                    <a:lnTo>
                      <a:pt x="1930" y="902"/>
                    </a:lnTo>
                    <a:cubicBezTo>
                      <a:pt x="1930" y="902"/>
                      <a:pt x="1955" y="877"/>
                      <a:pt x="1955" y="852"/>
                    </a:cubicBezTo>
                    <a:cubicBezTo>
                      <a:pt x="1975" y="782"/>
                      <a:pt x="2030" y="752"/>
                      <a:pt x="2085" y="752"/>
                    </a:cubicBezTo>
                    <a:cubicBezTo>
                      <a:pt x="2169" y="752"/>
                      <a:pt x="2251" y="822"/>
                      <a:pt x="2206" y="927"/>
                    </a:cubicBezTo>
                    <a:lnTo>
                      <a:pt x="2181" y="1003"/>
                    </a:lnTo>
                    <a:lnTo>
                      <a:pt x="2531" y="1128"/>
                    </a:lnTo>
                    <a:cubicBezTo>
                      <a:pt x="2557" y="1103"/>
                      <a:pt x="2557" y="1103"/>
                      <a:pt x="2557" y="1078"/>
                    </a:cubicBezTo>
                    <a:cubicBezTo>
                      <a:pt x="2586" y="1008"/>
                      <a:pt x="2644" y="978"/>
                      <a:pt x="2699" y="978"/>
                    </a:cubicBezTo>
                    <a:cubicBezTo>
                      <a:pt x="2783" y="978"/>
                      <a:pt x="2862" y="1047"/>
                      <a:pt x="2832" y="1153"/>
                    </a:cubicBezTo>
                    <a:cubicBezTo>
                      <a:pt x="2807" y="1178"/>
                      <a:pt x="2807" y="1203"/>
                      <a:pt x="2807" y="1228"/>
                    </a:cubicBezTo>
                    <a:lnTo>
                      <a:pt x="3033" y="1303"/>
                    </a:lnTo>
                    <a:cubicBezTo>
                      <a:pt x="3033" y="1278"/>
                      <a:pt x="3058" y="1278"/>
                      <a:pt x="3058" y="1253"/>
                    </a:cubicBezTo>
                    <a:cubicBezTo>
                      <a:pt x="3078" y="1183"/>
                      <a:pt x="3133" y="1153"/>
                      <a:pt x="3188" y="1153"/>
                    </a:cubicBezTo>
                    <a:cubicBezTo>
                      <a:pt x="3272" y="1153"/>
                      <a:pt x="3354" y="1223"/>
                      <a:pt x="3308" y="1328"/>
                    </a:cubicBezTo>
                    <a:cubicBezTo>
                      <a:pt x="3308" y="1353"/>
                      <a:pt x="3308" y="1378"/>
                      <a:pt x="3283" y="1404"/>
                    </a:cubicBezTo>
                    <a:lnTo>
                      <a:pt x="3384" y="1429"/>
                    </a:lnTo>
                    <a:cubicBezTo>
                      <a:pt x="3434" y="1454"/>
                      <a:pt x="3509" y="1479"/>
                      <a:pt x="3559" y="1529"/>
                    </a:cubicBezTo>
                    <a:cubicBezTo>
                      <a:pt x="3588" y="1471"/>
                      <a:pt x="3638" y="1447"/>
                      <a:pt x="3687" y="1447"/>
                    </a:cubicBezTo>
                    <a:cubicBezTo>
                      <a:pt x="3766" y="1447"/>
                      <a:pt x="3841" y="1511"/>
                      <a:pt x="3810" y="1604"/>
                    </a:cubicBezTo>
                    <a:cubicBezTo>
                      <a:pt x="3785" y="1629"/>
                      <a:pt x="3785" y="1654"/>
                      <a:pt x="3785" y="1679"/>
                    </a:cubicBezTo>
                    <a:cubicBezTo>
                      <a:pt x="3860" y="1729"/>
                      <a:pt x="3910" y="1805"/>
                      <a:pt x="3960" y="1880"/>
                    </a:cubicBezTo>
                    <a:cubicBezTo>
                      <a:pt x="3984" y="1848"/>
                      <a:pt x="4020" y="1834"/>
                      <a:pt x="4056" y="1834"/>
                    </a:cubicBezTo>
                    <a:cubicBezTo>
                      <a:pt x="4136" y="1834"/>
                      <a:pt x="4220" y="1902"/>
                      <a:pt x="4186" y="2005"/>
                    </a:cubicBezTo>
                    <a:cubicBezTo>
                      <a:pt x="4161" y="2080"/>
                      <a:pt x="4135" y="2155"/>
                      <a:pt x="4110" y="2231"/>
                    </a:cubicBezTo>
                    <a:cubicBezTo>
                      <a:pt x="4186" y="2456"/>
                      <a:pt x="4186" y="2732"/>
                      <a:pt x="4085" y="2957"/>
                    </a:cubicBezTo>
                    <a:lnTo>
                      <a:pt x="3760" y="3860"/>
                    </a:lnTo>
                    <a:cubicBezTo>
                      <a:pt x="3684" y="4110"/>
                      <a:pt x="3509" y="4311"/>
                      <a:pt x="3308" y="4436"/>
                    </a:cubicBezTo>
                    <a:cubicBezTo>
                      <a:pt x="3283" y="4511"/>
                      <a:pt x="3258" y="4561"/>
                      <a:pt x="3233" y="4637"/>
                    </a:cubicBezTo>
                    <a:cubicBezTo>
                      <a:pt x="3212" y="4700"/>
                      <a:pt x="3160" y="4727"/>
                      <a:pt x="3109" y="4727"/>
                    </a:cubicBezTo>
                    <a:cubicBezTo>
                      <a:pt x="3038" y="4727"/>
                      <a:pt x="2968" y="4674"/>
                      <a:pt x="2983" y="4587"/>
                    </a:cubicBezTo>
                    <a:lnTo>
                      <a:pt x="2983" y="4587"/>
                    </a:lnTo>
                    <a:cubicBezTo>
                      <a:pt x="2882" y="4612"/>
                      <a:pt x="2782" y="4637"/>
                      <a:pt x="2707" y="4637"/>
                    </a:cubicBezTo>
                    <a:cubicBezTo>
                      <a:pt x="2682" y="4687"/>
                      <a:pt x="2682" y="4737"/>
                      <a:pt x="2657" y="4787"/>
                    </a:cubicBezTo>
                    <a:cubicBezTo>
                      <a:pt x="2632" y="4812"/>
                      <a:pt x="2607" y="4837"/>
                      <a:pt x="2582" y="4862"/>
                    </a:cubicBezTo>
                    <a:lnTo>
                      <a:pt x="2807" y="4862"/>
                    </a:lnTo>
                    <a:cubicBezTo>
                      <a:pt x="2882" y="4837"/>
                      <a:pt x="2958" y="4837"/>
                      <a:pt x="3033" y="4812"/>
                    </a:cubicBezTo>
                    <a:cubicBezTo>
                      <a:pt x="3108" y="4787"/>
                      <a:pt x="3183" y="4762"/>
                      <a:pt x="3233" y="4737"/>
                    </a:cubicBezTo>
                    <a:cubicBezTo>
                      <a:pt x="3584" y="4561"/>
                      <a:pt x="3835" y="4286"/>
                      <a:pt x="3960" y="3935"/>
                    </a:cubicBezTo>
                    <a:lnTo>
                      <a:pt x="4286" y="3033"/>
                    </a:lnTo>
                    <a:cubicBezTo>
                      <a:pt x="4411" y="2682"/>
                      <a:pt x="4411" y="2306"/>
                      <a:pt x="4236" y="1955"/>
                    </a:cubicBezTo>
                    <a:cubicBezTo>
                      <a:pt x="4085" y="1629"/>
                      <a:pt x="3810" y="1353"/>
                      <a:pt x="3459" y="1228"/>
                    </a:cubicBezTo>
                    <a:lnTo>
                      <a:pt x="3434" y="1228"/>
                    </a:lnTo>
                    <a:lnTo>
                      <a:pt x="3183" y="1128"/>
                    </a:lnTo>
                    <a:lnTo>
                      <a:pt x="927" y="326"/>
                    </a:lnTo>
                    <a:lnTo>
                      <a:pt x="677" y="226"/>
                    </a:lnTo>
                    <a:lnTo>
                      <a:pt x="201" y="50"/>
                    </a:lnTo>
                    <a:cubicBezTo>
                      <a:pt x="125" y="25"/>
                      <a:pt x="75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7"/>
              <p:cNvSpPr/>
              <p:nvPr/>
            </p:nvSpPr>
            <p:spPr>
              <a:xfrm>
                <a:off x="3754525" y="3350750"/>
                <a:ext cx="112200" cy="121750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870" extrusionOk="0">
                    <a:moveTo>
                      <a:pt x="1777" y="1"/>
                    </a:moveTo>
                    <a:cubicBezTo>
                      <a:pt x="1570" y="1"/>
                      <a:pt x="1366" y="49"/>
                      <a:pt x="1179" y="132"/>
                    </a:cubicBezTo>
                    <a:cubicBezTo>
                      <a:pt x="853" y="283"/>
                      <a:pt x="602" y="583"/>
                      <a:pt x="452" y="934"/>
                    </a:cubicBezTo>
                    <a:lnTo>
                      <a:pt x="126" y="1837"/>
                    </a:lnTo>
                    <a:cubicBezTo>
                      <a:pt x="1" y="2187"/>
                      <a:pt x="26" y="2563"/>
                      <a:pt x="176" y="2914"/>
                    </a:cubicBezTo>
                    <a:cubicBezTo>
                      <a:pt x="227" y="3014"/>
                      <a:pt x="302" y="3115"/>
                      <a:pt x="377" y="3215"/>
                    </a:cubicBezTo>
                    <a:cubicBezTo>
                      <a:pt x="427" y="3265"/>
                      <a:pt x="477" y="3315"/>
                      <a:pt x="552" y="3365"/>
                    </a:cubicBezTo>
                    <a:cubicBezTo>
                      <a:pt x="678" y="3491"/>
                      <a:pt x="828" y="3566"/>
                      <a:pt x="978" y="3616"/>
                    </a:cubicBezTo>
                    <a:lnTo>
                      <a:pt x="4211" y="4819"/>
                    </a:lnTo>
                    <a:cubicBezTo>
                      <a:pt x="4312" y="4844"/>
                      <a:pt x="4387" y="4869"/>
                      <a:pt x="4487" y="4869"/>
                    </a:cubicBezTo>
                    <a:cubicBezTo>
                      <a:pt x="4437" y="4844"/>
                      <a:pt x="4437" y="4794"/>
                      <a:pt x="4437" y="4744"/>
                    </a:cubicBezTo>
                    <a:lnTo>
                      <a:pt x="4487" y="4644"/>
                    </a:lnTo>
                    <a:cubicBezTo>
                      <a:pt x="4412" y="4644"/>
                      <a:pt x="4362" y="4619"/>
                      <a:pt x="4287" y="4593"/>
                    </a:cubicBezTo>
                    <a:lnTo>
                      <a:pt x="4211" y="4568"/>
                    </a:lnTo>
                    <a:cubicBezTo>
                      <a:pt x="4211" y="4568"/>
                      <a:pt x="4211" y="4568"/>
                      <a:pt x="4186" y="4593"/>
                    </a:cubicBezTo>
                    <a:cubicBezTo>
                      <a:pt x="4167" y="4651"/>
                      <a:pt x="4119" y="4675"/>
                      <a:pt x="4069" y="4675"/>
                    </a:cubicBezTo>
                    <a:cubicBezTo>
                      <a:pt x="3989" y="4675"/>
                      <a:pt x="3905" y="4611"/>
                      <a:pt x="3936" y="4518"/>
                    </a:cubicBezTo>
                    <a:cubicBezTo>
                      <a:pt x="3936" y="4493"/>
                      <a:pt x="3936" y="4493"/>
                      <a:pt x="3961" y="4468"/>
                    </a:cubicBezTo>
                    <a:lnTo>
                      <a:pt x="3710" y="4393"/>
                    </a:lnTo>
                    <a:cubicBezTo>
                      <a:pt x="3710" y="4393"/>
                      <a:pt x="3710" y="4393"/>
                      <a:pt x="3710" y="4418"/>
                    </a:cubicBezTo>
                    <a:cubicBezTo>
                      <a:pt x="3691" y="4475"/>
                      <a:pt x="3639" y="4500"/>
                      <a:pt x="3585" y="4500"/>
                    </a:cubicBezTo>
                    <a:cubicBezTo>
                      <a:pt x="3497" y="4500"/>
                      <a:pt x="3404" y="4436"/>
                      <a:pt x="3435" y="4343"/>
                    </a:cubicBezTo>
                    <a:cubicBezTo>
                      <a:pt x="3460" y="4318"/>
                      <a:pt x="3460" y="4318"/>
                      <a:pt x="3460" y="4293"/>
                    </a:cubicBezTo>
                    <a:lnTo>
                      <a:pt x="3109" y="4167"/>
                    </a:lnTo>
                    <a:cubicBezTo>
                      <a:pt x="3109" y="4167"/>
                      <a:pt x="3109" y="4192"/>
                      <a:pt x="3109" y="4192"/>
                    </a:cubicBezTo>
                    <a:cubicBezTo>
                      <a:pt x="3080" y="4250"/>
                      <a:pt x="3026" y="4274"/>
                      <a:pt x="2972" y="4274"/>
                    </a:cubicBezTo>
                    <a:cubicBezTo>
                      <a:pt x="2886" y="4274"/>
                      <a:pt x="2802" y="4210"/>
                      <a:pt x="2833" y="4117"/>
                    </a:cubicBezTo>
                    <a:lnTo>
                      <a:pt x="2858" y="4067"/>
                    </a:lnTo>
                    <a:lnTo>
                      <a:pt x="2557" y="3967"/>
                    </a:lnTo>
                    <a:cubicBezTo>
                      <a:pt x="2557" y="3967"/>
                      <a:pt x="2557" y="3992"/>
                      <a:pt x="2557" y="3992"/>
                    </a:cubicBezTo>
                    <a:cubicBezTo>
                      <a:pt x="2529" y="4049"/>
                      <a:pt x="2474" y="4074"/>
                      <a:pt x="2421" y="4074"/>
                    </a:cubicBezTo>
                    <a:cubicBezTo>
                      <a:pt x="2335" y="4074"/>
                      <a:pt x="2251" y="4010"/>
                      <a:pt x="2282" y="3917"/>
                    </a:cubicBezTo>
                    <a:cubicBezTo>
                      <a:pt x="2307" y="3892"/>
                      <a:pt x="2307" y="3892"/>
                      <a:pt x="2307" y="3892"/>
                    </a:cubicBezTo>
                    <a:lnTo>
                      <a:pt x="2031" y="3766"/>
                    </a:lnTo>
                    <a:cubicBezTo>
                      <a:pt x="2031" y="3791"/>
                      <a:pt x="2031" y="3791"/>
                      <a:pt x="2031" y="3791"/>
                    </a:cubicBezTo>
                    <a:cubicBezTo>
                      <a:pt x="2001" y="3861"/>
                      <a:pt x="1944" y="3891"/>
                      <a:pt x="1888" y="3891"/>
                    </a:cubicBezTo>
                    <a:cubicBezTo>
                      <a:pt x="1804" y="3891"/>
                      <a:pt x="1725" y="3822"/>
                      <a:pt x="1755" y="3716"/>
                    </a:cubicBezTo>
                    <a:cubicBezTo>
                      <a:pt x="1755" y="3716"/>
                      <a:pt x="1755" y="3691"/>
                      <a:pt x="1780" y="3691"/>
                    </a:cubicBezTo>
                    <a:lnTo>
                      <a:pt x="1430" y="3566"/>
                    </a:lnTo>
                    <a:cubicBezTo>
                      <a:pt x="1430" y="3566"/>
                      <a:pt x="1430" y="3566"/>
                      <a:pt x="1430" y="3591"/>
                    </a:cubicBezTo>
                    <a:cubicBezTo>
                      <a:pt x="1410" y="3648"/>
                      <a:pt x="1358" y="3673"/>
                      <a:pt x="1305" y="3673"/>
                    </a:cubicBezTo>
                    <a:cubicBezTo>
                      <a:pt x="1220" y="3673"/>
                      <a:pt x="1132" y="3609"/>
                      <a:pt x="1179" y="3516"/>
                    </a:cubicBezTo>
                    <a:cubicBezTo>
                      <a:pt x="1179" y="3491"/>
                      <a:pt x="1179" y="3491"/>
                      <a:pt x="1179" y="3466"/>
                    </a:cubicBezTo>
                    <a:lnTo>
                      <a:pt x="1054" y="3415"/>
                    </a:lnTo>
                    <a:cubicBezTo>
                      <a:pt x="1003" y="3415"/>
                      <a:pt x="953" y="3390"/>
                      <a:pt x="928" y="3365"/>
                    </a:cubicBezTo>
                    <a:cubicBezTo>
                      <a:pt x="903" y="3365"/>
                      <a:pt x="903" y="3390"/>
                      <a:pt x="903" y="3390"/>
                    </a:cubicBezTo>
                    <a:cubicBezTo>
                      <a:pt x="883" y="3451"/>
                      <a:pt x="825" y="3479"/>
                      <a:pt x="769" y="3479"/>
                    </a:cubicBezTo>
                    <a:cubicBezTo>
                      <a:pt x="687" y="3479"/>
                      <a:pt x="608" y="3419"/>
                      <a:pt x="653" y="3315"/>
                    </a:cubicBezTo>
                    <a:cubicBezTo>
                      <a:pt x="653" y="3290"/>
                      <a:pt x="678" y="3240"/>
                      <a:pt x="678" y="3215"/>
                    </a:cubicBezTo>
                    <a:cubicBezTo>
                      <a:pt x="602" y="3140"/>
                      <a:pt x="552" y="3090"/>
                      <a:pt x="502" y="3014"/>
                    </a:cubicBezTo>
                    <a:cubicBezTo>
                      <a:pt x="471" y="3046"/>
                      <a:pt x="429" y="3060"/>
                      <a:pt x="389" y="3060"/>
                    </a:cubicBezTo>
                    <a:cubicBezTo>
                      <a:pt x="301" y="3060"/>
                      <a:pt x="217" y="2992"/>
                      <a:pt x="252" y="2889"/>
                    </a:cubicBezTo>
                    <a:cubicBezTo>
                      <a:pt x="277" y="2814"/>
                      <a:pt x="302" y="2764"/>
                      <a:pt x="327" y="2689"/>
                    </a:cubicBezTo>
                    <a:cubicBezTo>
                      <a:pt x="252" y="2438"/>
                      <a:pt x="252" y="2162"/>
                      <a:pt x="352" y="1912"/>
                    </a:cubicBezTo>
                    <a:lnTo>
                      <a:pt x="678" y="1009"/>
                    </a:lnTo>
                    <a:cubicBezTo>
                      <a:pt x="753" y="734"/>
                      <a:pt x="928" y="533"/>
                      <a:pt x="1154" y="408"/>
                    </a:cubicBezTo>
                    <a:cubicBezTo>
                      <a:pt x="1179" y="333"/>
                      <a:pt x="1204" y="283"/>
                      <a:pt x="1229" y="207"/>
                    </a:cubicBezTo>
                    <a:cubicBezTo>
                      <a:pt x="1250" y="144"/>
                      <a:pt x="1306" y="117"/>
                      <a:pt x="1363" y="117"/>
                    </a:cubicBezTo>
                    <a:cubicBezTo>
                      <a:pt x="1441" y="117"/>
                      <a:pt x="1519" y="170"/>
                      <a:pt x="1505" y="258"/>
                    </a:cubicBezTo>
                    <a:cubicBezTo>
                      <a:pt x="1580" y="233"/>
                      <a:pt x="1680" y="207"/>
                      <a:pt x="1780" y="207"/>
                    </a:cubicBezTo>
                    <a:cubicBezTo>
                      <a:pt x="1780" y="182"/>
                      <a:pt x="1805" y="132"/>
                      <a:pt x="1831" y="82"/>
                    </a:cubicBezTo>
                    <a:cubicBezTo>
                      <a:pt x="1831" y="57"/>
                      <a:pt x="1856" y="32"/>
                      <a:pt x="1906" y="7"/>
                    </a:cubicBezTo>
                    <a:cubicBezTo>
                      <a:pt x="1863" y="3"/>
                      <a:pt x="1820" y="1"/>
                      <a:pt x="1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7"/>
              <p:cNvSpPr/>
              <p:nvPr/>
            </p:nvSpPr>
            <p:spPr>
              <a:xfrm>
                <a:off x="3880125" y="3397400"/>
                <a:ext cx="3130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2894" extrusionOk="0">
                    <a:moveTo>
                      <a:pt x="1088" y="0"/>
                    </a:moveTo>
                    <a:cubicBezTo>
                      <a:pt x="1052" y="0"/>
                      <a:pt x="1016" y="14"/>
                      <a:pt x="992" y="46"/>
                    </a:cubicBezTo>
                    <a:cubicBezTo>
                      <a:pt x="967" y="71"/>
                      <a:pt x="967" y="71"/>
                      <a:pt x="967" y="96"/>
                    </a:cubicBezTo>
                    <a:cubicBezTo>
                      <a:pt x="691" y="873"/>
                      <a:pt x="416" y="1625"/>
                      <a:pt x="140" y="2402"/>
                    </a:cubicBezTo>
                    <a:cubicBezTo>
                      <a:pt x="90" y="2502"/>
                      <a:pt x="40" y="2627"/>
                      <a:pt x="15" y="2727"/>
                    </a:cubicBezTo>
                    <a:cubicBezTo>
                      <a:pt x="15" y="2727"/>
                      <a:pt x="15" y="2753"/>
                      <a:pt x="15" y="2753"/>
                    </a:cubicBezTo>
                    <a:cubicBezTo>
                      <a:pt x="0" y="2840"/>
                      <a:pt x="70" y="2893"/>
                      <a:pt x="141" y="2893"/>
                    </a:cubicBezTo>
                    <a:cubicBezTo>
                      <a:pt x="192" y="2893"/>
                      <a:pt x="244" y="2866"/>
                      <a:pt x="265" y="2803"/>
                    </a:cubicBezTo>
                    <a:cubicBezTo>
                      <a:pt x="290" y="2727"/>
                      <a:pt x="315" y="2677"/>
                      <a:pt x="340" y="2602"/>
                    </a:cubicBezTo>
                    <a:cubicBezTo>
                      <a:pt x="591" y="1900"/>
                      <a:pt x="842" y="1199"/>
                      <a:pt x="1092" y="497"/>
                    </a:cubicBezTo>
                    <a:cubicBezTo>
                      <a:pt x="1117" y="472"/>
                      <a:pt x="1142" y="422"/>
                      <a:pt x="1142" y="397"/>
                    </a:cubicBezTo>
                    <a:lnTo>
                      <a:pt x="1218" y="171"/>
                    </a:lnTo>
                    <a:cubicBezTo>
                      <a:pt x="1252" y="68"/>
                      <a:pt x="1168" y="0"/>
                      <a:pt x="1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7"/>
              <p:cNvSpPr/>
              <p:nvPr/>
            </p:nvSpPr>
            <p:spPr>
              <a:xfrm>
                <a:off x="3865450" y="3387700"/>
                <a:ext cx="365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427" extrusionOk="0">
                    <a:moveTo>
                      <a:pt x="1306" y="1"/>
                    </a:moveTo>
                    <a:cubicBezTo>
                      <a:pt x="1257" y="1"/>
                      <a:pt x="1207" y="25"/>
                      <a:pt x="1178" y="83"/>
                    </a:cubicBezTo>
                    <a:lnTo>
                      <a:pt x="1153" y="83"/>
                    </a:lnTo>
                    <a:cubicBezTo>
                      <a:pt x="827" y="1010"/>
                      <a:pt x="501" y="1937"/>
                      <a:pt x="150" y="2865"/>
                    </a:cubicBezTo>
                    <a:cubicBezTo>
                      <a:pt x="125" y="2965"/>
                      <a:pt x="75" y="3065"/>
                      <a:pt x="50" y="3166"/>
                    </a:cubicBezTo>
                    <a:lnTo>
                      <a:pt x="0" y="3266"/>
                    </a:lnTo>
                    <a:cubicBezTo>
                      <a:pt x="0" y="3316"/>
                      <a:pt x="0" y="3366"/>
                      <a:pt x="50" y="3391"/>
                    </a:cubicBezTo>
                    <a:cubicBezTo>
                      <a:pt x="86" y="3409"/>
                      <a:pt x="121" y="3427"/>
                      <a:pt x="157" y="3427"/>
                    </a:cubicBezTo>
                    <a:cubicBezTo>
                      <a:pt x="171" y="3427"/>
                      <a:pt x="186" y="3424"/>
                      <a:pt x="201" y="3416"/>
                    </a:cubicBezTo>
                    <a:cubicBezTo>
                      <a:pt x="226" y="3391"/>
                      <a:pt x="251" y="3366"/>
                      <a:pt x="276" y="3341"/>
                    </a:cubicBezTo>
                    <a:cubicBezTo>
                      <a:pt x="301" y="3291"/>
                      <a:pt x="301" y="3241"/>
                      <a:pt x="326" y="3191"/>
                    </a:cubicBezTo>
                    <a:cubicBezTo>
                      <a:pt x="652" y="2313"/>
                      <a:pt x="952" y="1436"/>
                      <a:pt x="1278" y="559"/>
                    </a:cubicBezTo>
                    <a:cubicBezTo>
                      <a:pt x="1328" y="459"/>
                      <a:pt x="1353" y="333"/>
                      <a:pt x="1404" y="233"/>
                    </a:cubicBezTo>
                    <a:cubicBezTo>
                      <a:pt x="1404" y="208"/>
                      <a:pt x="1404" y="183"/>
                      <a:pt x="1429" y="158"/>
                    </a:cubicBezTo>
                    <a:cubicBezTo>
                      <a:pt x="1460" y="65"/>
                      <a:pt x="1385" y="1"/>
                      <a:pt x="13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7"/>
              <p:cNvSpPr/>
              <p:nvPr/>
            </p:nvSpPr>
            <p:spPr>
              <a:xfrm>
                <a:off x="3700250" y="3226824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40" y="0"/>
                    </a:moveTo>
                    <a:cubicBezTo>
                      <a:pt x="1285" y="0"/>
                      <a:pt x="1230" y="30"/>
                      <a:pt x="1210" y="100"/>
                    </a:cubicBezTo>
                    <a:cubicBezTo>
                      <a:pt x="1210" y="125"/>
                      <a:pt x="1185" y="125"/>
                      <a:pt x="1185" y="150"/>
                    </a:cubicBezTo>
                    <a:cubicBezTo>
                      <a:pt x="859" y="1078"/>
                      <a:pt x="508" y="2005"/>
                      <a:pt x="182" y="2932"/>
                    </a:cubicBezTo>
                    <a:cubicBezTo>
                      <a:pt x="132" y="3058"/>
                      <a:pt x="82" y="3158"/>
                      <a:pt x="57" y="3283"/>
                    </a:cubicBezTo>
                    <a:cubicBezTo>
                      <a:pt x="32" y="3308"/>
                      <a:pt x="32" y="3308"/>
                      <a:pt x="32" y="3333"/>
                    </a:cubicBezTo>
                    <a:cubicBezTo>
                      <a:pt x="1" y="3426"/>
                      <a:pt x="85" y="3490"/>
                      <a:pt x="165" y="3490"/>
                    </a:cubicBezTo>
                    <a:cubicBezTo>
                      <a:pt x="215" y="3490"/>
                      <a:pt x="263" y="3466"/>
                      <a:pt x="282" y="3408"/>
                    </a:cubicBezTo>
                    <a:cubicBezTo>
                      <a:pt x="307" y="3383"/>
                      <a:pt x="307" y="3383"/>
                      <a:pt x="307" y="3383"/>
                    </a:cubicBezTo>
                    <a:cubicBezTo>
                      <a:pt x="633" y="2456"/>
                      <a:pt x="984" y="1504"/>
                      <a:pt x="1310" y="576"/>
                    </a:cubicBezTo>
                    <a:cubicBezTo>
                      <a:pt x="1360" y="476"/>
                      <a:pt x="1410" y="351"/>
                      <a:pt x="1435" y="251"/>
                    </a:cubicBezTo>
                    <a:cubicBezTo>
                      <a:pt x="1460" y="225"/>
                      <a:pt x="1460" y="200"/>
                      <a:pt x="1460" y="175"/>
                    </a:cubicBezTo>
                    <a:cubicBezTo>
                      <a:pt x="1506" y="70"/>
                      <a:pt x="1424" y="0"/>
                      <a:pt x="1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7"/>
              <p:cNvSpPr/>
              <p:nvPr/>
            </p:nvSpPr>
            <p:spPr>
              <a:xfrm>
                <a:off x="3839600" y="3375975"/>
                <a:ext cx="379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3491" extrusionOk="0">
                    <a:moveTo>
                      <a:pt x="1352" y="1"/>
                    </a:moveTo>
                    <a:cubicBezTo>
                      <a:pt x="1297" y="1"/>
                      <a:pt x="1239" y="31"/>
                      <a:pt x="1210" y="101"/>
                    </a:cubicBezTo>
                    <a:cubicBezTo>
                      <a:pt x="1210" y="126"/>
                      <a:pt x="1210" y="126"/>
                      <a:pt x="1184" y="151"/>
                    </a:cubicBezTo>
                    <a:cubicBezTo>
                      <a:pt x="859" y="1078"/>
                      <a:pt x="533" y="2005"/>
                      <a:pt x="182" y="2908"/>
                    </a:cubicBezTo>
                    <a:cubicBezTo>
                      <a:pt x="157" y="3033"/>
                      <a:pt x="107" y="3158"/>
                      <a:pt x="57" y="3284"/>
                    </a:cubicBezTo>
                    <a:cubicBezTo>
                      <a:pt x="57" y="3309"/>
                      <a:pt x="57" y="3309"/>
                      <a:pt x="32" y="3334"/>
                    </a:cubicBezTo>
                    <a:cubicBezTo>
                      <a:pt x="1" y="3427"/>
                      <a:pt x="94" y="3491"/>
                      <a:pt x="182" y="3491"/>
                    </a:cubicBezTo>
                    <a:cubicBezTo>
                      <a:pt x="236" y="3491"/>
                      <a:pt x="288" y="3466"/>
                      <a:pt x="307" y="3409"/>
                    </a:cubicBezTo>
                    <a:cubicBezTo>
                      <a:pt x="307" y="3384"/>
                      <a:pt x="307" y="3384"/>
                      <a:pt x="307" y="3384"/>
                    </a:cubicBezTo>
                    <a:cubicBezTo>
                      <a:pt x="658" y="2457"/>
                      <a:pt x="984" y="1504"/>
                      <a:pt x="1335" y="577"/>
                    </a:cubicBezTo>
                    <a:cubicBezTo>
                      <a:pt x="1360" y="452"/>
                      <a:pt x="1410" y="351"/>
                      <a:pt x="1460" y="251"/>
                    </a:cubicBezTo>
                    <a:cubicBezTo>
                      <a:pt x="1460" y="226"/>
                      <a:pt x="1460" y="201"/>
                      <a:pt x="1485" y="176"/>
                    </a:cubicBezTo>
                    <a:cubicBezTo>
                      <a:pt x="1515" y="70"/>
                      <a:pt x="14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7"/>
              <p:cNvSpPr/>
              <p:nvPr/>
            </p:nvSpPr>
            <p:spPr>
              <a:xfrm>
                <a:off x="3824575" y="3370350"/>
                <a:ext cx="376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3491" extrusionOk="0">
                    <a:moveTo>
                      <a:pt x="1339" y="0"/>
                    </a:moveTo>
                    <a:cubicBezTo>
                      <a:pt x="1284" y="0"/>
                      <a:pt x="1229" y="30"/>
                      <a:pt x="1209" y="100"/>
                    </a:cubicBezTo>
                    <a:cubicBezTo>
                      <a:pt x="1209" y="125"/>
                      <a:pt x="1184" y="150"/>
                      <a:pt x="1184" y="150"/>
                    </a:cubicBezTo>
                    <a:cubicBezTo>
                      <a:pt x="858" y="1078"/>
                      <a:pt x="507" y="2005"/>
                      <a:pt x="181" y="2932"/>
                    </a:cubicBezTo>
                    <a:cubicBezTo>
                      <a:pt x="131" y="3058"/>
                      <a:pt x="81" y="3183"/>
                      <a:pt x="56" y="3283"/>
                    </a:cubicBezTo>
                    <a:lnTo>
                      <a:pt x="31" y="3333"/>
                    </a:lnTo>
                    <a:cubicBezTo>
                      <a:pt x="0" y="3426"/>
                      <a:pt x="84" y="3490"/>
                      <a:pt x="170" y="3490"/>
                    </a:cubicBezTo>
                    <a:cubicBezTo>
                      <a:pt x="224" y="3490"/>
                      <a:pt x="278" y="3466"/>
                      <a:pt x="307" y="3408"/>
                    </a:cubicBezTo>
                    <a:cubicBezTo>
                      <a:pt x="307" y="3408"/>
                      <a:pt x="307" y="3383"/>
                      <a:pt x="307" y="3383"/>
                    </a:cubicBezTo>
                    <a:cubicBezTo>
                      <a:pt x="633" y="2456"/>
                      <a:pt x="983" y="1504"/>
                      <a:pt x="1334" y="576"/>
                    </a:cubicBezTo>
                    <a:cubicBezTo>
                      <a:pt x="1359" y="476"/>
                      <a:pt x="1409" y="351"/>
                      <a:pt x="1435" y="251"/>
                    </a:cubicBezTo>
                    <a:lnTo>
                      <a:pt x="1460" y="175"/>
                    </a:lnTo>
                    <a:cubicBezTo>
                      <a:pt x="1505" y="70"/>
                      <a:pt x="1423" y="0"/>
                      <a:pt x="1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7"/>
              <p:cNvSpPr/>
              <p:nvPr/>
            </p:nvSpPr>
            <p:spPr>
              <a:xfrm>
                <a:off x="3810775" y="3365600"/>
                <a:ext cx="37900" cy="870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3480" extrusionOk="0">
                    <a:moveTo>
                      <a:pt x="1356" y="1"/>
                    </a:moveTo>
                    <a:cubicBezTo>
                      <a:pt x="1300" y="1"/>
                      <a:pt x="1240" y="29"/>
                      <a:pt x="1210" y="90"/>
                    </a:cubicBezTo>
                    <a:cubicBezTo>
                      <a:pt x="1210" y="115"/>
                      <a:pt x="1210" y="140"/>
                      <a:pt x="1185" y="140"/>
                    </a:cubicBezTo>
                    <a:cubicBezTo>
                      <a:pt x="859" y="1067"/>
                      <a:pt x="533" y="1994"/>
                      <a:pt x="182" y="2922"/>
                    </a:cubicBezTo>
                    <a:cubicBezTo>
                      <a:pt x="157" y="3047"/>
                      <a:pt x="107" y="3172"/>
                      <a:pt x="57" y="3298"/>
                    </a:cubicBezTo>
                    <a:cubicBezTo>
                      <a:pt x="57" y="3298"/>
                      <a:pt x="57" y="3298"/>
                      <a:pt x="32" y="3323"/>
                    </a:cubicBezTo>
                    <a:cubicBezTo>
                      <a:pt x="1" y="3416"/>
                      <a:pt x="85" y="3480"/>
                      <a:pt x="171" y="3480"/>
                    </a:cubicBezTo>
                    <a:cubicBezTo>
                      <a:pt x="224" y="3480"/>
                      <a:pt x="279" y="3455"/>
                      <a:pt x="307" y="3398"/>
                    </a:cubicBezTo>
                    <a:cubicBezTo>
                      <a:pt x="307" y="3398"/>
                      <a:pt x="307" y="3373"/>
                      <a:pt x="307" y="3373"/>
                    </a:cubicBezTo>
                    <a:cubicBezTo>
                      <a:pt x="658" y="2446"/>
                      <a:pt x="984" y="1493"/>
                      <a:pt x="1335" y="566"/>
                    </a:cubicBezTo>
                    <a:cubicBezTo>
                      <a:pt x="1360" y="466"/>
                      <a:pt x="1410" y="340"/>
                      <a:pt x="1460" y="240"/>
                    </a:cubicBezTo>
                    <a:cubicBezTo>
                      <a:pt x="1460" y="215"/>
                      <a:pt x="1460" y="190"/>
                      <a:pt x="1485" y="165"/>
                    </a:cubicBezTo>
                    <a:cubicBezTo>
                      <a:pt x="1515" y="61"/>
                      <a:pt x="1439" y="1"/>
                      <a:pt x="13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7"/>
              <p:cNvSpPr/>
              <p:nvPr/>
            </p:nvSpPr>
            <p:spPr>
              <a:xfrm>
                <a:off x="3797650" y="3360775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32" y="0"/>
                    </a:moveTo>
                    <a:cubicBezTo>
                      <a:pt x="1279" y="0"/>
                      <a:pt x="1227" y="25"/>
                      <a:pt x="1208" y="82"/>
                    </a:cubicBezTo>
                    <a:cubicBezTo>
                      <a:pt x="1208" y="107"/>
                      <a:pt x="1183" y="132"/>
                      <a:pt x="1183" y="157"/>
                    </a:cubicBezTo>
                    <a:cubicBezTo>
                      <a:pt x="857" y="1060"/>
                      <a:pt x="507" y="1987"/>
                      <a:pt x="181" y="2914"/>
                    </a:cubicBezTo>
                    <a:lnTo>
                      <a:pt x="55" y="3290"/>
                    </a:lnTo>
                    <a:cubicBezTo>
                      <a:pt x="30" y="3290"/>
                      <a:pt x="30" y="3315"/>
                      <a:pt x="30" y="3315"/>
                    </a:cubicBezTo>
                    <a:cubicBezTo>
                      <a:pt x="0" y="3421"/>
                      <a:pt x="79" y="3490"/>
                      <a:pt x="163" y="3490"/>
                    </a:cubicBezTo>
                    <a:cubicBezTo>
                      <a:pt x="219" y="3490"/>
                      <a:pt x="276" y="3460"/>
                      <a:pt x="306" y="3390"/>
                    </a:cubicBezTo>
                    <a:cubicBezTo>
                      <a:pt x="306" y="3390"/>
                      <a:pt x="306" y="3390"/>
                      <a:pt x="306" y="3365"/>
                    </a:cubicBezTo>
                    <a:cubicBezTo>
                      <a:pt x="632" y="2438"/>
                      <a:pt x="983" y="1511"/>
                      <a:pt x="1309" y="558"/>
                    </a:cubicBezTo>
                    <a:cubicBezTo>
                      <a:pt x="1359" y="458"/>
                      <a:pt x="1409" y="358"/>
                      <a:pt x="1434" y="233"/>
                    </a:cubicBezTo>
                    <a:lnTo>
                      <a:pt x="1459" y="157"/>
                    </a:lnTo>
                    <a:cubicBezTo>
                      <a:pt x="1505" y="64"/>
                      <a:pt x="1418" y="0"/>
                      <a:pt x="13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7"/>
              <p:cNvSpPr/>
              <p:nvPr/>
            </p:nvSpPr>
            <p:spPr>
              <a:xfrm>
                <a:off x="3782825" y="3355300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43" y="1"/>
                    </a:moveTo>
                    <a:cubicBezTo>
                      <a:pt x="1287" y="1"/>
                      <a:pt x="1230" y="31"/>
                      <a:pt x="1200" y="101"/>
                    </a:cubicBezTo>
                    <a:cubicBezTo>
                      <a:pt x="1200" y="126"/>
                      <a:pt x="1200" y="126"/>
                      <a:pt x="1200" y="151"/>
                    </a:cubicBezTo>
                    <a:cubicBezTo>
                      <a:pt x="849" y="1078"/>
                      <a:pt x="523" y="2005"/>
                      <a:pt x="197" y="2908"/>
                    </a:cubicBezTo>
                    <a:cubicBezTo>
                      <a:pt x="147" y="3033"/>
                      <a:pt x="97" y="3158"/>
                      <a:pt x="47" y="3284"/>
                    </a:cubicBezTo>
                    <a:cubicBezTo>
                      <a:pt x="47" y="3309"/>
                      <a:pt x="47" y="3309"/>
                      <a:pt x="47" y="3334"/>
                    </a:cubicBezTo>
                    <a:cubicBezTo>
                      <a:pt x="0" y="3427"/>
                      <a:pt x="88" y="3491"/>
                      <a:pt x="173" y="3491"/>
                    </a:cubicBezTo>
                    <a:cubicBezTo>
                      <a:pt x="226" y="3491"/>
                      <a:pt x="278" y="3466"/>
                      <a:pt x="298" y="3409"/>
                    </a:cubicBezTo>
                    <a:cubicBezTo>
                      <a:pt x="298" y="3384"/>
                      <a:pt x="298" y="3384"/>
                      <a:pt x="298" y="3384"/>
                    </a:cubicBezTo>
                    <a:cubicBezTo>
                      <a:pt x="648" y="2457"/>
                      <a:pt x="974" y="1504"/>
                      <a:pt x="1325" y="577"/>
                    </a:cubicBezTo>
                    <a:cubicBezTo>
                      <a:pt x="1375" y="452"/>
                      <a:pt x="1400" y="351"/>
                      <a:pt x="1450" y="251"/>
                    </a:cubicBezTo>
                    <a:cubicBezTo>
                      <a:pt x="1450" y="226"/>
                      <a:pt x="1475" y="201"/>
                      <a:pt x="1475" y="176"/>
                    </a:cubicBezTo>
                    <a:cubicBezTo>
                      <a:pt x="1506" y="70"/>
                      <a:pt x="1427" y="1"/>
                      <a:pt x="13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7"/>
              <p:cNvSpPr/>
              <p:nvPr/>
            </p:nvSpPr>
            <p:spPr>
              <a:xfrm>
                <a:off x="3769700" y="3350500"/>
                <a:ext cx="37500" cy="87250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3490" extrusionOk="0">
                    <a:moveTo>
                      <a:pt x="1361" y="0"/>
                    </a:moveTo>
                    <a:cubicBezTo>
                      <a:pt x="1340" y="0"/>
                      <a:pt x="1319" y="7"/>
                      <a:pt x="1299" y="17"/>
                    </a:cubicBezTo>
                    <a:cubicBezTo>
                      <a:pt x="1249" y="42"/>
                      <a:pt x="1224" y="67"/>
                      <a:pt x="1224" y="92"/>
                    </a:cubicBezTo>
                    <a:cubicBezTo>
                      <a:pt x="1198" y="142"/>
                      <a:pt x="1173" y="192"/>
                      <a:pt x="1173" y="217"/>
                    </a:cubicBezTo>
                    <a:cubicBezTo>
                      <a:pt x="848" y="1120"/>
                      <a:pt x="522" y="2022"/>
                      <a:pt x="196" y="2924"/>
                    </a:cubicBezTo>
                    <a:cubicBezTo>
                      <a:pt x="146" y="3024"/>
                      <a:pt x="121" y="3125"/>
                      <a:pt x="71" y="3225"/>
                    </a:cubicBezTo>
                    <a:cubicBezTo>
                      <a:pt x="71" y="3250"/>
                      <a:pt x="46" y="3300"/>
                      <a:pt x="46" y="3325"/>
                    </a:cubicBezTo>
                    <a:cubicBezTo>
                      <a:pt x="1" y="3429"/>
                      <a:pt x="80" y="3489"/>
                      <a:pt x="162" y="3489"/>
                    </a:cubicBezTo>
                    <a:cubicBezTo>
                      <a:pt x="218" y="3489"/>
                      <a:pt x="276" y="3461"/>
                      <a:pt x="296" y="3400"/>
                    </a:cubicBezTo>
                    <a:cubicBezTo>
                      <a:pt x="296" y="3400"/>
                      <a:pt x="296" y="3375"/>
                      <a:pt x="321" y="3375"/>
                    </a:cubicBezTo>
                    <a:cubicBezTo>
                      <a:pt x="647" y="2448"/>
                      <a:pt x="998" y="1496"/>
                      <a:pt x="1324" y="568"/>
                    </a:cubicBezTo>
                    <a:lnTo>
                      <a:pt x="1449" y="268"/>
                    </a:lnTo>
                    <a:lnTo>
                      <a:pt x="1474" y="167"/>
                    </a:lnTo>
                    <a:cubicBezTo>
                      <a:pt x="1499" y="117"/>
                      <a:pt x="1474" y="67"/>
                      <a:pt x="1449" y="42"/>
                    </a:cubicBezTo>
                    <a:cubicBezTo>
                      <a:pt x="1420" y="13"/>
                      <a:pt x="1390" y="0"/>
                      <a:pt x="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7"/>
              <p:cNvSpPr/>
              <p:nvPr/>
            </p:nvSpPr>
            <p:spPr>
              <a:xfrm>
                <a:off x="3759950" y="3353650"/>
                <a:ext cx="32575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945" extrusionOk="0">
                    <a:moveTo>
                      <a:pt x="1146" y="1"/>
                    </a:moveTo>
                    <a:cubicBezTo>
                      <a:pt x="1089" y="1"/>
                      <a:pt x="1033" y="28"/>
                      <a:pt x="1012" y="91"/>
                    </a:cubicBezTo>
                    <a:cubicBezTo>
                      <a:pt x="987" y="167"/>
                      <a:pt x="962" y="217"/>
                      <a:pt x="937" y="292"/>
                    </a:cubicBezTo>
                    <a:cubicBezTo>
                      <a:pt x="686" y="994"/>
                      <a:pt x="436" y="1721"/>
                      <a:pt x="160" y="2447"/>
                    </a:cubicBezTo>
                    <a:cubicBezTo>
                      <a:pt x="135" y="2472"/>
                      <a:pt x="135" y="2523"/>
                      <a:pt x="110" y="2573"/>
                    </a:cubicBezTo>
                    <a:cubicBezTo>
                      <a:pt x="85" y="2648"/>
                      <a:pt x="60" y="2698"/>
                      <a:pt x="35" y="2773"/>
                    </a:cubicBezTo>
                    <a:cubicBezTo>
                      <a:pt x="0" y="2876"/>
                      <a:pt x="84" y="2944"/>
                      <a:pt x="172" y="2944"/>
                    </a:cubicBezTo>
                    <a:cubicBezTo>
                      <a:pt x="212" y="2944"/>
                      <a:pt x="254" y="2930"/>
                      <a:pt x="285" y="2898"/>
                    </a:cubicBezTo>
                    <a:cubicBezTo>
                      <a:pt x="285" y="2873"/>
                      <a:pt x="285" y="2873"/>
                      <a:pt x="310" y="2848"/>
                    </a:cubicBezTo>
                    <a:cubicBezTo>
                      <a:pt x="586" y="2071"/>
                      <a:pt x="862" y="1294"/>
                      <a:pt x="1162" y="492"/>
                    </a:cubicBezTo>
                    <a:cubicBezTo>
                      <a:pt x="1187" y="392"/>
                      <a:pt x="1238" y="267"/>
                      <a:pt x="1288" y="167"/>
                    </a:cubicBezTo>
                    <a:cubicBezTo>
                      <a:pt x="1288" y="167"/>
                      <a:pt x="1288" y="142"/>
                      <a:pt x="1288" y="142"/>
                    </a:cubicBezTo>
                    <a:cubicBezTo>
                      <a:pt x="1302" y="54"/>
                      <a:pt x="1224" y="1"/>
                      <a:pt x="1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27"/>
            <p:cNvGrpSpPr/>
            <p:nvPr/>
          </p:nvGrpSpPr>
          <p:grpSpPr>
            <a:xfrm>
              <a:off x="2529607" y="3571046"/>
              <a:ext cx="192108" cy="181366"/>
              <a:chOff x="2529607" y="3571046"/>
              <a:chExt cx="192108" cy="181366"/>
            </a:xfrm>
          </p:grpSpPr>
          <p:sp>
            <p:nvSpPr>
              <p:cNvPr id="920" name="Google Shape;920;p27"/>
              <p:cNvSpPr/>
              <p:nvPr/>
            </p:nvSpPr>
            <p:spPr>
              <a:xfrm>
                <a:off x="2529607" y="3662092"/>
                <a:ext cx="69155" cy="8953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084" extrusionOk="0">
                    <a:moveTo>
                      <a:pt x="376" y="1"/>
                    </a:moveTo>
                    <a:cubicBezTo>
                      <a:pt x="372" y="5"/>
                      <a:pt x="368" y="10"/>
                      <a:pt x="365" y="16"/>
                    </a:cubicBezTo>
                    <a:lnTo>
                      <a:pt x="365" y="16"/>
                    </a:lnTo>
                    <a:cubicBezTo>
                      <a:pt x="369" y="11"/>
                      <a:pt x="372" y="6"/>
                      <a:pt x="376" y="1"/>
                    </a:cubicBezTo>
                    <a:close/>
                    <a:moveTo>
                      <a:pt x="365" y="16"/>
                    </a:moveTo>
                    <a:cubicBezTo>
                      <a:pt x="1" y="541"/>
                      <a:pt x="29" y="1259"/>
                      <a:pt x="476" y="1755"/>
                    </a:cubicBezTo>
                    <a:lnTo>
                      <a:pt x="1253" y="2632"/>
                    </a:lnTo>
                    <a:cubicBezTo>
                      <a:pt x="1504" y="2908"/>
                      <a:pt x="1855" y="3058"/>
                      <a:pt x="2231" y="3083"/>
                    </a:cubicBezTo>
                    <a:lnTo>
                      <a:pt x="2381" y="3083"/>
                    </a:lnTo>
                    <a:cubicBezTo>
                      <a:pt x="2356" y="3058"/>
                      <a:pt x="2356" y="3058"/>
                      <a:pt x="2356" y="3058"/>
                    </a:cubicBezTo>
                    <a:cubicBezTo>
                      <a:pt x="2281" y="2983"/>
                      <a:pt x="2231" y="2933"/>
                      <a:pt x="2155" y="2858"/>
                    </a:cubicBezTo>
                    <a:cubicBezTo>
                      <a:pt x="1880" y="2833"/>
                      <a:pt x="1604" y="2682"/>
                      <a:pt x="1429" y="2482"/>
                    </a:cubicBezTo>
                    <a:lnTo>
                      <a:pt x="627" y="1630"/>
                    </a:lnTo>
                    <a:cubicBezTo>
                      <a:pt x="426" y="1404"/>
                      <a:pt x="326" y="1128"/>
                      <a:pt x="326" y="828"/>
                    </a:cubicBezTo>
                    <a:cubicBezTo>
                      <a:pt x="301" y="803"/>
                      <a:pt x="251" y="753"/>
                      <a:pt x="201" y="702"/>
                    </a:cubicBezTo>
                    <a:cubicBezTo>
                      <a:pt x="121" y="603"/>
                      <a:pt x="199" y="472"/>
                      <a:pt x="297" y="472"/>
                    </a:cubicBezTo>
                    <a:cubicBezTo>
                      <a:pt x="323" y="472"/>
                      <a:pt x="350" y="481"/>
                      <a:pt x="376" y="502"/>
                    </a:cubicBezTo>
                    <a:cubicBezTo>
                      <a:pt x="401" y="402"/>
                      <a:pt x="451" y="301"/>
                      <a:pt x="476" y="226"/>
                    </a:cubicBezTo>
                    <a:lnTo>
                      <a:pt x="401" y="126"/>
                    </a:lnTo>
                    <a:cubicBezTo>
                      <a:pt x="360" y="84"/>
                      <a:pt x="352" y="43"/>
                      <a:pt x="365" y="1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7"/>
              <p:cNvSpPr/>
              <p:nvPr/>
            </p:nvSpPr>
            <p:spPr>
              <a:xfrm>
                <a:off x="2541975" y="3571046"/>
                <a:ext cx="179740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3137" extrusionOk="0">
                    <a:moveTo>
                      <a:pt x="3866" y="1"/>
                    </a:moveTo>
                    <a:cubicBezTo>
                      <a:pt x="3526" y="1"/>
                      <a:pt x="3210" y="125"/>
                      <a:pt x="2958" y="355"/>
                    </a:cubicBezTo>
                    <a:lnTo>
                      <a:pt x="301" y="2761"/>
                    </a:lnTo>
                    <a:lnTo>
                      <a:pt x="151" y="2911"/>
                    </a:lnTo>
                    <a:cubicBezTo>
                      <a:pt x="125" y="2936"/>
                      <a:pt x="125" y="2936"/>
                      <a:pt x="100" y="2961"/>
                    </a:cubicBezTo>
                    <a:cubicBezTo>
                      <a:pt x="75" y="2986"/>
                      <a:pt x="25" y="3011"/>
                      <a:pt x="0" y="3061"/>
                    </a:cubicBezTo>
                    <a:cubicBezTo>
                      <a:pt x="25" y="3049"/>
                      <a:pt x="57" y="3036"/>
                      <a:pt x="88" y="3036"/>
                    </a:cubicBezTo>
                    <a:cubicBezTo>
                      <a:pt x="119" y="3036"/>
                      <a:pt x="151" y="3049"/>
                      <a:pt x="176" y="3087"/>
                    </a:cubicBezTo>
                    <a:lnTo>
                      <a:pt x="226" y="3137"/>
                    </a:lnTo>
                    <a:cubicBezTo>
                      <a:pt x="251" y="3112"/>
                      <a:pt x="276" y="3087"/>
                      <a:pt x="276" y="3087"/>
                    </a:cubicBezTo>
                    <a:lnTo>
                      <a:pt x="451" y="2911"/>
                    </a:lnTo>
                    <a:cubicBezTo>
                      <a:pt x="451" y="2911"/>
                      <a:pt x="426" y="2886"/>
                      <a:pt x="401" y="2861"/>
                    </a:cubicBezTo>
                    <a:cubicBezTo>
                      <a:pt x="325" y="2766"/>
                      <a:pt x="407" y="2642"/>
                      <a:pt x="506" y="2642"/>
                    </a:cubicBezTo>
                    <a:cubicBezTo>
                      <a:pt x="538" y="2642"/>
                      <a:pt x="571" y="2655"/>
                      <a:pt x="602" y="2686"/>
                    </a:cubicBezTo>
                    <a:cubicBezTo>
                      <a:pt x="627" y="2711"/>
                      <a:pt x="627" y="2711"/>
                      <a:pt x="652" y="2736"/>
                    </a:cubicBezTo>
                    <a:lnTo>
                      <a:pt x="953" y="2485"/>
                    </a:lnTo>
                    <a:cubicBezTo>
                      <a:pt x="927" y="2460"/>
                      <a:pt x="927" y="2435"/>
                      <a:pt x="902" y="2435"/>
                    </a:cubicBezTo>
                    <a:cubicBezTo>
                      <a:pt x="807" y="2321"/>
                      <a:pt x="900" y="2192"/>
                      <a:pt x="1005" y="2192"/>
                    </a:cubicBezTo>
                    <a:cubicBezTo>
                      <a:pt x="1039" y="2192"/>
                      <a:pt x="1073" y="2204"/>
                      <a:pt x="1103" y="2234"/>
                    </a:cubicBezTo>
                    <a:cubicBezTo>
                      <a:pt x="1103" y="2259"/>
                      <a:pt x="1128" y="2285"/>
                      <a:pt x="1153" y="2285"/>
                    </a:cubicBezTo>
                    <a:lnTo>
                      <a:pt x="1379" y="2059"/>
                    </a:lnTo>
                    <a:cubicBezTo>
                      <a:pt x="1379" y="2059"/>
                      <a:pt x="1354" y="2034"/>
                      <a:pt x="1354" y="2009"/>
                    </a:cubicBezTo>
                    <a:cubicBezTo>
                      <a:pt x="1259" y="1914"/>
                      <a:pt x="1351" y="1790"/>
                      <a:pt x="1444" y="1790"/>
                    </a:cubicBezTo>
                    <a:cubicBezTo>
                      <a:pt x="1474" y="1790"/>
                      <a:pt x="1505" y="1803"/>
                      <a:pt x="1529" y="1833"/>
                    </a:cubicBezTo>
                    <a:cubicBezTo>
                      <a:pt x="1554" y="1858"/>
                      <a:pt x="1579" y="1858"/>
                      <a:pt x="1579" y="1884"/>
                    </a:cubicBezTo>
                    <a:lnTo>
                      <a:pt x="1855" y="1658"/>
                    </a:lnTo>
                    <a:cubicBezTo>
                      <a:pt x="1830" y="1633"/>
                      <a:pt x="1805" y="1633"/>
                      <a:pt x="1805" y="1608"/>
                    </a:cubicBezTo>
                    <a:cubicBezTo>
                      <a:pt x="1707" y="1510"/>
                      <a:pt x="1807" y="1368"/>
                      <a:pt x="1903" y="1368"/>
                    </a:cubicBezTo>
                    <a:cubicBezTo>
                      <a:pt x="1930" y="1368"/>
                      <a:pt x="1958" y="1379"/>
                      <a:pt x="1980" y="1407"/>
                    </a:cubicBezTo>
                    <a:cubicBezTo>
                      <a:pt x="2005" y="1432"/>
                      <a:pt x="2030" y="1457"/>
                      <a:pt x="2055" y="1483"/>
                    </a:cubicBezTo>
                    <a:lnTo>
                      <a:pt x="2356" y="1207"/>
                    </a:lnTo>
                    <a:cubicBezTo>
                      <a:pt x="2331" y="1182"/>
                      <a:pt x="2331" y="1157"/>
                      <a:pt x="2306" y="1157"/>
                    </a:cubicBezTo>
                    <a:cubicBezTo>
                      <a:pt x="2211" y="1042"/>
                      <a:pt x="2304" y="913"/>
                      <a:pt x="2409" y="913"/>
                    </a:cubicBezTo>
                    <a:cubicBezTo>
                      <a:pt x="2442" y="913"/>
                      <a:pt x="2476" y="926"/>
                      <a:pt x="2506" y="956"/>
                    </a:cubicBezTo>
                    <a:lnTo>
                      <a:pt x="2557" y="1006"/>
                    </a:lnTo>
                    <a:lnTo>
                      <a:pt x="2757" y="831"/>
                    </a:lnTo>
                    <a:cubicBezTo>
                      <a:pt x="2732" y="806"/>
                      <a:pt x="2732" y="781"/>
                      <a:pt x="2707" y="781"/>
                    </a:cubicBezTo>
                    <a:cubicBezTo>
                      <a:pt x="2629" y="683"/>
                      <a:pt x="2718" y="541"/>
                      <a:pt x="2820" y="541"/>
                    </a:cubicBezTo>
                    <a:cubicBezTo>
                      <a:pt x="2849" y="541"/>
                      <a:pt x="2879" y="552"/>
                      <a:pt x="2907" y="580"/>
                    </a:cubicBezTo>
                    <a:cubicBezTo>
                      <a:pt x="2932" y="605"/>
                      <a:pt x="2932" y="630"/>
                      <a:pt x="2958" y="630"/>
                    </a:cubicBezTo>
                    <a:lnTo>
                      <a:pt x="3108" y="505"/>
                    </a:lnTo>
                    <a:cubicBezTo>
                      <a:pt x="3133" y="480"/>
                      <a:pt x="3158" y="455"/>
                      <a:pt x="3208" y="430"/>
                    </a:cubicBezTo>
                    <a:cubicBezTo>
                      <a:pt x="3153" y="338"/>
                      <a:pt x="3233" y="232"/>
                      <a:pt x="3319" y="232"/>
                    </a:cubicBezTo>
                    <a:cubicBezTo>
                      <a:pt x="3350" y="232"/>
                      <a:pt x="3382" y="246"/>
                      <a:pt x="3409" y="279"/>
                    </a:cubicBezTo>
                    <a:cubicBezTo>
                      <a:pt x="3434" y="279"/>
                      <a:pt x="3434" y="279"/>
                      <a:pt x="3434" y="305"/>
                    </a:cubicBezTo>
                    <a:cubicBezTo>
                      <a:pt x="3534" y="254"/>
                      <a:pt x="3659" y="229"/>
                      <a:pt x="3760" y="229"/>
                    </a:cubicBezTo>
                    <a:cubicBezTo>
                      <a:pt x="3742" y="140"/>
                      <a:pt x="3813" y="63"/>
                      <a:pt x="3892" y="63"/>
                    </a:cubicBezTo>
                    <a:cubicBezTo>
                      <a:pt x="3924" y="63"/>
                      <a:pt x="3956" y="75"/>
                      <a:pt x="3985" y="104"/>
                    </a:cubicBezTo>
                    <a:cubicBezTo>
                      <a:pt x="4010" y="154"/>
                      <a:pt x="4060" y="179"/>
                      <a:pt x="4085" y="229"/>
                    </a:cubicBezTo>
                    <a:cubicBezTo>
                      <a:pt x="4361" y="279"/>
                      <a:pt x="4587" y="405"/>
                      <a:pt x="4787" y="605"/>
                    </a:cubicBezTo>
                    <a:lnTo>
                      <a:pt x="5564" y="1457"/>
                    </a:lnTo>
                    <a:cubicBezTo>
                      <a:pt x="5740" y="1658"/>
                      <a:pt x="5840" y="1909"/>
                      <a:pt x="5865" y="2159"/>
                    </a:cubicBezTo>
                    <a:cubicBezTo>
                      <a:pt x="5915" y="2209"/>
                      <a:pt x="5940" y="2259"/>
                      <a:pt x="5990" y="2310"/>
                    </a:cubicBezTo>
                    <a:cubicBezTo>
                      <a:pt x="6074" y="2414"/>
                      <a:pt x="5983" y="2553"/>
                      <a:pt x="5893" y="2553"/>
                    </a:cubicBezTo>
                    <a:cubicBezTo>
                      <a:pt x="5875" y="2553"/>
                      <a:pt x="5856" y="2548"/>
                      <a:pt x="5840" y="2535"/>
                    </a:cubicBezTo>
                    <a:cubicBezTo>
                      <a:pt x="5815" y="2635"/>
                      <a:pt x="5765" y="2711"/>
                      <a:pt x="5714" y="2811"/>
                    </a:cubicBezTo>
                    <a:cubicBezTo>
                      <a:pt x="5765" y="2836"/>
                      <a:pt x="5790" y="2861"/>
                      <a:pt x="5815" y="2911"/>
                    </a:cubicBezTo>
                    <a:cubicBezTo>
                      <a:pt x="5865" y="2961"/>
                      <a:pt x="5865" y="3011"/>
                      <a:pt x="5840" y="3061"/>
                    </a:cubicBezTo>
                    <a:cubicBezTo>
                      <a:pt x="6191" y="2535"/>
                      <a:pt x="6166" y="1808"/>
                      <a:pt x="5714" y="1307"/>
                    </a:cubicBezTo>
                    <a:lnTo>
                      <a:pt x="4938" y="455"/>
                    </a:lnTo>
                    <a:cubicBezTo>
                      <a:pt x="4762" y="254"/>
                      <a:pt x="4562" y="129"/>
                      <a:pt x="4311" y="54"/>
                    </a:cubicBezTo>
                    <a:cubicBezTo>
                      <a:pt x="4211" y="29"/>
                      <a:pt x="4110" y="4"/>
                      <a:pt x="4010" y="4"/>
                    </a:cubicBezTo>
                    <a:lnTo>
                      <a:pt x="3960" y="4"/>
                    </a:lnTo>
                    <a:cubicBezTo>
                      <a:pt x="3929" y="2"/>
                      <a:pt x="3897" y="1"/>
                      <a:pt x="3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7"/>
              <p:cNvSpPr/>
              <p:nvPr/>
            </p:nvSpPr>
            <p:spPr>
              <a:xfrm>
                <a:off x="2650586" y="3572875"/>
                <a:ext cx="67733" cy="7232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491" extrusionOk="0">
                    <a:moveTo>
                      <a:pt x="151" y="0"/>
                    </a:moveTo>
                    <a:cubicBezTo>
                      <a:pt x="72" y="0"/>
                      <a:pt x="1" y="77"/>
                      <a:pt x="19" y="166"/>
                    </a:cubicBezTo>
                    <a:cubicBezTo>
                      <a:pt x="19" y="191"/>
                      <a:pt x="19" y="216"/>
                      <a:pt x="44" y="242"/>
                    </a:cubicBezTo>
                    <a:lnTo>
                      <a:pt x="1798" y="2171"/>
                    </a:lnTo>
                    <a:lnTo>
                      <a:pt x="2049" y="2447"/>
                    </a:lnTo>
                    <a:cubicBezTo>
                      <a:pt x="2074" y="2447"/>
                      <a:pt x="2074" y="2472"/>
                      <a:pt x="2099" y="2472"/>
                    </a:cubicBezTo>
                    <a:cubicBezTo>
                      <a:pt x="2115" y="2485"/>
                      <a:pt x="2134" y="2490"/>
                      <a:pt x="2152" y="2490"/>
                    </a:cubicBezTo>
                    <a:cubicBezTo>
                      <a:pt x="2242" y="2490"/>
                      <a:pt x="2333" y="2351"/>
                      <a:pt x="2249" y="2247"/>
                    </a:cubicBezTo>
                    <a:cubicBezTo>
                      <a:pt x="2199" y="2196"/>
                      <a:pt x="2174" y="2146"/>
                      <a:pt x="2124" y="2096"/>
                    </a:cubicBezTo>
                    <a:cubicBezTo>
                      <a:pt x="1572" y="1520"/>
                      <a:pt x="1046" y="918"/>
                      <a:pt x="495" y="317"/>
                    </a:cubicBezTo>
                    <a:cubicBezTo>
                      <a:pt x="445" y="267"/>
                      <a:pt x="395" y="216"/>
                      <a:pt x="344" y="166"/>
                    </a:cubicBezTo>
                    <a:cubicBezTo>
                      <a:pt x="319" y="116"/>
                      <a:pt x="269" y="91"/>
                      <a:pt x="244" y="41"/>
                    </a:cubicBezTo>
                    <a:cubicBezTo>
                      <a:pt x="215" y="12"/>
                      <a:pt x="183" y="0"/>
                      <a:pt x="1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7"/>
              <p:cNvSpPr/>
              <p:nvPr/>
            </p:nvSpPr>
            <p:spPr>
              <a:xfrm>
                <a:off x="2633486" y="3577782"/>
                <a:ext cx="78765" cy="84252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902" extrusionOk="0">
                    <a:moveTo>
                      <a:pt x="167" y="0"/>
                    </a:moveTo>
                    <a:cubicBezTo>
                      <a:pt x="81" y="0"/>
                      <a:pt x="1" y="106"/>
                      <a:pt x="56" y="198"/>
                    </a:cubicBezTo>
                    <a:cubicBezTo>
                      <a:pt x="56" y="223"/>
                      <a:pt x="56" y="223"/>
                      <a:pt x="81" y="223"/>
                    </a:cubicBezTo>
                    <a:cubicBezTo>
                      <a:pt x="783" y="1000"/>
                      <a:pt x="1460" y="1752"/>
                      <a:pt x="2161" y="2529"/>
                    </a:cubicBezTo>
                    <a:cubicBezTo>
                      <a:pt x="2262" y="2629"/>
                      <a:pt x="2337" y="2704"/>
                      <a:pt x="2412" y="2804"/>
                    </a:cubicBezTo>
                    <a:cubicBezTo>
                      <a:pt x="2437" y="2829"/>
                      <a:pt x="2462" y="2855"/>
                      <a:pt x="2462" y="2855"/>
                    </a:cubicBezTo>
                    <a:cubicBezTo>
                      <a:pt x="2496" y="2888"/>
                      <a:pt x="2530" y="2902"/>
                      <a:pt x="2562" y="2902"/>
                    </a:cubicBezTo>
                    <a:cubicBezTo>
                      <a:pt x="2600" y="2902"/>
                      <a:pt x="2635" y="2882"/>
                      <a:pt x="2663" y="2855"/>
                    </a:cubicBezTo>
                    <a:cubicBezTo>
                      <a:pt x="2663" y="2855"/>
                      <a:pt x="2688" y="2829"/>
                      <a:pt x="2688" y="2829"/>
                    </a:cubicBezTo>
                    <a:cubicBezTo>
                      <a:pt x="2713" y="2779"/>
                      <a:pt x="2713" y="2729"/>
                      <a:pt x="2663" y="2679"/>
                    </a:cubicBezTo>
                    <a:cubicBezTo>
                      <a:pt x="2638" y="2629"/>
                      <a:pt x="2613" y="2604"/>
                      <a:pt x="2562" y="2579"/>
                    </a:cubicBezTo>
                    <a:lnTo>
                      <a:pt x="557" y="373"/>
                    </a:lnTo>
                    <a:cubicBezTo>
                      <a:pt x="482" y="273"/>
                      <a:pt x="382" y="173"/>
                      <a:pt x="282" y="73"/>
                    </a:cubicBezTo>
                    <a:lnTo>
                      <a:pt x="257" y="47"/>
                    </a:lnTo>
                    <a:cubicBezTo>
                      <a:pt x="230" y="14"/>
                      <a:pt x="198" y="0"/>
                      <a:pt x="1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7"/>
              <p:cNvSpPr/>
              <p:nvPr/>
            </p:nvSpPr>
            <p:spPr>
              <a:xfrm>
                <a:off x="2618302" y="3586724"/>
                <a:ext cx="81668" cy="86023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963" extrusionOk="0">
                    <a:moveTo>
                      <a:pt x="191" y="1"/>
                    </a:moveTo>
                    <a:cubicBezTo>
                      <a:pt x="89" y="1"/>
                      <a:pt x="0" y="143"/>
                      <a:pt x="78" y="241"/>
                    </a:cubicBezTo>
                    <a:cubicBezTo>
                      <a:pt x="103" y="241"/>
                      <a:pt x="103" y="266"/>
                      <a:pt x="128" y="291"/>
                    </a:cubicBezTo>
                    <a:cubicBezTo>
                      <a:pt x="830" y="1043"/>
                      <a:pt x="1532" y="1820"/>
                      <a:pt x="2233" y="2597"/>
                    </a:cubicBezTo>
                    <a:cubicBezTo>
                      <a:pt x="2309" y="2697"/>
                      <a:pt x="2409" y="2797"/>
                      <a:pt x="2509" y="2897"/>
                    </a:cubicBezTo>
                    <a:cubicBezTo>
                      <a:pt x="2509" y="2897"/>
                      <a:pt x="2534" y="2922"/>
                      <a:pt x="2534" y="2922"/>
                    </a:cubicBezTo>
                    <a:cubicBezTo>
                      <a:pt x="2562" y="2950"/>
                      <a:pt x="2592" y="2962"/>
                      <a:pt x="2622" y="2962"/>
                    </a:cubicBezTo>
                    <a:cubicBezTo>
                      <a:pt x="2724" y="2962"/>
                      <a:pt x="2812" y="2819"/>
                      <a:pt x="2735" y="2722"/>
                    </a:cubicBezTo>
                    <a:lnTo>
                      <a:pt x="2710" y="2722"/>
                    </a:lnTo>
                    <a:cubicBezTo>
                      <a:pt x="2008" y="1945"/>
                      <a:pt x="1281" y="1168"/>
                      <a:pt x="579" y="391"/>
                    </a:cubicBezTo>
                    <a:cubicBezTo>
                      <a:pt x="504" y="291"/>
                      <a:pt x="404" y="191"/>
                      <a:pt x="329" y="90"/>
                    </a:cubicBezTo>
                    <a:cubicBezTo>
                      <a:pt x="303" y="90"/>
                      <a:pt x="303" y="65"/>
                      <a:pt x="278" y="40"/>
                    </a:cubicBezTo>
                    <a:cubicBezTo>
                      <a:pt x="250" y="12"/>
                      <a:pt x="220" y="1"/>
                      <a:pt x="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7"/>
              <p:cNvSpPr/>
              <p:nvPr/>
            </p:nvSpPr>
            <p:spPr>
              <a:xfrm>
                <a:off x="2606137" y="3597553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9" y="0"/>
                    </a:moveTo>
                    <a:cubicBezTo>
                      <a:pt x="94" y="0"/>
                      <a:pt x="1" y="129"/>
                      <a:pt x="96" y="244"/>
                    </a:cubicBezTo>
                    <a:cubicBezTo>
                      <a:pt x="121" y="244"/>
                      <a:pt x="121" y="269"/>
                      <a:pt x="146" y="294"/>
                    </a:cubicBezTo>
                    <a:cubicBezTo>
                      <a:pt x="848" y="1046"/>
                      <a:pt x="1524" y="1823"/>
                      <a:pt x="2226" y="2575"/>
                    </a:cubicBezTo>
                    <a:cubicBezTo>
                      <a:pt x="2327" y="2700"/>
                      <a:pt x="2427" y="2800"/>
                      <a:pt x="2527" y="2900"/>
                    </a:cubicBezTo>
                    <a:cubicBezTo>
                      <a:pt x="2527" y="2900"/>
                      <a:pt x="2527" y="2925"/>
                      <a:pt x="2552" y="2925"/>
                    </a:cubicBezTo>
                    <a:cubicBezTo>
                      <a:pt x="2574" y="2953"/>
                      <a:pt x="2602" y="2965"/>
                      <a:pt x="2629" y="2965"/>
                    </a:cubicBezTo>
                    <a:cubicBezTo>
                      <a:pt x="2726" y="2965"/>
                      <a:pt x="2825" y="2822"/>
                      <a:pt x="2728" y="2725"/>
                    </a:cubicBezTo>
                    <a:cubicBezTo>
                      <a:pt x="2001" y="1948"/>
                      <a:pt x="1299" y="1171"/>
                      <a:pt x="597" y="369"/>
                    </a:cubicBezTo>
                    <a:cubicBezTo>
                      <a:pt x="497" y="294"/>
                      <a:pt x="422" y="194"/>
                      <a:pt x="347" y="93"/>
                    </a:cubicBezTo>
                    <a:cubicBezTo>
                      <a:pt x="321" y="93"/>
                      <a:pt x="296" y="68"/>
                      <a:pt x="296" y="43"/>
                    </a:cubicBezTo>
                    <a:cubicBezTo>
                      <a:pt x="266" y="13"/>
                      <a:pt x="232" y="0"/>
                      <a:pt x="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7"/>
              <p:cNvSpPr/>
              <p:nvPr/>
            </p:nvSpPr>
            <p:spPr>
              <a:xfrm>
                <a:off x="2591534" y="3610733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6" y="1"/>
                    </a:moveTo>
                    <a:cubicBezTo>
                      <a:pt x="100" y="1"/>
                      <a:pt x="0" y="143"/>
                      <a:pt x="98" y="241"/>
                    </a:cubicBezTo>
                    <a:cubicBezTo>
                      <a:pt x="98" y="266"/>
                      <a:pt x="123" y="266"/>
                      <a:pt x="148" y="291"/>
                    </a:cubicBezTo>
                    <a:cubicBezTo>
                      <a:pt x="824" y="1068"/>
                      <a:pt x="1526" y="1820"/>
                      <a:pt x="2228" y="2597"/>
                    </a:cubicBezTo>
                    <a:cubicBezTo>
                      <a:pt x="2328" y="2697"/>
                      <a:pt x="2429" y="2797"/>
                      <a:pt x="2529" y="2897"/>
                    </a:cubicBezTo>
                    <a:cubicBezTo>
                      <a:pt x="2529" y="2923"/>
                      <a:pt x="2529" y="2923"/>
                      <a:pt x="2529" y="2923"/>
                    </a:cubicBezTo>
                    <a:cubicBezTo>
                      <a:pt x="2559" y="2953"/>
                      <a:pt x="2594" y="2966"/>
                      <a:pt x="2628" y="2966"/>
                    </a:cubicBezTo>
                    <a:cubicBezTo>
                      <a:pt x="2732" y="2966"/>
                      <a:pt x="2824" y="2842"/>
                      <a:pt x="2729" y="2747"/>
                    </a:cubicBezTo>
                    <a:cubicBezTo>
                      <a:pt x="2729" y="2722"/>
                      <a:pt x="2729" y="2722"/>
                      <a:pt x="2729" y="2722"/>
                    </a:cubicBezTo>
                    <a:cubicBezTo>
                      <a:pt x="2002" y="1945"/>
                      <a:pt x="1301" y="1168"/>
                      <a:pt x="599" y="391"/>
                    </a:cubicBezTo>
                    <a:cubicBezTo>
                      <a:pt x="499" y="291"/>
                      <a:pt x="423" y="191"/>
                      <a:pt x="348" y="116"/>
                    </a:cubicBezTo>
                    <a:cubicBezTo>
                      <a:pt x="323" y="90"/>
                      <a:pt x="298" y="65"/>
                      <a:pt x="273" y="40"/>
                    </a:cubicBezTo>
                    <a:cubicBezTo>
                      <a:pt x="251" y="12"/>
                      <a:pt x="223" y="1"/>
                      <a:pt x="1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7"/>
              <p:cNvSpPr/>
              <p:nvPr/>
            </p:nvSpPr>
            <p:spPr>
              <a:xfrm>
                <a:off x="2578498" y="3623014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86" y="0"/>
                    </a:moveTo>
                    <a:cubicBezTo>
                      <a:pt x="93" y="0"/>
                      <a:pt x="1" y="124"/>
                      <a:pt x="96" y="219"/>
                    </a:cubicBezTo>
                    <a:cubicBezTo>
                      <a:pt x="96" y="244"/>
                      <a:pt x="121" y="269"/>
                      <a:pt x="121" y="269"/>
                    </a:cubicBezTo>
                    <a:cubicBezTo>
                      <a:pt x="822" y="1046"/>
                      <a:pt x="1524" y="1823"/>
                      <a:pt x="2226" y="2575"/>
                    </a:cubicBezTo>
                    <a:cubicBezTo>
                      <a:pt x="2326" y="2675"/>
                      <a:pt x="2426" y="2800"/>
                      <a:pt x="2527" y="2901"/>
                    </a:cubicBezTo>
                    <a:cubicBezTo>
                      <a:pt x="2527" y="2901"/>
                      <a:pt x="2527" y="2901"/>
                      <a:pt x="2527" y="2926"/>
                    </a:cubicBezTo>
                    <a:cubicBezTo>
                      <a:pt x="2555" y="2954"/>
                      <a:pt x="2586" y="2965"/>
                      <a:pt x="2617" y="2965"/>
                    </a:cubicBezTo>
                    <a:cubicBezTo>
                      <a:pt x="2725" y="2965"/>
                      <a:pt x="2825" y="2822"/>
                      <a:pt x="2727" y="2725"/>
                    </a:cubicBezTo>
                    <a:lnTo>
                      <a:pt x="2702" y="2725"/>
                    </a:lnTo>
                    <a:cubicBezTo>
                      <a:pt x="2000" y="1948"/>
                      <a:pt x="1299" y="1146"/>
                      <a:pt x="597" y="369"/>
                    </a:cubicBezTo>
                    <a:cubicBezTo>
                      <a:pt x="497" y="294"/>
                      <a:pt x="421" y="194"/>
                      <a:pt x="321" y="94"/>
                    </a:cubicBezTo>
                    <a:cubicBezTo>
                      <a:pt x="321" y="68"/>
                      <a:pt x="296" y="68"/>
                      <a:pt x="271" y="43"/>
                    </a:cubicBezTo>
                    <a:cubicBezTo>
                      <a:pt x="247" y="13"/>
                      <a:pt x="216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7"/>
              <p:cNvSpPr/>
              <p:nvPr/>
            </p:nvSpPr>
            <p:spPr>
              <a:xfrm>
                <a:off x="2565404" y="3634656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8" y="1"/>
                    </a:moveTo>
                    <a:cubicBezTo>
                      <a:pt x="93" y="1"/>
                      <a:pt x="0" y="130"/>
                      <a:pt x="95" y="244"/>
                    </a:cubicBezTo>
                    <a:cubicBezTo>
                      <a:pt x="120" y="244"/>
                      <a:pt x="120" y="269"/>
                      <a:pt x="146" y="294"/>
                    </a:cubicBezTo>
                    <a:cubicBezTo>
                      <a:pt x="847" y="1046"/>
                      <a:pt x="1524" y="1823"/>
                      <a:pt x="2226" y="2575"/>
                    </a:cubicBezTo>
                    <a:cubicBezTo>
                      <a:pt x="2326" y="2700"/>
                      <a:pt x="2426" y="2800"/>
                      <a:pt x="2526" y="2901"/>
                    </a:cubicBezTo>
                    <a:cubicBezTo>
                      <a:pt x="2526" y="2901"/>
                      <a:pt x="2526" y="2926"/>
                      <a:pt x="2552" y="2926"/>
                    </a:cubicBezTo>
                    <a:cubicBezTo>
                      <a:pt x="2574" y="2954"/>
                      <a:pt x="2601" y="2965"/>
                      <a:pt x="2629" y="2965"/>
                    </a:cubicBezTo>
                    <a:cubicBezTo>
                      <a:pt x="2725" y="2965"/>
                      <a:pt x="2824" y="2822"/>
                      <a:pt x="2727" y="2725"/>
                    </a:cubicBezTo>
                    <a:cubicBezTo>
                      <a:pt x="2000" y="1948"/>
                      <a:pt x="1298" y="1171"/>
                      <a:pt x="597" y="369"/>
                    </a:cubicBezTo>
                    <a:cubicBezTo>
                      <a:pt x="496" y="294"/>
                      <a:pt x="421" y="194"/>
                      <a:pt x="346" y="94"/>
                    </a:cubicBezTo>
                    <a:cubicBezTo>
                      <a:pt x="321" y="94"/>
                      <a:pt x="296" y="68"/>
                      <a:pt x="296" y="43"/>
                    </a:cubicBezTo>
                    <a:cubicBezTo>
                      <a:pt x="266" y="13"/>
                      <a:pt x="232" y="1"/>
                      <a:pt x="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27"/>
              <p:cNvSpPr/>
              <p:nvPr/>
            </p:nvSpPr>
            <p:spPr>
              <a:xfrm>
                <a:off x="2551411" y="3647750"/>
                <a:ext cx="81610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966" extrusionOk="0">
                    <a:moveTo>
                      <a:pt x="181" y="0"/>
                    </a:moveTo>
                    <a:cubicBezTo>
                      <a:pt x="82" y="0"/>
                      <a:pt x="0" y="124"/>
                      <a:pt x="76" y="219"/>
                    </a:cubicBezTo>
                    <a:cubicBezTo>
                      <a:pt x="101" y="244"/>
                      <a:pt x="126" y="269"/>
                      <a:pt x="126" y="269"/>
                    </a:cubicBezTo>
                    <a:cubicBezTo>
                      <a:pt x="828" y="1046"/>
                      <a:pt x="1530" y="1823"/>
                      <a:pt x="2232" y="2575"/>
                    </a:cubicBezTo>
                    <a:cubicBezTo>
                      <a:pt x="2332" y="2675"/>
                      <a:pt x="2407" y="2800"/>
                      <a:pt x="2507" y="2901"/>
                    </a:cubicBezTo>
                    <a:cubicBezTo>
                      <a:pt x="2532" y="2901"/>
                      <a:pt x="2532" y="2901"/>
                      <a:pt x="2532" y="2926"/>
                    </a:cubicBezTo>
                    <a:cubicBezTo>
                      <a:pt x="2560" y="2954"/>
                      <a:pt x="2591" y="2965"/>
                      <a:pt x="2620" y="2965"/>
                    </a:cubicBezTo>
                    <a:cubicBezTo>
                      <a:pt x="2722" y="2965"/>
                      <a:pt x="2811" y="2823"/>
                      <a:pt x="2733" y="2725"/>
                    </a:cubicBezTo>
                    <a:lnTo>
                      <a:pt x="2708" y="2725"/>
                    </a:lnTo>
                    <a:cubicBezTo>
                      <a:pt x="2006" y="1923"/>
                      <a:pt x="1304" y="1146"/>
                      <a:pt x="577" y="369"/>
                    </a:cubicBezTo>
                    <a:cubicBezTo>
                      <a:pt x="502" y="294"/>
                      <a:pt x="427" y="194"/>
                      <a:pt x="327" y="94"/>
                    </a:cubicBezTo>
                    <a:cubicBezTo>
                      <a:pt x="302" y="69"/>
                      <a:pt x="302" y="69"/>
                      <a:pt x="277" y="44"/>
                    </a:cubicBezTo>
                    <a:cubicBezTo>
                      <a:pt x="246" y="13"/>
                      <a:pt x="213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7"/>
              <p:cNvSpPr/>
              <p:nvPr/>
            </p:nvSpPr>
            <p:spPr>
              <a:xfrm>
                <a:off x="2539769" y="3659189"/>
                <a:ext cx="80623" cy="85994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2962" extrusionOk="0">
                    <a:moveTo>
                      <a:pt x="164" y="0"/>
                    </a:moveTo>
                    <a:cubicBezTo>
                      <a:pt x="133" y="0"/>
                      <a:pt x="101" y="13"/>
                      <a:pt x="76" y="25"/>
                    </a:cubicBezTo>
                    <a:cubicBezTo>
                      <a:pt x="51" y="51"/>
                      <a:pt x="26" y="51"/>
                      <a:pt x="26" y="101"/>
                    </a:cubicBezTo>
                    <a:cubicBezTo>
                      <a:pt x="1" y="126"/>
                      <a:pt x="1" y="176"/>
                      <a:pt x="51" y="226"/>
                    </a:cubicBezTo>
                    <a:lnTo>
                      <a:pt x="126" y="326"/>
                    </a:lnTo>
                    <a:cubicBezTo>
                      <a:pt x="828" y="1078"/>
                      <a:pt x="1505" y="1830"/>
                      <a:pt x="2181" y="2582"/>
                    </a:cubicBezTo>
                    <a:cubicBezTo>
                      <a:pt x="2282" y="2682"/>
                      <a:pt x="2357" y="2757"/>
                      <a:pt x="2432" y="2858"/>
                    </a:cubicBezTo>
                    <a:cubicBezTo>
                      <a:pt x="2457" y="2883"/>
                      <a:pt x="2482" y="2908"/>
                      <a:pt x="2507" y="2908"/>
                    </a:cubicBezTo>
                    <a:cubicBezTo>
                      <a:pt x="2533" y="2946"/>
                      <a:pt x="2564" y="2961"/>
                      <a:pt x="2596" y="2961"/>
                    </a:cubicBezTo>
                    <a:cubicBezTo>
                      <a:pt x="2688" y="2961"/>
                      <a:pt x="2776" y="2826"/>
                      <a:pt x="2683" y="2732"/>
                    </a:cubicBezTo>
                    <a:cubicBezTo>
                      <a:pt x="2683" y="2732"/>
                      <a:pt x="2683" y="2707"/>
                      <a:pt x="2683" y="2707"/>
                    </a:cubicBezTo>
                    <a:lnTo>
                      <a:pt x="552" y="376"/>
                    </a:lnTo>
                    <a:cubicBezTo>
                      <a:pt x="477" y="276"/>
                      <a:pt x="377" y="201"/>
                      <a:pt x="302" y="101"/>
                    </a:cubicBezTo>
                    <a:lnTo>
                      <a:pt x="252" y="51"/>
                    </a:lnTo>
                    <a:cubicBezTo>
                      <a:pt x="227" y="13"/>
                      <a:pt x="195" y="0"/>
                      <a:pt x="1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27"/>
              <p:cNvSpPr/>
              <p:nvPr/>
            </p:nvSpPr>
            <p:spPr>
              <a:xfrm>
                <a:off x="2533120" y="3675795"/>
                <a:ext cx="72175" cy="76617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639" extrusionOk="0">
                    <a:moveTo>
                      <a:pt x="176" y="0"/>
                    </a:moveTo>
                    <a:cubicBezTo>
                      <a:pt x="78" y="0"/>
                      <a:pt x="0" y="131"/>
                      <a:pt x="80" y="230"/>
                    </a:cubicBezTo>
                    <a:cubicBezTo>
                      <a:pt x="130" y="281"/>
                      <a:pt x="180" y="331"/>
                      <a:pt x="205" y="356"/>
                    </a:cubicBezTo>
                    <a:lnTo>
                      <a:pt x="1959" y="2286"/>
                    </a:lnTo>
                    <a:cubicBezTo>
                      <a:pt x="1984" y="2336"/>
                      <a:pt x="2009" y="2361"/>
                      <a:pt x="2034" y="2386"/>
                    </a:cubicBezTo>
                    <a:cubicBezTo>
                      <a:pt x="2110" y="2461"/>
                      <a:pt x="2160" y="2511"/>
                      <a:pt x="2235" y="2586"/>
                    </a:cubicBezTo>
                    <a:cubicBezTo>
                      <a:pt x="2235" y="2586"/>
                      <a:pt x="2235" y="2586"/>
                      <a:pt x="2260" y="2611"/>
                    </a:cubicBezTo>
                    <a:cubicBezTo>
                      <a:pt x="2279" y="2631"/>
                      <a:pt x="2302" y="2639"/>
                      <a:pt x="2324" y="2639"/>
                    </a:cubicBezTo>
                    <a:cubicBezTo>
                      <a:pt x="2360" y="2639"/>
                      <a:pt x="2395" y="2617"/>
                      <a:pt x="2410" y="2586"/>
                    </a:cubicBezTo>
                    <a:cubicBezTo>
                      <a:pt x="2461" y="2536"/>
                      <a:pt x="2486" y="2461"/>
                      <a:pt x="2435" y="2411"/>
                    </a:cubicBezTo>
                    <a:lnTo>
                      <a:pt x="2410" y="2361"/>
                    </a:lnTo>
                    <a:cubicBezTo>
                      <a:pt x="1784" y="1684"/>
                      <a:pt x="1157" y="1007"/>
                      <a:pt x="556" y="331"/>
                    </a:cubicBezTo>
                    <a:lnTo>
                      <a:pt x="280" y="30"/>
                    </a:lnTo>
                    <a:lnTo>
                      <a:pt x="255" y="30"/>
                    </a:lnTo>
                    <a:cubicBezTo>
                      <a:pt x="229" y="9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2" name="Google Shape;932;p27"/>
            <p:cNvGrpSpPr/>
            <p:nvPr/>
          </p:nvGrpSpPr>
          <p:grpSpPr>
            <a:xfrm>
              <a:off x="2756612" y="3758857"/>
              <a:ext cx="539221" cy="185053"/>
              <a:chOff x="2756612" y="3758857"/>
              <a:chExt cx="539221" cy="185053"/>
            </a:xfrm>
          </p:grpSpPr>
          <p:sp>
            <p:nvSpPr>
              <p:cNvPr id="933" name="Google Shape;933;p27"/>
              <p:cNvSpPr/>
              <p:nvPr/>
            </p:nvSpPr>
            <p:spPr>
              <a:xfrm>
                <a:off x="2756612" y="3758857"/>
                <a:ext cx="539221" cy="185053"/>
              </a:xfrm>
              <a:custGeom>
                <a:avLst/>
                <a:gdLst/>
                <a:ahLst/>
                <a:cxnLst/>
                <a:rect l="l" t="t" r="r" b="b"/>
                <a:pathLst>
                  <a:path w="18573" h="6374" extrusionOk="0">
                    <a:moveTo>
                      <a:pt x="13083" y="4738"/>
                    </a:moveTo>
                    <a:cubicBezTo>
                      <a:pt x="12933" y="4738"/>
                      <a:pt x="12808" y="4763"/>
                      <a:pt x="12657" y="4788"/>
                    </a:cubicBezTo>
                    <a:cubicBezTo>
                      <a:pt x="12657" y="4838"/>
                      <a:pt x="12657" y="4863"/>
                      <a:pt x="12657" y="4913"/>
                    </a:cubicBezTo>
                    <a:cubicBezTo>
                      <a:pt x="12670" y="5001"/>
                      <a:pt x="12607" y="5045"/>
                      <a:pt x="12538" y="5045"/>
                    </a:cubicBezTo>
                    <a:cubicBezTo>
                      <a:pt x="12469" y="5045"/>
                      <a:pt x="12394" y="5001"/>
                      <a:pt x="12382" y="4913"/>
                    </a:cubicBezTo>
                    <a:cubicBezTo>
                      <a:pt x="12382" y="4888"/>
                      <a:pt x="12382" y="4838"/>
                      <a:pt x="12382" y="4813"/>
                    </a:cubicBezTo>
                    <a:cubicBezTo>
                      <a:pt x="12231" y="4813"/>
                      <a:pt x="12081" y="4838"/>
                      <a:pt x="11931" y="4863"/>
                    </a:cubicBezTo>
                    <a:cubicBezTo>
                      <a:pt x="11931" y="4913"/>
                      <a:pt x="11956" y="4963"/>
                      <a:pt x="11956" y="5014"/>
                    </a:cubicBezTo>
                    <a:cubicBezTo>
                      <a:pt x="11968" y="5098"/>
                      <a:pt x="11910" y="5136"/>
                      <a:pt x="11844" y="5136"/>
                    </a:cubicBezTo>
                    <a:cubicBezTo>
                      <a:pt x="11774" y="5136"/>
                      <a:pt x="11693" y="5092"/>
                      <a:pt x="11680" y="5014"/>
                    </a:cubicBezTo>
                    <a:cubicBezTo>
                      <a:pt x="11680" y="4963"/>
                      <a:pt x="11680" y="4913"/>
                      <a:pt x="11655" y="4888"/>
                    </a:cubicBezTo>
                    <a:cubicBezTo>
                      <a:pt x="11530" y="4913"/>
                      <a:pt x="11379" y="4913"/>
                      <a:pt x="11229" y="4938"/>
                    </a:cubicBezTo>
                    <a:cubicBezTo>
                      <a:pt x="11229" y="4988"/>
                      <a:pt x="11229" y="5039"/>
                      <a:pt x="11229" y="5089"/>
                    </a:cubicBezTo>
                    <a:cubicBezTo>
                      <a:pt x="11237" y="5149"/>
                      <a:pt x="11210" y="5189"/>
                      <a:pt x="11171" y="5208"/>
                    </a:cubicBezTo>
                    <a:lnTo>
                      <a:pt x="11171" y="5208"/>
                    </a:lnTo>
                    <a:cubicBezTo>
                      <a:pt x="11415" y="5183"/>
                      <a:pt x="11659" y="5160"/>
                      <a:pt x="11905" y="5139"/>
                    </a:cubicBezTo>
                    <a:cubicBezTo>
                      <a:pt x="12006" y="5114"/>
                      <a:pt x="12081" y="5114"/>
                      <a:pt x="12181" y="5089"/>
                    </a:cubicBezTo>
                    <a:cubicBezTo>
                      <a:pt x="12332" y="5089"/>
                      <a:pt x="12457" y="5064"/>
                      <a:pt x="12607" y="5064"/>
                    </a:cubicBezTo>
                    <a:cubicBezTo>
                      <a:pt x="12758" y="4938"/>
                      <a:pt x="12933" y="4838"/>
                      <a:pt x="13083" y="4738"/>
                    </a:cubicBezTo>
                    <a:close/>
                    <a:moveTo>
                      <a:pt x="11171" y="5208"/>
                    </a:moveTo>
                    <a:cubicBezTo>
                      <a:pt x="11141" y="5211"/>
                      <a:pt x="11111" y="5214"/>
                      <a:pt x="11081" y="5217"/>
                    </a:cubicBezTo>
                    <a:lnTo>
                      <a:pt x="11081" y="5217"/>
                    </a:lnTo>
                    <a:cubicBezTo>
                      <a:pt x="11091" y="5219"/>
                      <a:pt x="11102" y="5220"/>
                      <a:pt x="11113" y="5220"/>
                    </a:cubicBezTo>
                    <a:cubicBezTo>
                      <a:pt x="11133" y="5220"/>
                      <a:pt x="11154" y="5216"/>
                      <a:pt x="11171" y="5208"/>
                    </a:cubicBezTo>
                    <a:close/>
                    <a:moveTo>
                      <a:pt x="10953" y="4963"/>
                    </a:moveTo>
                    <a:cubicBezTo>
                      <a:pt x="10803" y="4988"/>
                      <a:pt x="10652" y="4988"/>
                      <a:pt x="10502" y="5014"/>
                    </a:cubicBezTo>
                    <a:cubicBezTo>
                      <a:pt x="10502" y="5064"/>
                      <a:pt x="10527" y="5114"/>
                      <a:pt x="10527" y="5164"/>
                    </a:cubicBezTo>
                    <a:cubicBezTo>
                      <a:pt x="10536" y="5223"/>
                      <a:pt x="10510" y="5263"/>
                      <a:pt x="10471" y="5282"/>
                    </a:cubicBezTo>
                    <a:lnTo>
                      <a:pt x="10471" y="5282"/>
                    </a:lnTo>
                    <a:cubicBezTo>
                      <a:pt x="10674" y="5259"/>
                      <a:pt x="10877" y="5238"/>
                      <a:pt x="11081" y="5217"/>
                    </a:cubicBezTo>
                    <a:lnTo>
                      <a:pt x="11081" y="5217"/>
                    </a:lnTo>
                    <a:cubicBezTo>
                      <a:pt x="11026" y="5205"/>
                      <a:pt x="10978" y="5162"/>
                      <a:pt x="10978" y="5089"/>
                    </a:cubicBezTo>
                    <a:cubicBezTo>
                      <a:pt x="10953" y="5039"/>
                      <a:pt x="10953" y="5014"/>
                      <a:pt x="10953" y="4963"/>
                    </a:cubicBezTo>
                    <a:close/>
                    <a:moveTo>
                      <a:pt x="10471" y="5282"/>
                    </a:moveTo>
                    <a:lnTo>
                      <a:pt x="10471" y="5282"/>
                    </a:lnTo>
                    <a:cubicBezTo>
                      <a:pt x="10439" y="5285"/>
                      <a:pt x="10407" y="5289"/>
                      <a:pt x="10375" y="5292"/>
                    </a:cubicBezTo>
                    <a:lnTo>
                      <a:pt x="10375" y="5292"/>
                    </a:lnTo>
                    <a:cubicBezTo>
                      <a:pt x="10386" y="5294"/>
                      <a:pt x="10397" y="5296"/>
                      <a:pt x="10408" y="5296"/>
                    </a:cubicBezTo>
                    <a:cubicBezTo>
                      <a:pt x="10430" y="5296"/>
                      <a:pt x="10452" y="5291"/>
                      <a:pt x="10471" y="5282"/>
                    </a:cubicBezTo>
                    <a:close/>
                    <a:moveTo>
                      <a:pt x="10251" y="5039"/>
                    </a:moveTo>
                    <a:cubicBezTo>
                      <a:pt x="10101" y="5064"/>
                      <a:pt x="9951" y="5064"/>
                      <a:pt x="9800" y="5089"/>
                    </a:cubicBezTo>
                    <a:cubicBezTo>
                      <a:pt x="9800" y="5139"/>
                      <a:pt x="9800" y="5189"/>
                      <a:pt x="9800" y="5239"/>
                    </a:cubicBezTo>
                    <a:cubicBezTo>
                      <a:pt x="9811" y="5311"/>
                      <a:pt x="9770" y="5354"/>
                      <a:pt x="9719" y="5366"/>
                    </a:cubicBezTo>
                    <a:lnTo>
                      <a:pt x="9719" y="5366"/>
                    </a:lnTo>
                    <a:cubicBezTo>
                      <a:pt x="9939" y="5341"/>
                      <a:pt x="10157" y="5316"/>
                      <a:pt x="10375" y="5292"/>
                    </a:cubicBezTo>
                    <a:lnTo>
                      <a:pt x="10375" y="5292"/>
                    </a:lnTo>
                    <a:cubicBezTo>
                      <a:pt x="10317" y="5281"/>
                      <a:pt x="10262" y="5238"/>
                      <a:pt x="10251" y="5164"/>
                    </a:cubicBezTo>
                    <a:cubicBezTo>
                      <a:pt x="10251" y="5114"/>
                      <a:pt x="10251" y="5089"/>
                      <a:pt x="10251" y="5039"/>
                    </a:cubicBezTo>
                    <a:close/>
                    <a:moveTo>
                      <a:pt x="9525" y="5114"/>
                    </a:moveTo>
                    <a:cubicBezTo>
                      <a:pt x="9374" y="5139"/>
                      <a:pt x="9224" y="5164"/>
                      <a:pt x="9073" y="5164"/>
                    </a:cubicBezTo>
                    <a:cubicBezTo>
                      <a:pt x="9073" y="5214"/>
                      <a:pt x="9098" y="5264"/>
                      <a:pt x="9098" y="5314"/>
                    </a:cubicBezTo>
                    <a:cubicBezTo>
                      <a:pt x="9108" y="5383"/>
                      <a:pt x="9072" y="5425"/>
                      <a:pt x="9023" y="5440"/>
                    </a:cubicBezTo>
                    <a:lnTo>
                      <a:pt x="9023" y="5440"/>
                    </a:lnTo>
                    <a:cubicBezTo>
                      <a:pt x="9023" y="5440"/>
                      <a:pt x="9023" y="5440"/>
                      <a:pt x="9023" y="5440"/>
                    </a:cubicBezTo>
                    <a:cubicBezTo>
                      <a:pt x="9098" y="5440"/>
                      <a:pt x="9199" y="5440"/>
                      <a:pt x="9299" y="5415"/>
                    </a:cubicBezTo>
                    <a:cubicBezTo>
                      <a:pt x="9427" y="5400"/>
                      <a:pt x="9555" y="5385"/>
                      <a:pt x="9682" y="5371"/>
                    </a:cubicBezTo>
                    <a:lnTo>
                      <a:pt x="9682" y="5371"/>
                    </a:lnTo>
                    <a:cubicBezTo>
                      <a:pt x="9683" y="5371"/>
                      <a:pt x="9684" y="5371"/>
                      <a:pt x="9684" y="5371"/>
                    </a:cubicBezTo>
                    <a:cubicBezTo>
                      <a:pt x="9696" y="5371"/>
                      <a:pt x="9708" y="5369"/>
                      <a:pt x="9719" y="5366"/>
                    </a:cubicBezTo>
                    <a:lnTo>
                      <a:pt x="9719" y="5366"/>
                    </a:lnTo>
                    <a:cubicBezTo>
                      <a:pt x="9707" y="5368"/>
                      <a:pt x="9694" y="5369"/>
                      <a:pt x="9682" y="5371"/>
                    </a:cubicBezTo>
                    <a:lnTo>
                      <a:pt x="9682" y="5371"/>
                    </a:lnTo>
                    <a:cubicBezTo>
                      <a:pt x="9617" y="5370"/>
                      <a:pt x="9550" y="5326"/>
                      <a:pt x="9550" y="5239"/>
                    </a:cubicBezTo>
                    <a:cubicBezTo>
                      <a:pt x="9525" y="5189"/>
                      <a:pt x="9525" y="5164"/>
                      <a:pt x="9525" y="5114"/>
                    </a:cubicBezTo>
                    <a:close/>
                    <a:moveTo>
                      <a:pt x="18372" y="1"/>
                    </a:moveTo>
                    <a:cubicBezTo>
                      <a:pt x="18322" y="26"/>
                      <a:pt x="18271" y="26"/>
                      <a:pt x="18221" y="26"/>
                    </a:cubicBezTo>
                    <a:cubicBezTo>
                      <a:pt x="16216" y="252"/>
                      <a:pt x="14211" y="477"/>
                      <a:pt x="12206" y="703"/>
                    </a:cubicBezTo>
                    <a:cubicBezTo>
                      <a:pt x="8923" y="1054"/>
                      <a:pt x="5665" y="1405"/>
                      <a:pt x="2407" y="1780"/>
                    </a:cubicBezTo>
                    <a:cubicBezTo>
                      <a:pt x="1705" y="1856"/>
                      <a:pt x="978" y="1931"/>
                      <a:pt x="276" y="2006"/>
                    </a:cubicBezTo>
                    <a:lnTo>
                      <a:pt x="151" y="2031"/>
                    </a:lnTo>
                    <a:cubicBezTo>
                      <a:pt x="101" y="2031"/>
                      <a:pt x="51" y="2056"/>
                      <a:pt x="26" y="2106"/>
                    </a:cubicBezTo>
                    <a:cubicBezTo>
                      <a:pt x="1" y="2106"/>
                      <a:pt x="1" y="2131"/>
                      <a:pt x="1" y="2156"/>
                    </a:cubicBezTo>
                    <a:cubicBezTo>
                      <a:pt x="151" y="3510"/>
                      <a:pt x="301" y="4888"/>
                      <a:pt x="452" y="6242"/>
                    </a:cubicBezTo>
                    <a:cubicBezTo>
                      <a:pt x="452" y="6242"/>
                      <a:pt x="452" y="6267"/>
                      <a:pt x="477" y="6267"/>
                    </a:cubicBezTo>
                    <a:cubicBezTo>
                      <a:pt x="477" y="6329"/>
                      <a:pt x="494" y="6373"/>
                      <a:pt x="556" y="6373"/>
                    </a:cubicBezTo>
                    <a:cubicBezTo>
                      <a:pt x="569" y="6373"/>
                      <a:pt x="584" y="6371"/>
                      <a:pt x="602" y="6367"/>
                    </a:cubicBezTo>
                    <a:cubicBezTo>
                      <a:pt x="727" y="6367"/>
                      <a:pt x="853" y="6342"/>
                      <a:pt x="978" y="6342"/>
                    </a:cubicBezTo>
                    <a:lnTo>
                      <a:pt x="1229" y="6317"/>
                    </a:lnTo>
                    <a:cubicBezTo>
                      <a:pt x="1805" y="6242"/>
                      <a:pt x="2382" y="6192"/>
                      <a:pt x="2958" y="6116"/>
                    </a:cubicBezTo>
                    <a:cubicBezTo>
                      <a:pt x="3033" y="6116"/>
                      <a:pt x="3134" y="6091"/>
                      <a:pt x="3209" y="6091"/>
                    </a:cubicBezTo>
                    <a:cubicBezTo>
                      <a:pt x="4186" y="5991"/>
                      <a:pt x="5164" y="5866"/>
                      <a:pt x="6116" y="5765"/>
                    </a:cubicBezTo>
                    <a:cubicBezTo>
                      <a:pt x="6216" y="5765"/>
                      <a:pt x="6291" y="5740"/>
                      <a:pt x="6392" y="5740"/>
                    </a:cubicBezTo>
                    <a:cubicBezTo>
                      <a:pt x="6517" y="5715"/>
                      <a:pt x="6642" y="5715"/>
                      <a:pt x="6768" y="5690"/>
                    </a:cubicBezTo>
                    <a:cubicBezTo>
                      <a:pt x="7504" y="5617"/>
                      <a:pt x="8240" y="5543"/>
                      <a:pt x="8976" y="5446"/>
                    </a:cubicBezTo>
                    <a:lnTo>
                      <a:pt x="8976" y="5446"/>
                    </a:lnTo>
                    <a:cubicBezTo>
                      <a:pt x="8977" y="5446"/>
                      <a:pt x="8978" y="5446"/>
                      <a:pt x="8979" y="5446"/>
                    </a:cubicBezTo>
                    <a:cubicBezTo>
                      <a:pt x="8994" y="5446"/>
                      <a:pt x="9009" y="5444"/>
                      <a:pt x="9023" y="5440"/>
                    </a:cubicBezTo>
                    <a:lnTo>
                      <a:pt x="9023" y="5440"/>
                    </a:lnTo>
                    <a:cubicBezTo>
                      <a:pt x="9007" y="5442"/>
                      <a:pt x="8992" y="5444"/>
                      <a:pt x="8976" y="5446"/>
                    </a:cubicBezTo>
                    <a:lnTo>
                      <a:pt x="8976" y="5446"/>
                    </a:lnTo>
                    <a:cubicBezTo>
                      <a:pt x="8908" y="5445"/>
                      <a:pt x="8835" y="5401"/>
                      <a:pt x="8823" y="5314"/>
                    </a:cubicBezTo>
                    <a:cubicBezTo>
                      <a:pt x="8823" y="5289"/>
                      <a:pt x="8823" y="5239"/>
                      <a:pt x="8823" y="5189"/>
                    </a:cubicBezTo>
                    <a:cubicBezTo>
                      <a:pt x="8672" y="5214"/>
                      <a:pt x="8522" y="5239"/>
                      <a:pt x="8372" y="5239"/>
                    </a:cubicBezTo>
                    <a:cubicBezTo>
                      <a:pt x="8372" y="5289"/>
                      <a:pt x="8372" y="5314"/>
                      <a:pt x="8372" y="5364"/>
                    </a:cubicBezTo>
                    <a:cubicBezTo>
                      <a:pt x="8384" y="5440"/>
                      <a:pt x="8322" y="5477"/>
                      <a:pt x="8253" y="5477"/>
                    </a:cubicBezTo>
                    <a:cubicBezTo>
                      <a:pt x="8184" y="5477"/>
                      <a:pt x="8108" y="5440"/>
                      <a:pt x="8096" y="5364"/>
                    </a:cubicBezTo>
                    <a:cubicBezTo>
                      <a:pt x="8096" y="5339"/>
                      <a:pt x="8096" y="5314"/>
                      <a:pt x="8096" y="5289"/>
                    </a:cubicBezTo>
                    <a:cubicBezTo>
                      <a:pt x="7946" y="5289"/>
                      <a:pt x="7795" y="5314"/>
                      <a:pt x="7645" y="5339"/>
                    </a:cubicBezTo>
                    <a:cubicBezTo>
                      <a:pt x="7645" y="5364"/>
                      <a:pt x="7670" y="5389"/>
                      <a:pt x="7670" y="5440"/>
                    </a:cubicBezTo>
                    <a:cubicBezTo>
                      <a:pt x="7682" y="5527"/>
                      <a:pt x="7620" y="5571"/>
                      <a:pt x="7551" y="5571"/>
                    </a:cubicBezTo>
                    <a:cubicBezTo>
                      <a:pt x="7482" y="5571"/>
                      <a:pt x="7407" y="5527"/>
                      <a:pt x="7394" y="5440"/>
                    </a:cubicBezTo>
                    <a:cubicBezTo>
                      <a:pt x="7394" y="5415"/>
                      <a:pt x="7394" y="5389"/>
                      <a:pt x="7394" y="5364"/>
                    </a:cubicBezTo>
                    <a:cubicBezTo>
                      <a:pt x="7244" y="5364"/>
                      <a:pt x="7093" y="5389"/>
                      <a:pt x="6943" y="5415"/>
                    </a:cubicBezTo>
                    <a:lnTo>
                      <a:pt x="6943" y="5515"/>
                    </a:lnTo>
                    <a:cubicBezTo>
                      <a:pt x="6956" y="5603"/>
                      <a:pt x="6893" y="5646"/>
                      <a:pt x="6827" y="5646"/>
                    </a:cubicBezTo>
                    <a:cubicBezTo>
                      <a:pt x="6761" y="5646"/>
                      <a:pt x="6692" y="5603"/>
                      <a:pt x="6692" y="5515"/>
                    </a:cubicBezTo>
                    <a:cubicBezTo>
                      <a:pt x="6667" y="5490"/>
                      <a:pt x="6667" y="5465"/>
                      <a:pt x="6667" y="5440"/>
                    </a:cubicBezTo>
                    <a:cubicBezTo>
                      <a:pt x="6517" y="5440"/>
                      <a:pt x="6367" y="5465"/>
                      <a:pt x="6216" y="5490"/>
                    </a:cubicBezTo>
                    <a:lnTo>
                      <a:pt x="6241" y="5590"/>
                    </a:lnTo>
                    <a:cubicBezTo>
                      <a:pt x="6254" y="5678"/>
                      <a:pt x="6191" y="5722"/>
                      <a:pt x="6122" y="5722"/>
                    </a:cubicBezTo>
                    <a:cubicBezTo>
                      <a:pt x="6053" y="5722"/>
                      <a:pt x="5978" y="5678"/>
                      <a:pt x="5966" y="5590"/>
                    </a:cubicBezTo>
                    <a:cubicBezTo>
                      <a:pt x="5966" y="5565"/>
                      <a:pt x="5966" y="5540"/>
                      <a:pt x="5966" y="5515"/>
                    </a:cubicBezTo>
                    <a:cubicBezTo>
                      <a:pt x="5815" y="5540"/>
                      <a:pt x="5665" y="5540"/>
                      <a:pt x="5514" y="5565"/>
                    </a:cubicBezTo>
                    <a:lnTo>
                      <a:pt x="5514" y="5665"/>
                    </a:lnTo>
                    <a:cubicBezTo>
                      <a:pt x="5527" y="5753"/>
                      <a:pt x="5464" y="5797"/>
                      <a:pt x="5399" y="5797"/>
                    </a:cubicBezTo>
                    <a:cubicBezTo>
                      <a:pt x="5333" y="5797"/>
                      <a:pt x="5264" y="5753"/>
                      <a:pt x="5264" y="5665"/>
                    </a:cubicBezTo>
                    <a:cubicBezTo>
                      <a:pt x="5264" y="5640"/>
                      <a:pt x="5239" y="5615"/>
                      <a:pt x="5239" y="5590"/>
                    </a:cubicBezTo>
                    <a:cubicBezTo>
                      <a:pt x="5088" y="5615"/>
                      <a:pt x="4938" y="5615"/>
                      <a:pt x="4813" y="5640"/>
                    </a:cubicBezTo>
                    <a:lnTo>
                      <a:pt x="4813" y="5740"/>
                    </a:lnTo>
                    <a:cubicBezTo>
                      <a:pt x="4825" y="5828"/>
                      <a:pt x="4763" y="5872"/>
                      <a:pt x="4694" y="5872"/>
                    </a:cubicBezTo>
                    <a:cubicBezTo>
                      <a:pt x="4625" y="5872"/>
                      <a:pt x="4550" y="5828"/>
                      <a:pt x="4537" y="5740"/>
                    </a:cubicBezTo>
                    <a:cubicBezTo>
                      <a:pt x="4537" y="5715"/>
                      <a:pt x="4537" y="5690"/>
                      <a:pt x="4537" y="5665"/>
                    </a:cubicBezTo>
                    <a:cubicBezTo>
                      <a:pt x="4387" y="5690"/>
                      <a:pt x="4236" y="5715"/>
                      <a:pt x="4086" y="5715"/>
                    </a:cubicBezTo>
                    <a:lnTo>
                      <a:pt x="4086" y="5816"/>
                    </a:lnTo>
                    <a:cubicBezTo>
                      <a:pt x="4098" y="5903"/>
                      <a:pt x="4036" y="5947"/>
                      <a:pt x="3970" y="5947"/>
                    </a:cubicBezTo>
                    <a:cubicBezTo>
                      <a:pt x="3904" y="5947"/>
                      <a:pt x="3835" y="5903"/>
                      <a:pt x="3835" y="5816"/>
                    </a:cubicBezTo>
                    <a:cubicBezTo>
                      <a:pt x="3835" y="5791"/>
                      <a:pt x="3810" y="5765"/>
                      <a:pt x="3810" y="5740"/>
                    </a:cubicBezTo>
                    <a:cubicBezTo>
                      <a:pt x="3660" y="5765"/>
                      <a:pt x="3535" y="5791"/>
                      <a:pt x="3384" y="5791"/>
                    </a:cubicBezTo>
                    <a:cubicBezTo>
                      <a:pt x="3384" y="5841"/>
                      <a:pt x="3384" y="5866"/>
                      <a:pt x="3384" y="5916"/>
                    </a:cubicBezTo>
                    <a:cubicBezTo>
                      <a:pt x="3397" y="5991"/>
                      <a:pt x="3334" y="6029"/>
                      <a:pt x="3265" y="6029"/>
                    </a:cubicBezTo>
                    <a:cubicBezTo>
                      <a:pt x="3196" y="6029"/>
                      <a:pt x="3121" y="5991"/>
                      <a:pt x="3108" y="5916"/>
                    </a:cubicBezTo>
                    <a:cubicBezTo>
                      <a:pt x="3108" y="5891"/>
                      <a:pt x="3108" y="5866"/>
                      <a:pt x="3108" y="5841"/>
                    </a:cubicBezTo>
                    <a:cubicBezTo>
                      <a:pt x="3033" y="5841"/>
                      <a:pt x="2933" y="5841"/>
                      <a:pt x="2858" y="5866"/>
                    </a:cubicBezTo>
                    <a:cubicBezTo>
                      <a:pt x="2783" y="5866"/>
                      <a:pt x="2733" y="5866"/>
                      <a:pt x="2657" y="5891"/>
                    </a:cubicBezTo>
                    <a:cubicBezTo>
                      <a:pt x="2657" y="5916"/>
                      <a:pt x="2657" y="5941"/>
                      <a:pt x="2682" y="5991"/>
                    </a:cubicBezTo>
                    <a:cubicBezTo>
                      <a:pt x="2682" y="6079"/>
                      <a:pt x="2620" y="6123"/>
                      <a:pt x="2554" y="6123"/>
                    </a:cubicBezTo>
                    <a:cubicBezTo>
                      <a:pt x="2488" y="6123"/>
                      <a:pt x="2419" y="6079"/>
                      <a:pt x="2407" y="5991"/>
                    </a:cubicBezTo>
                    <a:cubicBezTo>
                      <a:pt x="2407" y="5966"/>
                      <a:pt x="2407" y="5941"/>
                      <a:pt x="2382" y="5916"/>
                    </a:cubicBezTo>
                    <a:lnTo>
                      <a:pt x="1956" y="5966"/>
                    </a:lnTo>
                    <a:cubicBezTo>
                      <a:pt x="1956" y="5991"/>
                      <a:pt x="1956" y="6016"/>
                      <a:pt x="1956" y="6066"/>
                    </a:cubicBezTo>
                    <a:cubicBezTo>
                      <a:pt x="1968" y="6154"/>
                      <a:pt x="1905" y="6198"/>
                      <a:pt x="1837" y="6198"/>
                    </a:cubicBezTo>
                    <a:cubicBezTo>
                      <a:pt x="1768" y="6198"/>
                      <a:pt x="1692" y="6154"/>
                      <a:pt x="1680" y="6066"/>
                    </a:cubicBezTo>
                    <a:cubicBezTo>
                      <a:pt x="1680" y="6041"/>
                      <a:pt x="1680" y="6016"/>
                      <a:pt x="1680" y="5991"/>
                    </a:cubicBezTo>
                    <a:cubicBezTo>
                      <a:pt x="1529" y="5991"/>
                      <a:pt x="1379" y="6016"/>
                      <a:pt x="1229" y="6041"/>
                    </a:cubicBezTo>
                    <a:cubicBezTo>
                      <a:pt x="1229" y="6066"/>
                      <a:pt x="1229" y="6116"/>
                      <a:pt x="1254" y="6141"/>
                    </a:cubicBezTo>
                    <a:cubicBezTo>
                      <a:pt x="1254" y="6229"/>
                      <a:pt x="1191" y="6273"/>
                      <a:pt x="1125" y="6273"/>
                    </a:cubicBezTo>
                    <a:cubicBezTo>
                      <a:pt x="1060" y="6273"/>
                      <a:pt x="991" y="6229"/>
                      <a:pt x="978" y="6141"/>
                    </a:cubicBezTo>
                    <a:cubicBezTo>
                      <a:pt x="978" y="6116"/>
                      <a:pt x="978" y="6091"/>
                      <a:pt x="978" y="6066"/>
                    </a:cubicBezTo>
                    <a:cubicBezTo>
                      <a:pt x="878" y="6066"/>
                      <a:pt x="803" y="6091"/>
                      <a:pt x="702" y="6091"/>
                    </a:cubicBezTo>
                    <a:cubicBezTo>
                      <a:pt x="577" y="4813"/>
                      <a:pt x="427" y="3560"/>
                      <a:pt x="301" y="2282"/>
                    </a:cubicBezTo>
                    <a:lnTo>
                      <a:pt x="552" y="2257"/>
                    </a:lnTo>
                    <a:lnTo>
                      <a:pt x="527" y="2156"/>
                    </a:lnTo>
                    <a:cubicBezTo>
                      <a:pt x="527" y="2069"/>
                      <a:pt x="590" y="2025"/>
                      <a:pt x="655" y="2025"/>
                    </a:cubicBezTo>
                    <a:cubicBezTo>
                      <a:pt x="721" y="2025"/>
                      <a:pt x="790" y="2069"/>
                      <a:pt x="803" y="2156"/>
                    </a:cubicBezTo>
                    <a:cubicBezTo>
                      <a:pt x="803" y="2181"/>
                      <a:pt x="803" y="2207"/>
                      <a:pt x="803" y="2232"/>
                    </a:cubicBezTo>
                    <a:cubicBezTo>
                      <a:pt x="953" y="2207"/>
                      <a:pt x="1103" y="2181"/>
                      <a:pt x="1254" y="2181"/>
                    </a:cubicBezTo>
                    <a:cubicBezTo>
                      <a:pt x="1254" y="2131"/>
                      <a:pt x="1254" y="2106"/>
                      <a:pt x="1254" y="2056"/>
                    </a:cubicBezTo>
                    <a:cubicBezTo>
                      <a:pt x="1241" y="1981"/>
                      <a:pt x="1304" y="1943"/>
                      <a:pt x="1373" y="1943"/>
                    </a:cubicBezTo>
                    <a:cubicBezTo>
                      <a:pt x="1442" y="1943"/>
                      <a:pt x="1517" y="1981"/>
                      <a:pt x="1529" y="2056"/>
                    </a:cubicBezTo>
                    <a:cubicBezTo>
                      <a:pt x="1529" y="2081"/>
                      <a:pt x="1529" y="2106"/>
                      <a:pt x="1529" y="2131"/>
                    </a:cubicBezTo>
                    <a:cubicBezTo>
                      <a:pt x="1680" y="2131"/>
                      <a:pt x="1830" y="2106"/>
                      <a:pt x="1981" y="2081"/>
                    </a:cubicBezTo>
                    <a:lnTo>
                      <a:pt x="1956" y="1981"/>
                    </a:lnTo>
                    <a:cubicBezTo>
                      <a:pt x="1943" y="1893"/>
                      <a:pt x="2006" y="1849"/>
                      <a:pt x="2075" y="1849"/>
                    </a:cubicBezTo>
                    <a:cubicBezTo>
                      <a:pt x="2144" y="1849"/>
                      <a:pt x="2219" y="1893"/>
                      <a:pt x="2231" y="1981"/>
                    </a:cubicBezTo>
                    <a:cubicBezTo>
                      <a:pt x="2231" y="2006"/>
                      <a:pt x="2231" y="2031"/>
                      <a:pt x="2231" y="2056"/>
                    </a:cubicBezTo>
                    <a:cubicBezTo>
                      <a:pt x="2382" y="2056"/>
                      <a:pt x="2532" y="2031"/>
                      <a:pt x="2682" y="2006"/>
                    </a:cubicBezTo>
                    <a:lnTo>
                      <a:pt x="2682" y="1906"/>
                    </a:lnTo>
                    <a:cubicBezTo>
                      <a:pt x="2670" y="1818"/>
                      <a:pt x="2733" y="1774"/>
                      <a:pt x="2798" y="1774"/>
                    </a:cubicBezTo>
                    <a:cubicBezTo>
                      <a:pt x="2864" y="1774"/>
                      <a:pt x="2933" y="1818"/>
                      <a:pt x="2933" y="1906"/>
                    </a:cubicBezTo>
                    <a:cubicBezTo>
                      <a:pt x="2958" y="1931"/>
                      <a:pt x="2958" y="1956"/>
                      <a:pt x="2958" y="1981"/>
                    </a:cubicBezTo>
                    <a:cubicBezTo>
                      <a:pt x="3108" y="1981"/>
                      <a:pt x="3259" y="1956"/>
                      <a:pt x="3409" y="1931"/>
                    </a:cubicBezTo>
                    <a:cubicBezTo>
                      <a:pt x="3384" y="1906"/>
                      <a:pt x="3384" y="1856"/>
                      <a:pt x="3384" y="1831"/>
                    </a:cubicBezTo>
                    <a:cubicBezTo>
                      <a:pt x="3372" y="1743"/>
                      <a:pt x="3434" y="1699"/>
                      <a:pt x="3503" y="1699"/>
                    </a:cubicBezTo>
                    <a:cubicBezTo>
                      <a:pt x="3572" y="1699"/>
                      <a:pt x="3647" y="1743"/>
                      <a:pt x="3660" y="1831"/>
                    </a:cubicBezTo>
                    <a:cubicBezTo>
                      <a:pt x="3660" y="1856"/>
                      <a:pt x="3660" y="1881"/>
                      <a:pt x="3660" y="1906"/>
                    </a:cubicBezTo>
                    <a:cubicBezTo>
                      <a:pt x="3810" y="1881"/>
                      <a:pt x="3961" y="1881"/>
                      <a:pt x="4111" y="1856"/>
                    </a:cubicBezTo>
                    <a:lnTo>
                      <a:pt x="4111" y="1755"/>
                    </a:lnTo>
                    <a:cubicBezTo>
                      <a:pt x="4098" y="1668"/>
                      <a:pt x="4161" y="1624"/>
                      <a:pt x="4227" y="1624"/>
                    </a:cubicBezTo>
                    <a:cubicBezTo>
                      <a:pt x="4293" y="1624"/>
                      <a:pt x="4362" y="1668"/>
                      <a:pt x="4362" y="1755"/>
                    </a:cubicBezTo>
                    <a:cubicBezTo>
                      <a:pt x="4362" y="1780"/>
                      <a:pt x="4387" y="1806"/>
                      <a:pt x="4387" y="1831"/>
                    </a:cubicBezTo>
                    <a:cubicBezTo>
                      <a:pt x="4537" y="1806"/>
                      <a:pt x="4687" y="1806"/>
                      <a:pt x="4813" y="1780"/>
                    </a:cubicBezTo>
                    <a:cubicBezTo>
                      <a:pt x="4813" y="1755"/>
                      <a:pt x="4813" y="1705"/>
                      <a:pt x="4813" y="1680"/>
                    </a:cubicBezTo>
                    <a:cubicBezTo>
                      <a:pt x="4800" y="1592"/>
                      <a:pt x="4863" y="1549"/>
                      <a:pt x="4932" y="1549"/>
                    </a:cubicBezTo>
                    <a:cubicBezTo>
                      <a:pt x="5001" y="1549"/>
                      <a:pt x="5076" y="1592"/>
                      <a:pt x="5088" y="1680"/>
                    </a:cubicBezTo>
                    <a:cubicBezTo>
                      <a:pt x="5088" y="1705"/>
                      <a:pt x="5088" y="1730"/>
                      <a:pt x="5088" y="1755"/>
                    </a:cubicBezTo>
                    <a:lnTo>
                      <a:pt x="5540" y="1705"/>
                    </a:lnTo>
                    <a:cubicBezTo>
                      <a:pt x="5540" y="1655"/>
                      <a:pt x="5540" y="1630"/>
                      <a:pt x="5514" y="1605"/>
                    </a:cubicBezTo>
                    <a:cubicBezTo>
                      <a:pt x="5514" y="1517"/>
                      <a:pt x="5583" y="1473"/>
                      <a:pt x="5652" y="1473"/>
                    </a:cubicBezTo>
                    <a:cubicBezTo>
                      <a:pt x="5721" y="1473"/>
                      <a:pt x="5790" y="1517"/>
                      <a:pt x="5790" y="1605"/>
                    </a:cubicBezTo>
                    <a:cubicBezTo>
                      <a:pt x="5790" y="1630"/>
                      <a:pt x="5815" y="1655"/>
                      <a:pt x="5815" y="1680"/>
                    </a:cubicBezTo>
                    <a:lnTo>
                      <a:pt x="6241" y="1630"/>
                    </a:lnTo>
                    <a:cubicBezTo>
                      <a:pt x="6241" y="1580"/>
                      <a:pt x="6241" y="1555"/>
                      <a:pt x="6241" y="1505"/>
                    </a:cubicBezTo>
                    <a:cubicBezTo>
                      <a:pt x="6229" y="1430"/>
                      <a:pt x="6291" y="1392"/>
                      <a:pt x="6360" y="1392"/>
                    </a:cubicBezTo>
                    <a:cubicBezTo>
                      <a:pt x="6429" y="1392"/>
                      <a:pt x="6504" y="1430"/>
                      <a:pt x="6517" y="1505"/>
                    </a:cubicBezTo>
                    <a:cubicBezTo>
                      <a:pt x="6517" y="1530"/>
                      <a:pt x="6517" y="1555"/>
                      <a:pt x="6517" y="1580"/>
                    </a:cubicBezTo>
                    <a:lnTo>
                      <a:pt x="6968" y="1530"/>
                    </a:lnTo>
                    <a:cubicBezTo>
                      <a:pt x="6968" y="1505"/>
                      <a:pt x="6968" y="1480"/>
                      <a:pt x="6943" y="1430"/>
                    </a:cubicBezTo>
                    <a:cubicBezTo>
                      <a:pt x="6943" y="1342"/>
                      <a:pt x="7006" y="1298"/>
                      <a:pt x="7072" y="1298"/>
                    </a:cubicBezTo>
                    <a:cubicBezTo>
                      <a:pt x="7137" y="1298"/>
                      <a:pt x="7206" y="1342"/>
                      <a:pt x="7219" y="1430"/>
                    </a:cubicBezTo>
                    <a:cubicBezTo>
                      <a:pt x="7219" y="1455"/>
                      <a:pt x="7219" y="1480"/>
                      <a:pt x="7244" y="1505"/>
                    </a:cubicBezTo>
                    <a:lnTo>
                      <a:pt x="7670" y="1455"/>
                    </a:lnTo>
                    <a:cubicBezTo>
                      <a:pt x="7670" y="1430"/>
                      <a:pt x="7670" y="1405"/>
                      <a:pt x="7670" y="1354"/>
                    </a:cubicBezTo>
                    <a:cubicBezTo>
                      <a:pt x="7657" y="1267"/>
                      <a:pt x="7720" y="1223"/>
                      <a:pt x="7789" y="1223"/>
                    </a:cubicBezTo>
                    <a:cubicBezTo>
                      <a:pt x="7858" y="1223"/>
                      <a:pt x="7933" y="1267"/>
                      <a:pt x="7946" y="1354"/>
                    </a:cubicBezTo>
                    <a:cubicBezTo>
                      <a:pt x="7946" y="1379"/>
                      <a:pt x="7946" y="1405"/>
                      <a:pt x="7946" y="1430"/>
                    </a:cubicBezTo>
                    <a:lnTo>
                      <a:pt x="8397" y="1379"/>
                    </a:lnTo>
                    <a:cubicBezTo>
                      <a:pt x="8397" y="1354"/>
                      <a:pt x="8397" y="1354"/>
                      <a:pt x="8397" y="1329"/>
                    </a:cubicBezTo>
                    <a:cubicBezTo>
                      <a:pt x="8384" y="1242"/>
                      <a:pt x="8447" y="1198"/>
                      <a:pt x="8513" y="1198"/>
                    </a:cubicBezTo>
                    <a:cubicBezTo>
                      <a:pt x="8578" y="1198"/>
                      <a:pt x="8647" y="1242"/>
                      <a:pt x="8647" y="1329"/>
                    </a:cubicBezTo>
                    <a:cubicBezTo>
                      <a:pt x="8647" y="1329"/>
                      <a:pt x="8647" y="1354"/>
                      <a:pt x="8647" y="1354"/>
                    </a:cubicBezTo>
                    <a:lnTo>
                      <a:pt x="9098" y="1304"/>
                    </a:lnTo>
                    <a:cubicBezTo>
                      <a:pt x="9098" y="1279"/>
                      <a:pt x="9098" y="1254"/>
                      <a:pt x="9098" y="1254"/>
                    </a:cubicBezTo>
                    <a:cubicBezTo>
                      <a:pt x="9086" y="1166"/>
                      <a:pt x="9149" y="1123"/>
                      <a:pt x="9218" y="1123"/>
                    </a:cubicBezTo>
                    <a:cubicBezTo>
                      <a:pt x="9286" y="1123"/>
                      <a:pt x="9362" y="1166"/>
                      <a:pt x="9374" y="1254"/>
                    </a:cubicBezTo>
                    <a:cubicBezTo>
                      <a:pt x="9374" y="1254"/>
                      <a:pt x="9374" y="1254"/>
                      <a:pt x="9374" y="1279"/>
                    </a:cubicBezTo>
                    <a:cubicBezTo>
                      <a:pt x="9525" y="1254"/>
                      <a:pt x="9675" y="1254"/>
                      <a:pt x="9825" y="1229"/>
                    </a:cubicBezTo>
                    <a:cubicBezTo>
                      <a:pt x="9825" y="1204"/>
                      <a:pt x="9825" y="1179"/>
                      <a:pt x="9800" y="1179"/>
                    </a:cubicBezTo>
                    <a:cubicBezTo>
                      <a:pt x="9800" y="1091"/>
                      <a:pt x="9869" y="1047"/>
                      <a:pt x="9938" y="1047"/>
                    </a:cubicBezTo>
                    <a:cubicBezTo>
                      <a:pt x="10007" y="1047"/>
                      <a:pt x="10076" y="1091"/>
                      <a:pt x="10076" y="1179"/>
                    </a:cubicBezTo>
                    <a:cubicBezTo>
                      <a:pt x="10076" y="1179"/>
                      <a:pt x="10076" y="1179"/>
                      <a:pt x="10076" y="1204"/>
                    </a:cubicBezTo>
                    <a:lnTo>
                      <a:pt x="10527" y="1154"/>
                    </a:lnTo>
                    <a:cubicBezTo>
                      <a:pt x="10527" y="1129"/>
                      <a:pt x="10527" y="1104"/>
                      <a:pt x="10527" y="1079"/>
                    </a:cubicBezTo>
                    <a:cubicBezTo>
                      <a:pt x="10515" y="994"/>
                      <a:pt x="10572" y="956"/>
                      <a:pt x="10638" y="956"/>
                    </a:cubicBezTo>
                    <a:cubicBezTo>
                      <a:pt x="10709" y="956"/>
                      <a:pt x="10790" y="1001"/>
                      <a:pt x="10803" y="1079"/>
                    </a:cubicBezTo>
                    <a:cubicBezTo>
                      <a:pt x="10803" y="1104"/>
                      <a:pt x="10803" y="1104"/>
                      <a:pt x="10803" y="1129"/>
                    </a:cubicBezTo>
                    <a:lnTo>
                      <a:pt x="11254" y="1079"/>
                    </a:lnTo>
                    <a:cubicBezTo>
                      <a:pt x="11254" y="1054"/>
                      <a:pt x="11229" y="1029"/>
                      <a:pt x="11229" y="1004"/>
                    </a:cubicBezTo>
                    <a:cubicBezTo>
                      <a:pt x="11229" y="916"/>
                      <a:pt x="11291" y="872"/>
                      <a:pt x="11357" y="872"/>
                    </a:cubicBezTo>
                    <a:cubicBezTo>
                      <a:pt x="11423" y="872"/>
                      <a:pt x="11492" y="916"/>
                      <a:pt x="11504" y="1004"/>
                    </a:cubicBezTo>
                    <a:cubicBezTo>
                      <a:pt x="11504" y="1029"/>
                      <a:pt x="11504" y="1029"/>
                      <a:pt x="11504" y="1029"/>
                    </a:cubicBezTo>
                    <a:cubicBezTo>
                      <a:pt x="11655" y="1029"/>
                      <a:pt x="11805" y="1004"/>
                      <a:pt x="11956" y="1004"/>
                    </a:cubicBezTo>
                    <a:cubicBezTo>
                      <a:pt x="11956" y="978"/>
                      <a:pt x="11956" y="953"/>
                      <a:pt x="11956" y="928"/>
                    </a:cubicBezTo>
                    <a:cubicBezTo>
                      <a:pt x="11943" y="841"/>
                      <a:pt x="12006" y="797"/>
                      <a:pt x="12075" y="797"/>
                    </a:cubicBezTo>
                    <a:cubicBezTo>
                      <a:pt x="12144" y="797"/>
                      <a:pt x="12219" y="841"/>
                      <a:pt x="12231" y="928"/>
                    </a:cubicBezTo>
                    <a:cubicBezTo>
                      <a:pt x="12231" y="953"/>
                      <a:pt x="12231" y="953"/>
                      <a:pt x="12231" y="953"/>
                    </a:cubicBezTo>
                    <a:lnTo>
                      <a:pt x="12682" y="903"/>
                    </a:lnTo>
                    <a:cubicBezTo>
                      <a:pt x="12657" y="903"/>
                      <a:pt x="12657" y="878"/>
                      <a:pt x="12657" y="853"/>
                    </a:cubicBezTo>
                    <a:cubicBezTo>
                      <a:pt x="12657" y="765"/>
                      <a:pt x="12720" y="722"/>
                      <a:pt x="12786" y="722"/>
                    </a:cubicBezTo>
                    <a:cubicBezTo>
                      <a:pt x="12852" y="722"/>
                      <a:pt x="12921" y="765"/>
                      <a:pt x="12933" y="853"/>
                    </a:cubicBezTo>
                    <a:cubicBezTo>
                      <a:pt x="12933" y="853"/>
                      <a:pt x="12933" y="878"/>
                      <a:pt x="12933" y="878"/>
                    </a:cubicBezTo>
                    <a:lnTo>
                      <a:pt x="13384" y="828"/>
                    </a:lnTo>
                    <a:cubicBezTo>
                      <a:pt x="13384" y="803"/>
                      <a:pt x="13384" y="753"/>
                      <a:pt x="13384" y="728"/>
                    </a:cubicBezTo>
                    <a:cubicBezTo>
                      <a:pt x="13372" y="640"/>
                      <a:pt x="13434" y="596"/>
                      <a:pt x="13500" y="596"/>
                    </a:cubicBezTo>
                    <a:cubicBezTo>
                      <a:pt x="13566" y="596"/>
                      <a:pt x="13635" y="640"/>
                      <a:pt x="13635" y="728"/>
                    </a:cubicBezTo>
                    <a:cubicBezTo>
                      <a:pt x="13635" y="753"/>
                      <a:pt x="13660" y="778"/>
                      <a:pt x="13660" y="803"/>
                    </a:cubicBezTo>
                    <a:lnTo>
                      <a:pt x="14111" y="753"/>
                    </a:lnTo>
                    <a:cubicBezTo>
                      <a:pt x="14086" y="728"/>
                      <a:pt x="14086" y="678"/>
                      <a:pt x="14086" y="653"/>
                    </a:cubicBezTo>
                    <a:cubicBezTo>
                      <a:pt x="14073" y="565"/>
                      <a:pt x="14136" y="521"/>
                      <a:pt x="14205" y="521"/>
                    </a:cubicBezTo>
                    <a:cubicBezTo>
                      <a:pt x="14274" y="521"/>
                      <a:pt x="14349" y="565"/>
                      <a:pt x="14362" y="653"/>
                    </a:cubicBezTo>
                    <a:cubicBezTo>
                      <a:pt x="14362" y="678"/>
                      <a:pt x="14362" y="703"/>
                      <a:pt x="14362" y="728"/>
                    </a:cubicBezTo>
                    <a:cubicBezTo>
                      <a:pt x="14512" y="703"/>
                      <a:pt x="14662" y="703"/>
                      <a:pt x="14813" y="678"/>
                    </a:cubicBezTo>
                    <a:cubicBezTo>
                      <a:pt x="14813" y="653"/>
                      <a:pt x="14813" y="603"/>
                      <a:pt x="14813" y="577"/>
                    </a:cubicBezTo>
                    <a:cubicBezTo>
                      <a:pt x="14800" y="490"/>
                      <a:pt x="14863" y="446"/>
                      <a:pt x="14929" y="446"/>
                    </a:cubicBezTo>
                    <a:cubicBezTo>
                      <a:pt x="14994" y="446"/>
                      <a:pt x="15063" y="490"/>
                      <a:pt x="15063" y="577"/>
                    </a:cubicBezTo>
                    <a:cubicBezTo>
                      <a:pt x="15063" y="603"/>
                      <a:pt x="15088" y="628"/>
                      <a:pt x="15088" y="653"/>
                    </a:cubicBezTo>
                    <a:lnTo>
                      <a:pt x="15515" y="603"/>
                    </a:lnTo>
                    <a:cubicBezTo>
                      <a:pt x="15515" y="552"/>
                      <a:pt x="15515" y="527"/>
                      <a:pt x="15515" y="502"/>
                    </a:cubicBezTo>
                    <a:cubicBezTo>
                      <a:pt x="15502" y="415"/>
                      <a:pt x="15565" y="371"/>
                      <a:pt x="15634" y="371"/>
                    </a:cubicBezTo>
                    <a:cubicBezTo>
                      <a:pt x="15703" y="371"/>
                      <a:pt x="15778" y="415"/>
                      <a:pt x="15790" y="502"/>
                    </a:cubicBezTo>
                    <a:cubicBezTo>
                      <a:pt x="15790" y="527"/>
                      <a:pt x="15790" y="552"/>
                      <a:pt x="15790" y="577"/>
                    </a:cubicBezTo>
                    <a:cubicBezTo>
                      <a:pt x="15890" y="552"/>
                      <a:pt x="16016" y="552"/>
                      <a:pt x="16116" y="527"/>
                    </a:cubicBezTo>
                    <a:lnTo>
                      <a:pt x="16241" y="527"/>
                    </a:lnTo>
                    <a:cubicBezTo>
                      <a:pt x="16241" y="477"/>
                      <a:pt x="16241" y="452"/>
                      <a:pt x="16216" y="402"/>
                    </a:cubicBezTo>
                    <a:cubicBezTo>
                      <a:pt x="16216" y="327"/>
                      <a:pt x="16279" y="289"/>
                      <a:pt x="16345" y="289"/>
                    </a:cubicBezTo>
                    <a:cubicBezTo>
                      <a:pt x="16411" y="289"/>
                      <a:pt x="16479" y="327"/>
                      <a:pt x="16492" y="402"/>
                    </a:cubicBezTo>
                    <a:cubicBezTo>
                      <a:pt x="16492" y="427"/>
                      <a:pt x="16492" y="452"/>
                      <a:pt x="16517" y="477"/>
                    </a:cubicBezTo>
                    <a:cubicBezTo>
                      <a:pt x="16642" y="477"/>
                      <a:pt x="16793" y="452"/>
                      <a:pt x="16943" y="452"/>
                    </a:cubicBezTo>
                    <a:cubicBezTo>
                      <a:pt x="16943" y="402"/>
                      <a:pt x="16943" y="377"/>
                      <a:pt x="16943" y="327"/>
                    </a:cubicBezTo>
                    <a:cubicBezTo>
                      <a:pt x="16931" y="242"/>
                      <a:pt x="16989" y="204"/>
                      <a:pt x="17054" y="204"/>
                    </a:cubicBezTo>
                    <a:cubicBezTo>
                      <a:pt x="17125" y="204"/>
                      <a:pt x="17206" y="249"/>
                      <a:pt x="17219" y="327"/>
                    </a:cubicBezTo>
                    <a:cubicBezTo>
                      <a:pt x="17219" y="352"/>
                      <a:pt x="17219" y="377"/>
                      <a:pt x="17219" y="402"/>
                    </a:cubicBezTo>
                    <a:lnTo>
                      <a:pt x="17670" y="352"/>
                    </a:lnTo>
                    <a:cubicBezTo>
                      <a:pt x="17670" y="327"/>
                      <a:pt x="17670" y="302"/>
                      <a:pt x="17645" y="252"/>
                    </a:cubicBezTo>
                    <a:cubicBezTo>
                      <a:pt x="17645" y="164"/>
                      <a:pt x="17708" y="120"/>
                      <a:pt x="17773" y="120"/>
                    </a:cubicBezTo>
                    <a:cubicBezTo>
                      <a:pt x="17839" y="120"/>
                      <a:pt x="17908" y="164"/>
                      <a:pt x="17921" y="252"/>
                    </a:cubicBezTo>
                    <a:cubicBezTo>
                      <a:pt x="17921" y="277"/>
                      <a:pt x="17921" y="302"/>
                      <a:pt x="17921" y="327"/>
                    </a:cubicBezTo>
                    <a:cubicBezTo>
                      <a:pt x="18046" y="327"/>
                      <a:pt x="18146" y="302"/>
                      <a:pt x="18271" y="302"/>
                    </a:cubicBezTo>
                    <a:cubicBezTo>
                      <a:pt x="18271" y="502"/>
                      <a:pt x="18297" y="728"/>
                      <a:pt x="18322" y="928"/>
                    </a:cubicBezTo>
                    <a:cubicBezTo>
                      <a:pt x="18422" y="878"/>
                      <a:pt x="18497" y="803"/>
                      <a:pt x="18572" y="728"/>
                    </a:cubicBezTo>
                    <a:cubicBezTo>
                      <a:pt x="18547" y="527"/>
                      <a:pt x="18547" y="352"/>
                      <a:pt x="18522" y="151"/>
                    </a:cubicBezTo>
                    <a:cubicBezTo>
                      <a:pt x="18522" y="126"/>
                      <a:pt x="18497" y="101"/>
                      <a:pt x="18472" y="76"/>
                    </a:cubicBezTo>
                    <a:cubicBezTo>
                      <a:pt x="18447" y="26"/>
                      <a:pt x="18422" y="1"/>
                      <a:pt x="183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7"/>
              <p:cNvSpPr/>
              <p:nvPr/>
            </p:nvSpPr>
            <p:spPr>
              <a:xfrm>
                <a:off x="3268862" y="3762341"/>
                <a:ext cx="10945" cy="365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260" extrusionOk="0">
                    <a:moveTo>
                      <a:pt x="129" y="0"/>
                    </a:moveTo>
                    <a:cubicBezTo>
                      <a:pt x="64" y="0"/>
                      <a:pt x="1" y="44"/>
                      <a:pt x="1" y="132"/>
                    </a:cubicBezTo>
                    <a:cubicBezTo>
                      <a:pt x="26" y="182"/>
                      <a:pt x="26" y="207"/>
                      <a:pt x="26" y="232"/>
                    </a:cubicBezTo>
                    <a:cubicBezTo>
                      <a:pt x="51" y="583"/>
                      <a:pt x="101" y="934"/>
                      <a:pt x="126" y="1259"/>
                    </a:cubicBezTo>
                    <a:cubicBezTo>
                      <a:pt x="226" y="1184"/>
                      <a:pt x="302" y="1134"/>
                      <a:pt x="377" y="1059"/>
                    </a:cubicBezTo>
                    <a:cubicBezTo>
                      <a:pt x="377" y="934"/>
                      <a:pt x="352" y="783"/>
                      <a:pt x="327" y="633"/>
                    </a:cubicBezTo>
                    <a:cubicBezTo>
                      <a:pt x="327" y="508"/>
                      <a:pt x="302" y="357"/>
                      <a:pt x="277" y="207"/>
                    </a:cubicBezTo>
                    <a:cubicBezTo>
                      <a:pt x="277" y="182"/>
                      <a:pt x="277" y="157"/>
                      <a:pt x="277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7"/>
              <p:cNvSpPr/>
              <p:nvPr/>
            </p:nvSpPr>
            <p:spPr>
              <a:xfrm>
                <a:off x="3248162" y="3764780"/>
                <a:ext cx="12745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1702" extrusionOk="0">
                    <a:moveTo>
                      <a:pt x="123" y="0"/>
                    </a:moveTo>
                    <a:cubicBezTo>
                      <a:pt x="58" y="0"/>
                      <a:pt x="0" y="38"/>
                      <a:pt x="12" y="123"/>
                    </a:cubicBezTo>
                    <a:cubicBezTo>
                      <a:pt x="12" y="173"/>
                      <a:pt x="12" y="198"/>
                      <a:pt x="12" y="248"/>
                    </a:cubicBezTo>
                    <a:cubicBezTo>
                      <a:pt x="87" y="724"/>
                      <a:pt x="137" y="1226"/>
                      <a:pt x="188" y="1702"/>
                    </a:cubicBezTo>
                    <a:cubicBezTo>
                      <a:pt x="263" y="1627"/>
                      <a:pt x="338" y="1576"/>
                      <a:pt x="438" y="1501"/>
                    </a:cubicBezTo>
                    <a:cubicBezTo>
                      <a:pt x="388" y="1226"/>
                      <a:pt x="363" y="925"/>
                      <a:pt x="338" y="624"/>
                    </a:cubicBezTo>
                    <a:cubicBezTo>
                      <a:pt x="313" y="499"/>
                      <a:pt x="313" y="348"/>
                      <a:pt x="288" y="198"/>
                    </a:cubicBezTo>
                    <a:cubicBezTo>
                      <a:pt x="288" y="173"/>
                      <a:pt x="288" y="148"/>
                      <a:pt x="288" y="123"/>
                    </a:cubicBezTo>
                    <a:cubicBezTo>
                      <a:pt x="275" y="45"/>
                      <a:pt x="194" y="0"/>
                      <a:pt x="1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27"/>
              <p:cNvSpPr/>
              <p:nvPr/>
            </p:nvSpPr>
            <p:spPr>
              <a:xfrm>
                <a:off x="3227403" y="3767248"/>
                <a:ext cx="13849" cy="615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119" extrusionOk="0">
                    <a:moveTo>
                      <a:pt x="129" y="0"/>
                    </a:moveTo>
                    <a:cubicBezTo>
                      <a:pt x="63" y="0"/>
                      <a:pt x="0" y="38"/>
                      <a:pt x="0" y="113"/>
                    </a:cubicBezTo>
                    <a:cubicBezTo>
                      <a:pt x="25" y="163"/>
                      <a:pt x="25" y="188"/>
                      <a:pt x="25" y="238"/>
                    </a:cubicBezTo>
                    <a:cubicBezTo>
                      <a:pt x="101" y="865"/>
                      <a:pt x="151" y="1491"/>
                      <a:pt x="226" y="2118"/>
                    </a:cubicBezTo>
                    <a:cubicBezTo>
                      <a:pt x="326" y="2068"/>
                      <a:pt x="401" y="1993"/>
                      <a:pt x="476" y="1943"/>
                    </a:cubicBezTo>
                    <a:cubicBezTo>
                      <a:pt x="426" y="1491"/>
                      <a:pt x="376" y="1065"/>
                      <a:pt x="326" y="639"/>
                    </a:cubicBezTo>
                    <a:cubicBezTo>
                      <a:pt x="326" y="489"/>
                      <a:pt x="301" y="339"/>
                      <a:pt x="301" y="188"/>
                    </a:cubicBezTo>
                    <a:cubicBezTo>
                      <a:pt x="276" y="163"/>
                      <a:pt x="276" y="138"/>
                      <a:pt x="276" y="113"/>
                    </a:cubicBezTo>
                    <a:cubicBezTo>
                      <a:pt x="263" y="38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3206674" y="3769599"/>
                <a:ext cx="15649" cy="73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539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7"/>
                      <a:pt x="13" y="182"/>
                      <a:pt x="13" y="233"/>
                    </a:cubicBezTo>
                    <a:cubicBezTo>
                      <a:pt x="113" y="1009"/>
                      <a:pt x="188" y="1761"/>
                      <a:pt x="288" y="2538"/>
                    </a:cubicBezTo>
                    <a:cubicBezTo>
                      <a:pt x="363" y="2488"/>
                      <a:pt x="439" y="2413"/>
                      <a:pt x="539" y="2363"/>
                    </a:cubicBezTo>
                    <a:cubicBezTo>
                      <a:pt x="464" y="1786"/>
                      <a:pt x="414" y="1210"/>
                      <a:pt x="338" y="634"/>
                    </a:cubicBezTo>
                    <a:cubicBezTo>
                      <a:pt x="313" y="483"/>
                      <a:pt x="313" y="333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7"/>
              <p:cNvSpPr/>
              <p:nvPr/>
            </p:nvSpPr>
            <p:spPr>
              <a:xfrm>
                <a:off x="3186293" y="3771777"/>
                <a:ext cx="16403" cy="85356"/>
              </a:xfrm>
              <a:custGeom>
                <a:avLst/>
                <a:gdLst/>
                <a:ahLst/>
                <a:cxnLst/>
                <a:rect l="l" t="t" r="r" b="b"/>
                <a:pathLst>
                  <a:path w="565" h="2940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8"/>
                      <a:pt x="13" y="208"/>
                      <a:pt x="13" y="233"/>
                    </a:cubicBezTo>
                    <a:cubicBezTo>
                      <a:pt x="113" y="1135"/>
                      <a:pt x="213" y="2037"/>
                      <a:pt x="314" y="2939"/>
                    </a:cubicBezTo>
                    <a:cubicBezTo>
                      <a:pt x="389" y="2889"/>
                      <a:pt x="489" y="2814"/>
                      <a:pt x="564" y="2764"/>
                    </a:cubicBezTo>
                    <a:cubicBezTo>
                      <a:pt x="489" y="2062"/>
                      <a:pt x="414" y="1335"/>
                      <a:pt x="339" y="634"/>
                    </a:cubicBezTo>
                    <a:cubicBezTo>
                      <a:pt x="314" y="483"/>
                      <a:pt x="288" y="333"/>
                      <a:pt x="288" y="208"/>
                    </a:cubicBezTo>
                    <a:cubicBezTo>
                      <a:pt x="288" y="183"/>
                      <a:pt x="263" y="158"/>
                      <a:pt x="263" y="132"/>
                    </a:cubicBezTo>
                    <a:cubicBezTo>
                      <a:pt x="263" y="45"/>
                      <a:pt x="194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7"/>
              <p:cNvSpPr/>
              <p:nvPr/>
            </p:nvSpPr>
            <p:spPr>
              <a:xfrm>
                <a:off x="3165187" y="3773983"/>
                <a:ext cx="17855" cy="9696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3340" extrusionOk="0">
                    <a:moveTo>
                      <a:pt x="132" y="0"/>
                    </a:moveTo>
                    <a:cubicBezTo>
                      <a:pt x="63" y="0"/>
                      <a:pt x="0" y="44"/>
                      <a:pt x="13" y="132"/>
                    </a:cubicBezTo>
                    <a:cubicBezTo>
                      <a:pt x="13" y="157"/>
                      <a:pt x="13" y="207"/>
                      <a:pt x="38" y="232"/>
                    </a:cubicBezTo>
                    <a:cubicBezTo>
                      <a:pt x="138" y="1259"/>
                      <a:pt x="264" y="2312"/>
                      <a:pt x="364" y="3340"/>
                    </a:cubicBezTo>
                    <a:cubicBezTo>
                      <a:pt x="464" y="3264"/>
                      <a:pt x="539" y="3214"/>
                      <a:pt x="614" y="3164"/>
                    </a:cubicBezTo>
                    <a:cubicBezTo>
                      <a:pt x="514" y="2312"/>
                      <a:pt x="439" y="1485"/>
                      <a:pt x="339" y="633"/>
                    </a:cubicBezTo>
                    <a:cubicBezTo>
                      <a:pt x="314" y="483"/>
                      <a:pt x="314" y="357"/>
                      <a:pt x="289" y="207"/>
                    </a:cubicBezTo>
                    <a:cubicBezTo>
                      <a:pt x="289" y="182"/>
                      <a:pt x="289" y="157"/>
                      <a:pt x="289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7"/>
              <p:cNvSpPr/>
              <p:nvPr/>
            </p:nvSpPr>
            <p:spPr>
              <a:xfrm>
                <a:off x="3144806" y="3776161"/>
                <a:ext cx="18581" cy="10788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16" extrusionOk="0">
                    <a:moveTo>
                      <a:pt x="129" y="0"/>
                    </a:moveTo>
                    <a:cubicBezTo>
                      <a:pt x="63" y="0"/>
                      <a:pt x="1" y="44"/>
                      <a:pt x="13" y="132"/>
                    </a:cubicBezTo>
                    <a:cubicBezTo>
                      <a:pt x="13" y="157"/>
                      <a:pt x="13" y="207"/>
                      <a:pt x="13" y="232"/>
                    </a:cubicBezTo>
                    <a:cubicBezTo>
                      <a:pt x="139" y="1360"/>
                      <a:pt x="264" y="2488"/>
                      <a:pt x="389" y="3616"/>
                    </a:cubicBezTo>
                    <a:cubicBezTo>
                      <a:pt x="389" y="3641"/>
                      <a:pt x="389" y="3691"/>
                      <a:pt x="389" y="3716"/>
                    </a:cubicBezTo>
                    <a:cubicBezTo>
                      <a:pt x="489" y="3641"/>
                      <a:pt x="565" y="3590"/>
                      <a:pt x="640" y="3540"/>
                    </a:cubicBezTo>
                    <a:cubicBezTo>
                      <a:pt x="540" y="2563"/>
                      <a:pt x="439" y="1611"/>
                      <a:pt x="339" y="633"/>
                    </a:cubicBezTo>
                    <a:cubicBezTo>
                      <a:pt x="314" y="483"/>
                      <a:pt x="289" y="357"/>
                      <a:pt x="289" y="207"/>
                    </a:cubicBezTo>
                    <a:cubicBezTo>
                      <a:pt x="289" y="182"/>
                      <a:pt x="264" y="157"/>
                      <a:pt x="264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7"/>
              <p:cNvSpPr/>
              <p:nvPr/>
            </p:nvSpPr>
            <p:spPr>
              <a:xfrm>
                <a:off x="3124077" y="3779790"/>
                <a:ext cx="20410" cy="11662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4017" extrusionOk="0">
                    <a:moveTo>
                      <a:pt x="129" y="1"/>
                    </a:moveTo>
                    <a:cubicBezTo>
                      <a:pt x="63" y="1"/>
                      <a:pt x="0" y="44"/>
                      <a:pt x="0" y="132"/>
                    </a:cubicBezTo>
                    <a:cubicBezTo>
                      <a:pt x="0" y="157"/>
                      <a:pt x="0" y="182"/>
                      <a:pt x="25" y="182"/>
                    </a:cubicBezTo>
                    <a:cubicBezTo>
                      <a:pt x="151" y="1335"/>
                      <a:pt x="276" y="2488"/>
                      <a:pt x="401" y="3616"/>
                    </a:cubicBezTo>
                    <a:cubicBezTo>
                      <a:pt x="401" y="3741"/>
                      <a:pt x="426" y="3866"/>
                      <a:pt x="426" y="4017"/>
                    </a:cubicBezTo>
                    <a:cubicBezTo>
                      <a:pt x="527" y="3967"/>
                      <a:pt x="602" y="3917"/>
                      <a:pt x="702" y="3866"/>
                    </a:cubicBezTo>
                    <a:cubicBezTo>
                      <a:pt x="577" y="2789"/>
                      <a:pt x="452" y="1711"/>
                      <a:pt x="326" y="633"/>
                    </a:cubicBezTo>
                    <a:cubicBezTo>
                      <a:pt x="326" y="483"/>
                      <a:pt x="301" y="308"/>
                      <a:pt x="276" y="157"/>
                    </a:cubicBezTo>
                    <a:cubicBezTo>
                      <a:pt x="276" y="157"/>
                      <a:pt x="276" y="132"/>
                      <a:pt x="276" y="132"/>
                    </a:cubicBezTo>
                    <a:cubicBezTo>
                      <a:pt x="264" y="44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7"/>
              <p:cNvSpPr/>
              <p:nvPr/>
            </p:nvSpPr>
            <p:spPr>
              <a:xfrm>
                <a:off x="3103348" y="3781967"/>
                <a:ext cx="21107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249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7"/>
                      <a:pt x="13" y="182"/>
                      <a:pt x="13" y="208"/>
                    </a:cubicBezTo>
                    <a:cubicBezTo>
                      <a:pt x="138" y="1335"/>
                      <a:pt x="263" y="2488"/>
                      <a:pt x="389" y="3616"/>
                    </a:cubicBezTo>
                    <a:cubicBezTo>
                      <a:pt x="414" y="3766"/>
                      <a:pt x="414" y="3892"/>
                      <a:pt x="439" y="4017"/>
                    </a:cubicBezTo>
                    <a:cubicBezTo>
                      <a:pt x="439" y="4042"/>
                      <a:pt x="439" y="4092"/>
                      <a:pt x="439" y="4117"/>
                    </a:cubicBezTo>
                    <a:cubicBezTo>
                      <a:pt x="451" y="4205"/>
                      <a:pt x="526" y="4249"/>
                      <a:pt x="595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cubicBezTo>
                      <a:pt x="714" y="4067"/>
                      <a:pt x="714" y="4042"/>
                      <a:pt x="714" y="3992"/>
                    </a:cubicBezTo>
                    <a:cubicBezTo>
                      <a:pt x="589" y="2864"/>
                      <a:pt x="464" y="1761"/>
                      <a:pt x="338" y="634"/>
                    </a:cubicBezTo>
                    <a:cubicBezTo>
                      <a:pt x="313" y="483"/>
                      <a:pt x="288" y="333"/>
                      <a:pt x="288" y="157"/>
                    </a:cubicBezTo>
                    <a:cubicBezTo>
                      <a:pt x="288" y="157"/>
                      <a:pt x="288" y="157"/>
                      <a:pt x="288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7"/>
              <p:cNvSpPr/>
              <p:nvPr/>
            </p:nvSpPr>
            <p:spPr>
              <a:xfrm>
                <a:off x="3082589" y="3784145"/>
                <a:ext cx="21484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65" extrusionOk="0">
                    <a:moveTo>
                      <a:pt x="129" y="1"/>
                    </a:moveTo>
                    <a:cubicBezTo>
                      <a:pt x="63" y="1"/>
                      <a:pt x="1" y="45"/>
                      <a:pt x="1" y="133"/>
                    </a:cubicBezTo>
                    <a:cubicBezTo>
                      <a:pt x="1" y="158"/>
                      <a:pt x="26" y="183"/>
                      <a:pt x="26" y="208"/>
                    </a:cubicBezTo>
                    <a:cubicBezTo>
                      <a:pt x="151" y="1336"/>
                      <a:pt x="276" y="2488"/>
                      <a:pt x="402" y="3641"/>
                    </a:cubicBezTo>
                    <a:cubicBezTo>
                      <a:pt x="402" y="3767"/>
                      <a:pt x="427" y="3892"/>
                      <a:pt x="427" y="4017"/>
                    </a:cubicBezTo>
                    <a:cubicBezTo>
                      <a:pt x="452" y="4042"/>
                      <a:pt x="452" y="4092"/>
                      <a:pt x="452" y="4143"/>
                    </a:cubicBezTo>
                    <a:cubicBezTo>
                      <a:pt x="465" y="4221"/>
                      <a:pt x="546" y="4265"/>
                      <a:pt x="616" y="4265"/>
                    </a:cubicBezTo>
                    <a:cubicBezTo>
                      <a:pt x="682" y="4265"/>
                      <a:pt x="740" y="4227"/>
                      <a:pt x="728" y="4143"/>
                    </a:cubicBezTo>
                    <a:cubicBezTo>
                      <a:pt x="728" y="4092"/>
                      <a:pt x="703" y="4042"/>
                      <a:pt x="703" y="3992"/>
                    </a:cubicBezTo>
                    <a:lnTo>
                      <a:pt x="327" y="634"/>
                    </a:lnTo>
                    <a:cubicBezTo>
                      <a:pt x="327" y="483"/>
                      <a:pt x="302" y="333"/>
                      <a:pt x="276" y="158"/>
                    </a:cubicBezTo>
                    <a:cubicBezTo>
                      <a:pt x="276" y="158"/>
                      <a:pt x="276" y="158"/>
                      <a:pt x="276" y="133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7"/>
              <p:cNvSpPr/>
              <p:nvPr/>
            </p:nvSpPr>
            <p:spPr>
              <a:xfrm>
                <a:off x="3061860" y="3786612"/>
                <a:ext cx="21136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65" extrusionOk="0">
                    <a:moveTo>
                      <a:pt x="124" y="0"/>
                    </a:moveTo>
                    <a:cubicBezTo>
                      <a:pt x="58" y="0"/>
                      <a:pt x="1" y="38"/>
                      <a:pt x="13" y="123"/>
                    </a:cubicBezTo>
                    <a:cubicBezTo>
                      <a:pt x="13" y="148"/>
                      <a:pt x="13" y="173"/>
                      <a:pt x="13" y="198"/>
                    </a:cubicBezTo>
                    <a:cubicBezTo>
                      <a:pt x="138" y="1326"/>
                      <a:pt x="264" y="2479"/>
                      <a:pt x="389" y="3631"/>
                    </a:cubicBezTo>
                    <a:cubicBezTo>
                      <a:pt x="414" y="3757"/>
                      <a:pt x="414" y="3882"/>
                      <a:pt x="439" y="4007"/>
                    </a:cubicBezTo>
                    <a:cubicBezTo>
                      <a:pt x="439" y="4058"/>
                      <a:pt x="439" y="4083"/>
                      <a:pt x="464" y="4133"/>
                    </a:cubicBezTo>
                    <a:cubicBezTo>
                      <a:pt x="464" y="4220"/>
                      <a:pt x="533" y="4264"/>
                      <a:pt x="599" y="4264"/>
                    </a:cubicBezTo>
                    <a:cubicBezTo>
                      <a:pt x="665" y="4264"/>
                      <a:pt x="727" y="4220"/>
                      <a:pt x="715" y="4133"/>
                    </a:cubicBezTo>
                    <a:cubicBezTo>
                      <a:pt x="715" y="4083"/>
                      <a:pt x="715" y="4032"/>
                      <a:pt x="715" y="3982"/>
                    </a:cubicBezTo>
                    <a:lnTo>
                      <a:pt x="339" y="624"/>
                    </a:lnTo>
                    <a:cubicBezTo>
                      <a:pt x="314" y="474"/>
                      <a:pt x="314" y="323"/>
                      <a:pt x="289" y="173"/>
                    </a:cubicBezTo>
                    <a:cubicBezTo>
                      <a:pt x="289" y="148"/>
                      <a:pt x="289" y="148"/>
                      <a:pt x="289" y="123"/>
                    </a:cubicBezTo>
                    <a:cubicBezTo>
                      <a:pt x="276" y="45"/>
                      <a:pt x="195" y="0"/>
                      <a:pt x="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7"/>
              <p:cNvSpPr/>
              <p:nvPr/>
            </p:nvSpPr>
            <p:spPr>
              <a:xfrm>
                <a:off x="3041131" y="3789254"/>
                <a:ext cx="21484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49" extrusionOk="0">
                    <a:moveTo>
                      <a:pt x="138" y="0"/>
                    </a:moveTo>
                    <a:cubicBezTo>
                      <a:pt x="69" y="0"/>
                      <a:pt x="0" y="44"/>
                      <a:pt x="0" y="132"/>
                    </a:cubicBezTo>
                    <a:lnTo>
                      <a:pt x="25" y="182"/>
                    </a:lnTo>
                    <a:cubicBezTo>
                      <a:pt x="151" y="1335"/>
                      <a:pt x="276" y="2463"/>
                      <a:pt x="401" y="3616"/>
                    </a:cubicBezTo>
                    <a:cubicBezTo>
                      <a:pt x="401" y="3741"/>
                      <a:pt x="426" y="3866"/>
                      <a:pt x="451" y="3992"/>
                    </a:cubicBezTo>
                    <a:cubicBezTo>
                      <a:pt x="451" y="4042"/>
                      <a:pt x="451" y="4067"/>
                      <a:pt x="451" y="4117"/>
                    </a:cubicBezTo>
                    <a:cubicBezTo>
                      <a:pt x="464" y="4205"/>
                      <a:pt x="539" y="4249"/>
                      <a:pt x="608" y="4249"/>
                    </a:cubicBezTo>
                    <a:cubicBezTo>
                      <a:pt x="677" y="4249"/>
                      <a:pt x="740" y="4205"/>
                      <a:pt x="727" y="4117"/>
                    </a:cubicBezTo>
                    <a:cubicBezTo>
                      <a:pt x="727" y="4067"/>
                      <a:pt x="702" y="4017"/>
                      <a:pt x="702" y="3967"/>
                    </a:cubicBezTo>
                    <a:lnTo>
                      <a:pt x="326" y="633"/>
                    </a:lnTo>
                    <a:cubicBezTo>
                      <a:pt x="326" y="458"/>
                      <a:pt x="301" y="307"/>
                      <a:pt x="276" y="157"/>
                    </a:cubicBezTo>
                    <a:cubicBezTo>
                      <a:pt x="276" y="132"/>
                      <a:pt x="276" y="132"/>
                      <a:pt x="276" y="132"/>
                    </a:cubicBezTo>
                    <a:cubicBezTo>
                      <a:pt x="276" y="44"/>
                      <a:pt x="207" y="0"/>
                      <a:pt x="1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7"/>
              <p:cNvSpPr/>
              <p:nvPr/>
            </p:nvSpPr>
            <p:spPr>
              <a:xfrm>
                <a:off x="3020373" y="3791432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3" y="1"/>
                    </a:moveTo>
                    <a:cubicBezTo>
                      <a:pt x="64" y="1"/>
                      <a:pt x="1" y="44"/>
                      <a:pt x="13" y="132"/>
                    </a:cubicBezTo>
                    <a:cubicBezTo>
                      <a:pt x="13" y="132"/>
                      <a:pt x="13" y="157"/>
                      <a:pt x="13" y="182"/>
                    </a:cubicBezTo>
                    <a:cubicBezTo>
                      <a:pt x="139" y="1335"/>
                      <a:pt x="264" y="2463"/>
                      <a:pt x="389" y="3616"/>
                    </a:cubicBezTo>
                    <a:cubicBezTo>
                      <a:pt x="414" y="3741"/>
                      <a:pt x="440" y="3866"/>
                      <a:pt x="440" y="3992"/>
                    </a:cubicBezTo>
                    <a:cubicBezTo>
                      <a:pt x="440" y="4042"/>
                      <a:pt x="440" y="4067"/>
                      <a:pt x="465" y="4117"/>
                    </a:cubicBezTo>
                    <a:cubicBezTo>
                      <a:pt x="465" y="4205"/>
                      <a:pt x="534" y="4249"/>
                      <a:pt x="599" y="4249"/>
                    </a:cubicBezTo>
                    <a:cubicBezTo>
                      <a:pt x="665" y="4249"/>
                      <a:pt x="728" y="4205"/>
                      <a:pt x="715" y="4117"/>
                    </a:cubicBezTo>
                    <a:cubicBezTo>
                      <a:pt x="715" y="4067"/>
                      <a:pt x="715" y="4017"/>
                      <a:pt x="715" y="3967"/>
                    </a:cubicBezTo>
                    <a:lnTo>
                      <a:pt x="339" y="633"/>
                    </a:lnTo>
                    <a:cubicBezTo>
                      <a:pt x="314" y="458"/>
                      <a:pt x="314" y="308"/>
                      <a:pt x="289" y="157"/>
                    </a:cubicBezTo>
                    <a:cubicBezTo>
                      <a:pt x="289" y="132"/>
                      <a:pt x="289" y="132"/>
                      <a:pt x="289" y="132"/>
                    </a:cubicBezTo>
                    <a:cubicBezTo>
                      <a:pt x="277" y="44"/>
                      <a:pt x="201" y="1"/>
                      <a:pt x="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7"/>
              <p:cNvSpPr/>
              <p:nvPr/>
            </p:nvSpPr>
            <p:spPr>
              <a:xfrm>
                <a:off x="3000021" y="3793609"/>
                <a:ext cx="21107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249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lnTo>
                      <a:pt x="13" y="182"/>
                    </a:lnTo>
                    <a:cubicBezTo>
                      <a:pt x="138" y="1335"/>
                      <a:pt x="263" y="2463"/>
                      <a:pt x="389" y="3616"/>
                    </a:cubicBezTo>
                    <a:cubicBezTo>
                      <a:pt x="389" y="3741"/>
                      <a:pt x="414" y="3867"/>
                      <a:pt x="439" y="3992"/>
                    </a:cubicBezTo>
                    <a:cubicBezTo>
                      <a:pt x="439" y="4042"/>
                      <a:pt x="439" y="4092"/>
                      <a:pt x="439" y="4117"/>
                    </a:cubicBezTo>
                    <a:cubicBezTo>
                      <a:pt x="451" y="4205"/>
                      <a:pt x="526" y="4249"/>
                      <a:pt x="595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cubicBezTo>
                      <a:pt x="714" y="4067"/>
                      <a:pt x="689" y="4017"/>
                      <a:pt x="689" y="3967"/>
                    </a:cubicBezTo>
                    <a:lnTo>
                      <a:pt x="339" y="634"/>
                    </a:lnTo>
                    <a:cubicBezTo>
                      <a:pt x="313" y="483"/>
                      <a:pt x="288" y="308"/>
                      <a:pt x="263" y="157"/>
                    </a:cubicBezTo>
                    <a:cubicBezTo>
                      <a:pt x="263" y="157"/>
                      <a:pt x="263" y="132"/>
                      <a:pt x="263" y="132"/>
                    </a:cubicBezTo>
                    <a:cubicBezTo>
                      <a:pt x="263" y="45"/>
                      <a:pt x="194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7"/>
              <p:cNvSpPr/>
              <p:nvPr/>
            </p:nvSpPr>
            <p:spPr>
              <a:xfrm>
                <a:off x="2978914" y="3794335"/>
                <a:ext cx="21136" cy="12356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6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83"/>
                      <a:pt x="13" y="208"/>
                      <a:pt x="13" y="233"/>
                    </a:cubicBezTo>
                    <a:cubicBezTo>
                      <a:pt x="138" y="1360"/>
                      <a:pt x="264" y="2488"/>
                      <a:pt x="389" y="3616"/>
                    </a:cubicBezTo>
                    <a:cubicBezTo>
                      <a:pt x="414" y="3766"/>
                      <a:pt x="439" y="3917"/>
                      <a:pt x="439" y="4067"/>
                    </a:cubicBezTo>
                    <a:cubicBezTo>
                      <a:pt x="439" y="4092"/>
                      <a:pt x="439" y="4117"/>
                      <a:pt x="439" y="4142"/>
                    </a:cubicBezTo>
                    <a:cubicBezTo>
                      <a:pt x="451" y="4218"/>
                      <a:pt x="527" y="4255"/>
                      <a:pt x="596" y="4255"/>
                    </a:cubicBezTo>
                    <a:cubicBezTo>
                      <a:pt x="665" y="4255"/>
                      <a:pt x="727" y="4218"/>
                      <a:pt x="715" y="4142"/>
                    </a:cubicBezTo>
                    <a:cubicBezTo>
                      <a:pt x="715" y="4092"/>
                      <a:pt x="715" y="4067"/>
                      <a:pt x="715" y="4017"/>
                    </a:cubicBezTo>
                    <a:lnTo>
                      <a:pt x="339" y="634"/>
                    </a:lnTo>
                    <a:cubicBezTo>
                      <a:pt x="314" y="508"/>
                      <a:pt x="314" y="358"/>
                      <a:pt x="289" y="208"/>
                    </a:cubicBezTo>
                    <a:cubicBezTo>
                      <a:pt x="289" y="183"/>
                      <a:pt x="289" y="157"/>
                      <a:pt x="289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7"/>
              <p:cNvSpPr/>
              <p:nvPr/>
            </p:nvSpPr>
            <p:spPr>
              <a:xfrm>
                <a:off x="2958185" y="3796803"/>
                <a:ext cx="21484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65" extrusionOk="0">
                    <a:moveTo>
                      <a:pt x="121" y="0"/>
                    </a:moveTo>
                    <a:cubicBezTo>
                      <a:pt x="58" y="0"/>
                      <a:pt x="0" y="38"/>
                      <a:pt x="0" y="123"/>
                    </a:cubicBezTo>
                    <a:cubicBezTo>
                      <a:pt x="25" y="173"/>
                      <a:pt x="25" y="198"/>
                      <a:pt x="25" y="248"/>
                    </a:cubicBezTo>
                    <a:cubicBezTo>
                      <a:pt x="150" y="1376"/>
                      <a:pt x="276" y="2504"/>
                      <a:pt x="401" y="3631"/>
                    </a:cubicBezTo>
                    <a:cubicBezTo>
                      <a:pt x="401" y="3757"/>
                      <a:pt x="426" y="3907"/>
                      <a:pt x="451" y="4057"/>
                    </a:cubicBezTo>
                    <a:cubicBezTo>
                      <a:pt x="451" y="4082"/>
                      <a:pt x="451" y="4108"/>
                      <a:pt x="451" y="4133"/>
                    </a:cubicBezTo>
                    <a:cubicBezTo>
                      <a:pt x="464" y="4220"/>
                      <a:pt x="539" y="4264"/>
                      <a:pt x="608" y="4264"/>
                    </a:cubicBezTo>
                    <a:cubicBezTo>
                      <a:pt x="677" y="4264"/>
                      <a:pt x="739" y="4220"/>
                      <a:pt x="727" y="4133"/>
                    </a:cubicBezTo>
                    <a:lnTo>
                      <a:pt x="702" y="4032"/>
                    </a:lnTo>
                    <a:lnTo>
                      <a:pt x="326" y="624"/>
                    </a:lnTo>
                    <a:cubicBezTo>
                      <a:pt x="326" y="499"/>
                      <a:pt x="301" y="348"/>
                      <a:pt x="301" y="198"/>
                    </a:cubicBezTo>
                    <a:cubicBezTo>
                      <a:pt x="276" y="173"/>
                      <a:pt x="276" y="148"/>
                      <a:pt x="276" y="123"/>
                    </a:cubicBezTo>
                    <a:cubicBezTo>
                      <a:pt x="263" y="45"/>
                      <a:pt x="189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2937427" y="3799241"/>
                <a:ext cx="21136" cy="12356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6" extrusionOk="0">
                    <a:moveTo>
                      <a:pt x="132" y="1"/>
                    </a:moveTo>
                    <a:cubicBezTo>
                      <a:pt x="63" y="1"/>
                      <a:pt x="1" y="39"/>
                      <a:pt x="13" y="114"/>
                    </a:cubicBezTo>
                    <a:cubicBezTo>
                      <a:pt x="13" y="164"/>
                      <a:pt x="13" y="189"/>
                      <a:pt x="13" y="239"/>
                    </a:cubicBezTo>
                    <a:cubicBezTo>
                      <a:pt x="139" y="1367"/>
                      <a:pt x="264" y="2495"/>
                      <a:pt x="389" y="3623"/>
                    </a:cubicBezTo>
                    <a:cubicBezTo>
                      <a:pt x="414" y="3748"/>
                      <a:pt x="439" y="3898"/>
                      <a:pt x="439" y="4049"/>
                    </a:cubicBezTo>
                    <a:cubicBezTo>
                      <a:pt x="439" y="4074"/>
                      <a:pt x="439" y="4099"/>
                      <a:pt x="464" y="4124"/>
                    </a:cubicBezTo>
                    <a:cubicBezTo>
                      <a:pt x="464" y="4212"/>
                      <a:pt x="533" y="4255"/>
                      <a:pt x="599" y="4255"/>
                    </a:cubicBezTo>
                    <a:cubicBezTo>
                      <a:pt x="665" y="4255"/>
                      <a:pt x="728" y="4212"/>
                      <a:pt x="715" y="4124"/>
                    </a:cubicBezTo>
                    <a:lnTo>
                      <a:pt x="715" y="4024"/>
                    </a:lnTo>
                    <a:lnTo>
                      <a:pt x="339" y="640"/>
                    </a:lnTo>
                    <a:cubicBezTo>
                      <a:pt x="314" y="490"/>
                      <a:pt x="314" y="339"/>
                      <a:pt x="289" y="189"/>
                    </a:cubicBezTo>
                    <a:cubicBezTo>
                      <a:pt x="289" y="164"/>
                      <a:pt x="289" y="139"/>
                      <a:pt x="289" y="114"/>
                    </a:cubicBezTo>
                    <a:cubicBezTo>
                      <a:pt x="276" y="39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2916698" y="3801622"/>
                <a:ext cx="21484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49" extrusionOk="0">
                    <a:moveTo>
                      <a:pt x="138" y="0"/>
                    </a:moveTo>
                    <a:cubicBezTo>
                      <a:pt x="69" y="0"/>
                      <a:pt x="0" y="44"/>
                      <a:pt x="0" y="132"/>
                    </a:cubicBezTo>
                    <a:cubicBezTo>
                      <a:pt x="26" y="157"/>
                      <a:pt x="26" y="182"/>
                      <a:pt x="26" y="232"/>
                    </a:cubicBezTo>
                    <a:cubicBezTo>
                      <a:pt x="151" y="1360"/>
                      <a:pt x="276" y="2488"/>
                      <a:pt x="401" y="3616"/>
                    </a:cubicBezTo>
                    <a:cubicBezTo>
                      <a:pt x="427" y="3766"/>
                      <a:pt x="427" y="3891"/>
                      <a:pt x="452" y="4042"/>
                    </a:cubicBezTo>
                    <a:cubicBezTo>
                      <a:pt x="452" y="4067"/>
                      <a:pt x="452" y="4092"/>
                      <a:pt x="452" y="4117"/>
                    </a:cubicBezTo>
                    <a:cubicBezTo>
                      <a:pt x="464" y="4205"/>
                      <a:pt x="539" y="4249"/>
                      <a:pt x="608" y="4249"/>
                    </a:cubicBezTo>
                    <a:cubicBezTo>
                      <a:pt x="677" y="4249"/>
                      <a:pt x="740" y="4205"/>
                      <a:pt x="727" y="4117"/>
                    </a:cubicBezTo>
                    <a:lnTo>
                      <a:pt x="702" y="4017"/>
                    </a:lnTo>
                    <a:lnTo>
                      <a:pt x="351" y="633"/>
                    </a:lnTo>
                    <a:cubicBezTo>
                      <a:pt x="326" y="483"/>
                      <a:pt x="301" y="333"/>
                      <a:pt x="301" y="207"/>
                    </a:cubicBezTo>
                    <a:cubicBezTo>
                      <a:pt x="301" y="182"/>
                      <a:pt x="276" y="157"/>
                      <a:pt x="276" y="132"/>
                    </a:cubicBezTo>
                    <a:cubicBezTo>
                      <a:pt x="276" y="44"/>
                      <a:pt x="207" y="0"/>
                      <a:pt x="1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2895968" y="3803800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2" y="1"/>
                    </a:moveTo>
                    <a:cubicBezTo>
                      <a:pt x="63" y="1"/>
                      <a:pt x="0" y="44"/>
                      <a:pt x="13" y="132"/>
                    </a:cubicBezTo>
                    <a:cubicBezTo>
                      <a:pt x="13" y="157"/>
                      <a:pt x="13" y="207"/>
                      <a:pt x="13" y="232"/>
                    </a:cubicBezTo>
                    <a:cubicBezTo>
                      <a:pt x="138" y="1360"/>
                      <a:pt x="263" y="2488"/>
                      <a:pt x="389" y="3616"/>
                    </a:cubicBezTo>
                    <a:cubicBezTo>
                      <a:pt x="414" y="3766"/>
                      <a:pt x="439" y="3892"/>
                      <a:pt x="439" y="4042"/>
                    </a:cubicBezTo>
                    <a:cubicBezTo>
                      <a:pt x="439" y="4067"/>
                      <a:pt x="464" y="4092"/>
                      <a:pt x="464" y="4117"/>
                    </a:cubicBezTo>
                    <a:cubicBezTo>
                      <a:pt x="464" y="4205"/>
                      <a:pt x="533" y="4249"/>
                      <a:pt x="599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lnTo>
                      <a:pt x="714" y="4017"/>
                    </a:lnTo>
                    <a:lnTo>
                      <a:pt x="339" y="633"/>
                    </a:lnTo>
                    <a:cubicBezTo>
                      <a:pt x="313" y="483"/>
                      <a:pt x="313" y="333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4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7"/>
              <p:cNvSpPr/>
              <p:nvPr/>
            </p:nvSpPr>
            <p:spPr>
              <a:xfrm>
                <a:off x="2875588" y="3805977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lnTo>
                      <a:pt x="13" y="233"/>
                    </a:lnTo>
                    <a:lnTo>
                      <a:pt x="389" y="3616"/>
                    </a:lnTo>
                    <a:cubicBezTo>
                      <a:pt x="414" y="3766"/>
                      <a:pt x="414" y="3917"/>
                      <a:pt x="439" y="4042"/>
                    </a:cubicBezTo>
                    <a:cubicBezTo>
                      <a:pt x="439" y="4067"/>
                      <a:pt x="439" y="4092"/>
                      <a:pt x="439" y="4117"/>
                    </a:cubicBezTo>
                    <a:cubicBezTo>
                      <a:pt x="452" y="4205"/>
                      <a:pt x="527" y="4249"/>
                      <a:pt x="596" y="4249"/>
                    </a:cubicBezTo>
                    <a:cubicBezTo>
                      <a:pt x="665" y="4249"/>
                      <a:pt x="727" y="4205"/>
                      <a:pt x="715" y="4117"/>
                    </a:cubicBezTo>
                    <a:lnTo>
                      <a:pt x="715" y="4017"/>
                    </a:lnTo>
                    <a:lnTo>
                      <a:pt x="339" y="634"/>
                    </a:lnTo>
                    <a:cubicBezTo>
                      <a:pt x="314" y="483"/>
                      <a:pt x="289" y="358"/>
                      <a:pt x="289" y="208"/>
                    </a:cubicBezTo>
                    <a:cubicBezTo>
                      <a:pt x="289" y="183"/>
                      <a:pt x="264" y="157"/>
                      <a:pt x="264" y="132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7"/>
              <p:cNvSpPr/>
              <p:nvPr/>
            </p:nvSpPr>
            <p:spPr>
              <a:xfrm>
                <a:off x="2854481" y="3808184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2" y="0"/>
                    </a:moveTo>
                    <a:cubicBezTo>
                      <a:pt x="63" y="0"/>
                      <a:pt x="1" y="44"/>
                      <a:pt x="13" y="132"/>
                    </a:cubicBezTo>
                    <a:cubicBezTo>
                      <a:pt x="13" y="157"/>
                      <a:pt x="13" y="207"/>
                      <a:pt x="38" y="232"/>
                    </a:cubicBezTo>
                    <a:lnTo>
                      <a:pt x="389" y="3615"/>
                    </a:lnTo>
                    <a:cubicBezTo>
                      <a:pt x="414" y="3766"/>
                      <a:pt x="439" y="3916"/>
                      <a:pt x="439" y="4041"/>
                    </a:cubicBezTo>
                    <a:cubicBezTo>
                      <a:pt x="439" y="4066"/>
                      <a:pt x="464" y="4092"/>
                      <a:pt x="464" y="4117"/>
                    </a:cubicBezTo>
                    <a:cubicBezTo>
                      <a:pt x="464" y="4204"/>
                      <a:pt x="533" y="4248"/>
                      <a:pt x="599" y="4248"/>
                    </a:cubicBezTo>
                    <a:cubicBezTo>
                      <a:pt x="665" y="4248"/>
                      <a:pt x="727" y="4204"/>
                      <a:pt x="715" y="4117"/>
                    </a:cubicBezTo>
                    <a:lnTo>
                      <a:pt x="715" y="4016"/>
                    </a:lnTo>
                    <a:cubicBezTo>
                      <a:pt x="590" y="2888"/>
                      <a:pt x="464" y="1761"/>
                      <a:pt x="339" y="633"/>
                    </a:cubicBezTo>
                    <a:cubicBezTo>
                      <a:pt x="314" y="482"/>
                      <a:pt x="314" y="357"/>
                      <a:pt x="289" y="207"/>
                    </a:cubicBezTo>
                    <a:cubicBezTo>
                      <a:pt x="289" y="182"/>
                      <a:pt x="289" y="157"/>
                      <a:pt x="289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2834100" y="3810361"/>
                <a:ext cx="21136" cy="123533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5" extrusionOk="0">
                    <a:moveTo>
                      <a:pt x="129" y="0"/>
                    </a:moveTo>
                    <a:cubicBezTo>
                      <a:pt x="64" y="0"/>
                      <a:pt x="1" y="44"/>
                      <a:pt x="13" y="132"/>
                    </a:cubicBezTo>
                    <a:lnTo>
                      <a:pt x="13" y="232"/>
                    </a:lnTo>
                    <a:lnTo>
                      <a:pt x="389" y="3615"/>
                    </a:lnTo>
                    <a:cubicBezTo>
                      <a:pt x="414" y="3766"/>
                      <a:pt x="414" y="3916"/>
                      <a:pt x="439" y="4067"/>
                    </a:cubicBezTo>
                    <a:cubicBezTo>
                      <a:pt x="439" y="4092"/>
                      <a:pt x="439" y="4117"/>
                      <a:pt x="439" y="4142"/>
                    </a:cubicBezTo>
                    <a:cubicBezTo>
                      <a:pt x="452" y="4217"/>
                      <a:pt x="527" y="4255"/>
                      <a:pt x="596" y="4255"/>
                    </a:cubicBezTo>
                    <a:cubicBezTo>
                      <a:pt x="665" y="4255"/>
                      <a:pt x="728" y="4217"/>
                      <a:pt x="715" y="4142"/>
                    </a:cubicBezTo>
                    <a:cubicBezTo>
                      <a:pt x="715" y="4092"/>
                      <a:pt x="715" y="4067"/>
                      <a:pt x="715" y="4017"/>
                    </a:cubicBezTo>
                    <a:lnTo>
                      <a:pt x="339" y="633"/>
                    </a:lnTo>
                    <a:cubicBezTo>
                      <a:pt x="314" y="508"/>
                      <a:pt x="289" y="357"/>
                      <a:pt x="289" y="207"/>
                    </a:cubicBezTo>
                    <a:cubicBezTo>
                      <a:pt x="289" y="182"/>
                      <a:pt x="289" y="157"/>
                      <a:pt x="264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2813023" y="3812538"/>
                <a:ext cx="21484" cy="12408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74" extrusionOk="0">
                    <a:moveTo>
                      <a:pt x="132" y="0"/>
                    </a:moveTo>
                    <a:cubicBezTo>
                      <a:pt x="63" y="0"/>
                      <a:pt x="0" y="44"/>
                      <a:pt x="13" y="132"/>
                    </a:cubicBezTo>
                    <a:cubicBezTo>
                      <a:pt x="13" y="182"/>
                      <a:pt x="38" y="207"/>
                      <a:pt x="38" y="232"/>
                    </a:cubicBezTo>
                    <a:lnTo>
                      <a:pt x="414" y="3641"/>
                    </a:lnTo>
                    <a:cubicBezTo>
                      <a:pt x="414" y="3766"/>
                      <a:pt x="439" y="3916"/>
                      <a:pt x="439" y="4067"/>
                    </a:cubicBezTo>
                    <a:cubicBezTo>
                      <a:pt x="464" y="4092"/>
                      <a:pt x="464" y="4117"/>
                      <a:pt x="464" y="4142"/>
                    </a:cubicBezTo>
                    <a:cubicBezTo>
                      <a:pt x="476" y="4230"/>
                      <a:pt x="545" y="4274"/>
                      <a:pt x="611" y="4274"/>
                    </a:cubicBezTo>
                    <a:cubicBezTo>
                      <a:pt x="677" y="4274"/>
                      <a:pt x="739" y="4230"/>
                      <a:pt x="739" y="4142"/>
                    </a:cubicBezTo>
                    <a:cubicBezTo>
                      <a:pt x="714" y="4092"/>
                      <a:pt x="714" y="4067"/>
                      <a:pt x="714" y="4042"/>
                    </a:cubicBezTo>
                    <a:cubicBezTo>
                      <a:pt x="589" y="2889"/>
                      <a:pt x="464" y="1761"/>
                      <a:pt x="338" y="633"/>
                    </a:cubicBezTo>
                    <a:cubicBezTo>
                      <a:pt x="338" y="508"/>
                      <a:pt x="313" y="358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7"/>
              <p:cNvSpPr/>
              <p:nvPr/>
            </p:nvSpPr>
            <p:spPr>
              <a:xfrm>
                <a:off x="2792642" y="3815267"/>
                <a:ext cx="21136" cy="123533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5" extrusionOk="0">
                    <a:moveTo>
                      <a:pt x="132" y="0"/>
                    </a:moveTo>
                    <a:cubicBezTo>
                      <a:pt x="63" y="0"/>
                      <a:pt x="0" y="38"/>
                      <a:pt x="13" y="113"/>
                    </a:cubicBezTo>
                    <a:lnTo>
                      <a:pt x="13" y="238"/>
                    </a:lnTo>
                    <a:lnTo>
                      <a:pt x="389" y="3622"/>
                    </a:lnTo>
                    <a:cubicBezTo>
                      <a:pt x="414" y="3747"/>
                      <a:pt x="414" y="3898"/>
                      <a:pt x="439" y="4048"/>
                    </a:cubicBezTo>
                    <a:cubicBezTo>
                      <a:pt x="439" y="4073"/>
                      <a:pt x="439" y="4098"/>
                      <a:pt x="439" y="4123"/>
                    </a:cubicBezTo>
                    <a:cubicBezTo>
                      <a:pt x="451" y="4211"/>
                      <a:pt x="527" y="4255"/>
                      <a:pt x="596" y="4255"/>
                    </a:cubicBezTo>
                    <a:cubicBezTo>
                      <a:pt x="664" y="4255"/>
                      <a:pt x="727" y="4211"/>
                      <a:pt x="715" y="4123"/>
                    </a:cubicBezTo>
                    <a:cubicBezTo>
                      <a:pt x="715" y="4073"/>
                      <a:pt x="715" y="4048"/>
                      <a:pt x="715" y="4023"/>
                    </a:cubicBezTo>
                    <a:cubicBezTo>
                      <a:pt x="589" y="2895"/>
                      <a:pt x="464" y="1767"/>
                      <a:pt x="339" y="639"/>
                    </a:cubicBezTo>
                    <a:cubicBezTo>
                      <a:pt x="314" y="489"/>
                      <a:pt x="288" y="339"/>
                      <a:pt x="288" y="188"/>
                    </a:cubicBezTo>
                    <a:cubicBezTo>
                      <a:pt x="288" y="163"/>
                      <a:pt x="288" y="138"/>
                      <a:pt x="288" y="113"/>
                    </a:cubicBezTo>
                    <a:cubicBezTo>
                      <a:pt x="276" y="38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7"/>
              <p:cNvSpPr/>
              <p:nvPr/>
            </p:nvSpPr>
            <p:spPr>
              <a:xfrm>
                <a:off x="2771883" y="3817619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29" y="1"/>
                    </a:moveTo>
                    <a:cubicBezTo>
                      <a:pt x="64" y="1"/>
                      <a:pt x="1" y="45"/>
                      <a:pt x="1" y="132"/>
                    </a:cubicBezTo>
                    <a:lnTo>
                      <a:pt x="26" y="233"/>
                    </a:lnTo>
                    <a:cubicBezTo>
                      <a:pt x="151" y="1360"/>
                      <a:pt x="277" y="2488"/>
                      <a:pt x="402" y="3616"/>
                    </a:cubicBezTo>
                    <a:cubicBezTo>
                      <a:pt x="402" y="3767"/>
                      <a:pt x="427" y="3892"/>
                      <a:pt x="452" y="4042"/>
                    </a:cubicBezTo>
                    <a:cubicBezTo>
                      <a:pt x="452" y="4067"/>
                      <a:pt x="452" y="4092"/>
                      <a:pt x="452" y="4117"/>
                    </a:cubicBezTo>
                    <a:cubicBezTo>
                      <a:pt x="465" y="4205"/>
                      <a:pt x="534" y="4249"/>
                      <a:pt x="599" y="4249"/>
                    </a:cubicBezTo>
                    <a:cubicBezTo>
                      <a:pt x="665" y="4249"/>
                      <a:pt x="728" y="4205"/>
                      <a:pt x="728" y="4117"/>
                    </a:cubicBezTo>
                    <a:cubicBezTo>
                      <a:pt x="703" y="4092"/>
                      <a:pt x="703" y="4042"/>
                      <a:pt x="703" y="4017"/>
                    </a:cubicBezTo>
                    <a:cubicBezTo>
                      <a:pt x="577" y="2889"/>
                      <a:pt x="452" y="1761"/>
                      <a:pt x="327" y="634"/>
                    </a:cubicBezTo>
                    <a:cubicBezTo>
                      <a:pt x="327" y="483"/>
                      <a:pt x="302" y="333"/>
                      <a:pt x="277" y="208"/>
                    </a:cubicBezTo>
                    <a:cubicBezTo>
                      <a:pt x="277" y="183"/>
                      <a:pt x="277" y="157"/>
                      <a:pt x="277" y="132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9" name="Google Shape;959;p27"/>
          <p:cNvGrpSpPr/>
          <p:nvPr/>
        </p:nvGrpSpPr>
        <p:grpSpPr>
          <a:xfrm flipH="1">
            <a:off x="5893317" y="4143100"/>
            <a:ext cx="465698" cy="506951"/>
            <a:chOff x="5263950" y="2377625"/>
            <a:chExt cx="159175" cy="173275"/>
          </a:xfrm>
        </p:grpSpPr>
        <p:sp>
          <p:nvSpPr>
            <p:cNvPr id="960" name="Google Shape;960;p27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7"/>
          <p:cNvSpPr txBox="1">
            <a:spLocks noGrp="1"/>
          </p:cNvSpPr>
          <p:nvPr>
            <p:ph type="ctrTitle"/>
          </p:nvPr>
        </p:nvSpPr>
        <p:spPr>
          <a:xfrm>
            <a:off x="4190062" y="1751846"/>
            <a:ext cx="4550100" cy="18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sz="53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5" name="Google Shape;445;p27"/>
          <p:cNvGrpSpPr/>
          <p:nvPr/>
        </p:nvGrpSpPr>
        <p:grpSpPr>
          <a:xfrm>
            <a:off x="6866417" y="649925"/>
            <a:ext cx="465698" cy="506951"/>
            <a:chOff x="5263950" y="2377625"/>
            <a:chExt cx="159175" cy="173275"/>
          </a:xfrm>
        </p:grpSpPr>
        <p:sp>
          <p:nvSpPr>
            <p:cNvPr id="446" name="Google Shape;446;p27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9" name="Google Shape;449;p27"/>
          <p:cNvSpPr/>
          <p:nvPr/>
        </p:nvSpPr>
        <p:spPr>
          <a:xfrm>
            <a:off x="8537328" y="4075051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0" name="Google Shape;450;p27"/>
          <p:cNvGrpSpPr/>
          <p:nvPr/>
        </p:nvGrpSpPr>
        <p:grpSpPr>
          <a:xfrm>
            <a:off x="719953" y="1000392"/>
            <a:ext cx="3142710" cy="3142711"/>
            <a:chOff x="719953" y="1000392"/>
            <a:chExt cx="3142710" cy="3142711"/>
          </a:xfrm>
        </p:grpSpPr>
        <p:sp>
          <p:nvSpPr>
            <p:cNvPr id="451" name="Google Shape;451;p27"/>
            <p:cNvSpPr/>
            <p:nvPr/>
          </p:nvSpPr>
          <p:spPr>
            <a:xfrm>
              <a:off x="719953" y="1000392"/>
              <a:ext cx="3142710" cy="3142710"/>
            </a:xfrm>
            <a:custGeom>
              <a:avLst/>
              <a:gdLst/>
              <a:ahLst/>
              <a:cxnLst/>
              <a:rect l="l" t="t" r="r" b="b"/>
              <a:pathLst>
                <a:path w="108248" h="108248" extrusionOk="0">
                  <a:moveTo>
                    <a:pt x="54111" y="1"/>
                  </a:moveTo>
                  <a:cubicBezTo>
                    <a:pt x="24237" y="1"/>
                    <a:pt x="1" y="24237"/>
                    <a:pt x="1" y="54137"/>
                  </a:cubicBezTo>
                  <a:cubicBezTo>
                    <a:pt x="1" y="84036"/>
                    <a:pt x="24237" y="108247"/>
                    <a:pt x="54111" y="108247"/>
                  </a:cubicBezTo>
                  <a:cubicBezTo>
                    <a:pt x="84011" y="108247"/>
                    <a:pt x="108247" y="84036"/>
                    <a:pt x="108247" y="54137"/>
                  </a:cubicBezTo>
                  <a:cubicBezTo>
                    <a:pt x="108247" y="24237"/>
                    <a:pt x="84011" y="1"/>
                    <a:pt x="54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1799788" y="3598801"/>
              <a:ext cx="3658" cy="47323"/>
            </a:xfrm>
            <a:custGeom>
              <a:avLst/>
              <a:gdLst/>
              <a:ahLst/>
              <a:cxnLst/>
              <a:rect l="l" t="t" r="r" b="b"/>
              <a:pathLst>
                <a:path w="126" h="1630" extrusionOk="0">
                  <a:moveTo>
                    <a:pt x="0" y="0"/>
                  </a:moveTo>
                  <a:lnTo>
                    <a:pt x="50" y="1329"/>
                  </a:lnTo>
                  <a:cubicBezTo>
                    <a:pt x="75" y="1429"/>
                    <a:pt x="100" y="1529"/>
                    <a:pt x="125" y="1629"/>
                  </a:cubicBezTo>
                  <a:cubicBezTo>
                    <a:pt x="125" y="1078"/>
                    <a:pt x="75" y="552"/>
                    <a:pt x="0" y="0"/>
                  </a:cubicBezTo>
                  <a:close/>
                </a:path>
              </a:pathLst>
            </a:custGeom>
            <a:solidFill>
              <a:srgbClr val="7456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2290205" y="3738505"/>
              <a:ext cx="33504" cy="404597"/>
            </a:xfrm>
            <a:custGeom>
              <a:avLst/>
              <a:gdLst/>
              <a:ahLst/>
              <a:cxnLst/>
              <a:rect l="l" t="t" r="r" b="b"/>
              <a:pathLst>
                <a:path w="1154" h="13936" extrusionOk="0">
                  <a:moveTo>
                    <a:pt x="351" y="0"/>
                  </a:moveTo>
                  <a:cubicBezTo>
                    <a:pt x="351" y="476"/>
                    <a:pt x="326" y="928"/>
                    <a:pt x="326" y="1404"/>
                  </a:cubicBezTo>
                  <a:lnTo>
                    <a:pt x="126" y="9374"/>
                  </a:lnTo>
                  <a:cubicBezTo>
                    <a:pt x="76" y="10903"/>
                    <a:pt x="51" y="12431"/>
                    <a:pt x="0" y="13935"/>
                  </a:cubicBezTo>
                  <a:lnTo>
                    <a:pt x="1153" y="13935"/>
                  </a:lnTo>
                  <a:cubicBezTo>
                    <a:pt x="1053" y="12106"/>
                    <a:pt x="953" y="10301"/>
                    <a:pt x="853" y="8471"/>
                  </a:cubicBezTo>
                  <a:cubicBezTo>
                    <a:pt x="702" y="5915"/>
                    <a:pt x="552" y="3384"/>
                    <a:pt x="401" y="827"/>
                  </a:cubicBezTo>
                  <a:cubicBezTo>
                    <a:pt x="401" y="552"/>
                    <a:pt x="376" y="276"/>
                    <a:pt x="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1819414" y="3029067"/>
              <a:ext cx="121559" cy="30571"/>
            </a:xfrm>
            <a:custGeom>
              <a:avLst/>
              <a:gdLst/>
              <a:ahLst/>
              <a:cxnLst/>
              <a:rect l="l" t="t" r="r" b="b"/>
              <a:pathLst>
                <a:path w="4187" h="1053" extrusionOk="0">
                  <a:moveTo>
                    <a:pt x="4186" y="0"/>
                  </a:moveTo>
                  <a:lnTo>
                    <a:pt x="226" y="125"/>
                  </a:lnTo>
                  <a:cubicBezTo>
                    <a:pt x="176" y="451"/>
                    <a:pt x="101" y="752"/>
                    <a:pt x="1" y="1053"/>
                  </a:cubicBezTo>
                  <a:cubicBezTo>
                    <a:pt x="1505" y="827"/>
                    <a:pt x="3058" y="501"/>
                    <a:pt x="4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1855792" y="3647547"/>
              <a:ext cx="163017" cy="464259"/>
            </a:xfrm>
            <a:custGeom>
              <a:avLst/>
              <a:gdLst/>
              <a:ahLst/>
              <a:cxnLst/>
              <a:rect l="l" t="t" r="r" b="b"/>
              <a:pathLst>
                <a:path w="5615" h="15991" extrusionOk="0">
                  <a:moveTo>
                    <a:pt x="4387" y="0"/>
                  </a:moveTo>
                  <a:cubicBezTo>
                    <a:pt x="4186" y="1053"/>
                    <a:pt x="3861" y="2056"/>
                    <a:pt x="3384" y="3008"/>
                  </a:cubicBezTo>
                  <a:cubicBezTo>
                    <a:pt x="2783" y="4211"/>
                    <a:pt x="1981" y="5314"/>
                    <a:pt x="1104" y="6341"/>
                  </a:cubicBezTo>
                  <a:cubicBezTo>
                    <a:pt x="1079" y="6366"/>
                    <a:pt x="1054" y="6366"/>
                    <a:pt x="1003" y="6366"/>
                  </a:cubicBezTo>
                  <a:cubicBezTo>
                    <a:pt x="978" y="6366"/>
                    <a:pt x="953" y="6366"/>
                    <a:pt x="928" y="6341"/>
                  </a:cubicBezTo>
                  <a:cubicBezTo>
                    <a:pt x="853" y="6266"/>
                    <a:pt x="778" y="6216"/>
                    <a:pt x="703" y="6166"/>
                  </a:cubicBezTo>
                  <a:cubicBezTo>
                    <a:pt x="477" y="6442"/>
                    <a:pt x="226" y="6692"/>
                    <a:pt x="1" y="6968"/>
                  </a:cubicBezTo>
                  <a:lnTo>
                    <a:pt x="76" y="7494"/>
                  </a:lnTo>
                  <a:cubicBezTo>
                    <a:pt x="277" y="8898"/>
                    <a:pt x="477" y="10326"/>
                    <a:pt x="678" y="11755"/>
                  </a:cubicBezTo>
                  <a:lnTo>
                    <a:pt x="1154" y="15289"/>
                  </a:lnTo>
                  <a:cubicBezTo>
                    <a:pt x="2131" y="15539"/>
                    <a:pt x="3109" y="15790"/>
                    <a:pt x="4111" y="15990"/>
                  </a:cubicBezTo>
                  <a:lnTo>
                    <a:pt x="4537" y="11504"/>
                  </a:lnTo>
                  <a:lnTo>
                    <a:pt x="5164" y="4838"/>
                  </a:lnTo>
                  <a:cubicBezTo>
                    <a:pt x="5314" y="3309"/>
                    <a:pt x="5465" y="1755"/>
                    <a:pt x="5615" y="226"/>
                  </a:cubicBezTo>
                  <a:lnTo>
                    <a:pt x="5615" y="226"/>
                  </a:lnTo>
                  <a:cubicBezTo>
                    <a:pt x="5540" y="251"/>
                    <a:pt x="5440" y="251"/>
                    <a:pt x="5364" y="276"/>
                  </a:cubicBezTo>
                  <a:cubicBezTo>
                    <a:pt x="5329" y="279"/>
                    <a:pt x="5293" y="280"/>
                    <a:pt x="5258" y="280"/>
                  </a:cubicBezTo>
                  <a:cubicBezTo>
                    <a:pt x="4943" y="280"/>
                    <a:pt x="4635" y="181"/>
                    <a:pt x="4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1928576" y="3330309"/>
              <a:ext cx="58239" cy="86604"/>
            </a:xfrm>
            <a:custGeom>
              <a:avLst/>
              <a:gdLst/>
              <a:ahLst/>
              <a:cxnLst/>
              <a:rect l="l" t="t" r="r" b="b"/>
              <a:pathLst>
                <a:path w="2006" h="2983" extrusionOk="0">
                  <a:moveTo>
                    <a:pt x="0" y="0"/>
                  </a:moveTo>
                  <a:lnTo>
                    <a:pt x="0" y="0"/>
                  </a:lnTo>
                  <a:cubicBezTo>
                    <a:pt x="627" y="927"/>
                    <a:pt x="1153" y="1930"/>
                    <a:pt x="1554" y="2982"/>
                  </a:cubicBezTo>
                  <a:cubicBezTo>
                    <a:pt x="1554" y="2932"/>
                    <a:pt x="1554" y="2882"/>
                    <a:pt x="1554" y="2832"/>
                  </a:cubicBezTo>
                  <a:cubicBezTo>
                    <a:pt x="1679" y="1930"/>
                    <a:pt x="1830" y="1003"/>
                    <a:pt x="2005" y="100"/>
                  </a:cubicBezTo>
                  <a:cubicBezTo>
                    <a:pt x="1303" y="100"/>
                    <a:pt x="602" y="5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7"/>
            <p:cNvSpPr/>
            <p:nvPr/>
          </p:nvSpPr>
          <p:spPr>
            <a:xfrm>
              <a:off x="1791775" y="3565327"/>
              <a:ext cx="9494" cy="72059"/>
            </a:xfrm>
            <a:custGeom>
              <a:avLst/>
              <a:gdLst/>
              <a:ahLst/>
              <a:cxnLst/>
              <a:rect l="l" t="t" r="r" b="b"/>
              <a:pathLst>
                <a:path w="327" h="2482" extrusionOk="0">
                  <a:moveTo>
                    <a:pt x="0" y="0"/>
                  </a:moveTo>
                  <a:lnTo>
                    <a:pt x="76" y="1604"/>
                  </a:lnTo>
                  <a:cubicBezTo>
                    <a:pt x="151" y="1905"/>
                    <a:pt x="226" y="2181"/>
                    <a:pt x="326" y="2482"/>
                  </a:cubicBezTo>
                  <a:lnTo>
                    <a:pt x="276" y="1153"/>
                  </a:lnTo>
                  <a:cubicBezTo>
                    <a:pt x="201" y="777"/>
                    <a:pt x="126" y="376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1148531" y="1693108"/>
              <a:ext cx="209644" cy="315090"/>
            </a:xfrm>
            <a:custGeom>
              <a:avLst/>
              <a:gdLst/>
              <a:ahLst/>
              <a:cxnLst/>
              <a:rect l="l" t="t" r="r" b="b"/>
              <a:pathLst>
                <a:path w="7221" h="10853" extrusionOk="0">
                  <a:moveTo>
                    <a:pt x="2958" y="1"/>
                  </a:moveTo>
                  <a:cubicBezTo>
                    <a:pt x="2758" y="1"/>
                    <a:pt x="2658" y="352"/>
                    <a:pt x="2632" y="502"/>
                  </a:cubicBezTo>
                  <a:cubicBezTo>
                    <a:pt x="2557" y="1078"/>
                    <a:pt x="2658" y="1705"/>
                    <a:pt x="2808" y="2281"/>
                  </a:cubicBezTo>
                  <a:cubicBezTo>
                    <a:pt x="3008" y="2883"/>
                    <a:pt x="3209" y="3510"/>
                    <a:pt x="3309" y="4136"/>
                  </a:cubicBezTo>
                  <a:cubicBezTo>
                    <a:pt x="3339" y="4242"/>
                    <a:pt x="3260" y="4311"/>
                    <a:pt x="3182" y="4311"/>
                  </a:cubicBezTo>
                  <a:cubicBezTo>
                    <a:pt x="3130" y="4311"/>
                    <a:pt x="3078" y="4281"/>
                    <a:pt x="3059" y="4211"/>
                  </a:cubicBezTo>
                  <a:cubicBezTo>
                    <a:pt x="2858" y="3635"/>
                    <a:pt x="2683" y="3008"/>
                    <a:pt x="2557" y="2407"/>
                  </a:cubicBezTo>
                  <a:cubicBezTo>
                    <a:pt x="2482" y="2206"/>
                    <a:pt x="2407" y="2031"/>
                    <a:pt x="2332" y="1830"/>
                  </a:cubicBezTo>
                  <a:cubicBezTo>
                    <a:pt x="2206" y="1504"/>
                    <a:pt x="2031" y="1179"/>
                    <a:pt x="1856" y="878"/>
                  </a:cubicBezTo>
                  <a:cubicBezTo>
                    <a:pt x="1755" y="728"/>
                    <a:pt x="1580" y="427"/>
                    <a:pt x="1379" y="427"/>
                  </a:cubicBezTo>
                  <a:cubicBezTo>
                    <a:pt x="953" y="452"/>
                    <a:pt x="1104" y="1379"/>
                    <a:pt x="1129" y="1605"/>
                  </a:cubicBezTo>
                  <a:cubicBezTo>
                    <a:pt x="1154" y="1855"/>
                    <a:pt x="1204" y="2106"/>
                    <a:pt x="1254" y="2357"/>
                  </a:cubicBezTo>
                  <a:cubicBezTo>
                    <a:pt x="1379" y="2657"/>
                    <a:pt x="1480" y="2958"/>
                    <a:pt x="1580" y="3259"/>
                  </a:cubicBezTo>
                  <a:cubicBezTo>
                    <a:pt x="1705" y="3635"/>
                    <a:pt x="1830" y="4011"/>
                    <a:pt x="1906" y="4387"/>
                  </a:cubicBezTo>
                  <a:cubicBezTo>
                    <a:pt x="1935" y="4491"/>
                    <a:pt x="1859" y="4551"/>
                    <a:pt x="1782" y="4551"/>
                  </a:cubicBezTo>
                  <a:cubicBezTo>
                    <a:pt x="1729" y="4551"/>
                    <a:pt x="1675" y="4523"/>
                    <a:pt x="1655" y="4462"/>
                  </a:cubicBezTo>
                  <a:cubicBezTo>
                    <a:pt x="1480" y="4011"/>
                    <a:pt x="1304" y="3535"/>
                    <a:pt x="1179" y="3058"/>
                  </a:cubicBezTo>
                  <a:cubicBezTo>
                    <a:pt x="1129" y="2858"/>
                    <a:pt x="1054" y="2657"/>
                    <a:pt x="1003" y="2457"/>
                  </a:cubicBezTo>
                  <a:cubicBezTo>
                    <a:pt x="928" y="2256"/>
                    <a:pt x="828" y="2056"/>
                    <a:pt x="753" y="1931"/>
                  </a:cubicBezTo>
                  <a:cubicBezTo>
                    <a:pt x="728" y="1855"/>
                    <a:pt x="678" y="1780"/>
                    <a:pt x="653" y="1730"/>
                  </a:cubicBezTo>
                  <a:cubicBezTo>
                    <a:pt x="577" y="1630"/>
                    <a:pt x="502" y="1555"/>
                    <a:pt x="427" y="1479"/>
                  </a:cubicBezTo>
                  <a:cubicBezTo>
                    <a:pt x="343" y="1403"/>
                    <a:pt x="273" y="1371"/>
                    <a:pt x="215" y="1371"/>
                  </a:cubicBezTo>
                  <a:cubicBezTo>
                    <a:pt x="84" y="1371"/>
                    <a:pt x="18" y="1538"/>
                    <a:pt x="1" y="1730"/>
                  </a:cubicBezTo>
                  <a:cubicBezTo>
                    <a:pt x="1" y="2231"/>
                    <a:pt x="101" y="2708"/>
                    <a:pt x="176" y="3184"/>
                  </a:cubicBezTo>
                  <a:cubicBezTo>
                    <a:pt x="427" y="4512"/>
                    <a:pt x="803" y="5790"/>
                    <a:pt x="1154" y="7093"/>
                  </a:cubicBezTo>
                  <a:cubicBezTo>
                    <a:pt x="1530" y="8347"/>
                    <a:pt x="1906" y="9600"/>
                    <a:pt x="2257" y="10853"/>
                  </a:cubicBezTo>
                  <a:lnTo>
                    <a:pt x="5841" y="10101"/>
                  </a:lnTo>
                  <a:cubicBezTo>
                    <a:pt x="5790" y="9800"/>
                    <a:pt x="5715" y="9500"/>
                    <a:pt x="5665" y="9199"/>
                  </a:cubicBezTo>
                  <a:cubicBezTo>
                    <a:pt x="5615" y="8998"/>
                    <a:pt x="5540" y="8798"/>
                    <a:pt x="5540" y="8597"/>
                  </a:cubicBezTo>
                  <a:cubicBezTo>
                    <a:pt x="5515" y="8322"/>
                    <a:pt x="5615" y="8021"/>
                    <a:pt x="5665" y="7770"/>
                  </a:cubicBezTo>
                  <a:cubicBezTo>
                    <a:pt x="5991" y="6642"/>
                    <a:pt x="6567" y="5590"/>
                    <a:pt x="6918" y="4462"/>
                  </a:cubicBezTo>
                  <a:cubicBezTo>
                    <a:pt x="6964" y="4255"/>
                    <a:pt x="7220" y="3334"/>
                    <a:pt x="6859" y="3334"/>
                  </a:cubicBezTo>
                  <a:cubicBezTo>
                    <a:pt x="6826" y="3334"/>
                    <a:pt x="6787" y="3342"/>
                    <a:pt x="6743" y="3359"/>
                  </a:cubicBezTo>
                  <a:cubicBezTo>
                    <a:pt x="6267" y="3535"/>
                    <a:pt x="5966" y="4161"/>
                    <a:pt x="5715" y="4537"/>
                  </a:cubicBezTo>
                  <a:cubicBezTo>
                    <a:pt x="5465" y="4938"/>
                    <a:pt x="5089" y="5189"/>
                    <a:pt x="4813" y="5540"/>
                  </a:cubicBezTo>
                  <a:cubicBezTo>
                    <a:pt x="4612" y="5840"/>
                    <a:pt x="4437" y="6141"/>
                    <a:pt x="4262" y="6467"/>
                  </a:cubicBezTo>
                  <a:cubicBezTo>
                    <a:pt x="4238" y="6515"/>
                    <a:pt x="4198" y="6535"/>
                    <a:pt x="4158" y="6535"/>
                  </a:cubicBezTo>
                  <a:cubicBezTo>
                    <a:pt x="4073" y="6535"/>
                    <a:pt x="3985" y="6444"/>
                    <a:pt x="4036" y="6342"/>
                  </a:cubicBezTo>
                  <a:cubicBezTo>
                    <a:pt x="4237" y="5916"/>
                    <a:pt x="4487" y="5515"/>
                    <a:pt x="4763" y="5164"/>
                  </a:cubicBezTo>
                  <a:cubicBezTo>
                    <a:pt x="4938" y="4988"/>
                    <a:pt x="5164" y="4838"/>
                    <a:pt x="5314" y="4637"/>
                  </a:cubicBezTo>
                  <a:cubicBezTo>
                    <a:pt x="5414" y="4512"/>
                    <a:pt x="5515" y="4362"/>
                    <a:pt x="5615" y="4211"/>
                  </a:cubicBezTo>
                  <a:cubicBezTo>
                    <a:pt x="5615" y="4211"/>
                    <a:pt x="5615" y="4186"/>
                    <a:pt x="5615" y="4186"/>
                  </a:cubicBezTo>
                  <a:cubicBezTo>
                    <a:pt x="5565" y="3735"/>
                    <a:pt x="5490" y="3259"/>
                    <a:pt x="5414" y="2808"/>
                  </a:cubicBezTo>
                  <a:cubicBezTo>
                    <a:pt x="5314" y="2156"/>
                    <a:pt x="5189" y="1479"/>
                    <a:pt x="4938" y="878"/>
                  </a:cubicBezTo>
                  <a:cubicBezTo>
                    <a:pt x="4888" y="753"/>
                    <a:pt x="4788" y="452"/>
                    <a:pt x="4638" y="427"/>
                  </a:cubicBezTo>
                  <a:cubicBezTo>
                    <a:pt x="4622" y="422"/>
                    <a:pt x="4607" y="420"/>
                    <a:pt x="4593" y="420"/>
                  </a:cubicBezTo>
                  <a:cubicBezTo>
                    <a:pt x="4449" y="420"/>
                    <a:pt x="4385" y="638"/>
                    <a:pt x="4362" y="753"/>
                  </a:cubicBezTo>
                  <a:cubicBezTo>
                    <a:pt x="4186" y="1379"/>
                    <a:pt x="4287" y="2106"/>
                    <a:pt x="4387" y="2758"/>
                  </a:cubicBezTo>
                  <a:cubicBezTo>
                    <a:pt x="4412" y="2958"/>
                    <a:pt x="4437" y="3159"/>
                    <a:pt x="4462" y="3359"/>
                  </a:cubicBezTo>
                  <a:cubicBezTo>
                    <a:pt x="4512" y="3560"/>
                    <a:pt x="4537" y="3785"/>
                    <a:pt x="4587" y="4011"/>
                  </a:cubicBezTo>
                  <a:cubicBezTo>
                    <a:pt x="4602" y="4116"/>
                    <a:pt x="4517" y="4186"/>
                    <a:pt x="4437" y="4186"/>
                  </a:cubicBezTo>
                  <a:cubicBezTo>
                    <a:pt x="4383" y="4186"/>
                    <a:pt x="4332" y="4156"/>
                    <a:pt x="4312" y="4086"/>
                  </a:cubicBezTo>
                  <a:cubicBezTo>
                    <a:pt x="4262" y="3860"/>
                    <a:pt x="4237" y="3635"/>
                    <a:pt x="4186" y="3409"/>
                  </a:cubicBezTo>
                  <a:cubicBezTo>
                    <a:pt x="4136" y="3109"/>
                    <a:pt x="4086" y="2808"/>
                    <a:pt x="4011" y="2532"/>
                  </a:cubicBezTo>
                  <a:cubicBezTo>
                    <a:pt x="3861" y="1830"/>
                    <a:pt x="3685" y="1103"/>
                    <a:pt x="3359" y="452"/>
                  </a:cubicBezTo>
                  <a:cubicBezTo>
                    <a:pt x="3284" y="327"/>
                    <a:pt x="3159" y="1"/>
                    <a:pt x="2958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1138370" y="1685588"/>
              <a:ext cx="223405" cy="324090"/>
            </a:xfrm>
            <a:custGeom>
              <a:avLst/>
              <a:gdLst/>
              <a:ahLst/>
              <a:cxnLst/>
              <a:rect l="l" t="t" r="r" b="b"/>
              <a:pathLst>
                <a:path w="7695" h="11163" extrusionOk="0">
                  <a:moveTo>
                    <a:pt x="3323" y="0"/>
                  </a:moveTo>
                  <a:cubicBezTo>
                    <a:pt x="3112" y="0"/>
                    <a:pt x="2946" y="158"/>
                    <a:pt x="2857" y="335"/>
                  </a:cubicBezTo>
                  <a:cubicBezTo>
                    <a:pt x="2707" y="611"/>
                    <a:pt x="2682" y="936"/>
                    <a:pt x="2707" y="1262"/>
                  </a:cubicBezTo>
                  <a:cubicBezTo>
                    <a:pt x="2707" y="1337"/>
                    <a:pt x="2707" y="1438"/>
                    <a:pt x="2732" y="1513"/>
                  </a:cubicBezTo>
                  <a:cubicBezTo>
                    <a:pt x="2632" y="1312"/>
                    <a:pt x="2531" y="1137"/>
                    <a:pt x="2406" y="961"/>
                  </a:cubicBezTo>
                  <a:cubicBezTo>
                    <a:pt x="2281" y="761"/>
                    <a:pt x="2105" y="535"/>
                    <a:pt x="1880" y="460"/>
                  </a:cubicBezTo>
                  <a:cubicBezTo>
                    <a:pt x="1819" y="440"/>
                    <a:pt x="1763" y="431"/>
                    <a:pt x="1712" y="431"/>
                  </a:cubicBezTo>
                  <a:cubicBezTo>
                    <a:pt x="1315" y="431"/>
                    <a:pt x="1178" y="980"/>
                    <a:pt x="1178" y="1312"/>
                  </a:cubicBezTo>
                  <a:cubicBezTo>
                    <a:pt x="1154" y="1456"/>
                    <a:pt x="1176" y="1621"/>
                    <a:pt x="1178" y="1788"/>
                  </a:cubicBezTo>
                  <a:lnTo>
                    <a:pt x="1178" y="1788"/>
                  </a:lnTo>
                  <a:cubicBezTo>
                    <a:pt x="1022" y="1581"/>
                    <a:pt x="783" y="1350"/>
                    <a:pt x="543" y="1350"/>
                  </a:cubicBezTo>
                  <a:cubicBezTo>
                    <a:pt x="435" y="1350"/>
                    <a:pt x="327" y="1396"/>
                    <a:pt x="226" y="1513"/>
                  </a:cubicBezTo>
                  <a:cubicBezTo>
                    <a:pt x="0" y="1763"/>
                    <a:pt x="75" y="2215"/>
                    <a:pt x="125" y="2515"/>
                  </a:cubicBezTo>
                  <a:cubicBezTo>
                    <a:pt x="251" y="3844"/>
                    <a:pt x="627" y="5172"/>
                    <a:pt x="977" y="6475"/>
                  </a:cubicBezTo>
                  <a:cubicBezTo>
                    <a:pt x="1253" y="7428"/>
                    <a:pt x="1529" y="8355"/>
                    <a:pt x="1805" y="9282"/>
                  </a:cubicBezTo>
                  <a:cubicBezTo>
                    <a:pt x="2005" y="9909"/>
                    <a:pt x="2180" y="10535"/>
                    <a:pt x="2356" y="11162"/>
                  </a:cubicBezTo>
                  <a:lnTo>
                    <a:pt x="2607" y="11112"/>
                  </a:lnTo>
                  <a:cubicBezTo>
                    <a:pt x="2256" y="9859"/>
                    <a:pt x="1880" y="8606"/>
                    <a:pt x="1504" y="7352"/>
                  </a:cubicBezTo>
                  <a:cubicBezTo>
                    <a:pt x="1153" y="6049"/>
                    <a:pt x="777" y="4771"/>
                    <a:pt x="526" y="3443"/>
                  </a:cubicBezTo>
                  <a:cubicBezTo>
                    <a:pt x="451" y="2967"/>
                    <a:pt x="351" y="2490"/>
                    <a:pt x="351" y="1989"/>
                  </a:cubicBezTo>
                  <a:cubicBezTo>
                    <a:pt x="368" y="1797"/>
                    <a:pt x="434" y="1630"/>
                    <a:pt x="565" y="1630"/>
                  </a:cubicBezTo>
                  <a:cubicBezTo>
                    <a:pt x="623" y="1630"/>
                    <a:pt x="693" y="1662"/>
                    <a:pt x="777" y="1738"/>
                  </a:cubicBezTo>
                  <a:cubicBezTo>
                    <a:pt x="852" y="1814"/>
                    <a:pt x="927" y="1889"/>
                    <a:pt x="1003" y="1989"/>
                  </a:cubicBezTo>
                  <a:cubicBezTo>
                    <a:pt x="1128" y="2164"/>
                    <a:pt x="1253" y="2390"/>
                    <a:pt x="1328" y="2616"/>
                  </a:cubicBezTo>
                  <a:lnTo>
                    <a:pt x="1353" y="2716"/>
                  </a:lnTo>
                  <a:cubicBezTo>
                    <a:pt x="1404" y="2916"/>
                    <a:pt x="1479" y="3117"/>
                    <a:pt x="1529" y="3317"/>
                  </a:cubicBezTo>
                  <a:cubicBezTo>
                    <a:pt x="1654" y="3794"/>
                    <a:pt x="1830" y="4270"/>
                    <a:pt x="2005" y="4721"/>
                  </a:cubicBezTo>
                  <a:cubicBezTo>
                    <a:pt x="2025" y="4782"/>
                    <a:pt x="2079" y="4810"/>
                    <a:pt x="2132" y="4810"/>
                  </a:cubicBezTo>
                  <a:cubicBezTo>
                    <a:pt x="2209" y="4810"/>
                    <a:pt x="2285" y="4750"/>
                    <a:pt x="2256" y="4646"/>
                  </a:cubicBezTo>
                  <a:cubicBezTo>
                    <a:pt x="2180" y="4270"/>
                    <a:pt x="2055" y="3894"/>
                    <a:pt x="1930" y="3518"/>
                  </a:cubicBezTo>
                  <a:cubicBezTo>
                    <a:pt x="1830" y="3217"/>
                    <a:pt x="1729" y="2916"/>
                    <a:pt x="1604" y="2591"/>
                  </a:cubicBezTo>
                  <a:cubicBezTo>
                    <a:pt x="1554" y="2365"/>
                    <a:pt x="1504" y="2114"/>
                    <a:pt x="1479" y="1864"/>
                  </a:cubicBezTo>
                  <a:cubicBezTo>
                    <a:pt x="1454" y="1638"/>
                    <a:pt x="1303" y="711"/>
                    <a:pt x="1729" y="686"/>
                  </a:cubicBezTo>
                  <a:cubicBezTo>
                    <a:pt x="1930" y="686"/>
                    <a:pt x="2105" y="987"/>
                    <a:pt x="2206" y="1137"/>
                  </a:cubicBezTo>
                  <a:cubicBezTo>
                    <a:pt x="2406" y="1438"/>
                    <a:pt x="2556" y="1763"/>
                    <a:pt x="2682" y="2089"/>
                  </a:cubicBezTo>
                  <a:cubicBezTo>
                    <a:pt x="2757" y="2290"/>
                    <a:pt x="2832" y="2465"/>
                    <a:pt x="2907" y="2666"/>
                  </a:cubicBezTo>
                  <a:cubicBezTo>
                    <a:pt x="3033" y="3267"/>
                    <a:pt x="3208" y="3894"/>
                    <a:pt x="3409" y="4470"/>
                  </a:cubicBezTo>
                  <a:cubicBezTo>
                    <a:pt x="3428" y="4540"/>
                    <a:pt x="3480" y="4570"/>
                    <a:pt x="3532" y="4570"/>
                  </a:cubicBezTo>
                  <a:cubicBezTo>
                    <a:pt x="3610" y="4570"/>
                    <a:pt x="3689" y="4501"/>
                    <a:pt x="3659" y="4395"/>
                  </a:cubicBezTo>
                  <a:cubicBezTo>
                    <a:pt x="3559" y="3769"/>
                    <a:pt x="3383" y="3142"/>
                    <a:pt x="3158" y="2540"/>
                  </a:cubicBezTo>
                  <a:cubicBezTo>
                    <a:pt x="3008" y="1964"/>
                    <a:pt x="2907" y="1337"/>
                    <a:pt x="2982" y="761"/>
                  </a:cubicBezTo>
                  <a:cubicBezTo>
                    <a:pt x="3008" y="611"/>
                    <a:pt x="3108" y="260"/>
                    <a:pt x="3308" y="260"/>
                  </a:cubicBezTo>
                  <a:cubicBezTo>
                    <a:pt x="3509" y="260"/>
                    <a:pt x="3634" y="586"/>
                    <a:pt x="3709" y="711"/>
                  </a:cubicBezTo>
                  <a:cubicBezTo>
                    <a:pt x="4035" y="1362"/>
                    <a:pt x="4211" y="2089"/>
                    <a:pt x="4361" y="2791"/>
                  </a:cubicBezTo>
                  <a:cubicBezTo>
                    <a:pt x="4436" y="3067"/>
                    <a:pt x="4486" y="3368"/>
                    <a:pt x="4536" y="3668"/>
                  </a:cubicBezTo>
                  <a:cubicBezTo>
                    <a:pt x="4587" y="3894"/>
                    <a:pt x="4612" y="4119"/>
                    <a:pt x="4662" y="4345"/>
                  </a:cubicBezTo>
                  <a:cubicBezTo>
                    <a:pt x="4682" y="4415"/>
                    <a:pt x="4733" y="4445"/>
                    <a:pt x="4787" y="4445"/>
                  </a:cubicBezTo>
                  <a:cubicBezTo>
                    <a:pt x="4867" y="4445"/>
                    <a:pt x="4952" y="4375"/>
                    <a:pt x="4937" y="4270"/>
                  </a:cubicBezTo>
                  <a:cubicBezTo>
                    <a:pt x="4887" y="4044"/>
                    <a:pt x="4862" y="3819"/>
                    <a:pt x="4812" y="3618"/>
                  </a:cubicBezTo>
                  <a:cubicBezTo>
                    <a:pt x="4787" y="3418"/>
                    <a:pt x="4762" y="3217"/>
                    <a:pt x="4737" y="3017"/>
                  </a:cubicBezTo>
                  <a:cubicBezTo>
                    <a:pt x="4637" y="2365"/>
                    <a:pt x="4536" y="1638"/>
                    <a:pt x="4712" y="1012"/>
                  </a:cubicBezTo>
                  <a:cubicBezTo>
                    <a:pt x="4735" y="897"/>
                    <a:pt x="4799" y="679"/>
                    <a:pt x="4943" y="679"/>
                  </a:cubicBezTo>
                  <a:cubicBezTo>
                    <a:pt x="4957" y="679"/>
                    <a:pt x="4972" y="681"/>
                    <a:pt x="4988" y="686"/>
                  </a:cubicBezTo>
                  <a:cubicBezTo>
                    <a:pt x="5138" y="711"/>
                    <a:pt x="5238" y="1012"/>
                    <a:pt x="5288" y="1137"/>
                  </a:cubicBezTo>
                  <a:cubicBezTo>
                    <a:pt x="5539" y="1738"/>
                    <a:pt x="5664" y="2415"/>
                    <a:pt x="5764" y="3067"/>
                  </a:cubicBezTo>
                  <a:cubicBezTo>
                    <a:pt x="5840" y="3518"/>
                    <a:pt x="5915" y="3994"/>
                    <a:pt x="5965" y="4445"/>
                  </a:cubicBezTo>
                  <a:cubicBezTo>
                    <a:pt x="5965" y="4445"/>
                    <a:pt x="5965" y="4470"/>
                    <a:pt x="5965" y="4470"/>
                  </a:cubicBezTo>
                  <a:cubicBezTo>
                    <a:pt x="5865" y="4621"/>
                    <a:pt x="5764" y="4771"/>
                    <a:pt x="5664" y="4896"/>
                  </a:cubicBezTo>
                  <a:cubicBezTo>
                    <a:pt x="5514" y="5097"/>
                    <a:pt x="5288" y="5247"/>
                    <a:pt x="5113" y="5423"/>
                  </a:cubicBezTo>
                  <a:cubicBezTo>
                    <a:pt x="4837" y="5774"/>
                    <a:pt x="4587" y="6175"/>
                    <a:pt x="4386" y="6601"/>
                  </a:cubicBezTo>
                  <a:cubicBezTo>
                    <a:pt x="4335" y="6703"/>
                    <a:pt x="4423" y="6794"/>
                    <a:pt x="4508" y="6794"/>
                  </a:cubicBezTo>
                  <a:cubicBezTo>
                    <a:pt x="4548" y="6794"/>
                    <a:pt x="4588" y="6774"/>
                    <a:pt x="4612" y="6726"/>
                  </a:cubicBezTo>
                  <a:cubicBezTo>
                    <a:pt x="4787" y="6400"/>
                    <a:pt x="4962" y="6099"/>
                    <a:pt x="5163" y="5799"/>
                  </a:cubicBezTo>
                  <a:cubicBezTo>
                    <a:pt x="5439" y="5448"/>
                    <a:pt x="5815" y="5197"/>
                    <a:pt x="6065" y="4796"/>
                  </a:cubicBezTo>
                  <a:cubicBezTo>
                    <a:pt x="6316" y="4420"/>
                    <a:pt x="6617" y="3794"/>
                    <a:pt x="7093" y="3618"/>
                  </a:cubicBezTo>
                  <a:cubicBezTo>
                    <a:pt x="7137" y="3601"/>
                    <a:pt x="7176" y="3593"/>
                    <a:pt x="7209" y="3593"/>
                  </a:cubicBezTo>
                  <a:cubicBezTo>
                    <a:pt x="7570" y="3593"/>
                    <a:pt x="7314" y="4514"/>
                    <a:pt x="7268" y="4721"/>
                  </a:cubicBezTo>
                  <a:cubicBezTo>
                    <a:pt x="6917" y="5849"/>
                    <a:pt x="6341" y="6901"/>
                    <a:pt x="6015" y="8029"/>
                  </a:cubicBezTo>
                  <a:cubicBezTo>
                    <a:pt x="5965" y="8280"/>
                    <a:pt x="5865" y="8581"/>
                    <a:pt x="5890" y="8856"/>
                  </a:cubicBezTo>
                  <a:cubicBezTo>
                    <a:pt x="5890" y="9057"/>
                    <a:pt x="5965" y="9257"/>
                    <a:pt x="6015" y="9458"/>
                  </a:cubicBezTo>
                  <a:lnTo>
                    <a:pt x="6191" y="10360"/>
                  </a:lnTo>
                  <a:lnTo>
                    <a:pt x="6466" y="10310"/>
                  </a:lnTo>
                  <a:cubicBezTo>
                    <a:pt x="6416" y="10034"/>
                    <a:pt x="6341" y="9759"/>
                    <a:pt x="6291" y="9458"/>
                  </a:cubicBezTo>
                  <a:cubicBezTo>
                    <a:pt x="6266" y="9307"/>
                    <a:pt x="6216" y="9157"/>
                    <a:pt x="6191" y="9007"/>
                  </a:cubicBezTo>
                  <a:cubicBezTo>
                    <a:pt x="6191" y="8965"/>
                    <a:pt x="6156" y="8838"/>
                    <a:pt x="6159" y="8838"/>
                  </a:cubicBezTo>
                  <a:lnTo>
                    <a:pt x="6159" y="8838"/>
                  </a:lnTo>
                  <a:cubicBezTo>
                    <a:pt x="6159" y="8838"/>
                    <a:pt x="6161" y="8843"/>
                    <a:pt x="6165" y="8856"/>
                  </a:cubicBezTo>
                  <a:cubicBezTo>
                    <a:pt x="6140" y="8480"/>
                    <a:pt x="6291" y="8054"/>
                    <a:pt x="6416" y="7703"/>
                  </a:cubicBezTo>
                  <a:cubicBezTo>
                    <a:pt x="6617" y="7152"/>
                    <a:pt x="6842" y="6601"/>
                    <a:pt x="7043" y="6049"/>
                  </a:cubicBezTo>
                  <a:cubicBezTo>
                    <a:pt x="7293" y="5423"/>
                    <a:pt x="7594" y="4796"/>
                    <a:pt x="7669" y="4119"/>
                  </a:cubicBezTo>
                  <a:cubicBezTo>
                    <a:pt x="7694" y="3819"/>
                    <a:pt x="7644" y="3342"/>
                    <a:pt x="7268" y="3317"/>
                  </a:cubicBezTo>
                  <a:cubicBezTo>
                    <a:pt x="7246" y="3315"/>
                    <a:pt x="7224" y="3314"/>
                    <a:pt x="7202" y="3314"/>
                  </a:cubicBezTo>
                  <a:cubicBezTo>
                    <a:pt x="6759" y="3314"/>
                    <a:pt x="6431" y="3784"/>
                    <a:pt x="6216" y="4094"/>
                  </a:cubicBezTo>
                  <a:cubicBezTo>
                    <a:pt x="6216" y="4094"/>
                    <a:pt x="6191" y="4119"/>
                    <a:pt x="6191" y="4119"/>
                  </a:cubicBezTo>
                  <a:cubicBezTo>
                    <a:pt x="6140" y="3769"/>
                    <a:pt x="6115" y="3443"/>
                    <a:pt x="6040" y="3092"/>
                  </a:cubicBezTo>
                  <a:cubicBezTo>
                    <a:pt x="5940" y="2390"/>
                    <a:pt x="5815" y="1638"/>
                    <a:pt x="5514" y="961"/>
                  </a:cubicBezTo>
                  <a:cubicBezTo>
                    <a:pt x="5409" y="716"/>
                    <a:pt x="5169" y="410"/>
                    <a:pt x="4915" y="410"/>
                  </a:cubicBezTo>
                  <a:cubicBezTo>
                    <a:pt x="4805" y="410"/>
                    <a:pt x="4692" y="467"/>
                    <a:pt x="4587" y="611"/>
                  </a:cubicBezTo>
                  <a:cubicBezTo>
                    <a:pt x="4436" y="836"/>
                    <a:pt x="4386" y="1137"/>
                    <a:pt x="4386" y="1388"/>
                  </a:cubicBezTo>
                  <a:cubicBezTo>
                    <a:pt x="4361" y="1488"/>
                    <a:pt x="4361" y="1588"/>
                    <a:pt x="4361" y="1663"/>
                  </a:cubicBezTo>
                  <a:cubicBezTo>
                    <a:pt x="4261" y="1262"/>
                    <a:pt x="4110" y="861"/>
                    <a:pt x="3910" y="510"/>
                  </a:cubicBezTo>
                  <a:cubicBezTo>
                    <a:pt x="3810" y="310"/>
                    <a:pt x="3634" y="59"/>
                    <a:pt x="3409" y="9"/>
                  </a:cubicBezTo>
                  <a:cubicBezTo>
                    <a:pt x="3379" y="3"/>
                    <a:pt x="3350" y="0"/>
                    <a:pt x="3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1193648" y="2068585"/>
              <a:ext cx="714577" cy="558847"/>
            </a:xfrm>
            <a:custGeom>
              <a:avLst/>
              <a:gdLst/>
              <a:ahLst/>
              <a:cxnLst/>
              <a:rect l="l" t="t" r="r" b="b"/>
              <a:pathLst>
                <a:path w="24613" h="19249" extrusionOk="0">
                  <a:moveTo>
                    <a:pt x="6241" y="0"/>
                  </a:moveTo>
                  <a:cubicBezTo>
                    <a:pt x="4337" y="526"/>
                    <a:pt x="1755" y="1228"/>
                    <a:pt x="1" y="1704"/>
                  </a:cubicBezTo>
                  <a:cubicBezTo>
                    <a:pt x="427" y="4762"/>
                    <a:pt x="1780" y="9399"/>
                    <a:pt x="5916" y="13985"/>
                  </a:cubicBezTo>
                  <a:cubicBezTo>
                    <a:pt x="5991" y="13960"/>
                    <a:pt x="6041" y="13910"/>
                    <a:pt x="6116" y="13885"/>
                  </a:cubicBezTo>
                  <a:cubicBezTo>
                    <a:pt x="6542" y="13735"/>
                    <a:pt x="6993" y="13735"/>
                    <a:pt x="7419" y="13709"/>
                  </a:cubicBezTo>
                  <a:cubicBezTo>
                    <a:pt x="9976" y="13584"/>
                    <a:pt x="12532" y="13434"/>
                    <a:pt x="15114" y="13334"/>
                  </a:cubicBezTo>
                  <a:cubicBezTo>
                    <a:pt x="15173" y="13330"/>
                    <a:pt x="15232" y="13328"/>
                    <a:pt x="15290" y="13328"/>
                  </a:cubicBezTo>
                  <a:cubicBezTo>
                    <a:pt x="16054" y="13328"/>
                    <a:pt x="16782" y="13631"/>
                    <a:pt x="17294" y="14236"/>
                  </a:cubicBezTo>
                  <a:cubicBezTo>
                    <a:pt x="17520" y="14511"/>
                    <a:pt x="17645" y="14837"/>
                    <a:pt x="17795" y="15138"/>
                  </a:cubicBezTo>
                  <a:cubicBezTo>
                    <a:pt x="18372" y="16266"/>
                    <a:pt x="18923" y="17369"/>
                    <a:pt x="19475" y="18496"/>
                  </a:cubicBezTo>
                  <a:cubicBezTo>
                    <a:pt x="19600" y="18747"/>
                    <a:pt x="19725" y="18998"/>
                    <a:pt x="19851" y="19248"/>
                  </a:cubicBezTo>
                  <a:cubicBezTo>
                    <a:pt x="20001" y="17720"/>
                    <a:pt x="20226" y="16166"/>
                    <a:pt x="20527" y="14662"/>
                  </a:cubicBezTo>
                  <a:cubicBezTo>
                    <a:pt x="20546" y="14585"/>
                    <a:pt x="20595" y="14553"/>
                    <a:pt x="20639" y="14553"/>
                  </a:cubicBezTo>
                  <a:cubicBezTo>
                    <a:pt x="20653" y="14553"/>
                    <a:pt x="20666" y="14556"/>
                    <a:pt x="20678" y="14562"/>
                  </a:cubicBezTo>
                  <a:cubicBezTo>
                    <a:pt x="21530" y="10401"/>
                    <a:pt x="22908" y="7043"/>
                    <a:pt x="24612" y="5063"/>
                  </a:cubicBezTo>
                  <a:cubicBezTo>
                    <a:pt x="24487" y="5063"/>
                    <a:pt x="24362" y="5038"/>
                    <a:pt x="24237" y="5038"/>
                  </a:cubicBezTo>
                  <a:cubicBezTo>
                    <a:pt x="23635" y="4963"/>
                    <a:pt x="22958" y="4737"/>
                    <a:pt x="22532" y="4286"/>
                  </a:cubicBezTo>
                  <a:lnTo>
                    <a:pt x="22532" y="4261"/>
                  </a:lnTo>
                  <a:cubicBezTo>
                    <a:pt x="20615" y="5415"/>
                    <a:pt x="18509" y="6607"/>
                    <a:pt x="16036" y="6607"/>
                  </a:cubicBezTo>
                  <a:cubicBezTo>
                    <a:pt x="15018" y="6607"/>
                    <a:pt x="13938" y="6405"/>
                    <a:pt x="12783" y="5915"/>
                  </a:cubicBezTo>
                  <a:cubicBezTo>
                    <a:pt x="9374" y="4511"/>
                    <a:pt x="7369" y="1980"/>
                    <a:pt x="6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1184183" y="2016907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1344994" y="1984884"/>
              <a:ext cx="502843" cy="275518"/>
            </a:xfrm>
            <a:custGeom>
              <a:avLst/>
              <a:gdLst/>
              <a:ahLst/>
              <a:cxnLst/>
              <a:rect l="l" t="t" r="r" b="b"/>
              <a:pathLst>
                <a:path w="17320" h="9490" extrusionOk="0">
                  <a:moveTo>
                    <a:pt x="1" y="1"/>
                  </a:moveTo>
                  <a:cubicBezTo>
                    <a:pt x="51" y="176"/>
                    <a:pt x="377" y="1304"/>
                    <a:pt x="1154" y="2708"/>
                  </a:cubicBezTo>
                  <a:lnTo>
                    <a:pt x="1229" y="2833"/>
                  </a:lnTo>
                  <a:lnTo>
                    <a:pt x="1104" y="2883"/>
                  </a:lnTo>
                  <a:lnTo>
                    <a:pt x="1028" y="2883"/>
                  </a:lnTo>
                  <a:cubicBezTo>
                    <a:pt x="2156" y="4863"/>
                    <a:pt x="4161" y="7394"/>
                    <a:pt x="7570" y="8798"/>
                  </a:cubicBezTo>
                  <a:cubicBezTo>
                    <a:pt x="8725" y="9288"/>
                    <a:pt x="9805" y="9490"/>
                    <a:pt x="10823" y="9490"/>
                  </a:cubicBezTo>
                  <a:cubicBezTo>
                    <a:pt x="13296" y="9490"/>
                    <a:pt x="15402" y="8298"/>
                    <a:pt x="17319" y="7144"/>
                  </a:cubicBezTo>
                  <a:cubicBezTo>
                    <a:pt x="17269" y="7094"/>
                    <a:pt x="17219" y="7044"/>
                    <a:pt x="17194" y="6968"/>
                  </a:cubicBezTo>
                  <a:cubicBezTo>
                    <a:pt x="15293" y="8105"/>
                    <a:pt x="13228" y="9268"/>
                    <a:pt x="10812" y="9268"/>
                  </a:cubicBezTo>
                  <a:cubicBezTo>
                    <a:pt x="9820" y="9268"/>
                    <a:pt x="8769" y="9072"/>
                    <a:pt x="7645" y="8597"/>
                  </a:cubicBezTo>
                  <a:cubicBezTo>
                    <a:pt x="1805" y="6166"/>
                    <a:pt x="126" y="427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1344994" y="1984159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1344268" y="1981255"/>
              <a:ext cx="29" cy="2206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7"/>
            <p:cNvSpPr/>
            <p:nvPr/>
          </p:nvSpPr>
          <p:spPr>
            <a:xfrm>
              <a:off x="1187841" y="2118057"/>
              <a:ext cx="177563" cy="359480"/>
            </a:xfrm>
            <a:custGeom>
              <a:avLst/>
              <a:gdLst/>
              <a:ahLst/>
              <a:cxnLst/>
              <a:rect l="l" t="t" r="r" b="b"/>
              <a:pathLst>
                <a:path w="6116" h="12382" extrusionOk="0">
                  <a:moveTo>
                    <a:pt x="201" y="0"/>
                  </a:moveTo>
                  <a:cubicBezTo>
                    <a:pt x="176" y="0"/>
                    <a:pt x="126" y="25"/>
                    <a:pt x="101" y="25"/>
                  </a:cubicBezTo>
                  <a:lnTo>
                    <a:pt x="0" y="51"/>
                  </a:lnTo>
                  <a:cubicBezTo>
                    <a:pt x="426" y="3133"/>
                    <a:pt x="1780" y="7795"/>
                    <a:pt x="5915" y="12381"/>
                  </a:cubicBezTo>
                  <a:cubicBezTo>
                    <a:pt x="5990" y="12356"/>
                    <a:pt x="6040" y="12306"/>
                    <a:pt x="6116" y="12281"/>
                  </a:cubicBezTo>
                  <a:cubicBezTo>
                    <a:pt x="1980" y="7695"/>
                    <a:pt x="627" y="3058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1186390" y="1988543"/>
              <a:ext cx="184850" cy="122982"/>
            </a:xfrm>
            <a:custGeom>
              <a:avLst/>
              <a:gdLst/>
              <a:ahLst/>
              <a:cxnLst/>
              <a:rect l="l" t="t" r="r" b="b"/>
              <a:pathLst>
                <a:path w="6367" h="4236" extrusionOk="0">
                  <a:moveTo>
                    <a:pt x="5263" y="0"/>
                  </a:moveTo>
                  <a:lnTo>
                    <a:pt x="125" y="1078"/>
                  </a:lnTo>
                  <a:cubicBezTo>
                    <a:pt x="100" y="1379"/>
                    <a:pt x="0" y="2557"/>
                    <a:pt x="226" y="4236"/>
                  </a:cubicBezTo>
                  <a:cubicBezTo>
                    <a:pt x="1955" y="3785"/>
                    <a:pt x="4486" y="3083"/>
                    <a:pt x="6366" y="2582"/>
                  </a:cubicBezTo>
                  <a:cubicBezTo>
                    <a:pt x="5689" y="1329"/>
                    <a:pt x="5364" y="301"/>
                    <a:pt x="5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1179828" y="1981255"/>
              <a:ext cx="200847" cy="138282"/>
            </a:xfrm>
            <a:custGeom>
              <a:avLst/>
              <a:gdLst/>
              <a:ahLst/>
              <a:cxnLst/>
              <a:rect l="l" t="t" r="r" b="b"/>
              <a:pathLst>
                <a:path w="6918" h="4763" extrusionOk="0">
                  <a:moveTo>
                    <a:pt x="5489" y="251"/>
                  </a:moveTo>
                  <a:cubicBezTo>
                    <a:pt x="5590" y="552"/>
                    <a:pt x="5915" y="1580"/>
                    <a:pt x="6592" y="2833"/>
                  </a:cubicBezTo>
                  <a:cubicBezTo>
                    <a:pt x="4712" y="3334"/>
                    <a:pt x="2181" y="4036"/>
                    <a:pt x="452" y="4487"/>
                  </a:cubicBezTo>
                  <a:cubicBezTo>
                    <a:pt x="226" y="2808"/>
                    <a:pt x="326" y="1630"/>
                    <a:pt x="351" y="1329"/>
                  </a:cubicBezTo>
                  <a:lnTo>
                    <a:pt x="5489" y="251"/>
                  </a:lnTo>
                  <a:close/>
                  <a:moveTo>
                    <a:pt x="5665" y="1"/>
                  </a:moveTo>
                  <a:lnTo>
                    <a:pt x="5038" y="126"/>
                  </a:lnTo>
                  <a:lnTo>
                    <a:pt x="4763" y="176"/>
                  </a:lnTo>
                  <a:lnTo>
                    <a:pt x="1179" y="928"/>
                  </a:lnTo>
                  <a:lnTo>
                    <a:pt x="928" y="978"/>
                  </a:lnTo>
                  <a:lnTo>
                    <a:pt x="151" y="1153"/>
                  </a:lnTo>
                  <a:lnTo>
                    <a:pt x="151" y="1229"/>
                  </a:lnTo>
                  <a:cubicBezTo>
                    <a:pt x="126" y="1329"/>
                    <a:pt x="1" y="2657"/>
                    <a:pt x="251" y="4637"/>
                  </a:cubicBezTo>
                  <a:lnTo>
                    <a:pt x="251" y="4763"/>
                  </a:lnTo>
                  <a:lnTo>
                    <a:pt x="276" y="4763"/>
                  </a:lnTo>
                  <a:lnTo>
                    <a:pt x="377" y="4737"/>
                  </a:lnTo>
                  <a:cubicBezTo>
                    <a:pt x="427" y="4737"/>
                    <a:pt x="452" y="4712"/>
                    <a:pt x="477" y="4712"/>
                  </a:cubicBezTo>
                  <a:cubicBezTo>
                    <a:pt x="2231" y="4236"/>
                    <a:pt x="4813" y="3534"/>
                    <a:pt x="6717" y="3008"/>
                  </a:cubicBezTo>
                  <a:lnTo>
                    <a:pt x="6793" y="3008"/>
                  </a:lnTo>
                  <a:lnTo>
                    <a:pt x="6918" y="2958"/>
                  </a:lnTo>
                  <a:lnTo>
                    <a:pt x="6843" y="2833"/>
                  </a:lnTo>
                  <a:cubicBezTo>
                    <a:pt x="6066" y="1429"/>
                    <a:pt x="5740" y="301"/>
                    <a:pt x="5690" y="126"/>
                  </a:cubicBezTo>
                  <a:cubicBezTo>
                    <a:pt x="5690" y="126"/>
                    <a:pt x="5690" y="126"/>
                    <a:pt x="5690" y="101"/>
                  </a:cubicBezTo>
                  <a:lnTo>
                    <a:pt x="5665" y="76"/>
                  </a:lnTo>
                  <a:lnTo>
                    <a:pt x="56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2132298" y="2166076"/>
              <a:ext cx="304928" cy="119353"/>
            </a:xfrm>
            <a:custGeom>
              <a:avLst/>
              <a:gdLst/>
              <a:ahLst/>
              <a:cxnLst/>
              <a:rect l="l" t="t" r="r" b="b"/>
              <a:pathLst>
                <a:path w="10503" h="4111" extrusionOk="0">
                  <a:moveTo>
                    <a:pt x="10502" y="1"/>
                  </a:moveTo>
                  <a:cubicBezTo>
                    <a:pt x="9143" y="741"/>
                    <a:pt x="7837" y="1023"/>
                    <a:pt x="6583" y="1023"/>
                  </a:cubicBezTo>
                  <a:cubicBezTo>
                    <a:pt x="5248" y="1023"/>
                    <a:pt x="3973" y="703"/>
                    <a:pt x="2758" y="276"/>
                  </a:cubicBezTo>
                  <a:cubicBezTo>
                    <a:pt x="2683" y="652"/>
                    <a:pt x="2457" y="978"/>
                    <a:pt x="2131" y="1204"/>
                  </a:cubicBezTo>
                  <a:cubicBezTo>
                    <a:pt x="1555" y="1605"/>
                    <a:pt x="803" y="1705"/>
                    <a:pt x="101" y="1705"/>
                  </a:cubicBezTo>
                  <a:lnTo>
                    <a:pt x="1" y="1705"/>
                  </a:lnTo>
                  <a:cubicBezTo>
                    <a:pt x="627" y="2382"/>
                    <a:pt x="1204" y="3184"/>
                    <a:pt x="1780" y="4111"/>
                  </a:cubicBezTo>
                  <a:cubicBezTo>
                    <a:pt x="2964" y="3510"/>
                    <a:pt x="4297" y="3183"/>
                    <a:pt x="5648" y="3183"/>
                  </a:cubicBezTo>
                  <a:cubicBezTo>
                    <a:pt x="6214" y="3183"/>
                    <a:pt x="6782" y="3241"/>
                    <a:pt x="7344" y="3359"/>
                  </a:cubicBezTo>
                  <a:cubicBezTo>
                    <a:pt x="7444" y="3359"/>
                    <a:pt x="7545" y="3384"/>
                    <a:pt x="7645" y="3409"/>
                  </a:cubicBezTo>
                  <a:cubicBezTo>
                    <a:pt x="7795" y="3359"/>
                    <a:pt x="7946" y="3284"/>
                    <a:pt x="8096" y="3234"/>
                  </a:cubicBezTo>
                  <a:cubicBezTo>
                    <a:pt x="8372" y="2757"/>
                    <a:pt x="8647" y="2306"/>
                    <a:pt x="8973" y="1855"/>
                  </a:cubicBezTo>
                  <a:cubicBezTo>
                    <a:pt x="9449" y="1204"/>
                    <a:pt x="9951" y="602"/>
                    <a:pt x="105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2212340" y="2149354"/>
              <a:ext cx="240883" cy="46423"/>
            </a:xfrm>
            <a:custGeom>
              <a:avLst/>
              <a:gdLst/>
              <a:ahLst/>
              <a:cxnLst/>
              <a:rect l="l" t="t" r="r" b="b"/>
              <a:pathLst>
                <a:path w="8297" h="1599" extrusionOk="0">
                  <a:moveTo>
                    <a:pt x="8296" y="0"/>
                  </a:moveTo>
                  <a:lnTo>
                    <a:pt x="8296" y="0"/>
                  </a:lnTo>
                  <a:cubicBezTo>
                    <a:pt x="8196" y="75"/>
                    <a:pt x="8121" y="125"/>
                    <a:pt x="8021" y="176"/>
                  </a:cubicBezTo>
                  <a:cubicBezTo>
                    <a:pt x="6573" y="1057"/>
                    <a:pt x="5181" y="1382"/>
                    <a:pt x="3844" y="1382"/>
                  </a:cubicBezTo>
                  <a:cubicBezTo>
                    <a:pt x="2520" y="1382"/>
                    <a:pt x="1248" y="1063"/>
                    <a:pt x="26" y="652"/>
                  </a:cubicBezTo>
                  <a:cubicBezTo>
                    <a:pt x="26" y="727"/>
                    <a:pt x="26" y="802"/>
                    <a:pt x="1" y="852"/>
                  </a:cubicBezTo>
                  <a:cubicBezTo>
                    <a:pt x="1216" y="1279"/>
                    <a:pt x="2491" y="1599"/>
                    <a:pt x="3826" y="1599"/>
                  </a:cubicBezTo>
                  <a:cubicBezTo>
                    <a:pt x="5080" y="1599"/>
                    <a:pt x="6386" y="1317"/>
                    <a:pt x="7745" y="577"/>
                  </a:cubicBezTo>
                  <a:cubicBezTo>
                    <a:pt x="7921" y="401"/>
                    <a:pt x="8096" y="201"/>
                    <a:pt x="82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1776504" y="2182799"/>
              <a:ext cx="468614" cy="740038"/>
            </a:xfrm>
            <a:custGeom>
              <a:avLst/>
              <a:gdLst/>
              <a:ahLst/>
              <a:cxnLst/>
              <a:rect l="l" t="t" r="r" b="b"/>
              <a:pathLst>
                <a:path w="16141" h="25490" extrusionOk="0">
                  <a:moveTo>
                    <a:pt x="8597" y="1"/>
                  </a:moveTo>
                  <a:cubicBezTo>
                    <a:pt x="8572" y="26"/>
                    <a:pt x="8546" y="51"/>
                    <a:pt x="8521" y="76"/>
                  </a:cubicBezTo>
                  <a:cubicBezTo>
                    <a:pt x="8020" y="477"/>
                    <a:pt x="7369" y="703"/>
                    <a:pt x="6767" y="853"/>
                  </a:cubicBezTo>
                  <a:cubicBezTo>
                    <a:pt x="6692" y="878"/>
                    <a:pt x="6617" y="903"/>
                    <a:pt x="6541" y="928"/>
                  </a:cubicBezTo>
                  <a:cubicBezTo>
                    <a:pt x="6491" y="1179"/>
                    <a:pt x="6416" y="1455"/>
                    <a:pt x="6341" y="1705"/>
                  </a:cubicBezTo>
                  <a:cubicBezTo>
                    <a:pt x="6166" y="2482"/>
                    <a:pt x="5915" y="3284"/>
                    <a:pt x="5489" y="3961"/>
                  </a:cubicBezTo>
                  <a:cubicBezTo>
                    <a:pt x="5539" y="4036"/>
                    <a:pt x="5589" y="4136"/>
                    <a:pt x="5589" y="4262"/>
                  </a:cubicBezTo>
                  <a:cubicBezTo>
                    <a:pt x="5589" y="4512"/>
                    <a:pt x="5389" y="4738"/>
                    <a:pt x="5138" y="4738"/>
                  </a:cubicBezTo>
                  <a:cubicBezTo>
                    <a:pt x="4862" y="4738"/>
                    <a:pt x="4662" y="4512"/>
                    <a:pt x="4662" y="4262"/>
                  </a:cubicBezTo>
                  <a:cubicBezTo>
                    <a:pt x="4662" y="3986"/>
                    <a:pt x="4862" y="3785"/>
                    <a:pt x="5138" y="3785"/>
                  </a:cubicBezTo>
                  <a:cubicBezTo>
                    <a:pt x="5163" y="3785"/>
                    <a:pt x="5213" y="3785"/>
                    <a:pt x="5263" y="3811"/>
                  </a:cubicBezTo>
                  <a:cubicBezTo>
                    <a:pt x="5714" y="3134"/>
                    <a:pt x="5915" y="2307"/>
                    <a:pt x="6115" y="1555"/>
                  </a:cubicBezTo>
                  <a:cubicBezTo>
                    <a:pt x="6166" y="1354"/>
                    <a:pt x="6216" y="1179"/>
                    <a:pt x="6241" y="978"/>
                  </a:cubicBezTo>
                  <a:lnTo>
                    <a:pt x="6241" y="978"/>
                  </a:lnTo>
                  <a:cubicBezTo>
                    <a:pt x="5781" y="1083"/>
                    <a:pt x="5304" y="1135"/>
                    <a:pt x="4825" y="1135"/>
                  </a:cubicBezTo>
                  <a:cubicBezTo>
                    <a:pt x="4729" y="1135"/>
                    <a:pt x="4633" y="1133"/>
                    <a:pt x="4536" y="1129"/>
                  </a:cubicBezTo>
                  <a:cubicBezTo>
                    <a:pt x="2832" y="3109"/>
                    <a:pt x="1454" y="6467"/>
                    <a:pt x="602" y="10628"/>
                  </a:cubicBezTo>
                  <a:cubicBezTo>
                    <a:pt x="677" y="10653"/>
                    <a:pt x="727" y="10703"/>
                    <a:pt x="727" y="10803"/>
                  </a:cubicBezTo>
                  <a:cubicBezTo>
                    <a:pt x="501" y="11831"/>
                    <a:pt x="351" y="12858"/>
                    <a:pt x="201" y="13911"/>
                  </a:cubicBezTo>
                  <a:cubicBezTo>
                    <a:pt x="125" y="14537"/>
                    <a:pt x="75" y="15164"/>
                    <a:pt x="0" y="15791"/>
                  </a:cubicBezTo>
                  <a:cubicBezTo>
                    <a:pt x="501" y="16768"/>
                    <a:pt x="978" y="17745"/>
                    <a:pt x="1479" y="18748"/>
                  </a:cubicBezTo>
                  <a:cubicBezTo>
                    <a:pt x="1704" y="19199"/>
                    <a:pt x="1930" y="19675"/>
                    <a:pt x="2181" y="20126"/>
                  </a:cubicBezTo>
                  <a:cubicBezTo>
                    <a:pt x="2331" y="20452"/>
                    <a:pt x="2481" y="20753"/>
                    <a:pt x="2582" y="21079"/>
                  </a:cubicBezTo>
                  <a:cubicBezTo>
                    <a:pt x="2582" y="21079"/>
                    <a:pt x="2582" y="21079"/>
                    <a:pt x="2582" y="21104"/>
                  </a:cubicBezTo>
                  <a:cubicBezTo>
                    <a:pt x="2632" y="21204"/>
                    <a:pt x="2657" y="21304"/>
                    <a:pt x="2657" y="21405"/>
                  </a:cubicBezTo>
                  <a:cubicBezTo>
                    <a:pt x="2657" y="21580"/>
                    <a:pt x="2632" y="21730"/>
                    <a:pt x="2556" y="21881"/>
                  </a:cubicBezTo>
                  <a:cubicBezTo>
                    <a:pt x="2381" y="22232"/>
                    <a:pt x="2030" y="22482"/>
                    <a:pt x="1704" y="22683"/>
                  </a:cubicBezTo>
                  <a:cubicBezTo>
                    <a:pt x="1729" y="23635"/>
                    <a:pt x="1078" y="24462"/>
                    <a:pt x="176" y="24688"/>
                  </a:cubicBezTo>
                  <a:cubicBezTo>
                    <a:pt x="451" y="24913"/>
                    <a:pt x="702" y="25189"/>
                    <a:pt x="902" y="25490"/>
                  </a:cubicBezTo>
                  <a:lnTo>
                    <a:pt x="14537" y="25114"/>
                  </a:lnTo>
                  <a:cubicBezTo>
                    <a:pt x="14787" y="25039"/>
                    <a:pt x="15013" y="24989"/>
                    <a:pt x="15188" y="24938"/>
                  </a:cubicBezTo>
                  <a:cubicBezTo>
                    <a:pt x="15364" y="24688"/>
                    <a:pt x="15614" y="24437"/>
                    <a:pt x="15915" y="24237"/>
                  </a:cubicBezTo>
                  <a:cubicBezTo>
                    <a:pt x="15990" y="24187"/>
                    <a:pt x="16040" y="24136"/>
                    <a:pt x="16115" y="24086"/>
                  </a:cubicBezTo>
                  <a:cubicBezTo>
                    <a:pt x="16115" y="24011"/>
                    <a:pt x="16115" y="23911"/>
                    <a:pt x="16115" y="23811"/>
                  </a:cubicBezTo>
                  <a:cubicBezTo>
                    <a:pt x="16141" y="23735"/>
                    <a:pt x="16115" y="23660"/>
                    <a:pt x="16115" y="23585"/>
                  </a:cubicBezTo>
                  <a:cubicBezTo>
                    <a:pt x="16040" y="23560"/>
                    <a:pt x="15965" y="23535"/>
                    <a:pt x="15890" y="23510"/>
                  </a:cubicBezTo>
                  <a:cubicBezTo>
                    <a:pt x="15038" y="23234"/>
                    <a:pt x="14286" y="22808"/>
                    <a:pt x="13609" y="22257"/>
                  </a:cubicBezTo>
                  <a:cubicBezTo>
                    <a:pt x="13434" y="22207"/>
                    <a:pt x="13258" y="22106"/>
                    <a:pt x="13108" y="22006"/>
                  </a:cubicBezTo>
                  <a:cubicBezTo>
                    <a:pt x="12782" y="21806"/>
                    <a:pt x="12531" y="21530"/>
                    <a:pt x="12281" y="21279"/>
                  </a:cubicBezTo>
                  <a:cubicBezTo>
                    <a:pt x="11554" y="20578"/>
                    <a:pt x="10902" y="19851"/>
                    <a:pt x="10376" y="18974"/>
                  </a:cubicBezTo>
                  <a:cubicBezTo>
                    <a:pt x="9724" y="18948"/>
                    <a:pt x="9098" y="18623"/>
                    <a:pt x="8747" y="18046"/>
                  </a:cubicBezTo>
                  <a:cubicBezTo>
                    <a:pt x="8321" y="17319"/>
                    <a:pt x="8396" y="16417"/>
                    <a:pt x="8922" y="15765"/>
                  </a:cubicBezTo>
                  <a:cubicBezTo>
                    <a:pt x="9048" y="15615"/>
                    <a:pt x="9198" y="15490"/>
                    <a:pt x="9349" y="15390"/>
                  </a:cubicBezTo>
                  <a:cubicBezTo>
                    <a:pt x="9273" y="14588"/>
                    <a:pt x="9248" y="13786"/>
                    <a:pt x="9349" y="12984"/>
                  </a:cubicBezTo>
                  <a:cubicBezTo>
                    <a:pt x="9374" y="12708"/>
                    <a:pt x="9449" y="12407"/>
                    <a:pt x="9499" y="12106"/>
                  </a:cubicBezTo>
                  <a:cubicBezTo>
                    <a:pt x="9499" y="12106"/>
                    <a:pt x="9499" y="12081"/>
                    <a:pt x="9474" y="12056"/>
                  </a:cubicBezTo>
                  <a:cubicBezTo>
                    <a:pt x="9424" y="11505"/>
                    <a:pt x="9474" y="10903"/>
                    <a:pt x="9499" y="10327"/>
                  </a:cubicBezTo>
                  <a:cubicBezTo>
                    <a:pt x="9549" y="9851"/>
                    <a:pt x="9624" y="9374"/>
                    <a:pt x="9750" y="8923"/>
                  </a:cubicBezTo>
                  <a:cubicBezTo>
                    <a:pt x="9975" y="7996"/>
                    <a:pt x="10351" y="7119"/>
                    <a:pt x="10877" y="6342"/>
                  </a:cubicBezTo>
                  <a:cubicBezTo>
                    <a:pt x="11704" y="5139"/>
                    <a:pt x="12782" y="4186"/>
                    <a:pt x="14035" y="3535"/>
                  </a:cubicBezTo>
                  <a:cubicBezTo>
                    <a:pt x="13459" y="2608"/>
                    <a:pt x="12882" y="1806"/>
                    <a:pt x="12256" y="1129"/>
                  </a:cubicBezTo>
                  <a:cubicBezTo>
                    <a:pt x="11805" y="1129"/>
                    <a:pt x="11354" y="1079"/>
                    <a:pt x="10902" y="978"/>
                  </a:cubicBezTo>
                  <a:lnTo>
                    <a:pt x="10902" y="978"/>
                  </a:lnTo>
                  <a:cubicBezTo>
                    <a:pt x="10953" y="1179"/>
                    <a:pt x="11003" y="1354"/>
                    <a:pt x="11053" y="1555"/>
                  </a:cubicBezTo>
                  <a:cubicBezTo>
                    <a:pt x="11228" y="2307"/>
                    <a:pt x="11454" y="3134"/>
                    <a:pt x="11905" y="3811"/>
                  </a:cubicBezTo>
                  <a:cubicBezTo>
                    <a:pt x="11930" y="3785"/>
                    <a:pt x="11980" y="3785"/>
                    <a:pt x="12030" y="3785"/>
                  </a:cubicBezTo>
                  <a:cubicBezTo>
                    <a:pt x="12281" y="3785"/>
                    <a:pt x="12481" y="3986"/>
                    <a:pt x="12481" y="4262"/>
                  </a:cubicBezTo>
                  <a:cubicBezTo>
                    <a:pt x="12481" y="4512"/>
                    <a:pt x="12281" y="4738"/>
                    <a:pt x="12030" y="4738"/>
                  </a:cubicBezTo>
                  <a:cubicBezTo>
                    <a:pt x="11780" y="4738"/>
                    <a:pt x="11579" y="4512"/>
                    <a:pt x="11579" y="4262"/>
                  </a:cubicBezTo>
                  <a:cubicBezTo>
                    <a:pt x="11579" y="4136"/>
                    <a:pt x="11604" y="4036"/>
                    <a:pt x="11679" y="3961"/>
                  </a:cubicBezTo>
                  <a:cubicBezTo>
                    <a:pt x="11228" y="3284"/>
                    <a:pt x="11003" y="2482"/>
                    <a:pt x="10802" y="1705"/>
                  </a:cubicBezTo>
                  <a:cubicBezTo>
                    <a:pt x="10752" y="1455"/>
                    <a:pt x="10677" y="1179"/>
                    <a:pt x="10627" y="928"/>
                  </a:cubicBezTo>
                  <a:cubicBezTo>
                    <a:pt x="10351" y="853"/>
                    <a:pt x="10050" y="778"/>
                    <a:pt x="9800" y="678"/>
                  </a:cubicBezTo>
                  <a:cubicBezTo>
                    <a:pt x="9499" y="577"/>
                    <a:pt x="8973" y="327"/>
                    <a:pt x="859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1769943" y="2491066"/>
              <a:ext cx="27668" cy="150185"/>
            </a:xfrm>
            <a:custGeom>
              <a:avLst/>
              <a:gdLst/>
              <a:ahLst/>
              <a:cxnLst/>
              <a:rect l="l" t="t" r="r" b="b"/>
              <a:pathLst>
                <a:path w="953" h="5173" extrusionOk="0">
                  <a:moveTo>
                    <a:pt x="789" y="1"/>
                  </a:moveTo>
                  <a:cubicBezTo>
                    <a:pt x="745" y="1"/>
                    <a:pt x="696" y="33"/>
                    <a:pt x="677" y="110"/>
                  </a:cubicBezTo>
                  <a:cubicBezTo>
                    <a:pt x="376" y="1614"/>
                    <a:pt x="151" y="3168"/>
                    <a:pt x="1" y="4696"/>
                  </a:cubicBezTo>
                  <a:cubicBezTo>
                    <a:pt x="76" y="4847"/>
                    <a:pt x="151" y="4997"/>
                    <a:pt x="226" y="5173"/>
                  </a:cubicBezTo>
                  <a:cubicBezTo>
                    <a:pt x="301" y="4546"/>
                    <a:pt x="351" y="3919"/>
                    <a:pt x="427" y="3293"/>
                  </a:cubicBezTo>
                  <a:cubicBezTo>
                    <a:pt x="577" y="2240"/>
                    <a:pt x="727" y="1213"/>
                    <a:pt x="953" y="185"/>
                  </a:cubicBezTo>
                  <a:cubicBezTo>
                    <a:pt x="953" y="85"/>
                    <a:pt x="903" y="35"/>
                    <a:pt x="828" y="10"/>
                  </a:cubicBezTo>
                  <a:cubicBezTo>
                    <a:pt x="816" y="4"/>
                    <a:pt x="803" y="1"/>
                    <a:pt x="7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1940219" y="2098402"/>
              <a:ext cx="13123" cy="1481"/>
            </a:xfrm>
            <a:custGeom>
              <a:avLst/>
              <a:gdLst/>
              <a:ahLst/>
              <a:cxnLst/>
              <a:rect l="l" t="t" r="r" b="b"/>
              <a:pathLst>
                <a:path w="452" h="51" extrusionOk="0">
                  <a:moveTo>
                    <a:pt x="376" y="1"/>
                  </a:moveTo>
                  <a:cubicBezTo>
                    <a:pt x="251" y="1"/>
                    <a:pt x="126" y="26"/>
                    <a:pt x="0" y="51"/>
                  </a:cubicBezTo>
                  <a:cubicBezTo>
                    <a:pt x="151" y="26"/>
                    <a:pt x="301" y="26"/>
                    <a:pt x="451" y="26"/>
                  </a:cubicBezTo>
                  <a:cubicBezTo>
                    <a:pt x="426" y="26"/>
                    <a:pt x="401" y="1"/>
                    <a:pt x="376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1837618" y="2106414"/>
              <a:ext cx="131720" cy="102165"/>
            </a:xfrm>
            <a:custGeom>
              <a:avLst/>
              <a:gdLst/>
              <a:ahLst/>
              <a:cxnLst/>
              <a:rect l="l" t="t" r="r" b="b"/>
              <a:pathLst>
                <a:path w="4537" h="3519" extrusionOk="0">
                  <a:moveTo>
                    <a:pt x="4411" y="0"/>
                  </a:moveTo>
                  <a:cubicBezTo>
                    <a:pt x="3634" y="25"/>
                    <a:pt x="2832" y="76"/>
                    <a:pt x="2081" y="301"/>
                  </a:cubicBezTo>
                  <a:cubicBezTo>
                    <a:pt x="1655" y="401"/>
                    <a:pt x="1203" y="602"/>
                    <a:pt x="878" y="903"/>
                  </a:cubicBezTo>
                  <a:cubicBezTo>
                    <a:pt x="276" y="1454"/>
                    <a:pt x="0" y="2381"/>
                    <a:pt x="727" y="2958"/>
                  </a:cubicBezTo>
                  <a:cubicBezTo>
                    <a:pt x="1254" y="3367"/>
                    <a:pt x="1931" y="3519"/>
                    <a:pt x="2631" y="3519"/>
                  </a:cubicBezTo>
                  <a:cubicBezTo>
                    <a:pt x="2831" y="3519"/>
                    <a:pt x="3033" y="3506"/>
                    <a:pt x="3233" y="3484"/>
                  </a:cubicBezTo>
                  <a:cubicBezTo>
                    <a:pt x="2482" y="3259"/>
                    <a:pt x="2356" y="2507"/>
                    <a:pt x="2482" y="2081"/>
                  </a:cubicBezTo>
                  <a:cubicBezTo>
                    <a:pt x="2507" y="1980"/>
                    <a:pt x="2582" y="1880"/>
                    <a:pt x="2682" y="1805"/>
                  </a:cubicBezTo>
                  <a:cubicBezTo>
                    <a:pt x="2657" y="1755"/>
                    <a:pt x="2632" y="1655"/>
                    <a:pt x="2732" y="1629"/>
                  </a:cubicBezTo>
                  <a:cubicBezTo>
                    <a:pt x="3259" y="1304"/>
                    <a:pt x="3910" y="1103"/>
                    <a:pt x="4537" y="1028"/>
                  </a:cubicBezTo>
                  <a:cubicBezTo>
                    <a:pt x="4537" y="1003"/>
                    <a:pt x="4537" y="978"/>
                    <a:pt x="4537" y="953"/>
                  </a:cubicBezTo>
                  <a:cubicBezTo>
                    <a:pt x="4512" y="652"/>
                    <a:pt x="4462" y="326"/>
                    <a:pt x="44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2082826" y="2104963"/>
              <a:ext cx="130995" cy="103065"/>
            </a:xfrm>
            <a:custGeom>
              <a:avLst/>
              <a:gdLst/>
              <a:ahLst/>
              <a:cxnLst/>
              <a:rect l="l" t="t" r="r" b="b"/>
              <a:pathLst>
                <a:path w="4512" h="3550" extrusionOk="0">
                  <a:moveTo>
                    <a:pt x="1" y="0"/>
                  </a:moveTo>
                  <a:cubicBezTo>
                    <a:pt x="1" y="151"/>
                    <a:pt x="1" y="326"/>
                    <a:pt x="26" y="502"/>
                  </a:cubicBezTo>
                  <a:cubicBezTo>
                    <a:pt x="26" y="702"/>
                    <a:pt x="26" y="903"/>
                    <a:pt x="26" y="1078"/>
                  </a:cubicBezTo>
                  <a:cubicBezTo>
                    <a:pt x="51" y="1103"/>
                    <a:pt x="101" y="1103"/>
                    <a:pt x="126" y="1103"/>
                  </a:cubicBezTo>
                  <a:cubicBezTo>
                    <a:pt x="702" y="1178"/>
                    <a:pt x="1279" y="1379"/>
                    <a:pt x="1780" y="1679"/>
                  </a:cubicBezTo>
                  <a:cubicBezTo>
                    <a:pt x="1855" y="1705"/>
                    <a:pt x="1855" y="1805"/>
                    <a:pt x="1830" y="1855"/>
                  </a:cubicBezTo>
                  <a:cubicBezTo>
                    <a:pt x="1905" y="1930"/>
                    <a:pt x="1980" y="2030"/>
                    <a:pt x="2006" y="2131"/>
                  </a:cubicBezTo>
                  <a:cubicBezTo>
                    <a:pt x="2156" y="2557"/>
                    <a:pt x="2031" y="3283"/>
                    <a:pt x="1304" y="3534"/>
                  </a:cubicBezTo>
                  <a:cubicBezTo>
                    <a:pt x="1469" y="3543"/>
                    <a:pt x="1631" y="3549"/>
                    <a:pt x="1790" y="3549"/>
                  </a:cubicBezTo>
                  <a:cubicBezTo>
                    <a:pt x="2067" y="3549"/>
                    <a:pt x="2337" y="3532"/>
                    <a:pt x="2607" y="3484"/>
                  </a:cubicBezTo>
                  <a:cubicBezTo>
                    <a:pt x="3133" y="3384"/>
                    <a:pt x="3710" y="3183"/>
                    <a:pt x="4036" y="2732"/>
                  </a:cubicBezTo>
                  <a:cubicBezTo>
                    <a:pt x="4512" y="2080"/>
                    <a:pt x="3986" y="1203"/>
                    <a:pt x="3434" y="777"/>
                  </a:cubicBezTo>
                  <a:cubicBezTo>
                    <a:pt x="2507" y="101"/>
                    <a:pt x="1178" y="50"/>
                    <a:pt x="76" y="25"/>
                  </a:cubicBezTo>
                  <a:cubicBezTo>
                    <a:pt x="51" y="25"/>
                    <a:pt x="26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1975145" y="2103511"/>
              <a:ext cx="101904" cy="42939"/>
            </a:xfrm>
            <a:custGeom>
              <a:avLst/>
              <a:gdLst/>
              <a:ahLst/>
              <a:cxnLst/>
              <a:rect l="l" t="t" r="r" b="b"/>
              <a:pathLst>
                <a:path w="3510" h="1479" extrusionOk="0">
                  <a:moveTo>
                    <a:pt x="3434" y="0"/>
                  </a:moveTo>
                  <a:cubicBezTo>
                    <a:pt x="2855" y="129"/>
                    <a:pt x="2263" y="191"/>
                    <a:pt x="1671" y="191"/>
                  </a:cubicBezTo>
                  <a:cubicBezTo>
                    <a:pt x="1110" y="191"/>
                    <a:pt x="549" y="135"/>
                    <a:pt x="0" y="25"/>
                  </a:cubicBezTo>
                  <a:lnTo>
                    <a:pt x="0" y="25"/>
                  </a:lnTo>
                  <a:cubicBezTo>
                    <a:pt x="0" y="151"/>
                    <a:pt x="25" y="276"/>
                    <a:pt x="25" y="401"/>
                  </a:cubicBezTo>
                  <a:cubicBezTo>
                    <a:pt x="50" y="627"/>
                    <a:pt x="25" y="877"/>
                    <a:pt x="50" y="1103"/>
                  </a:cubicBezTo>
                  <a:cubicBezTo>
                    <a:pt x="552" y="1103"/>
                    <a:pt x="1303" y="1153"/>
                    <a:pt x="1755" y="1479"/>
                  </a:cubicBezTo>
                  <a:cubicBezTo>
                    <a:pt x="2144" y="1213"/>
                    <a:pt x="2650" y="1114"/>
                    <a:pt x="3136" y="1114"/>
                  </a:cubicBezTo>
                  <a:cubicBezTo>
                    <a:pt x="3245" y="1114"/>
                    <a:pt x="3353" y="1119"/>
                    <a:pt x="3459" y="1128"/>
                  </a:cubicBezTo>
                  <a:cubicBezTo>
                    <a:pt x="3509" y="802"/>
                    <a:pt x="3459" y="476"/>
                    <a:pt x="3434" y="151"/>
                  </a:cubicBezTo>
                  <a:cubicBezTo>
                    <a:pt x="3434" y="100"/>
                    <a:pt x="3434" y="50"/>
                    <a:pt x="3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1967132" y="2103511"/>
              <a:ext cx="9494" cy="32749"/>
            </a:xfrm>
            <a:custGeom>
              <a:avLst/>
              <a:gdLst/>
              <a:ahLst/>
              <a:cxnLst/>
              <a:rect l="l" t="t" r="r" b="b"/>
              <a:pathLst>
                <a:path w="327" h="1128" extrusionOk="0">
                  <a:moveTo>
                    <a:pt x="76" y="0"/>
                  </a:moveTo>
                  <a:cubicBezTo>
                    <a:pt x="76" y="25"/>
                    <a:pt x="51" y="75"/>
                    <a:pt x="1" y="100"/>
                  </a:cubicBezTo>
                  <a:cubicBezTo>
                    <a:pt x="1" y="426"/>
                    <a:pt x="51" y="752"/>
                    <a:pt x="76" y="1053"/>
                  </a:cubicBezTo>
                  <a:cubicBezTo>
                    <a:pt x="76" y="1078"/>
                    <a:pt x="76" y="1103"/>
                    <a:pt x="76" y="1128"/>
                  </a:cubicBezTo>
                  <a:lnTo>
                    <a:pt x="226" y="1128"/>
                  </a:lnTo>
                  <a:cubicBezTo>
                    <a:pt x="251" y="1128"/>
                    <a:pt x="301" y="1103"/>
                    <a:pt x="326" y="1103"/>
                  </a:cubicBezTo>
                  <a:cubicBezTo>
                    <a:pt x="301" y="877"/>
                    <a:pt x="326" y="627"/>
                    <a:pt x="301" y="401"/>
                  </a:cubicBezTo>
                  <a:cubicBezTo>
                    <a:pt x="301" y="276"/>
                    <a:pt x="276" y="151"/>
                    <a:pt x="276" y="25"/>
                  </a:cubicBezTo>
                  <a:cubicBezTo>
                    <a:pt x="201" y="25"/>
                    <a:pt x="151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2074813" y="2102060"/>
              <a:ext cx="8768" cy="34200"/>
            </a:xfrm>
            <a:custGeom>
              <a:avLst/>
              <a:gdLst/>
              <a:ahLst/>
              <a:cxnLst/>
              <a:rect l="l" t="t" r="r" b="b"/>
              <a:pathLst>
                <a:path w="302" h="1178" extrusionOk="0">
                  <a:moveTo>
                    <a:pt x="226" y="0"/>
                  </a:moveTo>
                  <a:cubicBezTo>
                    <a:pt x="151" y="25"/>
                    <a:pt x="76" y="25"/>
                    <a:pt x="1" y="50"/>
                  </a:cubicBezTo>
                  <a:cubicBezTo>
                    <a:pt x="1" y="100"/>
                    <a:pt x="1" y="150"/>
                    <a:pt x="1" y="201"/>
                  </a:cubicBezTo>
                  <a:cubicBezTo>
                    <a:pt x="26" y="526"/>
                    <a:pt x="76" y="852"/>
                    <a:pt x="26" y="1178"/>
                  </a:cubicBezTo>
                  <a:lnTo>
                    <a:pt x="302" y="1178"/>
                  </a:lnTo>
                  <a:cubicBezTo>
                    <a:pt x="302" y="1003"/>
                    <a:pt x="302" y="802"/>
                    <a:pt x="302" y="602"/>
                  </a:cubicBezTo>
                  <a:cubicBezTo>
                    <a:pt x="277" y="426"/>
                    <a:pt x="277" y="251"/>
                    <a:pt x="277" y="100"/>
                  </a:cubicBezTo>
                  <a:cubicBezTo>
                    <a:pt x="251" y="75"/>
                    <a:pt x="226" y="25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794679" y="1970339"/>
              <a:ext cx="83701" cy="88085"/>
            </a:xfrm>
            <a:custGeom>
              <a:avLst/>
              <a:gdLst/>
              <a:ahLst/>
              <a:cxnLst/>
              <a:rect l="l" t="t" r="r" b="b"/>
              <a:pathLst>
                <a:path w="2883" h="3034" extrusionOk="0">
                  <a:moveTo>
                    <a:pt x="652" y="1"/>
                  </a:moveTo>
                  <a:cubicBezTo>
                    <a:pt x="552" y="51"/>
                    <a:pt x="427" y="101"/>
                    <a:pt x="301" y="126"/>
                  </a:cubicBezTo>
                  <a:cubicBezTo>
                    <a:pt x="201" y="151"/>
                    <a:pt x="101" y="176"/>
                    <a:pt x="1" y="176"/>
                  </a:cubicBezTo>
                  <a:cubicBezTo>
                    <a:pt x="778" y="1329"/>
                    <a:pt x="1780" y="2181"/>
                    <a:pt x="2632" y="2858"/>
                  </a:cubicBezTo>
                  <a:cubicBezTo>
                    <a:pt x="2707" y="2933"/>
                    <a:pt x="2783" y="2983"/>
                    <a:pt x="2883" y="3033"/>
                  </a:cubicBezTo>
                  <a:cubicBezTo>
                    <a:pt x="2206" y="2482"/>
                    <a:pt x="1655" y="1805"/>
                    <a:pt x="1204" y="1053"/>
                  </a:cubicBezTo>
                  <a:cubicBezTo>
                    <a:pt x="1003" y="727"/>
                    <a:pt x="828" y="377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2205808" y="1951439"/>
              <a:ext cx="50226" cy="69126"/>
            </a:xfrm>
            <a:custGeom>
              <a:avLst/>
              <a:gdLst/>
              <a:ahLst/>
              <a:cxnLst/>
              <a:rect l="l" t="t" r="r" b="b"/>
              <a:pathLst>
                <a:path w="1730" h="2381" extrusionOk="0">
                  <a:moveTo>
                    <a:pt x="1228" y="0"/>
                  </a:moveTo>
                  <a:cubicBezTo>
                    <a:pt x="1053" y="526"/>
                    <a:pt x="827" y="1028"/>
                    <a:pt x="552" y="1529"/>
                  </a:cubicBezTo>
                  <a:cubicBezTo>
                    <a:pt x="376" y="1830"/>
                    <a:pt x="201" y="2105"/>
                    <a:pt x="0" y="2381"/>
                  </a:cubicBezTo>
                  <a:cubicBezTo>
                    <a:pt x="602" y="1729"/>
                    <a:pt x="1253" y="977"/>
                    <a:pt x="1729" y="50"/>
                  </a:cubicBezTo>
                  <a:cubicBezTo>
                    <a:pt x="1554" y="50"/>
                    <a:pt x="1379" y="25"/>
                    <a:pt x="1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1733565" y="1867012"/>
              <a:ext cx="77168" cy="101294"/>
            </a:xfrm>
            <a:custGeom>
              <a:avLst/>
              <a:gdLst/>
              <a:ahLst/>
              <a:cxnLst/>
              <a:rect l="l" t="t" r="r" b="b"/>
              <a:pathLst>
                <a:path w="2658" h="3489" extrusionOk="0">
                  <a:moveTo>
                    <a:pt x="1830" y="1"/>
                  </a:moveTo>
                  <a:cubicBezTo>
                    <a:pt x="1228" y="51"/>
                    <a:pt x="652" y="377"/>
                    <a:pt x="351" y="928"/>
                  </a:cubicBezTo>
                  <a:cubicBezTo>
                    <a:pt x="0" y="1580"/>
                    <a:pt x="101" y="2407"/>
                    <a:pt x="602" y="2933"/>
                  </a:cubicBezTo>
                  <a:cubicBezTo>
                    <a:pt x="962" y="3293"/>
                    <a:pt x="1438" y="3489"/>
                    <a:pt x="1920" y="3489"/>
                  </a:cubicBezTo>
                  <a:cubicBezTo>
                    <a:pt x="2143" y="3489"/>
                    <a:pt x="2368" y="3446"/>
                    <a:pt x="2582" y="3359"/>
                  </a:cubicBezTo>
                  <a:cubicBezTo>
                    <a:pt x="2607" y="3334"/>
                    <a:pt x="2632" y="3334"/>
                    <a:pt x="2657" y="3309"/>
                  </a:cubicBezTo>
                  <a:cubicBezTo>
                    <a:pt x="2231" y="2256"/>
                    <a:pt x="1980" y="1129"/>
                    <a:pt x="1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1725552" y="1859754"/>
              <a:ext cx="88085" cy="116014"/>
            </a:xfrm>
            <a:custGeom>
              <a:avLst/>
              <a:gdLst/>
              <a:ahLst/>
              <a:cxnLst/>
              <a:rect l="l" t="t" r="r" b="b"/>
              <a:pathLst>
                <a:path w="3034" h="3996" extrusionOk="0">
                  <a:moveTo>
                    <a:pt x="2081" y="0"/>
                  </a:moveTo>
                  <a:cubicBezTo>
                    <a:pt x="1730" y="25"/>
                    <a:pt x="1379" y="125"/>
                    <a:pt x="1103" y="301"/>
                  </a:cubicBezTo>
                  <a:cubicBezTo>
                    <a:pt x="878" y="426"/>
                    <a:pt x="702" y="602"/>
                    <a:pt x="552" y="777"/>
                  </a:cubicBezTo>
                  <a:cubicBezTo>
                    <a:pt x="51" y="1454"/>
                    <a:pt x="1" y="2406"/>
                    <a:pt x="477" y="3108"/>
                  </a:cubicBezTo>
                  <a:cubicBezTo>
                    <a:pt x="863" y="3675"/>
                    <a:pt x="1515" y="3996"/>
                    <a:pt x="2174" y="3996"/>
                  </a:cubicBezTo>
                  <a:cubicBezTo>
                    <a:pt x="2244" y="3996"/>
                    <a:pt x="2313" y="3992"/>
                    <a:pt x="2382" y="3985"/>
                  </a:cubicBezTo>
                  <a:cubicBezTo>
                    <a:pt x="2482" y="3985"/>
                    <a:pt x="2582" y="3960"/>
                    <a:pt x="2682" y="3935"/>
                  </a:cubicBezTo>
                  <a:cubicBezTo>
                    <a:pt x="2808" y="3910"/>
                    <a:pt x="2933" y="3860"/>
                    <a:pt x="3033" y="3810"/>
                  </a:cubicBezTo>
                  <a:cubicBezTo>
                    <a:pt x="3008" y="3734"/>
                    <a:pt x="2958" y="3659"/>
                    <a:pt x="2933" y="3559"/>
                  </a:cubicBezTo>
                  <a:cubicBezTo>
                    <a:pt x="2908" y="3584"/>
                    <a:pt x="2883" y="3584"/>
                    <a:pt x="2858" y="3609"/>
                  </a:cubicBezTo>
                  <a:cubicBezTo>
                    <a:pt x="2644" y="3696"/>
                    <a:pt x="2419" y="3739"/>
                    <a:pt x="2196" y="3739"/>
                  </a:cubicBezTo>
                  <a:cubicBezTo>
                    <a:pt x="1714" y="3739"/>
                    <a:pt x="1238" y="3543"/>
                    <a:pt x="878" y="3183"/>
                  </a:cubicBezTo>
                  <a:cubicBezTo>
                    <a:pt x="377" y="2657"/>
                    <a:pt x="276" y="1830"/>
                    <a:pt x="627" y="1178"/>
                  </a:cubicBezTo>
                  <a:cubicBezTo>
                    <a:pt x="928" y="627"/>
                    <a:pt x="1504" y="301"/>
                    <a:pt x="2106" y="251"/>
                  </a:cubicBezTo>
                  <a:cubicBezTo>
                    <a:pt x="2106" y="176"/>
                    <a:pt x="2081" y="75"/>
                    <a:pt x="20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2247992" y="1878655"/>
              <a:ext cx="755" cy="2932"/>
            </a:xfrm>
            <a:custGeom>
              <a:avLst/>
              <a:gdLst/>
              <a:ahLst/>
              <a:cxnLst/>
              <a:rect l="l" t="t" r="r" b="b"/>
              <a:pathLst>
                <a:path w="26" h="101" extrusionOk="0">
                  <a:moveTo>
                    <a:pt x="26" y="1"/>
                  </a:moveTo>
                  <a:cubicBezTo>
                    <a:pt x="26" y="26"/>
                    <a:pt x="1" y="51"/>
                    <a:pt x="1" y="101"/>
                  </a:cubicBezTo>
                  <a:cubicBezTo>
                    <a:pt x="1" y="51"/>
                    <a:pt x="26" y="26"/>
                    <a:pt x="26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2243637" y="1844454"/>
              <a:ext cx="64046" cy="100743"/>
            </a:xfrm>
            <a:custGeom>
              <a:avLst/>
              <a:gdLst/>
              <a:ahLst/>
              <a:cxnLst/>
              <a:rect l="l" t="t" r="r" b="b"/>
              <a:pathLst>
                <a:path w="2206" h="3470" extrusionOk="0">
                  <a:moveTo>
                    <a:pt x="502" y="1"/>
                  </a:moveTo>
                  <a:cubicBezTo>
                    <a:pt x="477" y="1154"/>
                    <a:pt x="326" y="2307"/>
                    <a:pt x="0" y="3409"/>
                  </a:cubicBezTo>
                  <a:cubicBezTo>
                    <a:pt x="141" y="3449"/>
                    <a:pt x="285" y="3469"/>
                    <a:pt x="430" y="3469"/>
                  </a:cubicBezTo>
                  <a:cubicBezTo>
                    <a:pt x="648" y="3469"/>
                    <a:pt x="868" y="3424"/>
                    <a:pt x="1078" y="3334"/>
                  </a:cubicBezTo>
                  <a:cubicBezTo>
                    <a:pt x="1780" y="3058"/>
                    <a:pt x="2206" y="2382"/>
                    <a:pt x="2181" y="1630"/>
                  </a:cubicBezTo>
                  <a:cubicBezTo>
                    <a:pt x="2131" y="803"/>
                    <a:pt x="1479" y="101"/>
                    <a:pt x="6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2241460" y="1836470"/>
              <a:ext cx="74962" cy="116449"/>
            </a:xfrm>
            <a:custGeom>
              <a:avLst/>
              <a:gdLst/>
              <a:ahLst/>
              <a:cxnLst/>
              <a:rect l="l" t="t" r="r" b="b"/>
              <a:pathLst>
                <a:path w="2582" h="4011" extrusionOk="0">
                  <a:moveTo>
                    <a:pt x="652" y="0"/>
                  </a:moveTo>
                  <a:cubicBezTo>
                    <a:pt x="627" y="50"/>
                    <a:pt x="602" y="75"/>
                    <a:pt x="577" y="100"/>
                  </a:cubicBezTo>
                  <a:cubicBezTo>
                    <a:pt x="577" y="150"/>
                    <a:pt x="577" y="226"/>
                    <a:pt x="577" y="276"/>
                  </a:cubicBezTo>
                  <a:lnTo>
                    <a:pt x="727" y="276"/>
                  </a:lnTo>
                  <a:cubicBezTo>
                    <a:pt x="1554" y="376"/>
                    <a:pt x="2206" y="1078"/>
                    <a:pt x="2256" y="1905"/>
                  </a:cubicBezTo>
                  <a:cubicBezTo>
                    <a:pt x="2281" y="2657"/>
                    <a:pt x="1855" y="3333"/>
                    <a:pt x="1153" y="3609"/>
                  </a:cubicBezTo>
                  <a:cubicBezTo>
                    <a:pt x="943" y="3699"/>
                    <a:pt x="723" y="3744"/>
                    <a:pt x="505" y="3744"/>
                  </a:cubicBezTo>
                  <a:cubicBezTo>
                    <a:pt x="360" y="3744"/>
                    <a:pt x="216" y="3724"/>
                    <a:pt x="75" y="3684"/>
                  </a:cubicBezTo>
                  <a:cubicBezTo>
                    <a:pt x="50" y="3785"/>
                    <a:pt x="25" y="3860"/>
                    <a:pt x="0" y="3960"/>
                  </a:cubicBezTo>
                  <a:cubicBezTo>
                    <a:pt x="151" y="3985"/>
                    <a:pt x="326" y="4010"/>
                    <a:pt x="501" y="4010"/>
                  </a:cubicBezTo>
                  <a:cubicBezTo>
                    <a:pt x="652" y="4010"/>
                    <a:pt x="827" y="3985"/>
                    <a:pt x="978" y="3960"/>
                  </a:cubicBezTo>
                  <a:cubicBezTo>
                    <a:pt x="1905" y="3734"/>
                    <a:pt x="2582" y="2857"/>
                    <a:pt x="2532" y="1905"/>
                  </a:cubicBezTo>
                  <a:cubicBezTo>
                    <a:pt x="2481" y="1178"/>
                    <a:pt x="2055" y="526"/>
                    <a:pt x="1379" y="201"/>
                  </a:cubicBezTo>
                  <a:cubicBezTo>
                    <a:pt x="1303" y="150"/>
                    <a:pt x="1203" y="125"/>
                    <a:pt x="1103" y="100"/>
                  </a:cubicBezTo>
                  <a:cubicBezTo>
                    <a:pt x="953" y="50"/>
                    <a:pt x="802" y="25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1793953" y="1768070"/>
              <a:ext cx="454794" cy="333351"/>
            </a:xfrm>
            <a:custGeom>
              <a:avLst/>
              <a:gdLst/>
              <a:ahLst/>
              <a:cxnLst/>
              <a:rect l="l" t="t" r="r" b="b"/>
              <a:pathLst>
                <a:path w="15665" h="11482" extrusionOk="0">
                  <a:moveTo>
                    <a:pt x="11580" y="3534"/>
                  </a:moveTo>
                  <a:cubicBezTo>
                    <a:pt x="11981" y="3534"/>
                    <a:pt x="12306" y="4060"/>
                    <a:pt x="12357" y="4762"/>
                  </a:cubicBezTo>
                  <a:cubicBezTo>
                    <a:pt x="12382" y="5439"/>
                    <a:pt x="12106" y="6015"/>
                    <a:pt x="11705" y="6015"/>
                  </a:cubicBezTo>
                  <a:cubicBezTo>
                    <a:pt x="11696" y="6016"/>
                    <a:pt x="11688" y="6016"/>
                    <a:pt x="11679" y="6016"/>
                  </a:cubicBezTo>
                  <a:cubicBezTo>
                    <a:pt x="11313" y="6016"/>
                    <a:pt x="10978" y="5498"/>
                    <a:pt x="10953" y="4812"/>
                  </a:cubicBezTo>
                  <a:cubicBezTo>
                    <a:pt x="10928" y="4136"/>
                    <a:pt x="11204" y="3559"/>
                    <a:pt x="11580" y="3534"/>
                  </a:cubicBezTo>
                  <a:close/>
                  <a:moveTo>
                    <a:pt x="4161" y="3809"/>
                  </a:moveTo>
                  <a:cubicBezTo>
                    <a:pt x="4527" y="3809"/>
                    <a:pt x="4863" y="4351"/>
                    <a:pt x="4888" y="5013"/>
                  </a:cubicBezTo>
                  <a:cubicBezTo>
                    <a:pt x="4938" y="5715"/>
                    <a:pt x="4637" y="6266"/>
                    <a:pt x="4261" y="6291"/>
                  </a:cubicBezTo>
                  <a:cubicBezTo>
                    <a:pt x="4253" y="6292"/>
                    <a:pt x="4245" y="6292"/>
                    <a:pt x="4237" y="6292"/>
                  </a:cubicBezTo>
                  <a:cubicBezTo>
                    <a:pt x="3870" y="6292"/>
                    <a:pt x="3534" y="5750"/>
                    <a:pt x="3509" y="5088"/>
                  </a:cubicBezTo>
                  <a:cubicBezTo>
                    <a:pt x="3459" y="4386"/>
                    <a:pt x="3760" y="3835"/>
                    <a:pt x="4136" y="3810"/>
                  </a:cubicBezTo>
                  <a:cubicBezTo>
                    <a:pt x="4144" y="3809"/>
                    <a:pt x="4152" y="3809"/>
                    <a:pt x="4161" y="3809"/>
                  </a:cubicBezTo>
                  <a:close/>
                  <a:moveTo>
                    <a:pt x="7767" y="5237"/>
                  </a:moveTo>
                  <a:cubicBezTo>
                    <a:pt x="7920" y="5237"/>
                    <a:pt x="7913" y="5490"/>
                    <a:pt x="7745" y="5514"/>
                  </a:cubicBezTo>
                  <a:cubicBezTo>
                    <a:pt x="7419" y="5514"/>
                    <a:pt x="7143" y="5790"/>
                    <a:pt x="7169" y="6116"/>
                  </a:cubicBezTo>
                  <a:cubicBezTo>
                    <a:pt x="7169" y="6466"/>
                    <a:pt x="7494" y="6667"/>
                    <a:pt x="7820" y="6667"/>
                  </a:cubicBezTo>
                  <a:cubicBezTo>
                    <a:pt x="7828" y="6666"/>
                    <a:pt x="7835" y="6665"/>
                    <a:pt x="7842" y="6665"/>
                  </a:cubicBezTo>
                  <a:cubicBezTo>
                    <a:pt x="7995" y="6665"/>
                    <a:pt x="7988" y="6919"/>
                    <a:pt x="7820" y="6943"/>
                  </a:cubicBezTo>
                  <a:cubicBezTo>
                    <a:pt x="7620" y="6943"/>
                    <a:pt x="7419" y="6892"/>
                    <a:pt x="7244" y="6767"/>
                  </a:cubicBezTo>
                  <a:cubicBezTo>
                    <a:pt x="6943" y="6542"/>
                    <a:pt x="6818" y="6166"/>
                    <a:pt x="6918" y="5815"/>
                  </a:cubicBezTo>
                  <a:cubicBezTo>
                    <a:pt x="7043" y="5464"/>
                    <a:pt x="7394" y="5263"/>
                    <a:pt x="7745" y="5238"/>
                  </a:cubicBezTo>
                  <a:cubicBezTo>
                    <a:pt x="7753" y="5237"/>
                    <a:pt x="7760" y="5237"/>
                    <a:pt x="7767" y="5237"/>
                  </a:cubicBezTo>
                  <a:close/>
                  <a:moveTo>
                    <a:pt x="9866" y="7513"/>
                  </a:moveTo>
                  <a:cubicBezTo>
                    <a:pt x="9932" y="7513"/>
                    <a:pt x="10001" y="7557"/>
                    <a:pt x="10001" y="7644"/>
                  </a:cubicBezTo>
                  <a:cubicBezTo>
                    <a:pt x="10026" y="8597"/>
                    <a:pt x="8948" y="9098"/>
                    <a:pt x="8121" y="9123"/>
                  </a:cubicBezTo>
                  <a:cubicBezTo>
                    <a:pt x="8075" y="9126"/>
                    <a:pt x="8029" y="9127"/>
                    <a:pt x="7982" y="9127"/>
                  </a:cubicBezTo>
                  <a:cubicBezTo>
                    <a:pt x="7175" y="9127"/>
                    <a:pt x="6187" y="8720"/>
                    <a:pt x="6116" y="7820"/>
                  </a:cubicBezTo>
                  <a:cubicBezTo>
                    <a:pt x="6103" y="7732"/>
                    <a:pt x="6166" y="7688"/>
                    <a:pt x="6235" y="7688"/>
                  </a:cubicBezTo>
                  <a:cubicBezTo>
                    <a:pt x="6304" y="7688"/>
                    <a:pt x="6379" y="7732"/>
                    <a:pt x="6392" y="7820"/>
                  </a:cubicBezTo>
                  <a:cubicBezTo>
                    <a:pt x="6438" y="8561"/>
                    <a:pt x="7320" y="8853"/>
                    <a:pt x="7968" y="8853"/>
                  </a:cubicBezTo>
                  <a:cubicBezTo>
                    <a:pt x="8021" y="8853"/>
                    <a:pt x="8072" y="8851"/>
                    <a:pt x="8121" y="8847"/>
                  </a:cubicBezTo>
                  <a:cubicBezTo>
                    <a:pt x="8798" y="8822"/>
                    <a:pt x="9750" y="8446"/>
                    <a:pt x="9750" y="7644"/>
                  </a:cubicBezTo>
                  <a:cubicBezTo>
                    <a:pt x="9737" y="7557"/>
                    <a:pt x="9800" y="7513"/>
                    <a:pt x="9866" y="7513"/>
                  </a:cubicBezTo>
                  <a:close/>
                  <a:moveTo>
                    <a:pt x="10051" y="0"/>
                  </a:moveTo>
                  <a:cubicBezTo>
                    <a:pt x="6692" y="2231"/>
                    <a:pt x="1880" y="2882"/>
                    <a:pt x="1" y="3058"/>
                  </a:cubicBezTo>
                  <a:cubicBezTo>
                    <a:pt x="1" y="3258"/>
                    <a:pt x="51" y="3459"/>
                    <a:pt x="76" y="3659"/>
                  </a:cubicBezTo>
                  <a:cubicBezTo>
                    <a:pt x="176" y="4386"/>
                    <a:pt x="351" y="5138"/>
                    <a:pt x="577" y="5840"/>
                  </a:cubicBezTo>
                  <a:cubicBezTo>
                    <a:pt x="828" y="5740"/>
                    <a:pt x="1103" y="5689"/>
                    <a:pt x="1379" y="5689"/>
                  </a:cubicBezTo>
                  <a:cubicBezTo>
                    <a:pt x="1428" y="5687"/>
                    <a:pt x="1476" y="5686"/>
                    <a:pt x="1524" y="5686"/>
                  </a:cubicBezTo>
                  <a:cubicBezTo>
                    <a:pt x="2963" y="5686"/>
                    <a:pt x="4138" y="6763"/>
                    <a:pt x="4211" y="8146"/>
                  </a:cubicBezTo>
                  <a:cubicBezTo>
                    <a:pt x="4236" y="8897"/>
                    <a:pt x="3935" y="9574"/>
                    <a:pt x="3459" y="10075"/>
                  </a:cubicBezTo>
                  <a:cubicBezTo>
                    <a:pt x="4512" y="10852"/>
                    <a:pt x="5790" y="11329"/>
                    <a:pt x="7143" y="11454"/>
                  </a:cubicBezTo>
                  <a:cubicBezTo>
                    <a:pt x="7374" y="11472"/>
                    <a:pt x="7604" y="11481"/>
                    <a:pt x="7835" y="11481"/>
                  </a:cubicBezTo>
                  <a:cubicBezTo>
                    <a:pt x="9186" y="11481"/>
                    <a:pt x="10531" y="11165"/>
                    <a:pt x="11730" y="10502"/>
                  </a:cubicBezTo>
                  <a:cubicBezTo>
                    <a:pt x="12181" y="10276"/>
                    <a:pt x="12582" y="9975"/>
                    <a:pt x="12958" y="9624"/>
                  </a:cubicBezTo>
                  <a:cubicBezTo>
                    <a:pt x="12407" y="9173"/>
                    <a:pt x="12056" y="8522"/>
                    <a:pt x="12006" y="7770"/>
                  </a:cubicBezTo>
                  <a:cubicBezTo>
                    <a:pt x="11930" y="6341"/>
                    <a:pt x="13083" y="5113"/>
                    <a:pt x="14562" y="5038"/>
                  </a:cubicBezTo>
                  <a:cubicBezTo>
                    <a:pt x="14615" y="5033"/>
                    <a:pt x="14669" y="5031"/>
                    <a:pt x="14722" y="5031"/>
                  </a:cubicBezTo>
                  <a:cubicBezTo>
                    <a:pt x="14969" y="5031"/>
                    <a:pt x="15212" y="5076"/>
                    <a:pt x="15439" y="5138"/>
                  </a:cubicBezTo>
                  <a:cubicBezTo>
                    <a:pt x="15540" y="4737"/>
                    <a:pt x="15590" y="4311"/>
                    <a:pt x="15640" y="3910"/>
                  </a:cubicBezTo>
                  <a:cubicBezTo>
                    <a:pt x="15640" y="3860"/>
                    <a:pt x="15665" y="3835"/>
                    <a:pt x="15665" y="3810"/>
                  </a:cubicBezTo>
                  <a:cubicBezTo>
                    <a:pt x="15665" y="3760"/>
                    <a:pt x="15665" y="3709"/>
                    <a:pt x="15665" y="3684"/>
                  </a:cubicBezTo>
                  <a:cubicBezTo>
                    <a:pt x="14236" y="3108"/>
                    <a:pt x="12783" y="1178"/>
                    <a:pt x="11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2140310" y="1914132"/>
              <a:ext cx="101904" cy="133375"/>
            </a:xfrm>
            <a:custGeom>
              <a:avLst/>
              <a:gdLst/>
              <a:ahLst/>
              <a:cxnLst/>
              <a:rect l="l" t="t" r="r" b="b"/>
              <a:pathLst>
                <a:path w="3510" h="4594" extrusionOk="0">
                  <a:moveTo>
                    <a:pt x="2792" y="0"/>
                  </a:moveTo>
                  <a:cubicBezTo>
                    <a:pt x="2739" y="0"/>
                    <a:pt x="2685" y="2"/>
                    <a:pt x="2632" y="7"/>
                  </a:cubicBezTo>
                  <a:cubicBezTo>
                    <a:pt x="1153" y="82"/>
                    <a:pt x="0" y="1310"/>
                    <a:pt x="76" y="2739"/>
                  </a:cubicBezTo>
                  <a:cubicBezTo>
                    <a:pt x="126" y="3491"/>
                    <a:pt x="477" y="4142"/>
                    <a:pt x="1028" y="4593"/>
                  </a:cubicBezTo>
                  <a:cubicBezTo>
                    <a:pt x="2006" y="3741"/>
                    <a:pt x="2732" y="2613"/>
                    <a:pt x="3158" y="1385"/>
                  </a:cubicBezTo>
                  <a:cubicBezTo>
                    <a:pt x="3309" y="959"/>
                    <a:pt x="3409" y="533"/>
                    <a:pt x="3509" y="107"/>
                  </a:cubicBezTo>
                  <a:cubicBezTo>
                    <a:pt x="3282" y="45"/>
                    <a:pt x="3039" y="0"/>
                    <a:pt x="2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1810705" y="1933119"/>
              <a:ext cx="106259" cy="127482"/>
            </a:xfrm>
            <a:custGeom>
              <a:avLst/>
              <a:gdLst/>
              <a:ahLst/>
              <a:cxnLst/>
              <a:rect l="l" t="t" r="r" b="b"/>
              <a:pathLst>
                <a:path w="3660" h="4391" extrusionOk="0">
                  <a:moveTo>
                    <a:pt x="947" y="1"/>
                  </a:moveTo>
                  <a:cubicBezTo>
                    <a:pt x="899" y="1"/>
                    <a:pt x="851" y="2"/>
                    <a:pt x="802" y="4"/>
                  </a:cubicBezTo>
                  <a:cubicBezTo>
                    <a:pt x="526" y="4"/>
                    <a:pt x="251" y="55"/>
                    <a:pt x="0" y="155"/>
                  </a:cubicBezTo>
                  <a:cubicBezTo>
                    <a:pt x="326" y="1258"/>
                    <a:pt x="827" y="2285"/>
                    <a:pt x="1579" y="3187"/>
                  </a:cubicBezTo>
                  <a:cubicBezTo>
                    <a:pt x="1955" y="3639"/>
                    <a:pt x="2406" y="4040"/>
                    <a:pt x="2882" y="4390"/>
                  </a:cubicBezTo>
                  <a:cubicBezTo>
                    <a:pt x="3358" y="3889"/>
                    <a:pt x="3659" y="3212"/>
                    <a:pt x="3634" y="2461"/>
                  </a:cubicBezTo>
                  <a:cubicBezTo>
                    <a:pt x="3561" y="1078"/>
                    <a:pt x="2386" y="1"/>
                    <a:pt x="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1971138" y="1986162"/>
              <a:ext cx="113894" cy="46917"/>
            </a:xfrm>
            <a:custGeom>
              <a:avLst/>
              <a:gdLst/>
              <a:ahLst/>
              <a:cxnLst/>
              <a:rect l="l" t="t" r="r" b="b"/>
              <a:pathLst>
                <a:path w="3923" h="1616" extrusionOk="0">
                  <a:moveTo>
                    <a:pt x="3763" y="1"/>
                  </a:moveTo>
                  <a:cubicBezTo>
                    <a:pt x="3697" y="1"/>
                    <a:pt x="3634" y="45"/>
                    <a:pt x="3647" y="132"/>
                  </a:cubicBezTo>
                  <a:cubicBezTo>
                    <a:pt x="3647" y="934"/>
                    <a:pt x="2695" y="1310"/>
                    <a:pt x="2018" y="1335"/>
                  </a:cubicBezTo>
                  <a:cubicBezTo>
                    <a:pt x="1969" y="1339"/>
                    <a:pt x="1918" y="1341"/>
                    <a:pt x="1865" y="1341"/>
                  </a:cubicBezTo>
                  <a:cubicBezTo>
                    <a:pt x="1217" y="1341"/>
                    <a:pt x="335" y="1049"/>
                    <a:pt x="289" y="308"/>
                  </a:cubicBezTo>
                  <a:cubicBezTo>
                    <a:pt x="276" y="220"/>
                    <a:pt x="201" y="176"/>
                    <a:pt x="132" y="176"/>
                  </a:cubicBezTo>
                  <a:cubicBezTo>
                    <a:pt x="63" y="176"/>
                    <a:pt x="0" y="220"/>
                    <a:pt x="13" y="308"/>
                  </a:cubicBezTo>
                  <a:cubicBezTo>
                    <a:pt x="84" y="1208"/>
                    <a:pt x="1072" y="1615"/>
                    <a:pt x="1879" y="1615"/>
                  </a:cubicBezTo>
                  <a:cubicBezTo>
                    <a:pt x="1926" y="1615"/>
                    <a:pt x="1972" y="1614"/>
                    <a:pt x="2018" y="1611"/>
                  </a:cubicBezTo>
                  <a:cubicBezTo>
                    <a:pt x="2845" y="1586"/>
                    <a:pt x="3923" y="1085"/>
                    <a:pt x="3898" y="132"/>
                  </a:cubicBezTo>
                  <a:cubicBezTo>
                    <a:pt x="3898" y="45"/>
                    <a:pt x="3829" y="1"/>
                    <a:pt x="3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1894376" y="1878625"/>
              <a:ext cx="42939" cy="72117"/>
            </a:xfrm>
            <a:custGeom>
              <a:avLst/>
              <a:gdLst/>
              <a:ahLst/>
              <a:cxnLst/>
              <a:rect l="l" t="t" r="r" b="b"/>
              <a:pathLst>
                <a:path w="1479" h="2484" extrusionOk="0">
                  <a:moveTo>
                    <a:pt x="702" y="1"/>
                  </a:moveTo>
                  <a:cubicBezTo>
                    <a:pt x="693" y="1"/>
                    <a:pt x="685" y="1"/>
                    <a:pt x="677" y="2"/>
                  </a:cubicBezTo>
                  <a:cubicBezTo>
                    <a:pt x="301" y="27"/>
                    <a:pt x="0" y="578"/>
                    <a:pt x="50" y="1280"/>
                  </a:cubicBezTo>
                  <a:cubicBezTo>
                    <a:pt x="75" y="1942"/>
                    <a:pt x="411" y="2484"/>
                    <a:pt x="778" y="2484"/>
                  </a:cubicBezTo>
                  <a:cubicBezTo>
                    <a:pt x="786" y="2484"/>
                    <a:pt x="794" y="2484"/>
                    <a:pt x="802" y="2483"/>
                  </a:cubicBezTo>
                  <a:cubicBezTo>
                    <a:pt x="1178" y="2458"/>
                    <a:pt x="1479" y="1907"/>
                    <a:pt x="1429" y="1205"/>
                  </a:cubicBezTo>
                  <a:cubicBezTo>
                    <a:pt x="1404" y="543"/>
                    <a:pt x="1068" y="1"/>
                    <a:pt x="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2111191" y="1870671"/>
              <a:ext cx="42242" cy="72088"/>
            </a:xfrm>
            <a:custGeom>
              <a:avLst/>
              <a:gdLst/>
              <a:ahLst/>
              <a:cxnLst/>
              <a:rect l="l" t="t" r="r" b="b"/>
              <a:pathLst>
                <a:path w="1455" h="2483" extrusionOk="0">
                  <a:moveTo>
                    <a:pt x="653" y="0"/>
                  </a:moveTo>
                  <a:cubicBezTo>
                    <a:pt x="277" y="25"/>
                    <a:pt x="1" y="602"/>
                    <a:pt x="26" y="1278"/>
                  </a:cubicBezTo>
                  <a:cubicBezTo>
                    <a:pt x="51" y="1964"/>
                    <a:pt x="386" y="2482"/>
                    <a:pt x="752" y="2482"/>
                  </a:cubicBezTo>
                  <a:cubicBezTo>
                    <a:pt x="761" y="2482"/>
                    <a:pt x="769" y="2482"/>
                    <a:pt x="778" y="2481"/>
                  </a:cubicBezTo>
                  <a:cubicBezTo>
                    <a:pt x="1179" y="2481"/>
                    <a:pt x="1455" y="1905"/>
                    <a:pt x="1430" y="1228"/>
                  </a:cubicBezTo>
                  <a:cubicBezTo>
                    <a:pt x="1379" y="526"/>
                    <a:pt x="1054" y="0"/>
                    <a:pt x="6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1991867" y="1920084"/>
              <a:ext cx="34229" cy="49558"/>
            </a:xfrm>
            <a:custGeom>
              <a:avLst/>
              <a:gdLst/>
              <a:ahLst/>
              <a:cxnLst/>
              <a:rect l="l" t="t" r="r" b="b"/>
              <a:pathLst>
                <a:path w="1179" h="1707" extrusionOk="0">
                  <a:moveTo>
                    <a:pt x="950" y="1"/>
                  </a:moveTo>
                  <a:cubicBezTo>
                    <a:pt x="943" y="1"/>
                    <a:pt x="936" y="1"/>
                    <a:pt x="928" y="2"/>
                  </a:cubicBezTo>
                  <a:cubicBezTo>
                    <a:pt x="577" y="27"/>
                    <a:pt x="226" y="228"/>
                    <a:pt x="101" y="579"/>
                  </a:cubicBezTo>
                  <a:cubicBezTo>
                    <a:pt x="1" y="930"/>
                    <a:pt x="126" y="1306"/>
                    <a:pt x="427" y="1531"/>
                  </a:cubicBezTo>
                  <a:cubicBezTo>
                    <a:pt x="602" y="1656"/>
                    <a:pt x="803" y="1707"/>
                    <a:pt x="1003" y="1707"/>
                  </a:cubicBezTo>
                  <a:cubicBezTo>
                    <a:pt x="1171" y="1683"/>
                    <a:pt x="1178" y="1429"/>
                    <a:pt x="1025" y="1429"/>
                  </a:cubicBezTo>
                  <a:cubicBezTo>
                    <a:pt x="1018" y="1429"/>
                    <a:pt x="1011" y="1430"/>
                    <a:pt x="1003" y="1431"/>
                  </a:cubicBezTo>
                  <a:cubicBezTo>
                    <a:pt x="677" y="1431"/>
                    <a:pt x="352" y="1230"/>
                    <a:pt x="352" y="880"/>
                  </a:cubicBezTo>
                  <a:cubicBezTo>
                    <a:pt x="326" y="554"/>
                    <a:pt x="602" y="278"/>
                    <a:pt x="928" y="278"/>
                  </a:cubicBezTo>
                  <a:cubicBezTo>
                    <a:pt x="1096" y="254"/>
                    <a:pt x="1103" y="1"/>
                    <a:pt x="9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785940" y="1839374"/>
              <a:ext cx="473607" cy="269712"/>
            </a:xfrm>
            <a:custGeom>
              <a:avLst/>
              <a:gdLst/>
              <a:ahLst/>
              <a:cxnLst/>
              <a:rect l="l" t="t" r="r" b="b"/>
              <a:pathLst>
                <a:path w="16313" h="9290" extrusionOk="0">
                  <a:moveTo>
                    <a:pt x="16267" y="0"/>
                  </a:moveTo>
                  <a:cubicBezTo>
                    <a:pt x="16267" y="25"/>
                    <a:pt x="16267" y="25"/>
                    <a:pt x="16242" y="50"/>
                  </a:cubicBezTo>
                  <a:cubicBezTo>
                    <a:pt x="16101" y="239"/>
                    <a:pt x="16312" y="1242"/>
                    <a:pt x="16008" y="1242"/>
                  </a:cubicBezTo>
                  <a:cubicBezTo>
                    <a:pt x="15988" y="1242"/>
                    <a:pt x="15966" y="1238"/>
                    <a:pt x="15941" y="1228"/>
                  </a:cubicBezTo>
                  <a:cubicBezTo>
                    <a:pt x="15941" y="1253"/>
                    <a:pt x="15941" y="1304"/>
                    <a:pt x="15941" y="1354"/>
                  </a:cubicBezTo>
                  <a:cubicBezTo>
                    <a:pt x="15941" y="1379"/>
                    <a:pt x="15916" y="1404"/>
                    <a:pt x="15916" y="1454"/>
                  </a:cubicBezTo>
                  <a:cubicBezTo>
                    <a:pt x="15866" y="1855"/>
                    <a:pt x="15816" y="2281"/>
                    <a:pt x="15715" y="2682"/>
                  </a:cubicBezTo>
                  <a:cubicBezTo>
                    <a:pt x="15615" y="3108"/>
                    <a:pt x="15515" y="3534"/>
                    <a:pt x="15364" y="3960"/>
                  </a:cubicBezTo>
                  <a:cubicBezTo>
                    <a:pt x="14938" y="5188"/>
                    <a:pt x="14212" y="6316"/>
                    <a:pt x="13234" y="7168"/>
                  </a:cubicBezTo>
                  <a:cubicBezTo>
                    <a:pt x="12858" y="7519"/>
                    <a:pt x="12457" y="7820"/>
                    <a:pt x="12006" y="8046"/>
                  </a:cubicBezTo>
                  <a:cubicBezTo>
                    <a:pt x="10807" y="8709"/>
                    <a:pt x="9462" y="9025"/>
                    <a:pt x="8111" y="9025"/>
                  </a:cubicBezTo>
                  <a:cubicBezTo>
                    <a:pt x="7880" y="9025"/>
                    <a:pt x="7650" y="9016"/>
                    <a:pt x="7419" y="8998"/>
                  </a:cubicBezTo>
                  <a:cubicBezTo>
                    <a:pt x="6066" y="8873"/>
                    <a:pt x="4788" y="8396"/>
                    <a:pt x="3735" y="7619"/>
                  </a:cubicBezTo>
                  <a:cubicBezTo>
                    <a:pt x="3259" y="7269"/>
                    <a:pt x="2808" y="6868"/>
                    <a:pt x="2432" y="6416"/>
                  </a:cubicBezTo>
                  <a:cubicBezTo>
                    <a:pt x="1680" y="5514"/>
                    <a:pt x="1179" y="4487"/>
                    <a:pt x="853" y="3384"/>
                  </a:cubicBezTo>
                  <a:cubicBezTo>
                    <a:pt x="627" y="2682"/>
                    <a:pt x="452" y="1930"/>
                    <a:pt x="352" y="1203"/>
                  </a:cubicBezTo>
                  <a:cubicBezTo>
                    <a:pt x="327" y="1003"/>
                    <a:pt x="277" y="802"/>
                    <a:pt x="277" y="602"/>
                  </a:cubicBezTo>
                  <a:cubicBezTo>
                    <a:pt x="176" y="602"/>
                    <a:pt x="76" y="627"/>
                    <a:pt x="1" y="627"/>
                  </a:cubicBezTo>
                  <a:cubicBezTo>
                    <a:pt x="1" y="652"/>
                    <a:pt x="1" y="677"/>
                    <a:pt x="1" y="702"/>
                  </a:cubicBezTo>
                  <a:cubicBezTo>
                    <a:pt x="1" y="777"/>
                    <a:pt x="26" y="878"/>
                    <a:pt x="26" y="953"/>
                  </a:cubicBezTo>
                  <a:cubicBezTo>
                    <a:pt x="176" y="2081"/>
                    <a:pt x="427" y="3208"/>
                    <a:pt x="853" y="4261"/>
                  </a:cubicBezTo>
                  <a:cubicBezTo>
                    <a:pt x="878" y="4361"/>
                    <a:pt x="928" y="4436"/>
                    <a:pt x="953" y="4512"/>
                  </a:cubicBezTo>
                  <a:cubicBezTo>
                    <a:pt x="1129" y="4888"/>
                    <a:pt x="1304" y="5238"/>
                    <a:pt x="1505" y="5564"/>
                  </a:cubicBezTo>
                  <a:cubicBezTo>
                    <a:pt x="1956" y="6316"/>
                    <a:pt x="2507" y="6993"/>
                    <a:pt x="3184" y="7544"/>
                  </a:cubicBezTo>
                  <a:cubicBezTo>
                    <a:pt x="3911" y="8146"/>
                    <a:pt x="4763" y="8622"/>
                    <a:pt x="5690" y="8923"/>
                  </a:cubicBezTo>
                  <a:cubicBezTo>
                    <a:pt x="5715" y="8923"/>
                    <a:pt x="5740" y="8948"/>
                    <a:pt x="5765" y="8948"/>
                  </a:cubicBezTo>
                  <a:cubicBezTo>
                    <a:pt x="5916" y="8948"/>
                    <a:pt x="6066" y="8923"/>
                    <a:pt x="6191" y="8923"/>
                  </a:cubicBezTo>
                  <a:cubicBezTo>
                    <a:pt x="6292" y="8923"/>
                    <a:pt x="6342" y="9023"/>
                    <a:pt x="6317" y="9098"/>
                  </a:cubicBezTo>
                  <a:cubicBezTo>
                    <a:pt x="6392" y="9098"/>
                    <a:pt x="6442" y="9123"/>
                    <a:pt x="6517" y="9123"/>
                  </a:cubicBezTo>
                  <a:cubicBezTo>
                    <a:pt x="7066" y="9233"/>
                    <a:pt x="7627" y="9289"/>
                    <a:pt x="8188" y="9289"/>
                  </a:cubicBezTo>
                  <a:cubicBezTo>
                    <a:pt x="8780" y="9289"/>
                    <a:pt x="9372" y="9227"/>
                    <a:pt x="9951" y="9098"/>
                  </a:cubicBezTo>
                  <a:cubicBezTo>
                    <a:pt x="10026" y="9073"/>
                    <a:pt x="10101" y="9073"/>
                    <a:pt x="10176" y="9048"/>
                  </a:cubicBezTo>
                  <a:cubicBezTo>
                    <a:pt x="10176" y="8973"/>
                    <a:pt x="10201" y="8898"/>
                    <a:pt x="10302" y="8898"/>
                  </a:cubicBezTo>
                  <a:lnTo>
                    <a:pt x="10703" y="8898"/>
                  </a:lnTo>
                  <a:cubicBezTo>
                    <a:pt x="12232" y="8421"/>
                    <a:pt x="13510" y="7494"/>
                    <a:pt x="14462" y="6241"/>
                  </a:cubicBezTo>
                  <a:cubicBezTo>
                    <a:pt x="14663" y="5965"/>
                    <a:pt x="14838" y="5690"/>
                    <a:pt x="15014" y="5389"/>
                  </a:cubicBezTo>
                  <a:cubicBezTo>
                    <a:pt x="15289" y="4888"/>
                    <a:pt x="15515" y="4386"/>
                    <a:pt x="15690" y="3860"/>
                  </a:cubicBezTo>
                  <a:cubicBezTo>
                    <a:pt x="15715" y="3760"/>
                    <a:pt x="15740" y="3685"/>
                    <a:pt x="15765" y="3584"/>
                  </a:cubicBezTo>
                  <a:cubicBezTo>
                    <a:pt x="16091" y="2482"/>
                    <a:pt x="16242" y="1329"/>
                    <a:pt x="16267" y="176"/>
                  </a:cubicBezTo>
                  <a:cubicBezTo>
                    <a:pt x="16267" y="126"/>
                    <a:pt x="16267" y="50"/>
                    <a:pt x="16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2141036" y="1762960"/>
              <a:ext cx="141911" cy="112501"/>
            </a:xfrm>
            <a:custGeom>
              <a:avLst/>
              <a:gdLst/>
              <a:ahLst/>
              <a:cxnLst/>
              <a:rect l="l" t="t" r="r" b="b"/>
              <a:pathLst>
                <a:path w="4888" h="3875" extrusionOk="0">
                  <a:moveTo>
                    <a:pt x="4662" y="1"/>
                  </a:moveTo>
                  <a:cubicBezTo>
                    <a:pt x="4512" y="101"/>
                    <a:pt x="4311" y="151"/>
                    <a:pt x="4111" y="176"/>
                  </a:cubicBezTo>
                  <a:lnTo>
                    <a:pt x="1" y="176"/>
                  </a:lnTo>
                  <a:cubicBezTo>
                    <a:pt x="828" y="1354"/>
                    <a:pt x="2281" y="3284"/>
                    <a:pt x="3710" y="3860"/>
                  </a:cubicBezTo>
                  <a:cubicBezTo>
                    <a:pt x="3735" y="3870"/>
                    <a:pt x="3757" y="3874"/>
                    <a:pt x="3777" y="3874"/>
                  </a:cubicBezTo>
                  <a:cubicBezTo>
                    <a:pt x="4081" y="3874"/>
                    <a:pt x="3870" y="2871"/>
                    <a:pt x="4011" y="2682"/>
                  </a:cubicBezTo>
                  <a:cubicBezTo>
                    <a:pt x="4036" y="2657"/>
                    <a:pt x="4036" y="2657"/>
                    <a:pt x="4036" y="2632"/>
                  </a:cubicBezTo>
                  <a:cubicBezTo>
                    <a:pt x="4061" y="2607"/>
                    <a:pt x="4086" y="2582"/>
                    <a:pt x="4111" y="2532"/>
                  </a:cubicBezTo>
                  <a:cubicBezTo>
                    <a:pt x="4261" y="2557"/>
                    <a:pt x="4412" y="2582"/>
                    <a:pt x="4562" y="2632"/>
                  </a:cubicBezTo>
                  <a:cubicBezTo>
                    <a:pt x="4662" y="2657"/>
                    <a:pt x="4762" y="2682"/>
                    <a:pt x="4838" y="2733"/>
                  </a:cubicBezTo>
                  <a:cubicBezTo>
                    <a:pt x="4888" y="1805"/>
                    <a:pt x="4838" y="1179"/>
                    <a:pt x="4838" y="1179"/>
                  </a:cubicBezTo>
                  <a:cubicBezTo>
                    <a:pt x="4813" y="778"/>
                    <a:pt x="4762" y="377"/>
                    <a:pt x="4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752494" y="1756428"/>
              <a:ext cx="333264" cy="112065"/>
            </a:xfrm>
            <a:custGeom>
              <a:avLst/>
              <a:gdLst/>
              <a:ahLst/>
              <a:cxnLst/>
              <a:rect l="l" t="t" r="r" b="b"/>
              <a:pathLst>
                <a:path w="11479" h="3860" extrusionOk="0">
                  <a:moveTo>
                    <a:pt x="276" y="0"/>
                  </a:moveTo>
                  <a:cubicBezTo>
                    <a:pt x="100" y="702"/>
                    <a:pt x="0" y="1479"/>
                    <a:pt x="0" y="2306"/>
                  </a:cubicBezTo>
                  <a:cubicBezTo>
                    <a:pt x="0" y="2306"/>
                    <a:pt x="25" y="2933"/>
                    <a:pt x="175" y="3860"/>
                  </a:cubicBezTo>
                  <a:cubicBezTo>
                    <a:pt x="451" y="3684"/>
                    <a:pt x="802" y="3584"/>
                    <a:pt x="1153" y="3559"/>
                  </a:cubicBezTo>
                  <a:cubicBezTo>
                    <a:pt x="1153" y="3534"/>
                    <a:pt x="1153" y="3509"/>
                    <a:pt x="1153" y="3484"/>
                  </a:cubicBezTo>
                  <a:cubicBezTo>
                    <a:pt x="1228" y="3484"/>
                    <a:pt x="1328" y="3459"/>
                    <a:pt x="1429" y="3459"/>
                  </a:cubicBezTo>
                  <a:cubicBezTo>
                    <a:pt x="3308" y="3283"/>
                    <a:pt x="8120" y="2632"/>
                    <a:pt x="11479" y="401"/>
                  </a:cubicBezTo>
                  <a:lnTo>
                    <a:pt x="1153" y="401"/>
                  </a:lnTo>
                  <a:cubicBezTo>
                    <a:pt x="1028" y="401"/>
                    <a:pt x="877" y="376"/>
                    <a:pt x="752" y="326"/>
                  </a:cubicBezTo>
                  <a:cubicBezTo>
                    <a:pt x="576" y="251"/>
                    <a:pt x="401" y="151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1906018" y="2143460"/>
              <a:ext cx="114272" cy="64133"/>
            </a:xfrm>
            <a:custGeom>
              <a:avLst/>
              <a:gdLst/>
              <a:ahLst/>
              <a:cxnLst/>
              <a:rect l="l" t="t" r="r" b="b"/>
              <a:pathLst>
                <a:path w="3936" h="2209" extrusionOk="0">
                  <a:moveTo>
                    <a:pt x="2615" y="0"/>
                  </a:moveTo>
                  <a:cubicBezTo>
                    <a:pt x="2333" y="0"/>
                    <a:pt x="2054" y="30"/>
                    <a:pt x="1805" y="78"/>
                  </a:cubicBezTo>
                  <a:cubicBezTo>
                    <a:pt x="1354" y="178"/>
                    <a:pt x="903" y="328"/>
                    <a:pt x="502" y="579"/>
                  </a:cubicBezTo>
                  <a:cubicBezTo>
                    <a:pt x="479" y="594"/>
                    <a:pt x="457" y="600"/>
                    <a:pt x="437" y="600"/>
                  </a:cubicBezTo>
                  <a:cubicBezTo>
                    <a:pt x="387" y="600"/>
                    <a:pt x="344" y="564"/>
                    <a:pt x="326" y="529"/>
                  </a:cubicBezTo>
                  <a:cubicBezTo>
                    <a:pt x="226" y="604"/>
                    <a:pt x="151" y="704"/>
                    <a:pt x="126" y="805"/>
                  </a:cubicBezTo>
                  <a:cubicBezTo>
                    <a:pt x="0" y="1231"/>
                    <a:pt x="126" y="1983"/>
                    <a:pt x="877" y="2208"/>
                  </a:cubicBezTo>
                  <a:cubicBezTo>
                    <a:pt x="1203" y="2183"/>
                    <a:pt x="1529" y="2133"/>
                    <a:pt x="1855" y="2058"/>
                  </a:cubicBezTo>
                  <a:cubicBezTo>
                    <a:pt x="1905" y="1807"/>
                    <a:pt x="1930" y="1556"/>
                    <a:pt x="1980" y="1306"/>
                  </a:cubicBezTo>
                  <a:cubicBezTo>
                    <a:pt x="1990" y="1234"/>
                    <a:pt x="2038" y="1204"/>
                    <a:pt x="2090" y="1204"/>
                  </a:cubicBezTo>
                  <a:cubicBezTo>
                    <a:pt x="2164" y="1204"/>
                    <a:pt x="2246" y="1267"/>
                    <a:pt x="2231" y="1356"/>
                  </a:cubicBezTo>
                  <a:cubicBezTo>
                    <a:pt x="2206" y="1582"/>
                    <a:pt x="2181" y="1782"/>
                    <a:pt x="2131" y="1983"/>
                  </a:cubicBezTo>
                  <a:cubicBezTo>
                    <a:pt x="2231" y="1957"/>
                    <a:pt x="2306" y="1932"/>
                    <a:pt x="2381" y="1907"/>
                  </a:cubicBezTo>
                  <a:cubicBezTo>
                    <a:pt x="2632" y="1857"/>
                    <a:pt x="3484" y="1556"/>
                    <a:pt x="3935" y="1181"/>
                  </a:cubicBezTo>
                  <a:cubicBezTo>
                    <a:pt x="3684" y="905"/>
                    <a:pt x="3609" y="604"/>
                    <a:pt x="3885" y="278"/>
                  </a:cubicBezTo>
                  <a:cubicBezTo>
                    <a:pt x="3529" y="77"/>
                    <a:pt x="3068" y="0"/>
                    <a:pt x="2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1831056" y="2098402"/>
              <a:ext cx="139008" cy="117378"/>
            </a:xfrm>
            <a:custGeom>
              <a:avLst/>
              <a:gdLst/>
              <a:ahLst/>
              <a:cxnLst/>
              <a:rect l="l" t="t" r="r" b="b"/>
              <a:pathLst>
                <a:path w="4788" h="4043" extrusionOk="0">
                  <a:moveTo>
                    <a:pt x="4637" y="1"/>
                  </a:moveTo>
                  <a:cubicBezTo>
                    <a:pt x="4512" y="26"/>
                    <a:pt x="4362" y="26"/>
                    <a:pt x="4211" y="26"/>
                  </a:cubicBezTo>
                  <a:cubicBezTo>
                    <a:pt x="4061" y="26"/>
                    <a:pt x="3911" y="26"/>
                    <a:pt x="3760" y="51"/>
                  </a:cubicBezTo>
                  <a:cubicBezTo>
                    <a:pt x="2783" y="126"/>
                    <a:pt x="1705" y="301"/>
                    <a:pt x="978" y="928"/>
                  </a:cubicBezTo>
                  <a:cubicBezTo>
                    <a:pt x="377" y="1454"/>
                    <a:pt x="1" y="2382"/>
                    <a:pt x="452" y="3083"/>
                  </a:cubicBezTo>
                  <a:cubicBezTo>
                    <a:pt x="477" y="3134"/>
                    <a:pt x="527" y="3184"/>
                    <a:pt x="577" y="3234"/>
                  </a:cubicBezTo>
                  <a:cubicBezTo>
                    <a:pt x="577" y="3234"/>
                    <a:pt x="577" y="3259"/>
                    <a:pt x="577" y="3259"/>
                  </a:cubicBezTo>
                  <a:cubicBezTo>
                    <a:pt x="1003" y="3710"/>
                    <a:pt x="1680" y="3936"/>
                    <a:pt x="2282" y="4011"/>
                  </a:cubicBezTo>
                  <a:cubicBezTo>
                    <a:pt x="2407" y="4011"/>
                    <a:pt x="2532" y="4036"/>
                    <a:pt x="2657" y="4036"/>
                  </a:cubicBezTo>
                  <a:cubicBezTo>
                    <a:pt x="2754" y="4040"/>
                    <a:pt x="2850" y="4042"/>
                    <a:pt x="2946" y="4042"/>
                  </a:cubicBezTo>
                  <a:cubicBezTo>
                    <a:pt x="3425" y="4042"/>
                    <a:pt x="3902" y="3990"/>
                    <a:pt x="4362" y="3885"/>
                  </a:cubicBezTo>
                  <a:cubicBezTo>
                    <a:pt x="4387" y="3785"/>
                    <a:pt x="4412" y="3710"/>
                    <a:pt x="4437" y="3610"/>
                  </a:cubicBezTo>
                  <a:lnTo>
                    <a:pt x="4437" y="3610"/>
                  </a:lnTo>
                  <a:cubicBezTo>
                    <a:pt x="4111" y="3685"/>
                    <a:pt x="3785" y="3735"/>
                    <a:pt x="3459" y="3760"/>
                  </a:cubicBezTo>
                  <a:cubicBezTo>
                    <a:pt x="3259" y="3782"/>
                    <a:pt x="3057" y="3795"/>
                    <a:pt x="2857" y="3795"/>
                  </a:cubicBezTo>
                  <a:cubicBezTo>
                    <a:pt x="2157" y="3795"/>
                    <a:pt x="1480" y="3643"/>
                    <a:pt x="953" y="3234"/>
                  </a:cubicBezTo>
                  <a:cubicBezTo>
                    <a:pt x="226" y="2657"/>
                    <a:pt x="502" y="1730"/>
                    <a:pt x="1104" y="1179"/>
                  </a:cubicBezTo>
                  <a:cubicBezTo>
                    <a:pt x="1429" y="878"/>
                    <a:pt x="1881" y="677"/>
                    <a:pt x="2307" y="577"/>
                  </a:cubicBezTo>
                  <a:cubicBezTo>
                    <a:pt x="3058" y="352"/>
                    <a:pt x="3860" y="301"/>
                    <a:pt x="4637" y="276"/>
                  </a:cubicBezTo>
                  <a:lnTo>
                    <a:pt x="4688" y="276"/>
                  </a:lnTo>
                  <a:cubicBezTo>
                    <a:pt x="4738" y="251"/>
                    <a:pt x="4763" y="201"/>
                    <a:pt x="4763" y="176"/>
                  </a:cubicBezTo>
                  <a:cubicBezTo>
                    <a:pt x="4788" y="101"/>
                    <a:pt x="4738" y="1"/>
                    <a:pt x="4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1966406" y="2177718"/>
              <a:ext cx="59691" cy="32052"/>
            </a:xfrm>
            <a:custGeom>
              <a:avLst/>
              <a:gdLst/>
              <a:ahLst/>
              <a:cxnLst/>
              <a:rect l="l" t="t" r="r" b="b"/>
              <a:pathLst>
                <a:path w="2056" h="1104" extrusionOk="0">
                  <a:moveTo>
                    <a:pt x="1855" y="1"/>
                  </a:moveTo>
                  <a:cubicBezTo>
                    <a:pt x="1404" y="376"/>
                    <a:pt x="552" y="677"/>
                    <a:pt x="301" y="727"/>
                  </a:cubicBezTo>
                  <a:cubicBezTo>
                    <a:pt x="226" y="752"/>
                    <a:pt x="151" y="777"/>
                    <a:pt x="51" y="803"/>
                  </a:cubicBezTo>
                  <a:cubicBezTo>
                    <a:pt x="26" y="903"/>
                    <a:pt x="26" y="1003"/>
                    <a:pt x="0" y="1103"/>
                  </a:cubicBezTo>
                  <a:cubicBezTo>
                    <a:pt x="76" y="1078"/>
                    <a:pt x="151" y="1053"/>
                    <a:pt x="226" y="1028"/>
                  </a:cubicBezTo>
                  <a:cubicBezTo>
                    <a:pt x="828" y="878"/>
                    <a:pt x="1479" y="652"/>
                    <a:pt x="1980" y="251"/>
                  </a:cubicBezTo>
                  <a:cubicBezTo>
                    <a:pt x="2005" y="226"/>
                    <a:pt x="2031" y="201"/>
                    <a:pt x="2056" y="176"/>
                  </a:cubicBezTo>
                  <a:cubicBezTo>
                    <a:pt x="1980" y="126"/>
                    <a:pt x="1905" y="51"/>
                    <a:pt x="18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1914002" y="2135505"/>
              <a:ext cx="112094" cy="25374"/>
            </a:xfrm>
            <a:custGeom>
              <a:avLst/>
              <a:gdLst/>
              <a:ahLst/>
              <a:cxnLst/>
              <a:rect l="l" t="t" r="r" b="b"/>
              <a:pathLst>
                <a:path w="3861" h="874" extrusionOk="0">
                  <a:moveTo>
                    <a:pt x="2156" y="1"/>
                  </a:moveTo>
                  <a:cubicBezTo>
                    <a:pt x="2131" y="1"/>
                    <a:pt x="2081" y="26"/>
                    <a:pt x="2056" y="26"/>
                  </a:cubicBezTo>
                  <a:lnTo>
                    <a:pt x="1906" y="26"/>
                  </a:lnTo>
                  <a:cubicBezTo>
                    <a:pt x="1279" y="101"/>
                    <a:pt x="628" y="302"/>
                    <a:pt x="101" y="627"/>
                  </a:cubicBezTo>
                  <a:cubicBezTo>
                    <a:pt x="1" y="653"/>
                    <a:pt x="26" y="753"/>
                    <a:pt x="51" y="803"/>
                  </a:cubicBezTo>
                  <a:cubicBezTo>
                    <a:pt x="69" y="838"/>
                    <a:pt x="112" y="874"/>
                    <a:pt x="162" y="874"/>
                  </a:cubicBezTo>
                  <a:cubicBezTo>
                    <a:pt x="182" y="874"/>
                    <a:pt x="204" y="868"/>
                    <a:pt x="227" y="853"/>
                  </a:cubicBezTo>
                  <a:cubicBezTo>
                    <a:pt x="628" y="602"/>
                    <a:pt x="1079" y="452"/>
                    <a:pt x="1530" y="352"/>
                  </a:cubicBezTo>
                  <a:cubicBezTo>
                    <a:pt x="1779" y="304"/>
                    <a:pt x="2058" y="274"/>
                    <a:pt x="2340" y="274"/>
                  </a:cubicBezTo>
                  <a:cubicBezTo>
                    <a:pt x="2793" y="274"/>
                    <a:pt x="3254" y="351"/>
                    <a:pt x="3610" y="552"/>
                  </a:cubicBezTo>
                  <a:cubicBezTo>
                    <a:pt x="3660" y="527"/>
                    <a:pt x="3710" y="477"/>
                    <a:pt x="3760" y="427"/>
                  </a:cubicBezTo>
                  <a:cubicBezTo>
                    <a:pt x="3785" y="402"/>
                    <a:pt x="3836" y="402"/>
                    <a:pt x="3861" y="377"/>
                  </a:cubicBezTo>
                  <a:cubicBezTo>
                    <a:pt x="3409" y="51"/>
                    <a:pt x="2658" y="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1929302" y="2178415"/>
              <a:ext cx="41923" cy="119382"/>
            </a:xfrm>
            <a:custGeom>
              <a:avLst/>
              <a:gdLst/>
              <a:ahLst/>
              <a:cxnLst/>
              <a:rect l="l" t="t" r="r" b="b"/>
              <a:pathLst>
                <a:path w="1444" h="4112" extrusionOk="0">
                  <a:moveTo>
                    <a:pt x="1288" y="0"/>
                  </a:moveTo>
                  <a:cubicBezTo>
                    <a:pt x="1236" y="0"/>
                    <a:pt x="1188" y="30"/>
                    <a:pt x="1178" y="102"/>
                  </a:cubicBezTo>
                  <a:cubicBezTo>
                    <a:pt x="1128" y="352"/>
                    <a:pt x="1103" y="603"/>
                    <a:pt x="1053" y="854"/>
                  </a:cubicBezTo>
                  <a:cubicBezTo>
                    <a:pt x="1028" y="954"/>
                    <a:pt x="1003" y="1029"/>
                    <a:pt x="978" y="1129"/>
                  </a:cubicBezTo>
                  <a:cubicBezTo>
                    <a:pt x="953" y="1330"/>
                    <a:pt x="903" y="1505"/>
                    <a:pt x="852" y="1706"/>
                  </a:cubicBezTo>
                  <a:cubicBezTo>
                    <a:pt x="652" y="2458"/>
                    <a:pt x="451" y="3285"/>
                    <a:pt x="0" y="3962"/>
                  </a:cubicBezTo>
                  <a:cubicBezTo>
                    <a:pt x="75" y="3987"/>
                    <a:pt x="151" y="4037"/>
                    <a:pt x="226" y="4112"/>
                  </a:cubicBezTo>
                  <a:cubicBezTo>
                    <a:pt x="652" y="3435"/>
                    <a:pt x="903" y="2633"/>
                    <a:pt x="1078" y="1856"/>
                  </a:cubicBezTo>
                  <a:cubicBezTo>
                    <a:pt x="1153" y="1606"/>
                    <a:pt x="1228" y="1330"/>
                    <a:pt x="1278" y="1079"/>
                  </a:cubicBezTo>
                  <a:cubicBezTo>
                    <a:pt x="1304" y="979"/>
                    <a:pt x="1304" y="879"/>
                    <a:pt x="1329" y="779"/>
                  </a:cubicBezTo>
                  <a:cubicBezTo>
                    <a:pt x="1379" y="578"/>
                    <a:pt x="1404" y="378"/>
                    <a:pt x="1429" y="152"/>
                  </a:cubicBezTo>
                  <a:cubicBezTo>
                    <a:pt x="1444" y="63"/>
                    <a:pt x="1362" y="0"/>
                    <a:pt x="1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1911825" y="2292687"/>
              <a:ext cx="26971" cy="27668"/>
            </a:xfrm>
            <a:custGeom>
              <a:avLst/>
              <a:gdLst/>
              <a:ahLst/>
              <a:cxnLst/>
              <a:rect l="l" t="t" r="r" b="b"/>
              <a:pathLst>
                <a:path w="929" h="953" extrusionOk="0">
                  <a:moveTo>
                    <a:pt x="477" y="0"/>
                  </a:moveTo>
                  <a:cubicBezTo>
                    <a:pt x="201" y="0"/>
                    <a:pt x="1" y="201"/>
                    <a:pt x="1" y="477"/>
                  </a:cubicBezTo>
                  <a:cubicBezTo>
                    <a:pt x="1" y="727"/>
                    <a:pt x="201" y="953"/>
                    <a:pt x="477" y="953"/>
                  </a:cubicBezTo>
                  <a:cubicBezTo>
                    <a:pt x="728" y="953"/>
                    <a:pt x="928" y="727"/>
                    <a:pt x="928" y="477"/>
                  </a:cubicBezTo>
                  <a:cubicBezTo>
                    <a:pt x="928" y="351"/>
                    <a:pt x="878" y="251"/>
                    <a:pt x="828" y="176"/>
                  </a:cubicBezTo>
                  <a:cubicBezTo>
                    <a:pt x="753" y="101"/>
                    <a:pt x="677" y="51"/>
                    <a:pt x="602" y="26"/>
                  </a:cubicBezTo>
                  <a:cubicBezTo>
                    <a:pt x="552" y="0"/>
                    <a:pt x="502" y="0"/>
                    <a:pt x="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2020261" y="2143518"/>
              <a:ext cx="125159" cy="64075"/>
            </a:xfrm>
            <a:custGeom>
              <a:avLst/>
              <a:gdLst/>
              <a:ahLst/>
              <a:cxnLst/>
              <a:rect l="l" t="t" r="r" b="b"/>
              <a:pathLst>
                <a:path w="4311" h="2207" extrusionOk="0">
                  <a:moveTo>
                    <a:pt x="1699" y="1"/>
                  </a:moveTo>
                  <a:cubicBezTo>
                    <a:pt x="1426" y="1"/>
                    <a:pt x="1153" y="34"/>
                    <a:pt x="902" y="101"/>
                  </a:cubicBezTo>
                  <a:cubicBezTo>
                    <a:pt x="627" y="176"/>
                    <a:pt x="150" y="301"/>
                    <a:pt x="75" y="627"/>
                  </a:cubicBezTo>
                  <a:cubicBezTo>
                    <a:pt x="0" y="953"/>
                    <a:pt x="426" y="1254"/>
                    <a:pt x="677" y="1404"/>
                  </a:cubicBezTo>
                  <a:cubicBezTo>
                    <a:pt x="1128" y="1680"/>
                    <a:pt x="1654" y="1855"/>
                    <a:pt x="2181" y="1981"/>
                  </a:cubicBezTo>
                  <a:cubicBezTo>
                    <a:pt x="2130" y="1780"/>
                    <a:pt x="2105" y="1580"/>
                    <a:pt x="2055" y="1354"/>
                  </a:cubicBezTo>
                  <a:cubicBezTo>
                    <a:pt x="2040" y="1265"/>
                    <a:pt x="2131" y="1202"/>
                    <a:pt x="2212" y="1202"/>
                  </a:cubicBezTo>
                  <a:cubicBezTo>
                    <a:pt x="2269" y="1202"/>
                    <a:pt x="2321" y="1232"/>
                    <a:pt x="2331" y="1304"/>
                  </a:cubicBezTo>
                  <a:cubicBezTo>
                    <a:pt x="2356" y="1554"/>
                    <a:pt x="2406" y="1805"/>
                    <a:pt x="2456" y="2056"/>
                  </a:cubicBezTo>
                  <a:cubicBezTo>
                    <a:pt x="2782" y="2106"/>
                    <a:pt x="3133" y="2181"/>
                    <a:pt x="3459" y="2206"/>
                  </a:cubicBezTo>
                  <a:cubicBezTo>
                    <a:pt x="4186" y="1955"/>
                    <a:pt x="4311" y="1229"/>
                    <a:pt x="4161" y="803"/>
                  </a:cubicBezTo>
                  <a:cubicBezTo>
                    <a:pt x="4135" y="702"/>
                    <a:pt x="4060" y="602"/>
                    <a:pt x="3985" y="527"/>
                  </a:cubicBezTo>
                  <a:cubicBezTo>
                    <a:pt x="3950" y="562"/>
                    <a:pt x="3902" y="598"/>
                    <a:pt x="3859" y="598"/>
                  </a:cubicBezTo>
                  <a:cubicBezTo>
                    <a:pt x="3841" y="598"/>
                    <a:pt x="3824" y="592"/>
                    <a:pt x="3810" y="577"/>
                  </a:cubicBezTo>
                  <a:cubicBezTo>
                    <a:pt x="3283" y="276"/>
                    <a:pt x="2682" y="76"/>
                    <a:pt x="2105" y="26"/>
                  </a:cubicBezTo>
                  <a:cubicBezTo>
                    <a:pt x="1972" y="9"/>
                    <a:pt x="1835" y="1"/>
                    <a:pt x="1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2081375" y="2097676"/>
              <a:ext cx="132446" cy="117901"/>
            </a:xfrm>
            <a:custGeom>
              <a:avLst/>
              <a:gdLst/>
              <a:ahLst/>
              <a:cxnLst/>
              <a:rect l="l" t="t" r="r" b="b"/>
              <a:pathLst>
                <a:path w="4562" h="4061" extrusionOk="0">
                  <a:moveTo>
                    <a:pt x="126" y="1"/>
                  </a:moveTo>
                  <a:cubicBezTo>
                    <a:pt x="25" y="1"/>
                    <a:pt x="0" y="76"/>
                    <a:pt x="0" y="151"/>
                  </a:cubicBezTo>
                  <a:cubicBezTo>
                    <a:pt x="0" y="201"/>
                    <a:pt x="25" y="226"/>
                    <a:pt x="51" y="251"/>
                  </a:cubicBezTo>
                  <a:cubicBezTo>
                    <a:pt x="76" y="251"/>
                    <a:pt x="101" y="276"/>
                    <a:pt x="126" y="276"/>
                  </a:cubicBezTo>
                  <a:cubicBezTo>
                    <a:pt x="1228" y="301"/>
                    <a:pt x="2557" y="352"/>
                    <a:pt x="3484" y="1028"/>
                  </a:cubicBezTo>
                  <a:cubicBezTo>
                    <a:pt x="4036" y="1454"/>
                    <a:pt x="4562" y="2331"/>
                    <a:pt x="4086" y="2983"/>
                  </a:cubicBezTo>
                  <a:cubicBezTo>
                    <a:pt x="3760" y="3434"/>
                    <a:pt x="3183" y="3635"/>
                    <a:pt x="2657" y="3735"/>
                  </a:cubicBezTo>
                  <a:cubicBezTo>
                    <a:pt x="2387" y="3783"/>
                    <a:pt x="2117" y="3800"/>
                    <a:pt x="1840" y="3800"/>
                  </a:cubicBezTo>
                  <a:cubicBezTo>
                    <a:pt x="1681" y="3800"/>
                    <a:pt x="1519" y="3794"/>
                    <a:pt x="1354" y="3785"/>
                  </a:cubicBezTo>
                  <a:cubicBezTo>
                    <a:pt x="1028" y="3760"/>
                    <a:pt x="677" y="3685"/>
                    <a:pt x="351" y="3635"/>
                  </a:cubicBezTo>
                  <a:lnTo>
                    <a:pt x="351" y="3635"/>
                  </a:lnTo>
                  <a:cubicBezTo>
                    <a:pt x="376" y="3735"/>
                    <a:pt x="401" y="3810"/>
                    <a:pt x="401" y="3910"/>
                  </a:cubicBezTo>
                  <a:cubicBezTo>
                    <a:pt x="853" y="4011"/>
                    <a:pt x="1304" y="4061"/>
                    <a:pt x="1755" y="4061"/>
                  </a:cubicBezTo>
                  <a:lnTo>
                    <a:pt x="1855" y="4061"/>
                  </a:lnTo>
                  <a:cubicBezTo>
                    <a:pt x="2557" y="4061"/>
                    <a:pt x="3309" y="3961"/>
                    <a:pt x="3885" y="3560"/>
                  </a:cubicBezTo>
                  <a:cubicBezTo>
                    <a:pt x="4211" y="3334"/>
                    <a:pt x="4437" y="3008"/>
                    <a:pt x="4512" y="2632"/>
                  </a:cubicBezTo>
                  <a:cubicBezTo>
                    <a:pt x="4537" y="2582"/>
                    <a:pt x="4537" y="2507"/>
                    <a:pt x="4537" y="2432"/>
                  </a:cubicBezTo>
                  <a:cubicBezTo>
                    <a:pt x="4537" y="2382"/>
                    <a:pt x="4537" y="2306"/>
                    <a:pt x="4537" y="2256"/>
                  </a:cubicBezTo>
                  <a:cubicBezTo>
                    <a:pt x="4487" y="1855"/>
                    <a:pt x="4286" y="1479"/>
                    <a:pt x="4010" y="1154"/>
                  </a:cubicBezTo>
                  <a:cubicBezTo>
                    <a:pt x="3208" y="201"/>
                    <a:pt x="1730" y="51"/>
                    <a:pt x="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2010797" y="2135824"/>
              <a:ext cx="125914" cy="73946"/>
            </a:xfrm>
            <a:custGeom>
              <a:avLst/>
              <a:gdLst/>
              <a:ahLst/>
              <a:cxnLst/>
              <a:rect l="l" t="t" r="r" b="b"/>
              <a:pathLst>
                <a:path w="4337" h="2547" extrusionOk="0">
                  <a:moveTo>
                    <a:pt x="1908" y="1"/>
                  </a:moveTo>
                  <a:cubicBezTo>
                    <a:pt x="1422" y="1"/>
                    <a:pt x="916" y="100"/>
                    <a:pt x="527" y="366"/>
                  </a:cubicBezTo>
                  <a:cubicBezTo>
                    <a:pt x="502" y="391"/>
                    <a:pt x="451" y="391"/>
                    <a:pt x="426" y="416"/>
                  </a:cubicBezTo>
                  <a:cubicBezTo>
                    <a:pt x="376" y="466"/>
                    <a:pt x="326" y="516"/>
                    <a:pt x="276" y="541"/>
                  </a:cubicBezTo>
                  <a:cubicBezTo>
                    <a:pt x="0" y="867"/>
                    <a:pt x="75" y="1168"/>
                    <a:pt x="326" y="1444"/>
                  </a:cubicBezTo>
                  <a:cubicBezTo>
                    <a:pt x="376" y="1494"/>
                    <a:pt x="451" y="1569"/>
                    <a:pt x="527" y="1619"/>
                  </a:cubicBezTo>
                  <a:cubicBezTo>
                    <a:pt x="903" y="1945"/>
                    <a:pt x="1429" y="2195"/>
                    <a:pt x="1730" y="2296"/>
                  </a:cubicBezTo>
                  <a:cubicBezTo>
                    <a:pt x="1980" y="2396"/>
                    <a:pt x="2281" y="2471"/>
                    <a:pt x="2557" y="2546"/>
                  </a:cubicBezTo>
                  <a:cubicBezTo>
                    <a:pt x="2532" y="2446"/>
                    <a:pt x="2507" y="2346"/>
                    <a:pt x="2507" y="2246"/>
                  </a:cubicBezTo>
                  <a:cubicBezTo>
                    <a:pt x="1980" y="2120"/>
                    <a:pt x="1454" y="1945"/>
                    <a:pt x="1003" y="1669"/>
                  </a:cubicBezTo>
                  <a:cubicBezTo>
                    <a:pt x="752" y="1519"/>
                    <a:pt x="326" y="1218"/>
                    <a:pt x="401" y="892"/>
                  </a:cubicBezTo>
                  <a:cubicBezTo>
                    <a:pt x="476" y="566"/>
                    <a:pt x="953" y="441"/>
                    <a:pt x="1228" y="366"/>
                  </a:cubicBezTo>
                  <a:cubicBezTo>
                    <a:pt x="1479" y="299"/>
                    <a:pt x="1752" y="266"/>
                    <a:pt x="2025" y="266"/>
                  </a:cubicBezTo>
                  <a:cubicBezTo>
                    <a:pt x="2161" y="266"/>
                    <a:pt x="2298" y="274"/>
                    <a:pt x="2431" y="291"/>
                  </a:cubicBezTo>
                  <a:cubicBezTo>
                    <a:pt x="3008" y="341"/>
                    <a:pt x="3609" y="541"/>
                    <a:pt x="4136" y="842"/>
                  </a:cubicBezTo>
                  <a:cubicBezTo>
                    <a:pt x="4150" y="857"/>
                    <a:pt x="4167" y="863"/>
                    <a:pt x="4185" y="863"/>
                  </a:cubicBezTo>
                  <a:cubicBezTo>
                    <a:pt x="4228" y="863"/>
                    <a:pt x="4276" y="827"/>
                    <a:pt x="4311" y="792"/>
                  </a:cubicBezTo>
                  <a:cubicBezTo>
                    <a:pt x="4336" y="742"/>
                    <a:pt x="4336" y="642"/>
                    <a:pt x="4261" y="616"/>
                  </a:cubicBezTo>
                  <a:cubicBezTo>
                    <a:pt x="3760" y="316"/>
                    <a:pt x="3183" y="115"/>
                    <a:pt x="2607" y="40"/>
                  </a:cubicBezTo>
                  <a:cubicBezTo>
                    <a:pt x="2582" y="40"/>
                    <a:pt x="2532" y="40"/>
                    <a:pt x="2507" y="15"/>
                  </a:cubicBezTo>
                  <a:lnTo>
                    <a:pt x="2231" y="15"/>
                  </a:lnTo>
                  <a:cubicBezTo>
                    <a:pt x="2125" y="6"/>
                    <a:pt x="2017" y="1"/>
                    <a:pt x="1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2079487" y="2178415"/>
              <a:ext cx="42649" cy="119382"/>
            </a:xfrm>
            <a:custGeom>
              <a:avLst/>
              <a:gdLst/>
              <a:ahLst/>
              <a:cxnLst/>
              <a:rect l="l" t="t" r="r" b="b"/>
              <a:pathLst>
                <a:path w="1469" h="4112" extrusionOk="0">
                  <a:moveTo>
                    <a:pt x="172" y="0"/>
                  </a:moveTo>
                  <a:cubicBezTo>
                    <a:pt x="91" y="0"/>
                    <a:pt x="0" y="63"/>
                    <a:pt x="15" y="152"/>
                  </a:cubicBezTo>
                  <a:cubicBezTo>
                    <a:pt x="65" y="378"/>
                    <a:pt x="90" y="578"/>
                    <a:pt x="141" y="779"/>
                  </a:cubicBezTo>
                  <a:cubicBezTo>
                    <a:pt x="141" y="879"/>
                    <a:pt x="166" y="979"/>
                    <a:pt x="191" y="1079"/>
                  </a:cubicBezTo>
                  <a:cubicBezTo>
                    <a:pt x="241" y="1330"/>
                    <a:pt x="316" y="1606"/>
                    <a:pt x="366" y="1856"/>
                  </a:cubicBezTo>
                  <a:cubicBezTo>
                    <a:pt x="567" y="2633"/>
                    <a:pt x="792" y="3435"/>
                    <a:pt x="1243" y="4112"/>
                  </a:cubicBezTo>
                  <a:cubicBezTo>
                    <a:pt x="1293" y="4037"/>
                    <a:pt x="1369" y="3987"/>
                    <a:pt x="1469" y="3962"/>
                  </a:cubicBezTo>
                  <a:cubicBezTo>
                    <a:pt x="1018" y="3285"/>
                    <a:pt x="792" y="2458"/>
                    <a:pt x="617" y="1706"/>
                  </a:cubicBezTo>
                  <a:cubicBezTo>
                    <a:pt x="567" y="1505"/>
                    <a:pt x="517" y="1330"/>
                    <a:pt x="466" y="1129"/>
                  </a:cubicBezTo>
                  <a:cubicBezTo>
                    <a:pt x="466" y="1029"/>
                    <a:pt x="441" y="954"/>
                    <a:pt x="416" y="854"/>
                  </a:cubicBezTo>
                  <a:cubicBezTo>
                    <a:pt x="366" y="603"/>
                    <a:pt x="316" y="352"/>
                    <a:pt x="291" y="102"/>
                  </a:cubicBezTo>
                  <a:cubicBezTo>
                    <a:pt x="281" y="30"/>
                    <a:pt x="229" y="0"/>
                    <a:pt x="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2112672" y="2292687"/>
              <a:ext cx="26216" cy="27668"/>
            </a:xfrm>
            <a:custGeom>
              <a:avLst/>
              <a:gdLst/>
              <a:ahLst/>
              <a:cxnLst/>
              <a:rect l="l" t="t" r="r" b="b"/>
              <a:pathLst>
                <a:path w="903" h="953" extrusionOk="0">
                  <a:moveTo>
                    <a:pt x="451" y="0"/>
                  </a:moveTo>
                  <a:cubicBezTo>
                    <a:pt x="401" y="0"/>
                    <a:pt x="351" y="0"/>
                    <a:pt x="326" y="26"/>
                  </a:cubicBezTo>
                  <a:cubicBezTo>
                    <a:pt x="226" y="51"/>
                    <a:pt x="150" y="101"/>
                    <a:pt x="100" y="176"/>
                  </a:cubicBezTo>
                  <a:cubicBezTo>
                    <a:pt x="25" y="251"/>
                    <a:pt x="0" y="351"/>
                    <a:pt x="0" y="477"/>
                  </a:cubicBezTo>
                  <a:cubicBezTo>
                    <a:pt x="0" y="727"/>
                    <a:pt x="201" y="953"/>
                    <a:pt x="451" y="953"/>
                  </a:cubicBezTo>
                  <a:cubicBezTo>
                    <a:pt x="702" y="953"/>
                    <a:pt x="902" y="727"/>
                    <a:pt x="902" y="477"/>
                  </a:cubicBezTo>
                  <a:cubicBezTo>
                    <a:pt x="902" y="201"/>
                    <a:pt x="702" y="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1791775" y="1396512"/>
              <a:ext cx="451165" cy="252960"/>
            </a:xfrm>
            <a:custGeom>
              <a:avLst/>
              <a:gdLst/>
              <a:ahLst/>
              <a:cxnLst/>
              <a:rect l="l" t="t" r="r" b="b"/>
              <a:pathLst>
                <a:path w="15540" h="8713" extrusionOk="0">
                  <a:moveTo>
                    <a:pt x="3243" y="1"/>
                  </a:moveTo>
                  <a:cubicBezTo>
                    <a:pt x="3206" y="1"/>
                    <a:pt x="3169" y="6"/>
                    <a:pt x="3133" y="16"/>
                  </a:cubicBezTo>
                  <a:cubicBezTo>
                    <a:pt x="2933" y="41"/>
                    <a:pt x="2782" y="167"/>
                    <a:pt x="2732" y="342"/>
                  </a:cubicBezTo>
                  <a:lnTo>
                    <a:pt x="1830" y="3024"/>
                  </a:lnTo>
                  <a:cubicBezTo>
                    <a:pt x="1830" y="3049"/>
                    <a:pt x="1805" y="3049"/>
                    <a:pt x="1805" y="3074"/>
                  </a:cubicBezTo>
                  <a:cubicBezTo>
                    <a:pt x="1379" y="4402"/>
                    <a:pt x="627" y="6708"/>
                    <a:pt x="0" y="8713"/>
                  </a:cubicBezTo>
                  <a:lnTo>
                    <a:pt x="15539" y="8713"/>
                  </a:lnTo>
                  <a:cubicBezTo>
                    <a:pt x="14913" y="6708"/>
                    <a:pt x="14161" y="4402"/>
                    <a:pt x="13735" y="3074"/>
                  </a:cubicBezTo>
                  <a:cubicBezTo>
                    <a:pt x="13735" y="3074"/>
                    <a:pt x="13710" y="3049"/>
                    <a:pt x="13710" y="3049"/>
                  </a:cubicBezTo>
                  <a:cubicBezTo>
                    <a:pt x="13710" y="3024"/>
                    <a:pt x="13710" y="3024"/>
                    <a:pt x="13710" y="2999"/>
                  </a:cubicBezTo>
                  <a:lnTo>
                    <a:pt x="13685" y="2949"/>
                  </a:lnTo>
                  <a:lnTo>
                    <a:pt x="12807" y="342"/>
                  </a:lnTo>
                  <a:cubicBezTo>
                    <a:pt x="12757" y="167"/>
                    <a:pt x="12607" y="41"/>
                    <a:pt x="12406" y="16"/>
                  </a:cubicBezTo>
                  <a:cubicBezTo>
                    <a:pt x="12371" y="6"/>
                    <a:pt x="12335" y="1"/>
                    <a:pt x="12299" y="1"/>
                  </a:cubicBezTo>
                  <a:cubicBezTo>
                    <a:pt x="12161" y="1"/>
                    <a:pt x="12030" y="77"/>
                    <a:pt x="11930" y="217"/>
                  </a:cubicBezTo>
                  <a:lnTo>
                    <a:pt x="10602" y="1996"/>
                  </a:lnTo>
                  <a:lnTo>
                    <a:pt x="4938" y="1996"/>
                  </a:lnTo>
                  <a:lnTo>
                    <a:pt x="3609" y="217"/>
                  </a:lnTo>
                  <a:cubicBezTo>
                    <a:pt x="3530" y="77"/>
                    <a:pt x="3386" y="1"/>
                    <a:pt x="32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1784488" y="1390096"/>
              <a:ext cx="464985" cy="259376"/>
            </a:xfrm>
            <a:custGeom>
              <a:avLst/>
              <a:gdLst/>
              <a:ahLst/>
              <a:cxnLst/>
              <a:rect l="l" t="t" r="r" b="b"/>
              <a:pathLst>
                <a:path w="16016" h="8934" extrusionOk="0">
                  <a:moveTo>
                    <a:pt x="3457" y="1"/>
                  </a:moveTo>
                  <a:cubicBezTo>
                    <a:pt x="3416" y="1"/>
                    <a:pt x="3375" y="4"/>
                    <a:pt x="3334" y="12"/>
                  </a:cubicBezTo>
                  <a:cubicBezTo>
                    <a:pt x="3084" y="62"/>
                    <a:pt x="2858" y="237"/>
                    <a:pt x="2783" y="488"/>
                  </a:cubicBezTo>
                  <a:lnTo>
                    <a:pt x="1906" y="3119"/>
                  </a:lnTo>
                  <a:lnTo>
                    <a:pt x="1880" y="3144"/>
                  </a:lnTo>
                  <a:cubicBezTo>
                    <a:pt x="1880" y="3170"/>
                    <a:pt x="1855" y="3195"/>
                    <a:pt x="1855" y="3245"/>
                  </a:cubicBezTo>
                  <a:cubicBezTo>
                    <a:pt x="1404" y="4573"/>
                    <a:pt x="652" y="6929"/>
                    <a:pt x="1" y="8934"/>
                  </a:cubicBezTo>
                  <a:lnTo>
                    <a:pt x="251" y="8934"/>
                  </a:lnTo>
                  <a:cubicBezTo>
                    <a:pt x="878" y="6929"/>
                    <a:pt x="1630" y="4623"/>
                    <a:pt x="2056" y="3295"/>
                  </a:cubicBezTo>
                  <a:cubicBezTo>
                    <a:pt x="2056" y="3270"/>
                    <a:pt x="2081" y="3270"/>
                    <a:pt x="2081" y="3245"/>
                  </a:cubicBezTo>
                  <a:lnTo>
                    <a:pt x="2983" y="563"/>
                  </a:lnTo>
                  <a:cubicBezTo>
                    <a:pt x="3033" y="388"/>
                    <a:pt x="3184" y="262"/>
                    <a:pt x="3384" y="237"/>
                  </a:cubicBezTo>
                  <a:cubicBezTo>
                    <a:pt x="3420" y="227"/>
                    <a:pt x="3457" y="222"/>
                    <a:pt x="3494" y="222"/>
                  </a:cubicBezTo>
                  <a:cubicBezTo>
                    <a:pt x="3637" y="222"/>
                    <a:pt x="3781" y="298"/>
                    <a:pt x="3860" y="438"/>
                  </a:cubicBezTo>
                  <a:lnTo>
                    <a:pt x="5189" y="2217"/>
                  </a:lnTo>
                  <a:lnTo>
                    <a:pt x="10853" y="2217"/>
                  </a:lnTo>
                  <a:lnTo>
                    <a:pt x="12181" y="438"/>
                  </a:lnTo>
                  <a:cubicBezTo>
                    <a:pt x="12281" y="298"/>
                    <a:pt x="12412" y="222"/>
                    <a:pt x="12550" y="222"/>
                  </a:cubicBezTo>
                  <a:cubicBezTo>
                    <a:pt x="12586" y="222"/>
                    <a:pt x="12622" y="227"/>
                    <a:pt x="12657" y="237"/>
                  </a:cubicBezTo>
                  <a:cubicBezTo>
                    <a:pt x="12858" y="262"/>
                    <a:pt x="13008" y="388"/>
                    <a:pt x="13058" y="563"/>
                  </a:cubicBezTo>
                  <a:lnTo>
                    <a:pt x="13936" y="3170"/>
                  </a:lnTo>
                  <a:lnTo>
                    <a:pt x="13961" y="3220"/>
                  </a:lnTo>
                  <a:cubicBezTo>
                    <a:pt x="13961" y="3245"/>
                    <a:pt x="13961" y="3245"/>
                    <a:pt x="13961" y="3270"/>
                  </a:cubicBezTo>
                  <a:cubicBezTo>
                    <a:pt x="13961" y="3270"/>
                    <a:pt x="13986" y="3295"/>
                    <a:pt x="13986" y="3295"/>
                  </a:cubicBezTo>
                  <a:cubicBezTo>
                    <a:pt x="14412" y="4623"/>
                    <a:pt x="15164" y="6929"/>
                    <a:pt x="15790" y="8934"/>
                  </a:cubicBezTo>
                  <a:lnTo>
                    <a:pt x="16016" y="8934"/>
                  </a:lnTo>
                  <a:cubicBezTo>
                    <a:pt x="15389" y="6929"/>
                    <a:pt x="14637" y="4573"/>
                    <a:pt x="14186" y="3245"/>
                  </a:cubicBezTo>
                  <a:cubicBezTo>
                    <a:pt x="14186" y="3220"/>
                    <a:pt x="14161" y="3195"/>
                    <a:pt x="14161" y="3170"/>
                  </a:cubicBezTo>
                  <a:lnTo>
                    <a:pt x="14161" y="3144"/>
                  </a:lnTo>
                  <a:cubicBezTo>
                    <a:pt x="14161" y="3144"/>
                    <a:pt x="14161" y="3119"/>
                    <a:pt x="14136" y="3119"/>
                  </a:cubicBezTo>
                  <a:lnTo>
                    <a:pt x="13284" y="488"/>
                  </a:lnTo>
                  <a:cubicBezTo>
                    <a:pt x="13184" y="237"/>
                    <a:pt x="12958" y="62"/>
                    <a:pt x="12708" y="12"/>
                  </a:cubicBezTo>
                  <a:cubicBezTo>
                    <a:pt x="12666" y="4"/>
                    <a:pt x="12625" y="1"/>
                    <a:pt x="12585" y="1"/>
                  </a:cubicBezTo>
                  <a:cubicBezTo>
                    <a:pt x="12352" y="1"/>
                    <a:pt x="12134" y="117"/>
                    <a:pt x="12006" y="287"/>
                  </a:cubicBezTo>
                  <a:lnTo>
                    <a:pt x="10753" y="2017"/>
                  </a:lnTo>
                  <a:lnTo>
                    <a:pt x="5289" y="2017"/>
                  </a:lnTo>
                  <a:lnTo>
                    <a:pt x="4036" y="287"/>
                  </a:lnTo>
                  <a:cubicBezTo>
                    <a:pt x="3908" y="117"/>
                    <a:pt x="3689" y="1"/>
                    <a:pt x="3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1757575" y="1655278"/>
              <a:ext cx="530482" cy="106259"/>
            </a:xfrm>
            <a:custGeom>
              <a:avLst/>
              <a:gdLst/>
              <a:ahLst/>
              <a:cxnLst/>
              <a:rect l="l" t="t" r="r" b="b"/>
              <a:pathLst>
                <a:path w="18272" h="3660" extrusionOk="0">
                  <a:moveTo>
                    <a:pt x="10803" y="702"/>
                  </a:moveTo>
                  <a:cubicBezTo>
                    <a:pt x="11128" y="702"/>
                    <a:pt x="11379" y="953"/>
                    <a:pt x="11379" y="1279"/>
                  </a:cubicBezTo>
                  <a:lnTo>
                    <a:pt x="11379" y="1655"/>
                  </a:lnTo>
                  <a:cubicBezTo>
                    <a:pt x="11379" y="1980"/>
                    <a:pt x="11128" y="2256"/>
                    <a:pt x="10803" y="2256"/>
                  </a:cubicBezTo>
                  <a:lnTo>
                    <a:pt x="7319" y="2256"/>
                  </a:lnTo>
                  <a:cubicBezTo>
                    <a:pt x="6993" y="2256"/>
                    <a:pt x="6742" y="1980"/>
                    <a:pt x="6742" y="1655"/>
                  </a:cubicBezTo>
                  <a:lnTo>
                    <a:pt x="6742" y="1279"/>
                  </a:lnTo>
                  <a:cubicBezTo>
                    <a:pt x="6742" y="953"/>
                    <a:pt x="6993" y="702"/>
                    <a:pt x="7319" y="702"/>
                  </a:cubicBezTo>
                  <a:close/>
                  <a:moveTo>
                    <a:pt x="978" y="0"/>
                  </a:moveTo>
                  <a:cubicBezTo>
                    <a:pt x="427" y="0"/>
                    <a:pt x="0" y="452"/>
                    <a:pt x="0" y="978"/>
                  </a:cubicBezTo>
                  <a:lnTo>
                    <a:pt x="0" y="2682"/>
                  </a:lnTo>
                  <a:cubicBezTo>
                    <a:pt x="0" y="3234"/>
                    <a:pt x="427" y="3660"/>
                    <a:pt x="978" y="3660"/>
                  </a:cubicBezTo>
                  <a:lnTo>
                    <a:pt x="17294" y="3660"/>
                  </a:lnTo>
                  <a:cubicBezTo>
                    <a:pt x="17820" y="3660"/>
                    <a:pt x="18271" y="3234"/>
                    <a:pt x="18271" y="2682"/>
                  </a:cubicBezTo>
                  <a:lnTo>
                    <a:pt x="18271" y="978"/>
                  </a:lnTo>
                  <a:cubicBezTo>
                    <a:pt x="18271" y="452"/>
                    <a:pt x="17820" y="0"/>
                    <a:pt x="172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1751014" y="1649443"/>
              <a:ext cx="543575" cy="118656"/>
            </a:xfrm>
            <a:custGeom>
              <a:avLst/>
              <a:gdLst/>
              <a:ahLst/>
              <a:cxnLst/>
              <a:rect l="l" t="t" r="r" b="b"/>
              <a:pathLst>
                <a:path w="18723" h="4087" extrusionOk="0">
                  <a:moveTo>
                    <a:pt x="17520" y="201"/>
                  </a:moveTo>
                  <a:cubicBezTo>
                    <a:pt x="18046" y="201"/>
                    <a:pt x="18497" y="653"/>
                    <a:pt x="18497" y="1179"/>
                  </a:cubicBezTo>
                  <a:lnTo>
                    <a:pt x="18497" y="2883"/>
                  </a:lnTo>
                  <a:cubicBezTo>
                    <a:pt x="18497" y="3435"/>
                    <a:pt x="18046" y="3861"/>
                    <a:pt x="17520" y="3861"/>
                  </a:cubicBezTo>
                  <a:lnTo>
                    <a:pt x="1204" y="3861"/>
                  </a:lnTo>
                  <a:cubicBezTo>
                    <a:pt x="653" y="3861"/>
                    <a:pt x="226" y="3435"/>
                    <a:pt x="226" y="2883"/>
                  </a:cubicBezTo>
                  <a:lnTo>
                    <a:pt x="226" y="1179"/>
                  </a:lnTo>
                  <a:cubicBezTo>
                    <a:pt x="226" y="653"/>
                    <a:pt x="653" y="201"/>
                    <a:pt x="1204" y="201"/>
                  </a:cubicBezTo>
                  <a:close/>
                  <a:moveTo>
                    <a:pt x="1154" y="1"/>
                  </a:moveTo>
                  <a:cubicBezTo>
                    <a:pt x="527" y="26"/>
                    <a:pt x="1" y="552"/>
                    <a:pt x="1" y="1179"/>
                  </a:cubicBezTo>
                  <a:lnTo>
                    <a:pt x="1" y="2883"/>
                  </a:lnTo>
                  <a:cubicBezTo>
                    <a:pt x="1" y="3184"/>
                    <a:pt x="126" y="3460"/>
                    <a:pt x="327" y="3685"/>
                  </a:cubicBezTo>
                  <a:cubicBezTo>
                    <a:pt x="452" y="3836"/>
                    <a:pt x="627" y="3936"/>
                    <a:pt x="803" y="4011"/>
                  </a:cubicBezTo>
                  <a:cubicBezTo>
                    <a:pt x="928" y="4061"/>
                    <a:pt x="1079" y="4086"/>
                    <a:pt x="1204" y="4086"/>
                  </a:cubicBezTo>
                  <a:lnTo>
                    <a:pt x="17545" y="4086"/>
                  </a:lnTo>
                  <a:cubicBezTo>
                    <a:pt x="17745" y="4061"/>
                    <a:pt x="17946" y="4011"/>
                    <a:pt x="18096" y="3911"/>
                  </a:cubicBezTo>
                  <a:cubicBezTo>
                    <a:pt x="18472" y="3710"/>
                    <a:pt x="18723" y="3334"/>
                    <a:pt x="18723" y="2883"/>
                  </a:cubicBezTo>
                  <a:lnTo>
                    <a:pt x="18723" y="1179"/>
                  </a:lnTo>
                  <a:cubicBezTo>
                    <a:pt x="18723" y="527"/>
                    <a:pt x="18171" y="1"/>
                    <a:pt x="17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1959119" y="1681466"/>
              <a:ext cx="122285" cy="32778"/>
            </a:xfrm>
            <a:custGeom>
              <a:avLst/>
              <a:gdLst/>
              <a:ahLst/>
              <a:cxnLst/>
              <a:rect l="l" t="t" r="r" b="b"/>
              <a:pathLst>
                <a:path w="4212" h="1129" extrusionOk="0">
                  <a:moveTo>
                    <a:pt x="377" y="1"/>
                  </a:moveTo>
                  <a:cubicBezTo>
                    <a:pt x="176" y="1"/>
                    <a:pt x="1" y="176"/>
                    <a:pt x="1" y="377"/>
                  </a:cubicBezTo>
                  <a:lnTo>
                    <a:pt x="1" y="753"/>
                  </a:lnTo>
                  <a:cubicBezTo>
                    <a:pt x="1" y="953"/>
                    <a:pt x="176" y="1129"/>
                    <a:pt x="377" y="1129"/>
                  </a:cubicBezTo>
                  <a:lnTo>
                    <a:pt x="3861" y="1129"/>
                  </a:lnTo>
                  <a:cubicBezTo>
                    <a:pt x="4061" y="1129"/>
                    <a:pt x="4211" y="953"/>
                    <a:pt x="4211" y="753"/>
                  </a:cubicBezTo>
                  <a:lnTo>
                    <a:pt x="4211" y="377"/>
                  </a:lnTo>
                  <a:cubicBezTo>
                    <a:pt x="4211" y="176"/>
                    <a:pt x="4061" y="1"/>
                    <a:pt x="3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1953312" y="1675659"/>
              <a:ext cx="134624" cy="45146"/>
            </a:xfrm>
            <a:custGeom>
              <a:avLst/>
              <a:gdLst/>
              <a:ahLst/>
              <a:cxnLst/>
              <a:rect l="l" t="t" r="r" b="b"/>
              <a:pathLst>
                <a:path w="4637" h="1555" extrusionOk="0">
                  <a:moveTo>
                    <a:pt x="4061" y="201"/>
                  </a:moveTo>
                  <a:cubicBezTo>
                    <a:pt x="4261" y="201"/>
                    <a:pt x="4411" y="376"/>
                    <a:pt x="4411" y="577"/>
                  </a:cubicBezTo>
                  <a:lnTo>
                    <a:pt x="4411" y="953"/>
                  </a:lnTo>
                  <a:cubicBezTo>
                    <a:pt x="4411" y="1153"/>
                    <a:pt x="4261" y="1329"/>
                    <a:pt x="4061" y="1329"/>
                  </a:cubicBezTo>
                  <a:lnTo>
                    <a:pt x="577" y="1329"/>
                  </a:lnTo>
                  <a:cubicBezTo>
                    <a:pt x="376" y="1329"/>
                    <a:pt x="201" y="1153"/>
                    <a:pt x="201" y="953"/>
                  </a:cubicBezTo>
                  <a:lnTo>
                    <a:pt x="201" y="577"/>
                  </a:lnTo>
                  <a:cubicBezTo>
                    <a:pt x="201" y="376"/>
                    <a:pt x="376" y="201"/>
                    <a:pt x="577" y="201"/>
                  </a:cubicBezTo>
                  <a:close/>
                  <a:moveTo>
                    <a:pt x="577" y="0"/>
                  </a:moveTo>
                  <a:cubicBezTo>
                    <a:pt x="251" y="0"/>
                    <a:pt x="0" y="251"/>
                    <a:pt x="0" y="577"/>
                  </a:cubicBezTo>
                  <a:lnTo>
                    <a:pt x="0" y="953"/>
                  </a:lnTo>
                  <a:cubicBezTo>
                    <a:pt x="0" y="1278"/>
                    <a:pt x="251" y="1554"/>
                    <a:pt x="577" y="1554"/>
                  </a:cubicBezTo>
                  <a:lnTo>
                    <a:pt x="4061" y="1554"/>
                  </a:lnTo>
                  <a:cubicBezTo>
                    <a:pt x="4386" y="1554"/>
                    <a:pt x="4637" y="1278"/>
                    <a:pt x="4637" y="953"/>
                  </a:cubicBezTo>
                  <a:lnTo>
                    <a:pt x="4637" y="577"/>
                  </a:lnTo>
                  <a:cubicBezTo>
                    <a:pt x="4637" y="251"/>
                    <a:pt x="4386" y="0"/>
                    <a:pt x="4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1806321" y="2919179"/>
              <a:ext cx="370397" cy="106985"/>
            </a:xfrm>
            <a:custGeom>
              <a:avLst/>
              <a:gdLst/>
              <a:ahLst/>
              <a:cxnLst/>
              <a:rect l="l" t="t" r="r" b="b"/>
              <a:pathLst>
                <a:path w="12758" h="3685" extrusionOk="0">
                  <a:moveTo>
                    <a:pt x="12758" y="1"/>
                  </a:moveTo>
                  <a:lnTo>
                    <a:pt x="1" y="351"/>
                  </a:lnTo>
                  <a:cubicBezTo>
                    <a:pt x="427" y="1028"/>
                    <a:pt x="677" y="1855"/>
                    <a:pt x="727" y="2783"/>
                  </a:cubicBezTo>
                  <a:cubicBezTo>
                    <a:pt x="753" y="3083"/>
                    <a:pt x="727" y="3384"/>
                    <a:pt x="702" y="3685"/>
                  </a:cubicBezTo>
                  <a:lnTo>
                    <a:pt x="5113" y="3559"/>
                  </a:lnTo>
                  <a:cubicBezTo>
                    <a:pt x="8622" y="1630"/>
                    <a:pt x="11078" y="577"/>
                    <a:pt x="12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1825976" y="3022506"/>
              <a:ext cx="128817" cy="10219"/>
            </a:xfrm>
            <a:custGeom>
              <a:avLst/>
              <a:gdLst/>
              <a:ahLst/>
              <a:cxnLst/>
              <a:rect l="l" t="t" r="r" b="b"/>
              <a:pathLst>
                <a:path w="4437" h="352" extrusionOk="0">
                  <a:moveTo>
                    <a:pt x="4436" y="0"/>
                  </a:moveTo>
                  <a:lnTo>
                    <a:pt x="25" y="126"/>
                  </a:lnTo>
                  <a:cubicBezTo>
                    <a:pt x="25" y="201"/>
                    <a:pt x="0" y="276"/>
                    <a:pt x="0" y="351"/>
                  </a:cubicBezTo>
                  <a:lnTo>
                    <a:pt x="3960" y="226"/>
                  </a:lnTo>
                  <a:cubicBezTo>
                    <a:pt x="4136" y="151"/>
                    <a:pt x="4286" y="76"/>
                    <a:pt x="44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1802692" y="2911892"/>
              <a:ext cx="395858" cy="17507"/>
            </a:xfrm>
            <a:custGeom>
              <a:avLst/>
              <a:gdLst/>
              <a:ahLst/>
              <a:cxnLst/>
              <a:rect l="l" t="t" r="r" b="b"/>
              <a:pathLst>
                <a:path w="13635" h="603" extrusionOk="0">
                  <a:moveTo>
                    <a:pt x="13635" y="1"/>
                  </a:moveTo>
                  <a:lnTo>
                    <a:pt x="0" y="377"/>
                  </a:lnTo>
                  <a:cubicBezTo>
                    <a:pt x="50" y="452"/>
                    <a:pt x="101" y="527"/>
                    <a:pt x="126" y="602"/>
                  </a:cubicBezTo>
                  <a:lnTo>
                    <a:pt x="12883" y="252"/>
                  </a:lnTo>
                  <a:cubicBezTo>
                    <a:pt x="13158" y="151"/>
                    <a:pt x="13409" y="76"/>
                    <a:pt x="13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2453920" y="2739468"/>
              <a:ext cx="190656" cy="253947"/>
            </a:xfrm>
            <a:custGeom>
              <a:avLst/>
              <a:gdLst/>
              <a:ahLst/>
              <a:cxnLst/>
              <a:rect l="l" t="t" r="r" b="b"/>
              <a:pathLst>
                <a:path w="6567" h="8747" extrusionOk="0">
                  <a:moveTo>
                    <a:pt x="4762" y="0"/>
                  </a:moveTo>
                  <a:lnTo>
                    <a:pt x="4762" y="0"/>
                  </a:lnTo>
                  <a:cubicBezTo>
                    <a:pt x="3735" y="1955"/>
                    <a:pt x="2231" y="3659"/>
                    <a:pt x="176" y="4536"/>
                  </a:cubicBezTo>
                  <a:lnTo>
                    <a:pt x="51" y="5689"/>
                  </a:lnTo>
                  <a:cubicBezTo>
                    <a:pt x="26" y="5865"/>
                    <a:pt x="26" y="6040"/>
                    <a:pt x="1" y="6216"/>
                  </a:cubicBezTo>
                  <a:cubicBezTo>
                    <a:pt x="1229" y="6692"/>
                    <a:pt x="2833" y="7494"/>
                    <a:pt x="4813" y="8747"/>
                  </a:cubicBezTo>
                  <a:cubicBezTo>
                    <a:pt x="5464" y="8070"/>
                    <a:pt x="6091" y="7168"/>
                    <a:pt x="6567" y="5589"/>
                  </a:cubicBezTo>
                  <a:cubicBezTo>
                    <a:pt x="5890" y="4812"/>
                    <a:pt x="5339" y="3860"/>
                    <a:pt x="5038" y="2757"/>
                  </a:cubicBezTo>
                  <a:cubicBezTo>
                    <a:pt x="4712" y="1454"/>
                    <a:pt x="4737" y="326"/>
                    <a:pt x="4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2646028" y="3491816"/>
              <a:ext cx="14574" cy="47352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501" y="1"/>
                  </a:moveTo>
                  <a:lnTo>
                    <a:pt x="501" y="1"/>
                  </a:lnTo>
                  <a:cubicBezTo>
                    <a:pt x="426" y="76"/>
                    <a:pt x="351" y="176"/>
                    <a:pt x="276" y="277"/>
                  </a:cubicBezTo>
                  <a:cubicBezTo>
                    <a:pt x="0" y="703"/>
                    <a:pt x="125" y="1154"/>
                    <a:pt x="276" y="1630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2445907" y="2868982"/>
              <a:ext cx="13123" cy="50952"/>
            </a:xfrm>
            <a:custGeom>
              <a:avLst/>
              <a:gdLst/>
              <a:ahLst/>
              <a:cxnLst/>
              <a:rect l="l" t="t" r="r" b="b"/>
              <a:pathLst>
                <a:path w="452" h="1755" extrusionOk="0">
                  <a:moveTo>
                    <a:pt x="201" y="0"/>
                  </a:moveTo>
                  <a:cubicBezTo>
                    <a:pt x="201" y="25"/>
                    <a:pt x="201" y="50"/>
                    <a:pt x="201" y="100"/>
                  </a:cubicBezTo>
                  <a:cubicBezTo>
                    <a:pt x="126" y="602"/>
                    <a:pt x="76" y="1128"/>
                    <a:pt x="1" y="1654"/>
                  </a:cubicBezTo>
                  <a:cubicBezTo>
                    <a:pt x="101" y="1679"/>
                    <a:pt x="176" y="1704"/>
                    <a:pt x="277" y="1755"/>
                  </a:cubicBezTo>
                  <a:lnTo>
                    <a:pt x="327" y="1228"/>
                  </a:lnTo>
                  <a:lnTo>
                    <a:pt x="452" y="75"/>
                  </a:lnTo>
                  <a:lnTo>
                    <a:pt x="452" y="75"/>
                  </a:lnTo>
                  <a:cubicBezTo>
                    <a:pt x="427" y="100"/>
                    <a:pt x="402" y="100"/>
                    <a:pt x="377" y="126"/>
                  </a:cubicBezTo>
                  <a:cubicBezTo>
                    <a:pt x="367" y="129"/>
                    <a:pt x="356" y="130"/>
                    <a:pt x="346" y="130"/>
                  </a:cubicBezTo>
                  <a:cubicBezTo>
                    <a:pt x="277" y="130"/>
                    <a:pt x="201" y="65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2624195" y="3729041"/>
              <a:ext cx="12397" cy="11671"/>
            </a:xfrm>
            <a:custGeom>
              <a:avLst/>
              <a:gdLst/>
              <a:ahLst/>
              <a:cxnLst/>
              <a:rect l="l" t="t" r="r" b="b"/>
              <a:pathLst>
                <a:path w="427" h="402" extrusionOk="0">
                  <a:moveTo>
                    <a:pt x="426" y="0"/>
                  </a:moveTo>
                  <a:lnTo>
                    <a:pt x="0" y="401"/>
                  </a:lnTo>
                  <a:lnTo>
                    <a:pt x="251" y="401"/>
                  </a:lnTo>
                  <a:cubicBezTo>
                    <a:pt x="351" y="401"/>
                    <a:pt x="376" y="351"/>
                    <a:pt x="401" y="276"/>
                  </a:cubicBezTo>
                  <a:cubicBezTo>
                    <a:pt x="401" y="176"/>
                    <a:pt x="426" y="101"/>
                    <a:pt x="4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2654012" y="3483832"/>
              <a:ext cx="15329" cy="71333"/>
            </a:xfrm>
            <a:custGeom>
              <a:avLst/>
              <a:gdLst/>
              <a:ahLst/>
              <a:cxnLst/>
              <a:rect l="l" t="t" r="r" b="b"/>
              <a:pathLst>
                <a:path w="528" h="2457" extrusionOk="0">
                  <a:moveTo>
                    <a:pt x="527" y="0"/>
                  </a:moveTo>
                  <a:cubicBezTo>
                    <a:pt x="427" y="75"/>
                    <a:pt x="302" y="176"/>
                    <a:pt x="226" y="276"/>
                  </a:cubicBezTo>
                  <a:lnTo>
                    <a:pt x="1" y="1905"/>
                  </a:lnTo>
                  <a:cubicBezTo>
                    <a:pt x="51" y="2106"/>
                    <a:pt x="126" y="2281"/>
                    <a:pt x="201" y="2456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2593624" y="2667409"/>
              <a:ext cx="2206" cy="4413"/>
            </a:xfrm>
            <a:custGeom>
              <a:avLst/>
              <a:gdLst/>
              <a:ahLst/>
              <a:cxnLst/>
              <a:rect l="l" t="t" r="r" b="b"/>
              <a:pathLst>
                <a:path w="76" h="152" extrusionOk="0">
                  <a:moveTo>
                    <a:pt x="1" y="1"/>
                  </a:moveTo>
                  <a:cubicBezTo>
                    <a:pt x="26" y="51"/>
                    <a:pt x="26" y="101"/>
                    <a:pt x="51" y="151"/>
                  </a:cubicBezTo>
                  <a:cubicBezTo>
                    <a:pt x="51" y="101"/>
                    <a:pt x="76" y="51"/>
                    <a:pt x="76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2460481" y="2698707"/>
              <a:ext cx="131720" cy="163743"/>
            </a:xfrm>
            <a:custGeom>
              <a:avLst/>
              <a:gdLst/>
              <a:ahLst/>
              <a:cxnLst/>
              <a:rect l="l" t="t" r="r" b="b"/>
              <a:pathLst>
                <a:path w="4537" h="5640" extrusionOk="0">
                  <a:moveTo>
                    <a:pt x="4536" y="1"/>
                  </a:moveTo>
                  <a:lnTo>
                    <a:pt x="4536" y="1"/>
                  </a:lnTo>
                  <a:cubicBezTo>
                    <a:pt x="4286" y="652"/>
                    <a:pt x="3734" y="1128"/>
                    <a:pt x="3033" y="1279"/>
                  </a:cubicBezTo>
                  <a:cubicBezTo>
                    <a:pt x="2932" y="1279"/>
                    <a:pt x="2807" y="1304"/>
                    <a:pt x="2707" y="1304"/>
                  </a:cubicBezTo>
                  <a:cubicBezTo>
                    <a:pt x="2306" y="1955"/>
                    <a:pt x="1830" y="2582"/>
                    <a:pt x="1303" y="3133"/>
                  </a:cubicBezTo>
                  <a:cubicBezTo>
                    <a:pt x="927" y="3484"/>
                    <a:pt x="551" y="3910"/>
                    <a:pt x="100" y="4211"/>
                  </a:cubicBezTo>
                  <a:cubicBezTo>
                    <a:pt x="75" y="4687"/>
                    <a:pt x="25" y="5163"/>
                    <a:pt x="0" y="5640"/>
                  </a:cubicBezTo>
                  <a:cubicBezTo>
                    <a:pt x="852" y="5239"/>
                    <a:pt x="1654" y="4687"/>
                    <a:pt x="2331" y="4011"/>
                  </a:cubicBezTo>
                  <a:cubicBezTo>
                    <a:pt x="3233" y="3108"/>
                    <a:pt x="3960" y="1980"/>
                    <a:pt x="4511" y="803"/>
                  </a:cubicBezTo>
                  <a:cubicBezTo>
                    <a:pt x="4511" y="527"/>
                    <a:pt x="4511" y="276"/>
                    <a:pt x="4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2451742" y="2721991"/>
              <a:ext cx="140459" cy="150795"/>
            </a:xfrm>
            <a:custGeom>
              <a:avLst/>
              <a:gdLst/>
              <a:ahLst/>
              <a:cxnLst/>
              <a:rect l="l" t="t" r="r" b="b"/>
              <a:pathLst>
                <a:path w="4838" h="5194" extrusionOk="0">
                  <a:moveTo>
                    <a:pt x="4812" y="1"/>
                  </a:moveTo>
                  <a:cubicBezTo>
                    <a:pt x="4261" y="1178"/>
                    <a:pt x="3534" y="2306"/>
                    <a:pt x="2632" y="3209"/>
                  </a:cubicBezTo>
                  <a:cubicBezTo>
                    <a:pt x="1955" y="3885"/>
                    <a:pt x="1153" y="4437"/>
                    <a:pt x="301" y="4838"/>
                  </a:cubicBezTo>
                  <a:cubicBezTo>
                    <a:pt x="326" y="4361"/>
                    <a:pt x="376" y="3885"/>
                    <a:pt x="401" y="3409"/>
                  </a:cubicBezTo>
                  <a:lnTo>
                    <a:pt x="401" y="3409"/>
                  </a:lnTo>
                  <a:cubicBezTo>
                    <a:pt x="326" y="3484"/>
                    <a:pt x="226" y="3534"/>
                    <a:pt x="126" y="3584"/>
                  </a:cubicBezTo>
                  <a:cubicBezTo>
                    <a:pt x="76" y="4086"/>
                    <a:pt x="50" y="4562"/>
                    <a:pt x="0" y="5063"/>
                  </a:cubicBezTo>
                  <a:cubicBezTo>
                    <a:pt x="0" y="5128"/>
                    <a:pt x="76" y="5193"/>
                    <a:pt x="145" y="5193"/>
                  </a:cubicBezTo>
                  <a:cubicBezTo>
                    <a:pt x="155" y="5193"/>
                    <a:pt x="166" y="5192"/>
                    <a:pt x="176" y="5189"/>
                  </a:cubicBezTo>
                  <a:cubicBezTo>
                    <a:pt x="201" y="5163"/>
                    <a:pt x="226" y="5163"/>
                    <a:pt x="251" y="5138"/>
                  </a:cubicBezTo>
                  <a:cubicBezTo>
                    <a:pt x="2306" y="4261"/>
                    <a:pt x="3810" y="2557"/>
                    <a:pt x="4837" y="577"/>
                  </a:cubicBezTo>
                  <a:cubicBezTo>
                    <a:pt x="4837" y="527"/>
                    <a:pt x="4837" y="477"/>
                    <a:pt x="4837" y="477"/>
                  </a:cubicBezTo>
                  <a:cubicBezTo>
                    <a:pt x="4812" y="326"/>
                    <a:pt x="4812" y="151"/>
                    <a:pt x="4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3297256" y="1886029"/>
              <a:ext cx="45146" cy="86517"/>
            </a:xfrm>
            <a:custGeom>
              <a:avLst/>
              <a:gdLst/>
              <a:ahLst/>
              <a:cxnLst/>
              <a:rect l="l" t="t" r="r" b="b"/>
              <a:pathLst>
                <a:path w="1555" h="2980" extrusionOk="0">
                  <a:moveTo>
                    <a:pt x="1143" y="0"/>
                  </a:moveTo>
                  <a:cubicBezTo>
                    <a:pt x="1107" y="0"/>
                    <a:pt x="1069" y="7"/>
                    <a:pt x="1028" y="22"/>
                  </a:cubicBezTo>
                  <a:cubicBezTo>
                    <a:pt x="752" y="123"/>
                    <a:pt x="602" y="499"/>
                    <a:pt x="477" y="724"/>
                  </a:cubicBezTo>
                  <a:cubicBezTo>
                    <a:pt x="276" y="1175"/>
                    <a:pt x="201" y="1677"/>
                    <a:pt x="101" y="2153"/>
                  </a:cubicBezTo>
                  <a:cubicBezTo>
                    <a:pt x="76" y="2428"/>
                    <a:pt x="25" y="2679"/>
                    <a:pt x="0" y="2955"/>
                  </a:cubicBezTo>
                  <a:cubicBezTo>
                    <a:pt x="126" y="2942"/>
                    <a:pt x="251" y="2936"/>
                    <a:pt x="376" y="2936"/>
                  </a:cubicBezTo>
                  <a:cubicBezTo>
                    <a:pt x="502" y="2936"/>
                    <a:pt x="627" y="2942"/>
                    <a:pt x="752" y="2955"/>
                  </a:cubicBezTo>
                  <a:cubicBezTo>
                    <a:pt x="777" y="2980"/>
                    <a:pt x="827" y="2980"/>
                    <a:pt x="878" y="2980"/>
                  </a:cubicBezTo>
                  <a:cubicBezTo>
                    <a:pt x="978" y="2804"/>
                    <a:pt x="1078" y="2604"/>
                    <a:pt x="1178" y="2428"/>
                  </a:cubicBezTo>
                  <a:cubicBezTo>
                    <a:pt x="1279" y="2128"/>
                    <a:pt x="1329" y="1802"/>
                    <a:pt x="1404" y="1501"/>
                  </a:cubicBezTo>
                  <a:cubicBezTo>
                    <a:pt x="1454" y="1100"/>
                    <a:pt x="1554" y="649"/>
                    <a:pt x="1429" y="248"/>
                  </a:cubicBezTo>
                  <a:cubicBezTo>
                    <a:pt x="1389" y="108"/>
                    <a:pt x="1285" y="0"/>
                    <a:pt x="1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3229581" y="1978730"/>
              <a:ext cx="147746" cy="163366"/>
            </a:xfrm>
            <a:custGeom>
              <a:avLst/>
              <a:gdLst/>
              <a:ahLst/>
              <a:cxnLst/>
              <a:rect l="l" t="t" r="r" b="b"/>
              <a:pathLst>
                <a:path w="5089" h="5627" extrusionOk="0">
                  <a:moveTo>
                    <a:pt x="2642" y="0"/>
                  </a:moveTo>
                  <a:cubicBezTo>
                    <a:pt x="2137" y="0"/>
                    <a:pt x="1634" y="167"/>
                    <a:pt x="1279" y="539"/>
                  </a:cubicBezTo>
                  <a:cubicBezTo>
                    <a:pt x="752" y="1040"/>
                    <a:pt x="777" y="1842"/>
                    <a:pt x="627" y="2519"/>
                  </a:cubicBezTo>
                  <a:cubicBezTo>
                    <a:pt x="477" y="3095"/>
                    <a:pt x="251" y="3647"/>
                    <a:pt x="0" y="4198"/>
                  </a:cubicBezTo>
                  <a:lnTo>
                    <a:pt x="2407" y="5626"/>
                  </a:lnTo>
                  <a:lnTo>
                    <a:pt x="2883" y="4749"/>
                  </a:lnTo>
                  <a:cubicBezTo>
                    <a:pt x="3008" y="4499"/>
                    <a:pt x="3133" y="4273"/>
                    <a:pt x="3259" y="4022"/>
                  </a:cubicBezTo>
                  <a:cubicBezTo>
                    <a:pt x="3334" y="3897"/>
                    <a:pt x="3359" y="3847"/>
                    <a:pt x="3509" y="3797"/>
                  </a:cubicBezTo>
                  <a:cubicBezTo>
                    <a:pt x="4161" y="3672"/>
                    <a:pt x="5013" y="3396"/>
                    <a:pt x="5063" y="2594"/>
                  </a:cubicBezTo>
                  <a:cubicBezTo>
                    <a:pt x="5088" y="2168"/>
                    <a:pt x="4737" y="1867"/>
                    <a:pt x="4386" y="1717"/>
                  </a:cubicBezTo>
                  <a:cubicBezTo>
                    <a:pt x="4143" y="1602"/>
                    <a:pt x="3850" y="1512"/>
                    <a:pt x="3565" y="1512"/>
                  </a:cubicBezTo>
                  <a:cubicBezTo>
                    <a:pt x="3351" y="1512"/>
                    <a:pt x="3140" y="1563"/>
                    <a:pt x="2958" y="1692"/>
                  </a:cubicBezTo>
                  <a:cubicBezTo>
                    <a:pt x="2883" y="1742"/>
                    <a:pt x="2808" y="1842"/>
                    <a:pt x="2732" y="1942"/>
                  </a:cubicBezTo>
                  <a:cubicBezTo>
                    <a:pt x="2632" y="2068"/>
                    <a:pt x="2582" y="2218"/>
                    <a:pt x="2632" y="2368"/>
                  </a:cubicBezTo>
                  <a:cubicBezTo>
                    <a:pt x="2707" y="2544"/>
                    <a:pt x="2983" y="2669"/>
                    <a:pt x="3158" y="2719"/>
                  </a:cubicBezTo>
                  <a:cubicBezTo>
                    <a:pt x="3271" y="2753"/>
                    <a:pt x="3383" y="2777"/>
                    <a:pt x="3493" y="2777"/>
                  </a:cubicBezTo>
                  <a:cubicBezTo>
                    <a:pt x="3629" y="2777"/>
                    <a:pt x="3761" y="2741"/>
                    <a:pt x="3885" y="2644"/>
                  </a:cubicBezTo>
                  <a:cubicBezTo>
                    <a:pt x="3910" y="2628"/>
                    <a:pt x="3933" y="2621"/>
                    <a:pt x="3955" y="2621"/>
                  </a:cubicBezTo>
                  <a:cubicBezTo>
                    <a:pt x="4070" y="2621"/>
                    <a:pt x="4141" y="2811"/>
                    <a:pt x="4036" y="2895"/>
                  </a:cubicBezTo>
                  <a:cubicBezTo>
                    <a:pt x="3877" y="3000"/>
                    <a:pt x="3684" y="3047"/>
                    <a:pt x="3486" y="3047"/>
                  </a:cubicBezTo>
                  <a:cubicBezTo>
                    <a:pt x="3120" y="3047"/>
                    <a:pt x="2734" y="2888"/>
                    <a:pt x="2507" y="2644"/>
                  </a:cubicBezTo>
                  <a:cubicBezTo>
                    <a:pt x="2331" y="2443"/>
                    <a:pt x="2331" y="2193"/>
                    <a:pt x="2407" y="1967"/>
                  </a:cubicBezTo>
                  <a:cubicBezTo>
                    <a:pt x="2306" y="1917"/>
                    <a:pt x="2231" y="1817"/>
                    <a:pt x="2181" y="1742"/>
                  </a:cubicBezTo>
                  <a:cubicBezTo>
                    <a:pt x="2106" y="1641"/>
                    <a:pt x="2081" y="1516"/>
                    <a:pt x="2106" y="1391"/>
                  </a:cubicBezTo>
                  <a:cubicBezTo>
                    <a:pt x="2131" y="1366"/>
                    <a:pt x="2131" y="1341"/>
                    <a:pt x="2156" y="1316"/>
                  </a:cubicBezTo>
                  <a:cubicBezTo>
                    <a:pt x="1980" y="1316"/>
                    <a:pt x="1830" y="1341"/>
                    <a:pt x="1655" y="1341"/>
                  </a:cubicBezTo>
                  <a:cubicBezTo>
                    <a:pt x="1504" y="1341"/>
                    <a:pt x="1504" y="1065"/>
                    <a:pt x="1655" y="1065"/>
                  </a:cubicBezTo>
                  <a:cubicBezTo>
                    <a:pt x="1930" y="1065"/>
                    <a:pt x="2181" y="1040"/>
                    <a:pt x="2457" y="990"/>
                  </a:cubicBezTo>
                  <a:cubicBezTo>
                    <a:pt x="2632" y="965"/>
                    <a:pt x="2833" y="940"/>
                    <a:pt x="3008" y="915"/>
                  </a:cubicBezTo>
                  <a:cubicBezTo>
                    <a:pt x="3234" y="865"/>
                    <a:pt x="3509" y="789"/>
                    <a:pt x="3685" y="639"/>
                  </a:cubicBezTo>
                  <a:cubicBezTo>
                    <a:pt x="4011" y="388"/>
                    <a:pt x="3610" y="188"/>
                    <a:pt x="3359" y="113"/>
                  </a:cubicBezTo>
                  <a:cubicBezTo>
                    <a:pt x="3130" y="39"/>
                    <a:pt x="2886" y="0"/>
                    <a:pt x="26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3330004" y="1901039"/>
              <a:ext cx="63320" cy="91888"/>
            </a:xfrm>
            <a:custGeom>
              <a:avLst/>
              <a:gdLst/>
              <a:ahLst/>
              <a:cxnLst/>
              <a:rect l="l" t="t" r="r" b="b"/>
              <a:pathLst>
                <a:path w="2181" h="3165" extrusionOk="0">
                  <a:moveTo>
                    <a:pt x="1734" y="1"/>
                  </a:moveTo>
                  <a:cubicBezTo>
                    <a:pt x="1716" y="1"/>
                    <a:pt x="1698" y="3"/>
                    <a:pt x="1679" y="7"/>
                  </a:cubicBezTo>
                  <a:cubicBezTo>
                    <a:pt x="1529" y="57"/>
                    <a:pt x="1429" y="257"/>
                    <a:pt x="1328" y="383"/>
                  </a:cubicBezTo>
                  <a:cubicBezTo>
                    <a:pt x="953" y="884"/>
                    <a:pt x="627" y="1435"/>
                    <a:pt x="301" y="1987"/>
                  </a:cubicBezTo>
                  <a:cubicBezTo>
                    <a:pt x="301" y="2012"/>
                    <a:pt x="301" y="2037"/>
                    <a:pt x="276" y="2037"/>
                  </a:cubicBezTo>
                  <a:cubicBezTo>
                    <a:pt x="176" y="2212"/>
                    <a:pt x="100" y="2363"/>
                    <a:pt x="0" y="2538"/>
                  </a:cubicBezTo>
                  <a:cubicBezTo>
                    <a:pt x="226" y="2588"/>
                    <a:pt x="451" y="2688"/>
                    <a:pt x="552" y="2889"/>
                  </a:cubicBezTo>
                  <a:cubicBezTo>
                    <a:pt x="602" y="2964"/>
                    <a:pt x="627" y="3039"/>
                    <a:pt x="627" y="3114"/>
                  </a:cubicBezTo>
                  <a:cubicBezTo>
                    <a:pt x="702" y="3114"/>
                    <a:pt x="802" y="3140"/>
                    <a:pt x="877" y="3140"/>
                  </a:cubicBezTo>
                  <a:cubicBezTo>
                    <a:pt x="902" y="3140"/>
                    <a:pt x="953" y="3165"/>
                    <a:pt x="978" y="3165"/>
                  </a:cubicBezTo>
                  <a:cubicBezTo>
                    <a:pt x="1203" y="2789"/>
                    <a:pt x="1404" y="2413"/>
                    <a:pt x="1604" y="2037"/>
                  </a:cubicBezTo>
                  <a:cubicBezTo>
                    <a:pt x="1729" y="1761"/>
                    <a:pt x="1880" y="1460"/>
                    <a:pt x="1980" y="1185"/>
                  </a:cubicBezTo>
                  <a:cubicBezTo>
                    <a:pt x="2080" y="934"/>
                    <a:pt x="2181" y="658"/>
                    <a:pt x="2130" y="408"/>
                  </a:cubicBezTo>
                  <a:cubicBezTo>
                    <a:pt x="2107" y="247"/>
                    <a:pt x="1936" y="1"/>
                    <a:pt x="1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3298707" y="1999459"/>
              <a:ext cx="80797" cy="32023"/>
            </a:xfrm>
            <a:custGeom>
              <a:avLst/>
              <a:gdLst/>
              <a:ahLst/>
              <a:cxnLst/>
              <a:rect l="l" t="t" r="r" b="b"/>
              <a:pathLst>
                <a:path w="2783" h="1103" extrusionOk="0">
                  <a:moveTo>
                    <a:pt x="1630" y="0"/>
                  </a:moveTo>
                  <a:cubicBezTo>
                    <a:pt x="1630" y="0"/>
                    <a:pt x="1604" y="25"/>
                    <a:pt x="1604" y="25"/>
                  </a:cubicBezTo>
                  <a:cubicBezTo>
                    <a:pt x="1404" y="251"/>
                    <a:pt x="978" y="401"/>
                    <a:pt x="727" y="451"/>
                  </a:cubicBezTo>
                  <a:cubicBezTo>
                    <a:pt x="527" y="501"/>
                    <a:pt x="326" y="526"/>
                    <a:pt x="126" y="552"/>
                  </a:cubicBezTo>
                  <a:cubicBezTo>
                    <a:pt x="126" y="577"/>
                    <a:pt x="101" y="577"/>
                    <a:pt x="101" y="577"/>
                  </a:cubicBezTo>
                  <a:cubicBezTo>
                    <a:pt x="101" y="602"/>
                    <a:pt x="76" y="602"/>
                    <a:pt x="51" y="627"/>
                  </a:cubicBezTo>
                  <a:cubicBezTo>
                    <a:pt x="51" y="627"/>
                    <a:pt x="51" y="627"/>
                    <a:pt x="51" y="652"/>
                  </a:cubicBezTo>
                  <a:cubicBezTo>
                    <a:pt x="26" y="652"/>
                    <a:pt x="26" y="677"/>
                    <a:pt x="26" y="677"/>
                  </a:cubicBezTo>
                  <a:cubicBezTo>
                    <a:pt x="26" y="702"/>
                    <a:pt x="0" y="702"/>
                    <a:pt x="0" y="702"/>
                  </a:cubicBezTo>
                  <a:cubicBezTo>
                    <a:pt x="0" y="727"/>
                    <a:pt x="0" y="752"/>
                    <a:pt x="0" y="752"/>
                  </a:cubicBezTo>
                  <a:cubicBezTo>
                    <a:pt x="0" y="752"/>
                    <a:pt x="0" y="777"/>
                    <a:pt x="0" y="777"/>
                  </a:cubicBezTo>
                  <a:cubicBezTo>
                    <a:pt x="0" y="777"/>
                    <a:pt x="0" y="777"/>
                    <a:pt x="0" y="802"/>
                  </a:cubicBezTo>
                  <a:cubicBezTo>
                    <a:pt x="0" y="802"/>
                    <a:pt x="0" y="827"/>
                    <a:pt x="0" y="827"/>
                  </a:cubicBezTo>
                  <a:cubicBezTo>
                    <a:pt x="0" y="827"/>
                    <a:pt x="0" y="827"/>
                    <a:pt x="0" y="852"/>
                  </a:cubicBezTo>
                  <a:cubicBezTo>
                    <a:pt x="26" y="877"/>
                    <a:pt x="26" y="877"/>
                    <a:pt x="26" y="877"/>
                  </a:cubicBezTo>
                  <a:cubicBezTo>
                    <a:pt x="26" y="902"/>
                    <a:pt x="26" y="902"/>
                    <a:pt x="26" y="902"/>
                  </a:cubicBezTo>
                  <a:cubicBezTo>
                    <a:pt x="51" y="927"/>
                    <a:pt x="76" y="953"/>
                    <a:pt x="101" y="953"/>
                  </a:cubicBezTo>
                  <a:cubicBezTo>
                    <a:pt x="101" y="978"/>
                    <a:pt x="101" y="978"/>
                    <a:pt x="126" y="978"/>
                  </a:cubicBezTo>
                  <a:cubicBezTo>
                    <a:pt x="126" y="1003"/>
                    <a:pt x="151" y="1003"/>
                    <a:pt x="176" y="1003"/>
                  </a:cubicBezTo>
                  <a:cubicBezTo>
                    <a:pt x="420" y="670"/>
                    <a:pt x="811" y="529"/>
                    <a:pt x="1223" y="529"/>
                  </a:cubicBezTo>
                  <a:cubicBezTo>
                    <a:pt x="1743" y="529"/>
                    <a:pt x="2297" y="753"/>
                    <a:pt x="2632" y="1103"/>
                  </a:cubicBezTo>
                  <a:cubicBezTo>
                    <a:pt x="2657" y="1103"/>
                    <a:pt x="2657" y="1078"/>
                    <a:pt x="2657" y="1078"/>
                  </a:cubicBezTo>
                  <a:cubicBezTo>
                    <a:pt x="2682" y="1053"/>
                    <a:pt x="2707" y="1003"/>
                    <a:pt x="2732" y="978"/>
                  </a:cubicBezTo>
                  <a:cubicBezTo>
                    <a:pt x="2732" y="953"/>
                    <a:pt x="2732" y="953"/>
                    <a:pt x="2732" y="953"/>
                  </a:cubicBezTo>
                  <a:cubicBezTo>
                    <a:pt x="2732" y="927"/>
                    <a:pt x="2732" y="927"/>
                    <a:pt x="2732" y="927"/>
                  </a:cubicBezTo>
                  <a:cubicBezTo>
                    <a:pt x="2757" y="902"/>
                    <a:pt x="2757" y="877"/>
                    <a:pt x="2757" y="852"/>
                  </a:cubicBezTo>
                  <a:cubicBezTo>
                    <a:pt x="2782" y="802"/>
                    <a:pt x="2782" y="752"/>
                    <a:pt x="2782" y="702"/>
                  </a:cubicBezTo>
                  <a:cubicBezTo>
                    <a:pt x="2757" y="652"/>
                    <a:pt x="2757" y="577"/>
                    <a:pt x="2757" y="526"/>
                  </a:cubicBezTo>
                  <a:cubicBezTo>
                    <a:pt x="2732" y="476"/>
                    <a:pt x="2732" y="451"/>
                    <a:pt x="2707" y="426"/>
                  </a:cubicBezTo>
                  <a:cubicBezTo>
                    <a:pt x="2632" y="276"/>
                    <a:pt x="2507" y="201"/>
                    <a:pt x="2356" y="125"/>
                  </a:cubicBezTo>
                  <a:lnTo>
                    <a:pt x="2331" y="125"/>
                  </a:lnTo>
                  <a:cubicBezTo>
                    <a:pt x="2306" y="125"/>
                    <a:pt x="2306" y="125"/>
                    <a:pt x="2306" y="100"/>
                  </a:cubicBezTo>
                  <a:cubicBezTo>
                    <a:pt x="2281" y="100"/>
                    <a:pt x="2256" y="100"/>
                    <a:pt x="2231" y="75"/>
                  </a:cubicBezTo>
                  <a:cubicBezTo>
                    <a:pt x="2181" y="75"/>
                    <a:pt x="2156" y="50"/>
                    <a:pt x="2106" y="50"/>
                  </a:cubicBezTo>
                  <a:cubicBezTo>
                    <a:pt x="2056" y="50"/>
                    <a:pt x="2005" y="25"/>
                    <a:pt x="1980" y="25"/>
                  </a:cubicBezTo>
                  <a:lnTo>
                    <a:pt x="1880" y="25"/>
                  </a:lnTo>
                  <a:cubicBezTo>
                    <a:pt x="1805" y="0"/>
                    <a:pt x="1730" y="0"/>
                    <a:pt x="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3299433" y="2014788"/>
              <a:ext cx="85878" cy="131662"/>
            </a:xfrm>
            <a:custGeom>
              <a:avLst/>
              <a:gdLst/>
              <a:ahLst/>
              <a:cxnLst/>
              <a:rect l="l" t="t" r="r" b="b"/>
              <a:pathLst>
                <a:path w="2958" h="4535" extrusionOk="0">
                  <a:moveTo>
                    <a:pt x="1198" y="1"/>
                  </a:moveTo>
                  <a:cubicBezTo>
                    <a:pt x="786" y="1"/>
                    <a:pt x="395" y="142"/>
                    <a:pt x="151" y="475"/>
                  </a:cubicBezTo>
                  <a:lnTo>
                    <a:pt x="151" y="500"/>
                  </a:lnTo>
                  <a:lnTo>
                    <a:pt x="176" y="500"/>
                  </a:lnTo>
                  <a:cubicBezTo>
                    <a:pt x="251" y="500"/>
                    <a:pt x="301" y="525"/>
                    <a:pt x="326" y="600"/>
                  </a:cubicBezTo>
                  <a:cubicBezTo>
                    <a:pt x="351" y="625"/>
                    <a:pt x="326" y="675"/>
                    <a:pt x="326" y="700"/>
                  </a:cubicBezTo>
                  <a:cubicBezTo>
                    <a:pt x="402" y="600"/>
                    <a:pt x="477" y="500"/>
                    <a:pt x="552" y="450"/>
                  </a:cubicBezTo>
                  <a:cubicBezTo>
                    <a:pt x="734" y="321"/>
                    <a:pt x="945" y="270"/>
                    <a:pt x="1159" y="270"/>
                  </a:cubicBezTo>
                  <a:cubicBezTo>
                    <a:pt x="1444" y="270"/>
                    <a:pt x="1737" y="360"/>
                    <a:pt x="1980" y="475"/>
                  </a:cubicBezTo>
                  <a:cubicBezTo>
                    <a:pt x="2331" y="625"/>
                    <a:pt x="2682" y="926"/>
                    <a:pt x="2657" y="1352"/>
                  </a:cubicBezTo>
                  <a:cubicBezTo>
                    <a:pt x="2607" y="2154"/>
                    <a:pt x="1755" y="2430"/>
                    <a:pt x="1103" y="2555"/>
                  </a:cubicBezTo>
                  <a:cubicBezTo>
                    <a:pt x="953" y="2605"/>
                    <a:pt x="928" y="2655"/>
                    <a:pt x="853" y="2780"/>
                  </a:cubicBezTo>
                  <a:cubicBezTo>
                    <a:pt x="727" y="3031"/>
                    <a:pt x="602" y="3257"/>
                    <a:pt x="477" y="3507"/>
                  </a:cubicBezTo>
                  <a:lnTo>
                    <a:pt x="1" y="4384"/>
                  </a:lnTo>
                  <a:lnTo>
                    <a:pt x="251" y="4535"/>
                  </a:lnTo>
                  <a:cubicBezTo>
                    <a:pt x="427" y="4159"/>
                    <a:pt x="627" y="3808"/>
                    <a:pt x="828" y="3432"/>
                  </a:cubicBezTo>
                  <a:cubicBezTo>
                    <a:pt x="903" y="3307"/>
                    <a:pt x="978" y="3156"/>
                    <a:pt x="1028" y="3031"/>
                  </a:cubicBezTo>
                  <a:cubicBezTo>
                    <a:pt x="1053" y="3006"/>
                    <a:pt x="1128" y="2906"/>
                    <a:pt x="1153" y="2831"/>
                  </a:cubicBezTo>
                  <a:cubicBezTo>
                    <a:pt x="1153" y="2806"/>
                    <a:pt x="1178" y="2780"/>
                    <a:pt x="1178" y="2780"/>
                  </a:cubicBezTo>
                  <a:cubicBezTo>
                    <a:pt x="1178" y="2806"/>
                    <a:pt x="1178" y="2831"/>
                    <a:pt x="1178" y="2831"/>
                  </a:cubicBezTo>
                  <a:cubicBezTo>
                    <a:pt x="1204" y="2831"/>
                    <a:pt x="1279" y="2806"/>
                    <a:pt x="1304" y="2806"/>
                  </a:cubicBezTo>
                  <a:cubicBezTo>
                    <a:pt x="1529" y="2755"/>
                    <a:pt x="1755" y="2680"/>
                    <a:pt x="1980" y="2580"/>
                  </a:cubicBezTo>
                  <a:cubicBezTo>
                    <a:pt x="2381" y="2405"/>
                    <a:pt x="2707" y="2129"/>
                    <a:pt x="2858" y="1703"/>
                  </a:cubicBezTo>
                  <a:cubicBezTo>
                    <a:pt x="2958" y="1402"/>
                    <a:pt x="2958" y="1076"/>
                    <a:pt x="2782" y="800"/>
                  </a:cubicBezTo>
                  <a:cubicBezTo>
                    <a:pt x="2757" y="826"/>
                    <a:pt x="2707" y="851"/>
                    <a:pt x="2682" y="876"/>
                  </a:cubicBezTo>
                  <a:cubicBezTo>
                    <a:pt x="2661" y="886"/>
                    <a:pt x="2640" y="891"/>
                    <a:pt x="2620" y="891"/>
                  </a:cubicBezTo>
                  <a:cubicBezTo>
                    <a:pt x="2496" y="891"/>
                    <a:pt x="2402" y="715"/>
                    <a:pt x="2532" y="650"/>
                  </a:cubicBezTo>
                  <a:cubicBezTo>
                    <a:pt x="2557" y="625"/>
                    <a:pt x="2557" y="625"/>
                    <a:pt x="2557" y="625"/>
                  </a:cubicBezTo>
                  <a:cubicBezTo>
                    <a:pt x="2582" y="625"/>
                    <a:pt x="2582" y="600"/>
                    <a:pt x="2582" y="600"/>
                  </a:cubicBezTo>
                  <a:cubicBezTo>
                    <a:pt x="2607" y="600"/>
                    <a:pt x="2607" y="575"/>
                    <a:pt x="2607" y="575"/>
                  </a:cubicBezTo>
                  <a:cubicBezTo>
                    <a:pt x="2272" y="225"/>
                    <a:pt x="1718" y="1"/>
                    <a:pt x="11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3332908" y="2096950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0" y="1"/>
                  </a:moveTo>
                  <a:cubicBezTo>
                    <a:pt x="0" y="1"/>
                    <a:pt x="0" y="1"/>
                    <a:pt x="25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3273246" y="2007443"/>
              <a:ext cx="27668" cy="10219"/>
            </a:xfrm>
            <a:custGeom>
              <a:avLst/>
              <a:gdLst/>
              <a:ahLst/>
              <a:cxnLst/>
              <a:rect l="l" t="t" r="r" b="b"/>
              <a:pathLst>
                <a:path w="953" h="352" extrusionOk="0">
                  <a:moveTo>
                    <a:pt x="953" y="1"/>
                  </a:moveTo>
                  <a:lnTo>
                    <a:pt x="953" y="1"/>
                  </a:lnTo>
                  <a:cubicBezTo>
                    <a:pt x="677" y="51"/>
                    <a:pt x="426" y="76"/>
                    <a:pt x="151" y="76"/>
                  </a:cubicBezTo>
                  <a:cubicBezTo>
                    <a:pt x="0" y="76"/>
                    <a:pt x="0" y="352"/>
                    <a:pt x="151" y="352"/>
                  </a:cubicBezTo>
                  <a:cubicBezTo>
                    <a:pt x="326" y="352"/>
                    <a:pt x="476" y="327"/>
                    <a:pt x="652" y="327"/>
                  </a:cubicBezTo>
                  <a:cubicBezTo>
                    <a:pt x="677" y="251"/>
                    <a:pt x="727" y="176"/>
                    <a:pt x="752" y="126"/>
                  </a:cubicBezTo>
                  <a:cubicBezTo>
                    <a:pt x="802" y="76"/>
                    <a:pt x="877" y="26"/>
                    <a:pt x="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3373640" y="2032933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0"/>
                  </a:moveTo>
                  <a:cubicBezTo>
                    <a:pt x="26" y="0"/>
                    <a:pt x="26" y="0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3297256" y="2035111"/>
              <a:ext cx="52549" cy="32110"/>
            </a:xfrm>
            <a:custGeom>
              <a:avLst/>
              <a:gdLst/>
              <a:ahLst/>
              <a:cxnLst/>
              <a:rect l="l" t="t" r="r" b="b"/>
              <a:pathLst>
                <a:path w="1810" h="1106" extrusionOk="0">
                  <a:moveTo>
                    <a:pt x="401" y="0"/>
                  </a:moveTo>
                  <a:lnTo>
                    <a:pt x="401" y="0"/>
                  </a:lnTo>
                  <a:cubicBezTo>
                    <a:pt x="376" y="25"/>
                    <a:pt x="351" y="50"/>
                    <a:pt x="326" y="50"/>
                  </a:cubicBezTo>
                  <a:cubicBezTo>
                    <a:pt x="289" y="63"/>
                    <a:pt x="251" y="69"/>
                    <a:pt x="216" y="69"/>
                  </a:cubicBezTo>
                  <a:cubicBezTo>
                    <a:pt x="182" y="69"/>
                    <a:pt x="151" y="63"/>
                    <a:pt x="126" y="50"/>
                  </a:cubicBezTo>
                  <a:cubicBezTo>
                    <a:pt x="101" y="25"/>
                    <a:pt x="101" y="25"/>
                    <a:pt x="76" y="25"/>
                  </a:cubicBezTo>
                  <a:cubicBezTo>
                    <a:pt x="0" y="251"/>
                    <a:pt x="0" y="501"/>
                    <a:pt x="176" y="702"/>
                  </a:cubicBezTo>
                  <a:cubicBezTo>
                    <a:pt x="403" y="946"/>
                    <a:pt x="789" y="1105"/>
                    <a:pt x="1155" y="1105"/>
                  </a:cubicBezTo>
                  <a:cubicBezTo>
                    <a:pt x="1353" y="1105"/>
                    <a:pt x="1546" y="1058"/>
                    <a:pt x="1705" y="953"/>
                  </a:cubicBezTo>
                  <a:cubicBezTo>
                    <a:pt x="1810" y="869"/>
                    <a:pt x="1739" y="679"/>
                    <a:pt x="1624" y="679"/>
                  </a:cubicBezTo>
                  <a:cubicBezTo>
                    <a:pt x="1602" y="679"/>
                    <a:pt x="1579" y="686"/>
                    <a:pt x="1554" y="702"/>
                  </a:cubicBezTo>
                  <a:cubicBezTo>
                    <a:pt x="1430" y="799"/>
                    <a:pt x="1298" y="835"/>
                    <a:pt x="1162" y="835"/>
                  </a:cubicBezTo>
                  <a:cubicBezTo>
                    <a:pt x="1052" y="835"/>
                    <a:pt x="940" y="811"/>
                    <a:pt x="827" y="777"/>
                  </a:cubicBezTo>
                  <a:cubicBezTo>
                    <a:pt x="652" y="727"/>
                    <a:pt x="376" y="602"/>
                    <a:pt x="301" y="426"/>
                  </a:cubicBezTo>
                  <a:cubicBezTo>
                    <a:pt x="251" y="276"/>
                    <a:pt x="301" y="126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3223020" y="1971239"/>
              <a:ext cx="125188" cy="129369"/>
            </a:xfrm>
            <a:custGeom>
              <a:avLst/>
              <a:gdLst/>
              <a:ahLst/>
              <a:cxnLst/>
              <a:rect l="l" t="t" r="r" b="b"/>
              <a:pathLst>
                <a:path w="4312" h="4456" extrusionOk="0">
                  <a:moveTo>
                    <a:pt x="2765" y="1519"/>
                  </a:moveTo>
                  <a:lnTo>
                    <a:pt x="2765" y="1519"/>
                  </a:lnTo>
                  <a:cubicBezTo>
                    <a:pt x="2754" y="1521"/>
                    <a:pt x="2744" y="1522"/>
                    <a:pt x="2733" y="1524"/>
                  </a:cubicBezTo>
                  <a:lnTo>
                    <a:pt x="2758" y="1524"/>
                  </a:lnTo>
                  <a:cubicBezTo>
                    <a:pt x="2760" y="1522"/>
                    <a:pt x="2763" y="1521"/>
                    <a:pt x="2765" y="1519"/>
                  </a:cubicBezTo>
                  <a:close/>
                  <a:moveTo>
                    <a:pt x="2933" y="1"/>
                  </a:moveTo>
                  <a:cubicBezTo>
                    <a:pt x="2808" y="1"/>
                    <a:pt x="2683" y="7"/>
                    <a:pt x="2557" y="20"/>
                  </a:cubicBezTo>
                  <a:cubicBezTo>
                    <a:pt x="2532" y="70"/>
                    <a:pt x="2532" y="120"/>
                    <a:pt x="2532" y="170"/>
                  </a:cubicBezTo>
                  <a:cubicBezTo>
                    <a:pt x="2520" y="258"/>
                    <a:pt x="2445" y="302"/>
                    <a:pt x="2376" y="302"/>
                  </a:cubicBezTo>
                  <a:cubicBezTo>
                    <a:pt x="2307" y="302"/>
                    <a:pt x="2244" y="258"/>
                    <a:pt x="2257" y="170"/>
                  </a:cubicBezTo>
                  <a:cubicBezTo>
                    <a:pt x="2257" y="145"/>
                    <a:pt x="2257" y="95"/>
                    <a:pt x="2257" y="70"/>
                  </a:cubicBezTo>
                  <a:cubicBezTo>
                    <a:pt x="2206" y="95"/>
                    <a:pt x="2156" y="95"/>
                    <a:pt x="2106" y="120"/>
                  </a:cubicBezTo>
                  <a:cubicBezTo>
                    <a:pt x="1730" y="245"/>
                    <a:pt x="1404" y="446"/>
                    <a:pt x="1179" y="747"/>
                  </a:cubicBezTo>
                  <a:cubicBezTo>
                    <a:pt x="903" y="1097"/>
                    <a:pt x="803" y="1498"/>
                    <a:pt x="728" y="1925"/>
                  </a:cubicBezTo>
                  <a:cubicBezTo>
                    <a:pt x="602" y="2777"/>
                    <a:pt x="352" y="3554"/>
                    <a:pt x="1" y="4306"/>
                  </a:cubicBezTo>
                  <a:lnTo>
                    <a:pt x="226" y="4456"/>
                  </a:lnTo>
                  <a:cubicBezTo>
                    <a:pt x="477" y="3905"/>
                    <a:pt x="703" y="3353"/>
                    <a:pt x="853" y="2777"/>
                  </a:cubicBezTo>
                  <a:cubicBezTo>
                    <a:pt x="1003" y="2100"/>
                    <a:pt x="978" y="1298"/>
                    <a:pt x="1505" y="797"/>
                  </a:cubicBezTo>
                  <a:cubicBezTo>
                    <a:pt x="1860" y="425"/>
                    <a:pt x="2363" y="258"/>
                    <a:pt x="2868" y="258"/>
                  </a:cubicBezTo>
                  <a:cubicBezTo>
                    <a:pt x="3112" y="258"/>
                    <a:pt x="3356" y="297"/>
                    <a:pt x="3585" y="371"/>
                  </a:cubicBezTo>
                  <a:cubicBezTo>
                    <a:pt x="3836" y="446"/>
                    <a:pt x="4237" y="646"/>
                    <a:pt x="3911" y="897"/>
                  </a:cubicBezTo>
                  <a:cubicBezTo>
                    <a:pt x="3735" y="1047"/>
                    <a:pt x="3460" y="1123"/>
                    <a:pt x="3234" y="1173"/>
                  </a:cubicBezTo>
                  <a:cubicBezTo>
                    <a:pt x="3059" y="1198"/>
                    <a:pt x="2858" y="1223"/>
                    <a:pt x="2683" y="1248"/>
                  </a:cubicBezTo>
                  <a:cubicBezTo>
                    <a:pt x="2758" y="1248"/>
                    <a:pt x="2833" y="1273"/>
                    <a:pt x="2833" y="1348"/>
                  </a:cubicBezTo>
                  <a:cubicBezTo>
                    <a:pt x="2857" y="1420"/>
                    <a:pt x="2813" y="1491"/>
                    <a:pt x="2765" y="1519"/>
                  </a:cubicBezTo>
                  <a:lnTo>
                    <a:pt x="2765" y="1519"/>
                  </a:lnTo>
                  <a:cubicBezTo>
                    <a:pt x="2955" y="1496"/>
                    <a:pt x="3145" y="1471"/>
                    <a:pt x="3334" y="1423"/>
                  </a:cubicBezTo>
                  <a:cubicBezTo>
                    <a:pt x="3585" y="1373"/>
                    <a:pt x="4011" y="1223"/>
                    <a:pt x="4211" y="997"/>
                  </a:cubicBezTo>
                  <a:cubicBezTo>
                    <a:pt x="4195" y="997"/>
                    <a:pt x="4167" y="1008"/>
                    <a:pt x="4165" y="1008"/>
                  </a:cubicBezTo>
                  <a:cubicBezTo>
                    <a:pt x="4164" y="1008"/>
                    <a:pt x="4170" y="1006"/>
                    <a:pt x="4186" y="997"/>
                  </a:cubicBezTo>
                  <a:lnTo>
                    <a:pt x="4186" y="997"/>
                  </a:lnTo>
                  <a:cubicBezTo>
                    <a:pt x="4173" y="1004"/>
                    <a:pt x="4156" y="1007"/>
                    <a:pt x="4138" y="1007"/>
                  </a:cubicBezTo>
                  <a:cubicBezTo>
                    <a:pt x="4088" y="1007"/>
                    <a:pt x="4029" y="984"/>
                    <a:pt x="4011" y="947"/>
                  </a:cubicBezTo>
                  <a:cubicBezTo>
                    <a:pt x="3961" y="872"/>
                    <a:pt x="3986" y="797"/>
                    <a:pt x="4061" y="747"/>
                  </a:cubicBezTo>
                  <a:cubicBezTo>
                    <a:pt x="4136" y="722"/>
                    <a:pt x="4237" y="696"/>
                    <a:pt x="4312" y="696"/>
                  </a:cubicBezTo>
                  <a:cubicBezTo>
                    <a:pt x="4312" y="621"/>
                    <a:pt x="4287" y="546"/>
                    <a:pt x="4237" y="471"/>
                  </a:cubicBezTo>
                  <a:cubicBezTo>
                    <a:pt x="4136" y="270"/>
                    <a:pt x="3911" y="170"/>
                    <a:pt x="3685" y="120"/>
                  </a:cubicBezTo>
                  <a:cubicBezTo>
                    <a:pt x="3660" y="170"/>
                    <a:pt x="3635" y="220"/>
                    <a:pt x="3610" y="270"/>
                  </a:cubicBezTo>
                  <a:cubicBezTo>
                    <a:pt x="3586" y="317"/>
                    <a:pt x="3546" y="337"/>
                    <a:pt x="3504" y="337"/>
                  </a:cubicBezTo>
                  <a:cubicBezTo>
                    <a:pt x="3412" y="337"/>
                    <a:pt x="3315" y="241"/>
                    <a:pt x="3384" y="120"/>
                  </a:cubicBezTo>
                  <a:cubicBezTo>
                    <a:pt x="3384" y="95"/>
                    <a:pt x="3409" y="70"/>
                    <a:pt x="3435" y="45"/>
                  </a:cubicBezTo>
                  <a:cubicBezTo>
                    <a:pt x="3384" y="45"/>
                    <a:pt x="3334" y="45"/>
                    <a:pt x="3309" y="20"/>
                  </a:cubicBezTo>
                  <a:cubicBezTo>
                    <a:pt x="3184" y="7"/>
                    <a:pt x="3059" y="1"/>
                    <a:pt x="29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337988" y="1991446"/>
              <a:ext cx="50255" cy="49210"/>
            </a:xfrm>
            <a:custGeom>
              <a:avLst/>
              <a:gdLst/>
              <a:ahLst/>
              <a:cxnLst/>
              <a:rect l="l" t="t" r="r" b="b"/>
              <a:pathLst>
                <a:path w="1731" h="1695" extrusionOk="0">
                  <a:moveTo>
                    <a:pt x="352" y="0"/>
                  </a:moveTo>
                  <a:cubicBezTo>
                    <a:pt x="277" y="0"/>
                    <a:pt x="176" y="26"/>
                    <a:pt x="101" y="51"/>
                  </a:cubicBezTo>
                  <a:cubicBezTo>
                    <a:pt x="26" y="101"/>
                    <a:pt x="1" y="176"/>
                    <a:pt x="51" y="251"/>
                  </a:cubicBezTo>
                  <a:cubicBezTo>
                    <a:pt x="69" y="288"/>
                    <a:pt x="128" y="311"/>
                    <a:pt x="178" y="311"/>
                  </a:cubicBezTo>
                  <a:cubicBezTo>
                    <a:pt x="196" y="311"/>
                    <a:pt x="213" y="308"/>
                    <a:pt x="226" y="301"/>
                  </a:cubicBezTo>
                  <a:lnTo>
                    <a:pt x="226" y="301"/>
                  </a:lnTo>
                  <a:cubicBezTo>
                    <a:pt x="210" y="310"/>
                    <a:pt x="204" y="312"/>
                    <a:pt x="205" y="312"/>
                  </a:cubicBezTo>
                  <a:cubicBezTo>
                    <a:pt x="207" y="312"/>
                    <a:pt x="235" y="301"/>
                    <a:pt x="251" y="301"/>
                  </a:cubicBezTo>
                  <a:cubicBezTo>
                    <a:pt x="251" y="301"/>
                    <a:pt x="277" y="276"/>
                    <a:pt x="277" y="276"/>
                  </a:cubicBezTo>
                  <a:lnTo>
                    <a:pt x="302" y="276"/>
                  </a:lnTo>
                  <a:cubicBezTo>
                    <a:pt x="377" y="276"/>
                    <a:pt x="452" y="276"/>
                    <a:pt x="527" y="301"/>
                  </a:cubicBezTo>
                  <a:lnTo>
                    <a:pt x="627" y="301"/>
                  </a:lnTo>
                  <a:cubicBezTo>
                    <a:pt x="650" y="301"/>
                    <a:pt x="692" y="321"/>
                    <a:pt x="736" y="325"/>
                  </a:cubicBezTo>
                  <a:lnTo>
                    <a:pt x="736" y="325"/>
                  </a:lnTo>
                  <a:cubicBezTo>
                    <a:pt x="667" y="294"/>
                    <a:pt x="621" y="210"/>
                    <a:pt x="678" y="126"/>
                  </a:cubicBezTo>
                  <a:cubicBezTo>
                    <a:pt x="678" y="101"/>
                    <a:pt x="703" y="76"/>
                    <a:pt x="703" y="51"/>
                  </a:cubicBezTo>
                  <a:cubicBezTo>
                    <a:pt x="678" y="51"/>
                    <a:pt x="627" y="26"/>
                    <a:pt x="602" y="26"/>
                  </a:cubicBezTo>
                  <a:cubicBezTo>
                    <a:pt x="527" y="26"/>
                    <a:pt x="427" y="0"/>
                    <a:pt x="352" y="0"/>
                  </a:cubicBezTo>
                  <a:close/>
                  <a:moveTo>
                    <a:pt x="978" y="126"/>
                  </a:moveTo>
                  <a:cubicBezTo>
                    <a:pt x="953" y="176"/>
                    <a:pt x="928" y="226"/>
                    <a:pt x="903" y="276"/>
                  </a:cubicBezTo>
                  <a:cubicBezTo>
                    <a:pt x="878" y="314"/>
                    <a:pt x="845" y="333"/>
                    <a:pt x="811" y="337"/>
                  </a:cubicBezTo>
                  <a:lnTo>
                    <a:pt x="811" y="337"/>
                  </a:lnTo>
                  <a:cubicBezTo>
                    <a:pt x="794" y="332"/>
                    <a:pt x="776" y="326"/>
                    <a:pt x="753" y="326"/>
                  </a:cubicBezTo>
                  <a:cubicBezTo>
                    <a:pt x="747" y="326"/>
                    <a:pt x="742" y="326"/>
                    <a:pt x="736" y="325"/>
                  </a:cubicBezTo>
                  <a:lnTo>
                    <a:pt x="736" y="325"/>
                  </a:lnTo>
                  <a:cubicBezTo>
                    <a:pt x="754" y="334"/>
                    <a:pt x="774" y="338"/>
                    <a:pt x="794" y="338"/>
                  </a:cubicBezTo>
                  <a:cubicBezTo>
                    <a:pt x="800" y="338"/>
                    <a:pt x="805" y="338"/>
                    <a:pt x="811" y="337"/>
                  </a:cubicBezTo>
                  <a:lnTo>
                    <a:pt x="811" y="337"/>
                  </a:lnTo>
                  <a:cubicBezTo>
                    <a:pt x="831" y="344"/>
                    <a:pt x="851" y="351"/>
                    <a:pt x="878" y="351"/>
                  </a:cubicBezTo>
                  <a:cubicBezTo>
                    <a:pt x="903" y="376"/>
                    <a:pt x="928" y="376"/>
                    <a:pt x="953" y="376"/>
                  </a:cubicBezTo>
                  <a:cubicBezTo>
                    <a:pt x="953" y="376"/>
                    <a:pt x="953" y="401"/>
                    <a:pt x="978" y="401"/>
                  </a:cubicBezTo>
                  <a:lnTo>
                    <a:pt x="1003" y="401"/>
                  </a:lnTo>
                  <a:cubicBezTo>
                    <a:pt x="1154" y="477"/>
                    <a:pt x="1279" y="552"/>
                    <a:pt x="1354" y="702"/>
                  </a:cubicBezTo>
                  <a:cubicBezTo>
                    <a:pt x="1379" y="727"/>
                    <a:pt x="1379" y="752"/>
                    <a:pt x="1404" y="802"/>
                  </a:cubicBezTo>
                  <a:cubicBezTo>
                    <a:pt x="1404" y="853"/>
                    <a:pt x="1429" y="928"/>
                    <a:pt x="1429" y="978"/>
                  </a:cubicBezTo>
                  <a:cubicBezTo>
                    <a:pt x="1429" y="1028"/>
                    <a:pt x="1429" y="1078"/>
                    <a:pt x="1404" y="1128"/>
                  </a:cubicBezTo>
                  <a:cubicBezTo>
                    <a:pt x="1404" y="1153"/>
                    <a:pt x="1404" y="1178"/>
                    <a:pt x="1379" y="1203"/>
                  </a:cubicBezTo>
                  <a:lnTo>
                    <a:pt x="1379" y="1229"/>
                  </a:lnTo>
                  <a:cubicBezTo>
                    <a:pt x="1379" y="1229"/>
                    <a:pt x="1379" y="1229"/>
                    <a:pt x="1379" y="1254"/>
                  </a:cubicBezTo>
                  <a:cubicBezTo>
                    <a:pt x="1354" y="1279"/>
                    <a:pt x="1329" y="1329"/>
                    <a:pt x="1304" y="1354"/>
                  </a:cubicBezTo>
                  <a:cubicBezTo>
                    <a:pt x="1304" y="1354"/>
                    <a:pt x="1304" y="1379"/>
                    <a:pt x="1279" y="1379"/>
                  </a:cubicBezTo>
                  <a:cubicBezTo>
                    <a:pt x="1279" y="1379"/>
                    <a:pt x="1279" y="1404"/>
                    <a:pt x="1254" y="1404"/>
                  </a:cubicBezTo>
                  <a:cubicBezTo>
                    <a:pt x="1254" y="1404"/>
                    <a:pt x="1254" y="1429"/>
                    <a:pt x="1229" y="1429"/>
                  </a:cubicBezTo>
                  <a:cubicBezTo>
                    <a:pt x="1229" y="1429"/>
                    <a:pt x="1229" y="1429"/>
                    <a:pt x="1204" y="1454"/>
                  </a:cubicBezTo>
                  <a:cubicBezTo>
                    <a:pt x="1074" y="1519"/>
                    <a:pt x="1168" y="1695"/>
                    <a:pt x="1292" y="1695"/>
                  </a:cubicBezTo>
                  <a:cubicBezTo>
                    <a:pt x="1312" y="1695"/>
                    <a:pt x="1333" y="1690"/>
                    <a:pt x="1354" y="1680"/>
                  </a:cubicBezTo>
                  <a:cubicBezTo>
                    <a:pt x="1379" y="1655"/>
                    <a:pt x="1429" y="1630"/>
                    <a:pt x="1454" y="1604"/>
                  </a:cubicBezTo>
                  <a:cubicBezTo>
                    <a:pt x="1705" y="1379"/>
                    <a:pt x="1730" y="953"/>
                    <a:pt x="1630" y="677"/>
                  </a:cubicBezTo>
                  <a:cubicBezTo>
                    <a:pt x="1530" y="376"/>
                    <a:pt x="1279" y="201"/>
                    <a:pt x="978" y="1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3289968" y="2007443"/>
              <a:ext cx="19684" cy="29700"/>
            </a:xfrm>
            <a:custGeom>
              <a:avLst/>
              <a:gdLst/>
              <a:ahLst/>
              <a:cxnLst/>
              <a:rect l="l" t="t" r="r" b="b"/>
              <a:pathLst>
                <a:path w="678" h="1023" extrusionOk="0">
                  <a:moveTo>
                    <a:pt x="377" y="1"/>
                  </a:moveTo>
                  <a:cubicBezTo>
                    <a:pt x="301" y="26"/>
                    <a:pt x="226" y="76"/>
                    <a:pt x="176" y="126"/>
                  </a:cubicBezTo>
                  <a:cubicBezTo>
                    <a:pt x="151" y="176"/>
                    <a:pt x="101" y="251"/>
                    <a:pt x="76" y="327"/>
                  </a:cubicBezTo>
                  <a:cubicBezTo>
                    <a:pt x="51" y="352"/>
                    <a:pt x="51" y="377"/>
                    <a:pt x="26" y="402"/>
                  </a:cubicBezTo>
                  <a:cubicBezTo>
                    <a:pt x="1" y="527"/>
                    <a:pt x="26" y="652"/>
                    <a:pt x="101" y="753"/>
                  </a:cubicBezTo>
                  <a:cubicBezTo>
                    <a:pt x="151" y="828"/>
                    <a:pt x="226" y="928"/>
                    <a:pt x="327" y="978"/>
                  </a:cubicBezTo>
                  <a:cubicBezTo>
                    <a:pt x="352" y="978"/>
                    <a:pt x="352" y="978"/>
                    <a:pt x="377" y="1003"/>
                  </a:cubicBezTo>
                  <a:cubicBezTo>
                    <a:pt x="402" y="1016"/>
                    <a:pt x="433" y="1022"/>
                    <a:pt x="467" y="1022"/>
                  </a:cubicBezTo>
                  <a:cubicBezTo>
                    <a:pt x="502" y="1022"/>
                    <a:pt x="540" y="1016"/>
                    <a:pt x="577" y="1003"/>
                  </a:cubicBezTo>
                  <a:cubicBezTo>
                    <a:pt x="602" y="1003"/>
                    <a:pt x="627" y="978"/>
                    <a:pt x="652" y="953"/>
                  </a:cubicBezTo>
                  <a:cubicBezTo>
                    <a:pt x="652" y="928"/>
                    <a:pt x="677" y="878"/>
                    <a:pt x="652" y="853"/>
                  </a:cubicBezTo>
                  <a:cubicBezTo>
                    <a:pt x="627" y="778"/>
                    <a:pt x="577" y="753"/>
                    <a:pt x="502" y="753"/>
                  </a:cubicBezTo>
                  <a:lnTo>
                    <a:pt x="477" y="753"/>
                  </a:lnTo>
                  <a:cubicBezTo>
                    <a:pt x="477" y="753"/>
                    <a:pt x="477" y="753"/>
                    <a:pt x="477" y="728"/>
                  </a:cubicBezTo>
                  <a:cubicBezTo>
                    <a:pt x="452" y="728"/>
                    <a:pt x="427" y="728"/>
                    <a:pt x="427" y="703"/>
                  </a:cubicBezTo>
                  <a:cubicBezTo>
                    <a:pt x="402" y="703"/>
                    <a:pt x="402" y="703"/>
                    <a:pt x="402" y="678"/>
                  </a:cubicBezTo>
                  <a:cubicBezTo>
                    <a:pt x="377" y="678"/>
                    <a:pt x="352" y="652"/>
                    <a:pt x="327" y="627"/>
                  </a:cubicBezTo>
                  <a:lnTo>
                    <a:pt x="327" y="602"/>
                  </a:lnTo>
                  <a:cubicBezTo>
                    <a:pt x="327" y="602"/>
                    <a:pt x="327" y="602"/>
                    <a:pt x="301" y="577"/>
                  </a:cubicBezTo>
                  <a:cubicBezTo>
                    <a:pt x="301" y="552"/>
                    <a:pt x="301" y="552"/>
                    <a:pt x="301" y="552"/>
                  </a:cubicBezTo>
                  <a:cubicBezTo>
                    <a:pt x="301" y="552"/>
                    <a:pt x="301" y="527"/>
                    <a:pt x="301" y="527"/>
                  </a:cubicBezTo>
                  <a:cubicBezTo>
                    <a:pt x="301" y="502"/>
                    <a:pt x="301" y="502"/>
                    <a:pt x="301" y="502"/>
                  </a:cubicBezTo>
                  <a:cubicBezTo>
                    <a:pt x="301" y="502"/>
                    <a:pt x="301" y="477"/>
                    <a:pt x="301" y="477"/>
                  </a:cubicBezTo>
                  <a:cubicBezTo>
                    <a:pt x="301" y="477"/>
                    <a:pt x="301" y="452"/>
                    <a:pt x="301" y="427"/>
                  </a:cubicBezTo>
                  <a:cubicBezTo>
                    <a:pt x="301" y="427"/>
                    <a:pt x="327" y="427"/>
                    <a:pt x="327" y="402"/>
                  </a:cubicBezTo>
                  <a:cubicBezTo>
                    <a:pt x="327" y="402"/>
                    <a:pt x="327" y="377"/>
                    <a:pt x="352" y="377"/>
                  </a:cubicBezTo>
                  <a:cubicBezTo>
                    <a:pt x="352" y="352"/>
                    <a:pt x="352" y="352"/>
                    <a:pt x="352" y="352"/>
                  </a:cubicBezTo>
                  <a:lnTo>
                    <a:pt x="377" y="352"/>
                  </a:lnTo>
                  <a:cubicBezTo>
                    <a:pt x="377" y="327"/>
                    <a:pt x="402" y="327"/>
                    <a:pt x="402" y="302"/>
                  </a:cubicBezTo>
                  <a:cubicBezTo>
                    <a:pt x="402" y="302"/>
                    <a:pt x="427" y="302"/>
                    <a:pt x="427" y="277"/>
                  </a:cubicBezTo>
                  <a:lnTo>
                    <a:pt x="452" y="277"/>
                  </a:lnTo>
                  <a:cubicBezTo>
                    <a:pt x="502" y="251"/>
                    <a:pt x="552" y="176"/>
                    <a:pt x="527" y="101"/>
                  </a:cubicBezTo>
                  <a:cubicBezTo>
                    <a:pt x="527" y="26"/>
                    <a:pt x="452" y="1"/>
                    <a:pt x="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3319262" y="1956520"/>
              <a:ext cx="18755" cy="24532"/>
            </a:xfrm>
            <a:custGeom>
              <a:avLst/>
              <a:gdLst/>
              <a:ahLst/>
              <a:cxnLst/>
              <a:rect l="l" t="t" r="r" b="b"/>
              <a:pathLst>
                <a:path w="646" h="845" extrusionOk="0">
                  <a:moveTo>
                    <a:pt x="420" y="0"/>
                  </a:moveTo>
                  <a:cubicBezTo>
                    <a:pt x="320" y="176"/>
                    <a:pt x="220" y="376"/>
                    <a:pt x="120" y="552"/>
                  </a:cubicBezTo>
                  <a:cubicBezTo>
                    <a:pt x="94" y="577"/>
                    <a:pt x="69" y="602"/>
                    <a:pt x="69" y="627"/>
                  </a:cubicBezTo>
                  <a:cubicBezTo>
                    <a:pt x="0" y="748"/>
                    <a:pt x="97" y="844"/>
                    <a:pt x="189" y="844"/>
                  </a:cubicBezTo>
                  <a:cubicBezTo>
                    <a:pt x="231" y="844"/>
                    <a:pt x="271" y="824"/>
                    <a:pt x="295" y="777"/>
                  </a:cubicBezTo>
                  <a:cubicBezTo>
                    <a:pt x="320" y="727"/>
                    <a:pt x="345" y="677"/>
                    <a:pt x="370" y="627"/>
                  </a:cubicBezTo>
                  <a:cubicBezTo>
                    <a:pt x="470" y="452"/>
                    <a:pt x="546" y="301"/>
                    <a:pt x="646" y="126"/>
                  </a:cubicBezTo>
                  <a:lnTo>
                    <a:pt x="646" y="126"/>
                  </a:lnTo>
                  <a:cubicBezTo>
                    <a:pt x="622" y="157"/>
                    <a:pt x="586" y="171"/>
                    <a:pt x="550" y="171"/>
                  </a:cubicBezTo>
                  <a:cubicBezTo>
                    <a:pt x="469" y="171"/>
                    <a:pt x="386" y="104"/>
                    <a:pt x="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3338714" y="1893809"/>
              <a:ext cx="62623" cy="107478"/>
            </a:xfrm>
            <a:custGeom>
              <a:avLst/>
              <a:gdLst/>
              <a:ahLst/>
              <a:cxnLst/>
              <a:rect l="l" t="t" r="r" b="b"/>
              <a:pathLst>
                <a:path w="2157" h="3702" extrusionOk="0">
                  <a:moveTo>
                    <a:pt x="1429" y="1"/>
                  </a:moveTo>
                  <a:cubicBezTo>
                    <a:pt x="1309" y="1"/>
                    <a:pt x="1187" y="47"/>
                    <a:pt x="1079" y="155"/>
                  </a:cubicBezTo>
                  <a:cubicBezTo>
                    <a:pt x="728" y="506"/>
                    <a:pt x="452" y="957"/>
                    <a:pt x="201" y="1384"/>
                  </a:cubicBezTo>
                  <a:cubicBezTo>
                    <a:pt x="151" y="1684"/>
                    <a:pt x="101" y="1960"/>
                    <a:pt x="1" y="2236"/>
                  </a:cubicBezTo>
                  <a:cubicBezTo>
                    <a:pt x="327" y="1684"/>
                    <a:pt x="653" y="1133"/>
                    <a:pt x="1028" y="632"/>
                  </a:cubicBezTo>
                  <a:cubicBezTo>
                    <a:pt x="1129" y="506"/>
                    <a:pt x="1229" y="306"/>
                    <a:pt x="1379" y="256"/>
                  </a:cubicBezTo>
                  <a:cubicBezTo>
                    <a:pt x="1398" y="252"/>
                    <a:pt x="1416" y="250"/>
                    <a:pt x="1434" y="250"/>
                  </a:cubicBezTo>
                  <a:cubicBezTo>
                    <a:pt x="1636" y="250"/>
                    <a:pt x="1807" y="496"/>
                    <a:pt x="1830" y="657"/>
                  </a:cubicBezTo>
                  <a:cubicBezTo>
                    <a:pt x="1881" y="907"/>
                    <a:pt x="1780" y="1183"/>
                    <a:pt x="1680" y="1434"/>
                  </a:cubicBezTo>
                  <a:cubicBezTo>
                    <a:pt x="1580" y="1709"/>
                    <a:pt x="1429" y="2010"/>
                    <a:pt x="1304" y="2286"/>
                  </a:cubicBezTo>
                  <a:cubicBezTo>
                    <a:pt x="1104" y="2662"/>
                    <a:pt x="903" y="3038"/>
                    <a:pt x="678" y="3414"/>
                  </a:cubicBezTo>
                  <a:cubicBezTo>
                    <a:pt x="678" y="3439"/>
                    <a:pt x="653" y="3464"/>
                    <a:pt x="653" y="3489"/>
                  </a:cubicBezTo>
                  <a:cubicBezTo>
                    <a:pt x="582" y="3595"/>
                    <a:pt x="674" y="3701"/>
                    <a:pt x="769" y="3701"/>
                  </a:cubicBezTo>
                  <a:cubicBezTo>
                    <a:pt x="809" y="3701"/>
                    <a:pt x="849" y="3683"/>
                    <a:pt x="878" y="3639"/>
                  </a:cubicBezTo>
                  <a:cubicBezTo>
                    <a:pt x="903" y="3589"/>
                    <a:pt x="928" y="3539"/>
                    <a:pt x="953" y="3489"/>
                  </a:cubicBezTo>
                  <a:cubicBezTo>
                    <a:pt x="1154" y="3138"/>
                    <a:pt x="1329" y="2787"/>
                    <a:pt x="1505" y="2461"/>
                  </a:cubicBezTo>
                  <a:cubicBezTo>
                    <a:pt x="1655" y="2160"/>
                    <a:pt x="1805" y="1860"/>
                    <a:pt x="1931" y="1534"/>
                  </a:cubicBezTo>
                  <a:cubicBezTo>
                    <a:pt x="2031" y="1258"/>
                    <a:pt x="2156" y="983"/>
                    <a:pt x="2106" y="682"/>
                  </a:cubicBezTo>
                  <a:cubicBezTo>
                    <a:pt x="2070" y="335"/>
                    <a:pt x="1753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3288168" y="1878422"/>
              <a:ext cx="62217" cy="101585"/>
            </a:xfrm>
            <a:custGeom>
              <a:avLst/>
              <a:gdLst/>
              <a:ahLst/>
              <a:cxnLst/>
              <a:rect l="l" t="t" r="r" b="b"/>
              <a:pathLst>
                <a:path w="2143" h="3499" extrusionOk="0">
                  <a:moveTo>
                    <a:pt x="1449" y="1"/>
                  </a:moveTo>
                  <a:cubicBezTo>
                    <a:pt x="1194" y="1"/>
                    <a:pt x="997" y="180"/>
                    <a:pt x="840" y="360"/>
                  </a:cubicBezTo>
                  <a:cubicBezTo>
                    <a:pt x="489" y="861"/>
                    <a:pt x="338" y="1437"/>
                    <a:pt x="213" y="2039"/>
                  </a:cubicBezTo>
                  <a:cubicBezTo>
                    <a:pt x="138" y="2440"/>
                    <a:pt x="88" y="2866"/>
                    <a:pt x="13" y="3267"/>
                  </a:cubicBezTo>
                  <a:cubicBezTo>
                    <a:pt x="13" y="3317"/>
                    <a:pt x="13" y="3342"/>
                    <a:pt x="13" y="3367"/>
                  </a:cubicBezTo>
                  <a:cubicBezTo>
                    <a:pt x="0" y="3455"/>
                    <a:pt x="63" y="3499"/>
                    <a:pt x="132" y="3499"/>
                  </a:cubicBezTo>
                  <a:cubicBezTo>
                    <a:pt x="201" y="3499"/>
                    <a:pt x="276" y="3455"/>
                    <a:pt x="288" y="3367"/>
                  </a:cubicBezTo>
                  <a:cubicBezTo>
                    <a:pt x="288" y="3317"/>
                    <a:pt x="288" y="3267"/>
                    <a:pt x="313" y="3217"/>
                  </a:cubicBezTo>
                  <a:cubicBezTo>
                    <a:pt x="338" y="2941"/>
                    <a:pt x="389" y="2690"/>
                    <a:pt x="414" y="2415"/>
                  </a:cubicBezTo>
                  <a:cubicBezTo>
                    <a:pt x="514" y="1939"/>
                    <a:pt x="589" y="1437"/>
                    <a:pt x="790" y="986"/>
                  </a:cubicBezTo>
                  <a:cubicBezTo>
                    <a:pt x="915" y="761"/>
                    <a:pt x="1065" y="385"/>
                    <a:pt x="1341" y="284"/>
                  </a:cubicBezTo>
                  <a:cubicBezTo>
                    <a:pt x="1382" y="269"/>
                    <a:pt x="1420" y="262"/>
                    <a:pt x="1456" y="262"/>
                  </a:cubicBezTo>
                  <a:cubicBezTo>
                    <a:pt x="1598" y="262"/>
                    <a:pt x="1702" y="370"/>
                    <a:pt x="1742" y="510"/>
                  </a:cubicBezTo>
                  <a:cubicBezTo>
                    <a:pt x="1867" y="911"/>
                    <a:pt x="1767" y="1362"/>
                    <a:pt x="1717" y="1763"/>
                  </a:cubicBezTo>
                  <a:cubicBezTo>
                    <a:pt x="1642" y="2064"/>
                    <a:pt x="1592" y="2390"/>
                    <a:pt x="1491" y="2690"/>
                  </a:cubicBezTo>
                  <a:cubicBezTo>
                    <a:pt x="1457" y="2794"/>
                    <a:pt x="1540" y="2861"/>
                    <a:pt x="1621" y="2861"/>
                  </a:cubicBezTo>
                  <a:cubicBezTo>
                    <a:pt x="1657" y="2861"/>
                    <a:pt x="1693" y="2847"/>
                    <a:pt x="1717" y="2816"/>
                  </a:cubicBezTo>
                  <a:cubicBezTo>
                    <a:pt x="1742" y="2816"/>
                    <a:pt x="1742" y="2791"/>
                    <a:pt x="1742" y="2766"/>
                  </a:cubicBezTo>
                  <a:cubicBezTo>
                    <a:pt x="1842" y="2490"/>
                    <a:pt x="1892" y="2214"/>
                    <a:pt x="1942" y="1914"/>
                  </a:cubicBezTo>
                  <a:cubicBezTo>
                    <a:pt x="1942" y="1888"/>
                    <a:pt x="1967" y="1863"/>
                    <a:pt x="1967" y="1838"/>
                  </a:cubicBezTo>
                  <a:cubicBezTo>
                    <a:pt x="2043" y="1387"/>
                    <a:pt x="2143" y="861"/>
                    <a:pt x="1993" y="410"/>
                  </a:cubicBezTo>
                  <a:cubicBezTo>
                    <a:pt x="1942" y="209"/>
                    <a:pt x="1767" y="59"/>
                    <a:pt x="1541" y="9"/>
                  </a:cubicBezTo>
                  <a:cubicBezTo>
                    <a:pt x="1510" y="3"/>
                    <a:pt x="1479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2849023" y="2005265"/>
              <a:ext cx="441700" cy="427155"/>
            </a:xfrm>
            <a:custGeom>
              <a:avLst/>
              <a:gdLst/>
              <a:ahLst/>
              <a:cxnLst/>
              <a:rect l="l" t="t" r="r" b="b"/>
              <a:pathLst>
                <a:path w="15214" h="14713" extrusionOk="0">
                  <a:moveTo>
                    <a:pt x="26" y="1"/>
                  </a:moveTo>
                  <a:cubicBezTo>
                    <a:pt x="1" y="1"/>
                    <a:pt x="1" y="26"/>
                    <a:pt x="1" y="26"/>
                  </a:cubicBezTo>
                  <a:cubicBezTo>
                    <a:pt x="26" y="126"/>
                    <a:pt x="26" y="226"/>
                    <a:pt x="26" y="352"/>
                  </a:cubicBezTo>
                  <a:cubicBezTo>
                    <a:pt x="26" y="402"/>
                    <a:pt x="26" y="427"/>
                    <a:pt x="26" y="477"/>
                  </a:cubicBezTo>
                  <a:cubicBezTo>
                    <a:pt x="1630" y="2006"/>
                    <a:pt x="2958" y="4913"/>
                    <a:pt x="3785" y="8672"/>
                  </a:cubicBezTo>
                  <a:cubicBezTo>
                    <a:pt x="3804" y="8666"/>
                    <a:pt x="3823" y="8663"/>
                    <a:pt x="3841" y="8663"/>
                  </a:cubicBezTo>
                  <a:cubicBezTo>
                    <a:pt x="3895" y="8663"/>
                    <a:pt x="3942" y="8691"/>
                    <a:pt x="3961" y="8748"/>
                  </a:cubicBezTo>
                  <a:cubicBezTo>
                    <a:pt x="4136" y="9625"/>
                    <a:pt x="4286" y="10477"/>
                    <a:pt x="4437" y="11354"/>
                  </a:cubicBezTo>
                  <a:cubicBezTo>
                    <a:pt x="4537" y="12131"/>
                    <a:pt x="4637" y="12933"/>
                    <a:pt x="4712" y="13735"/>
                  </a:cubicBezTo>
                  <a:cubicBezTo>
                    <a:pt x="5414" y="14236"/>
                    <a:pt x="6166" y="14587"/>
                    <a:pt x="6868" y="14637"/>
                  </a:cubicBezTo>
                  <a:cubicBezTo>
                    <a:pt x="7330" y="14677"/>
                    <a:pt x="7749" y="14712"/>
                    <a:pt x="8148" y="14712"/>
                  </a:cubicBezTo>
                  <a:cubicBezTo>
                    <a:pt x="9525" y="14712"/>
                    <a:pt x="10652" y="14288"/>
                    <a:pt x="12382" y="12131"/>
                  </a:cubicBezTo>
                  <a:cubicBezTo>
                    <a:pt x="13610" y="10602"/>
                    <a:pt x="14612" y="8597"/>
                    <a:pt x="15214" y="7118"/>
                  </a:cubicBezTo>
                  <a:lnTo>
                    <a:pt x="11429" y="4712"/>
                  </a:lnTo>
                  <a:cubicBezTo>
                    <a:pt x="10677" y="5590"/>
                    <a:pt x="9775" y="6592"/>
                    <a:pt x="9224" y="6993"/>
                  </a:cubicBezTo>
                  <a:cubicBezTo>
                    <a:pt x="9060" y="7119"/>
                    <a:pt x="8876" y="7176"/>
                    <a:pt x="8678" y="7176"/>
                  </a:cubicBezTo>
                  <a:cubicBezTo>
                    <a:pt x="7699" y="7176"/>
                    <a:pt x="6386" y="5793"/>
                    <a:pt x="5489" y="4687"/>
                  </a:cubicBezTo>
                  <a:cubicBezTo>
                    <a:pt x="5389" y="4738"/>
                    <a:pt x="5264" y="4738"/>
                    <a:pt x="5139" y="4738"/>
                  </a:cubicBezTo>
                  <a:cubicBezTo>
                    <a:pt x="4938" y="4687"/>
                    <a:pt x="4763" y="4562"/>
                    <a:pt x="4637" y="4387"/>
                  </a:cubicBezTo>
                  <a:cubicBezTo>
                    <a:pt x="4587" y="4399"/>
                    <a:pt x="4543" y="4405"/>
                    <a:pt x="4499" y="4405"/>
                  </a:cubicBezTo>
                  <a:cubicBezTo>
                    <a:pt x="4456" y="4405"/>
                    <a:pt x="4412" y="4399"/>
                    <a:pt x="4362" y="4387"/>
                  </a:cubicBezTo>
                  <a:cubicBezTo>
                    <a:pt x="4211" y="4362"/>
                    <a:pt x="4061" y="4261"/>
                    <a:pt x="3961" y="4136"/>
                  </a:cubicBezTo>
                  <a:cubicBezTo>
                    <a:pt x="3835" y="4011"/>
                    <a:pt x="3735" y="3835"/>
                    <a:pt x="3660" y="3660"/>
                  </a:cubicBezTo>
                  <a:cubicBezTo>
                    <a:pt x="3409" y="3660"/>
                    <a:pt x="3159" y="3585"/>
                    <a:pt x="3008" y="3334"/>
                  </a:cubicBezTo>
                  <a:cubicBezTo>
                    <a:pt x="2933" y="3209"/>
                    <a:pt x="2883" y="3033"/>
                    <a:pt x="2858" y="2883"/>
                  </a:cubicBezTo>
                  <a:cubicBezTo>
                    <a:pt x="2843" y="2884"/>
                    <a:pt x="2828" y="2884"/>
                    <a:pt x="2813" y="2884"/>
                  </a:cubicBezTo>
                  <a:cubicBezTo>
                    <a:pt x="2478" y="2884"/>
                    <a:pt x="2151" y="2617"/>
                    <a:pt x="2031" y="2281"/>
                  </a:cubicBezTo>
                  <a:cubicBezTo>
                    <a:pt x="1930" y="2031"/>
                    <a:pt x="1956" y="1780"/>
                    <a:pt x="2031" y="1529"/>
                  </a:cubicBezTo>
                  <a:cubicBezTo>
                    <a:pt x="2081" y="1429"/>
                    <a:pt x="2131" y="1304"/>
                    <a:pt x="2181" y="1204"/>
                  </a:cubicBezTo>
                  <a:cubicBezTo>
                    <a:pt x="1204" y="452"/>
                    <a:pt x="402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2985824" y="2211919"/>
              <a:ext cx="310735" cy="226337"/>
            </a:xfrm>
            <a:custGeom>
              <a:avLst/>
              <a:gdLst/>
              <a:ahLst/>
              <a:cxnLst/>
              <a:rect l="l" t="t" r="r" b="b"/>
              <a:pathLst>
                <a:path w="10703" h="7796" extrusionOk="0">
                  <a:moveTo>
                    <a:pt x="10502" y="0"/>
                  </a:moveTo>
                  <a:cubicBezTo>
                    <a:pt x="9900" y="1479"/>
                    <a:pt x="8898" y="3484"/>
                    <a:pt x="7670" y="5013"/>
                  </a:cubicBezTo>
                  <a:cubicBezTo>
                    <a:pt x="5940" y="7170"/>
                    <a:pt x="4813" y="7594"/>
                    <a:pt x="3436" y="7594"/>
                  </a:cubicBezTo>
                  <a:cubicBezTo>
                    <a:pt x="3037" y="7594"/>
                    <a:pt x="2618" y="7559"/>
                    <a:pt x="2156" y="7519"/>
                  </a:cubicBezTo>
                  <a:cubicBezTo>
                    <a:pt x="1454" y="7469"/>
                    <a:pt x="702" y="7118"/>
                    <a:pt x="0" y="6617"/>
                  </a:cubicBezTo>
                  <a:lnTo>
                    <a:pt x="0" y="6617"/>
                  </a:lnTo>
                  <a:cubicBezTo>
                    <a:pt x="0" y="6717"/>
                    <a:pt x="26" y="6793"/>
                    <a:pt x="26" y="6893"/>
                  </a:cubicBezTo>
                  <a:cubicBezTo>
                    <a:pt x="727" y="7369"/>
                    <a:pt x="1429" y="7670"/>
                    <a:pt x="2131" y="7745"/>
                  </a:cubicBezTo>
                  <a:cubicBezTo>
                    <a:pt x="2582" y="7770"/>
                    <a:pt x="3008" y="7795"/>
                    <a:pt x="3409" y="7795"/>
                  </a:cubicBezTo>
                  <a:cubicBezTo>
                    <a:pt x="4813" y="7795"/>
                    <a:pt x="6041" y="7369"/>
                    <a:pt x="7820" y="5163"/>
                  </a:cubicBezTo>
                  <a:cubicBezTo>
                    <a:pt x="9073" y="3610"/>
                    <a:pt x="10076" y="1605"/>
                    <a:pt x="10702" y="126"/>
                  </a:cubicBezTo>
                  <a:lnTo>
                    <a:pt x="105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2846845" y="1999343"/>
              <a:ext cx="68430" cy="40878"/>
            </a:xfrm>
            <a:custGeom>
              <a:avLst/>
              <a:gdLst/>
              <a:ahLst/>
              <a:cxnLst/>
              <a:rect l="l" t="t" r="r" b="b"/>
              <a:pathLst>
                <a:path w="2357" h="1408" extrusionOk="0">
                  <a:moveTo>
                    <a:pt x="72" y="0"/>
                  </a:moveTo>
                  <a:cubicBezTo>
                    <a:pt x="47" y="0"/>
                    <a:pt x="23" y="2"/>
                    <a:pt x="0" y="4"/>
                  </a:cubicBezTo>
                  <a:cubicBezTo>
                    <a:pt x="26" y="79"/>
                    <a:pt x="51" y="155"/>
                    <a:pt x="76" y="230"/>
                  </a:cubicBezTo>
                  <a:cubicBezTo>
                    <a:pt x="76" y="230"/>
                    <a:pt x="76" y="205"/>
                    <a:pt x="101" y="205"/>
                  </a:cubicBezTo>
                  <a:cubicBezTo>
                    <a:pt x="477" y="205"/>
                    <a:pt x="1279" y="656"/>
                    <a:pt x="2256" y="1408"/>
                  </a:cubicBezTo>
                  <a:cubicBezTo>
                    <a:pt x="2281" y="1358"/>
                    <a:pt x="2331" y="1282"/>
                    <a:pt x="2356" y="1232"/>
                  </a:cubicBezTo>
                  <a:cubicBezTo>
                    <a:pt x="1380" y="447"/>
                    <a:pt x="540" y="0"/>
                    <a:pt x="7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3008382" y="2094047"/>
              <a:ext cx="205231" cy="119556"/>
            </a:xfrm>
            <a:custGeom>
              <a:avLst/>
              <a:gdLst/>
              <a:ahLst/>
              <a:cxnLst/>
              <a:rect l="l" t="t" r="r" b="b"/>
              <a:pathLst>
                <a:path w="7069" h="4118" extrusionOk="0">
                  <a:moveTo>
                    <a:pt x="7068" y="0"/>
                  </a:moveTo>
                  <a:cubicBezTo>
                    <a:pt x="7018" y="50"/>
                    <a:pt x="4612" y="3008"/>
                    <a:pt x="3609" y="3760"/>
                  </a:cubicBezTo>
                  <a:cubicBezTo>
                    <a:pt x="3488" y="3852"/>
                    <a:pt x="3349" y="3894"/>
                    <a:pt x="3198" y="3894"/>
                  </a:cubicBezTo>
                  <a:cubicBezTo>
                    <a:pt x="2283" y="3894"/>
                    <a:pt x="907" y="2386"/>
                    <a:pt x="176" y="1504"/>
                  </a:cubicBezTo>
                  <a:cubicBezTo>
                    <a:pt x="126" y="1554"/>
                    <a:pt x="76" y="1604"/>
                    <a:pt x="0" y="1629"/>
                  </a:cubicBezTo>
                  <a:cubicBezTo>
                    <a:pt x="897" y="2735"/>
                    <a:pt x="2210" y="4118"/>
                    <a:pt x="3189" y="4118"/>
                  </a:cubicBezTo>
                  <a:cubicBezTo>
                    <a:pt x="3387" y="4118"/>
                    <a:pt x="3571" y="4061"/>
                    <a:pt x="3735" y="3935"/>
                  </a:cubicBezTo>
                  <a:cubicBezTo>
                    <a:pt x="4286" y="3534"/>
                    <a:pt x="5188" y="2532"/>
                    <a:pt x="5940" y="1654"/>
                  </a:cubicBezTo>
                  <a:lnTo>
                    <a:pt x="5765" y="1554"/>
                  </a:lnTo>
                  <a:lnTo>
                    <a:pt x="5865" y="1454"/>
                  </a:lnTo>
                  <a:cubicBezTo>
                    <a:pt x="6542" y="677"/>
                    <a:pt x="7068" y="1"/>
                    <a:pt x="70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3185190" y="2099853"/>
              <a:ext cx="126640" cy="106259"/>
            </a:xfrm>
            <a:custGeom>
              <a:avLst/>
              <a:gdLst/>
              <a:ahLst/>
              <a:cxnLst/>
              <a:rect l="l" t="t" r="r" b="b"/>
              <a:pathLst>
                <a:path w="4362" h="3660" extrusionOk="0">
                  <a:moveTo>
                    <a:pt x="1078" y="1"/>
                  </a:moveTo>
                  <a:cubicBezTo>
                    <a:pt x="953" y="201"/>
                    <a:pt x="527" y="728"/>
                    <a:pt x="1" y="1304"/>
                  </a:cubicBezTo>
                  <a:lnTo>
                    <a:pt x="3735" y="3660"/>
                  </a:lnTo>
                  <a:cubicBezTo>
                    <a:pt x="4086" y="2833"/>
                    <a:pt x="4311" y="2181"/>
                    <a:pt x="4362" y="1981"/>
                  </a:cubicBezTo>
                  <a:lnTo>
                    <a:pt x="10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3175726" y="2091869"/>
              <a:ext cx="144117" cy="123707"/>
            </a:xfrm>
            <a:custGeom>
              <a:avLst/>
              <a:gdLst/>
              <a:ahLst/>
              <a:cxnLst/>
              <a:rect l="l" t="t" r="r" b="b"/>
              <a:pathLst>
                <a:path w="4964" h="4261" extrusionOk="0">
                  <a:moveTo>
                    <a:pt x="1404" y="276"/>
                  </a:moveTo>
                  <a:lnTo>
                    <a:pt x="4688" y="2256"/>
                  </a:lnTo>
                  <a:cubicBezTo>
                    <a:pt x="4637" y="2456"/>
                    <a:pt x="4412" y="3108"/>
                    <a:pt x="4061" y="3935"/>
                  </a:cubicBezTo>
                  <a:lnTo>
                    <a:pt x="327" y="1579"/>
                  </a:lnTo>
                  <a:cubicBezTo>
                    <a:pt x="853" y="1003"/>
                    <a:pt x="1279" y="476"/>
                    <a:pt x="1404" y="276"/>
                  </a:cubicBezTo>
                  <a:close/>
                  <a:moveTo>
                    <a:pt x="1354" y="0"/>
                  </a:moveTo>
                  <a:lnTo>
                    <a:pt x="1304" y="75"/>
                  </a:lnTo>
                  <a:cubicBezTo>
                    <a:pt x="1304" y="75"/>
                    <a:pt x="778" y="752"/>
                    <a:pt x="101" y="1529"/>
                  </a:cubicBezTo>
                  <a:lnTo>
                    <a:pt x="1" y="1629"/>
                  </a:lnTo>
                  <a:lnTo>
                    <a:pt x="176" y="1729"/>
                  </a:lnTo>
                  <a:lnTo>
                    <a:pt x="3961" y="4135"/>
                  </a:lnTo>
                  <a:lnTo>
                    <a:pt x="4161" y="4261"/>
                  </a:lnTo>
                  <a:lnTo>
                    <a:pt x="4211" y="4135"/>
                  </a:lnTo>
                  <a:cubicBezTo>
                    <a:pt x="4663" y="3033"/>
                    <a:pt x="4938" y="2231"/>
                    <a:pt x="4938" y="2231"/>
                  </a:cubicBezTo>
                  <a:lnTo>
                    <a:pt x="4963" y="2156"/>
                  </a:lnTo>
                  <a:lnTo>
                    <a:pt x="4512" y="1880"/>
                  </a:lnTo>
                  <a:lnTo>
                    <a:pt x="4262" y="1729"/>
                  </a:lnTo>
                  <a:lnTo>
                    <a:pt x="1855" y="301"/>
                  </a:lnTo>
                  <a:lnTo>
                    <a:pt x="1630" y="151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2379712" y="2003814"/>
              <a:ext cx="302722" cy="253976"/>
            </a:xfrm>
            <a:custGeom>
              <a:avLst/>
              <a:gdLst/>
              <a:ahLst/>
              <a:cxnLst/>
              <a:rect l="l" t="t" r="r" b="b"/>
              <a:pathLst>
                <a:path w="10427" h="8748" extrusionOk="0">
                  <a:moveTo>
                    <a:pt x="10251" y="1"/>
                  </a:moveTo>
                  <a:lnTo>
                    <a:pt x="10251" y="1"/>
                  </a:lnTo>
                  <a:cubicBezTo>
                    <a:pt x="8196" y="577"/>
                    <a:pt x="6466" y="1930"/>
                    <a:pt x="4862" y="3259"/>
                  </a:cubicBezTo>
                  <a:cubicBezTo>
                    <a:pt x="3008" y="4813"/>
                    <a:pt x="1253" y="6592"/>
                    <a:pt x="0" y="8647"/>
                  </a:cubicBezTo>
                  <a:cubicBezTo>
                    <a:pt x="877" y="8321"/>
                    <a:pt x="1780" y="8071"/>
                    <a:pt x="2707" y="7971"/>
                  </a:cubicBezTo>
                  <a:cubicBezTo>
                    <a:pt x="3056" y="7927"/>
                    <a:pt x="3417" y="7900"/>
                    <a:pt x="3778" y="7900"/>
                  </a:cubicBezTo>
                  <a:cubicBezTo>
                    <a:pt x="4659" y="7900"/>
                    <a:pt x="5544" y="8060"/>
                    <a:pt x="6291" y="8522"/>
                  </a:cubicBezTo>
                  <a:cubicBezTo>
                    <a:pt x="6416" y="8597"/>
                    <a:pt x="6516" y="8672"/>
                    <a:pt x="6617" y="8747"/>
                  </a:cubicBezTo>
                  <a:cubicBezTo>
                    <a:pt x="6642" y="8697"/>
                    <a:pt x="6642" y="8647"/>
                    <a:pt x="6667" y="8597"/>
                  </a:cubicBezTo>
                  <a:cubicBezTo>
                    <a:pt x="6686" y="8541"/>
                    <a:pt x="6733" y="8512"/>
                    <a:pt x="6787" y="8512"/>
                  </a:cubicBezTo>
                  <a:cubicBezTo>
                    <a:pt x="6805" y="8512"/>
                    <a:pt x="6823" y="8516"/>
                    <a:pt x="6842" y="8522"/>
                  </a:cubicBezTo>
                  <a:cubicBezTo>
                    <a:pt x="7745" y="5214"/>
                    <a:pt x="8973" y="2607"/>
                    <a:pt x="10426" y="1003"/>
                  </a:cubicBezTo>
                  <a:cubicBezTo>
                    <a:pt x="10276" y="777"/>
                    <a:pt x="10201" y="502"/>
                    <a:pt x="10201" y="251"/>
                  </a:cubicBezTo>
                  <a:cubicBezTo>
                    <a:pt x="10201" y="176"/>
                    <a:pt x="10226" y="76"/>
                    <a:pt x="10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2578353" y="2019085"/>
              <a:ext cx="404597" cy="471546"/>
            </a:xfrm>
            <a:custGeom>
              <a:avLst/>
              <a:gdLst/>
              <a:ahLst/>
              <a:cxnLst/>
              <a:rect l="l" t="t" r="r" b="b"/>
              <a:pathLst>
                <a:path w="13936" h="16242" extrusionOk="0">
                  <a:moveTo>
                    <a:pt x="2156" y="5490"/>
                  </a:moveTo>
                  <a:cubicBezTo>
                    <a:pt x="2933" y="5490"/>
                    <a:pt x="3559" y="6116"/>
                    <a:pt x="3559" y="6893"/>
                  </a:cubicBezTo>
                  <a:cubicBezTo>
                    <a:pt x="3559" y="7645"/>
                    <a:pt x="2933" y="8297"/>
                    <a:pt x="2156" y="8297"/>
                  </a:cubicBezTo>
                  <a:cubicBezTo>
                    <a:pt x="1404" y="8297"/>
                    <a:pt x="752" y="7645"/>
                    <a:pt x="752" y="6893"/>
                  </a:cubicBezTo>
                  <a:cubicBezTo>
                    <a:pt x="752" y="6116"/>
                    <a:pt x="1404" y="5490"/>
                    <a:pt x="2156" y="5490"/>
                  </a:cubicBezTo>
                  <a:close/>
                  <a:moveTo>
                    <a:pt x="9349" y="1"/>
                  </a:moveTo>
                  <a:cubicBezTo>
                    <a:pt x="9274" y="477"/>
                    <a:pt x="8973" y="903"/>
                    <a:pt x="8421" y="1229"/>
                  </a:cubicBezTo>
                  <a:cubicBezTo>
                    <a:pt x="7870" y="1555"/>
                    <a:pt x="7168" y="1730"/>
                    <a:pt x="6441" y="1730"/>
                  </a:cubicBezTo>
                  <a:lnTo>
                    <a:pt x="6316" y="1730"/>
                  </a:lnTo>
                  <a:cubicBezTo>
                    <a:pt x="5514" y="1730"/>
                    <a:pt x="4787" y="1505"/>
                    <a:pt x="4236" y="1129"/>
                  </a:cubicBezTo>
                  <a:cubicBezTo>
                    <a:pt x="3935" y="953"/>
                    <a:pt x="3735" y="728"/>
                    <a:pt x="3584" y="477"/>
                  </a:cubicBezTo>
                  <a:cubicBezTo>
                    <a:pt x="2131" y="2081"/>
                    <a:pt x="903" y="4688"/>
                    <a:pt x="0" y="7996"/>
                  </a:cubicBezTo>
                  <a:cubicBezTo>
                    <a:pt x="50" y="7996"/>
                    <a:pt x="101" y="8071"/>
                    <a:pt x="75" y="8146"/>
                  </a:cubicBezTo>
                  <a:cubicBezTo>
                    <a:pt x="50" y="8247"/>
                    <a:pt x="50" y="8347"/>
                    <a:pt x="25" y="8422"/>
                  </a:cubicBezTo>
                  <a:cubicBezTo>
                    <a:pt x="802" y="9174"/>
                    <a:pt x="1153" y="10252"/>
                    <a:pt x="1153" y="11329"/>
                  </a:cubicBezTo>
                  <a:cubicBezTo>
                    <a:pt x="1153" y="11555"/>
                    <a:pt x="1128" y="11780"/>
                    <a:pt x="1103" y="11981"/>
                  </a:cubicBezTo>
                  <a:cubicBezTo>
                    <a:pt x="1414" y="11898"/>
                    <a:pt x="1743" y="11849"/>
                    <a:pt x="2075" y="11849"/>
                  </a:cubicBezTo>
                  <a:cubicBezTo>
                    <a:pt x="2143" y="11849"/>
                    <a:pt x="2212" y="11851"/>
                    <a:pt x="2281" y="11856"/>
                  </a:cubicBezTo>
                  <a:cubicBezTo>
                    <a:pt x="4512" y="11931"/>
                    <a:pt x="6241" y="13760"/>
                    <a:pt x="6166" y="15991"/>
                  </a:cubicBezTo>
                  <a:cubicBezTo>
                    <a:pt x="6166" y="16066"/>
                    <a:pt x="6166" y="16141"/>
                    <a:pt x="6141" y="16242"/>
                  </a:cubicBezTo>
                  <a:cubicBezTo>
                    <a:pt x="6567" y="16066"/>
                    <a:pt x="7018" y="15941"/>
                    <a:pt x="7469" y="15841"/>
                  </a:cubicBezTo>
                  <a:cubicBezTo>
                    <a:pt x="7469" y="15841"/>
                    <a:pt x="8221" y="15640"/>
                    <a:pt x="8948" y="15565"/>
                  </a:cubicBezTo>
                  <a:cubicBezTo>
                    <a:pt x="9354" y="15520"/>
                    <a:pt x="9769" y="15511"/>
                    <a:pt x="10036" y="15511"/>
                  </a:cubicBezTo>
                  <a:cubicBezTo>
                    <a:pt x="10214" y="15511"/>
                    <a:pt x="10326" y="15515"/>
                    <a:pt x="10326" y="15515"/>
                  </a:cubicBezTo>
                  <a:cubicBezTo>
                    <a:pt x="11604" y="15565"/>
                    <a:pt x="12832" y="15790"/>
                    <a:pt x="13935" y="16191"/>
                  </a:cubicBezTo>
                  <a:cubicBezTo>
                    <a:pt x="13860" y="13560"/>
                    <a:pt x="13584" y="10928"/>
                    <a:pt x="13008" y="8347"/>
                  </a:cubicBezTo>
                  <a:cubicBezTo>
                    <a:pt x="13008" y="8272"/>
                    <a:pt x="13058" y="8196"/>
                    <a:pt x="13108" y="8196"/>
                  </a:cubicBezTo>
                  <a:cubicBezTo>
                    <a:pt x="12281" y="4437"/>
                    <a:pt x="10953" y="1530"/>
                    <a:pt x="9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2955979" y="2256745"/>
              <a:ext cx="34955" cy="236063"/>
            </a:xfrm>
            <a:custGeom>
              <a:avLst/>
              <a:gdLst/>
              <a:ahLst/>
              <a:cxnLst/>
              <a:rect l="l" t="t" r="r" b="b"/>
              <a:pathLst>
                <a:path w="1204" h="8131" extrusionOk="0">
                  <a:moveTo>
                    <a:pt x="157" y="1"/>
                  </a:moveTo>
                  <a:cubicBezTo>
                    <a:pt x="139" y="1"/>
                    <a:pt x="120" y="4"/>
                    <a:pt x="101" y="10"/>
                  </a:cubicBezTo>
                  <a:cubicBezTo>
                    <a:pt x="51" y="10"/>
                    <a:pt x="1" y="86"/>
                    <a:pt x="1" y="161"/>
                  </a:cubicBezTo>
                  <a:cubicBezTo>
                    <a:pt x="577" y="2742"/>
                    <a:pt x="853" y="5374"/>
                    <a:pt x="928" y="8005"/>
                  </a:cubicBezTo>
                  <a:cubicBezTo>
                    <a:pt x="1028" y="8056"/>
                    <a:pt x="1129" y="8081"/>
                    <a:pt x="1204" y="8131"/>
                  </a:cubicBezTo>
                  <a:cubicBezTo>
                    <a:pt x="1179" y="7203"/>
                    <a:pt x="1129" y="6276"/>
                    <a:pt x="1054" y="5349"/>
                  </a:cubicBezTo>
                  <a:cubicBezTo>
                    <a:pt x="1054" y="5274"/>
                    <a:pt x="1028" y="5173"/>
                    <a:pt x="1028" y="5073"/>
                  </a:cubicBezTo>
                  <a:cubicBezTo>
                    <a:pt x="953" y="4271"/>
                    <a:pt x="853" y="3469"/>
                    <a:pt x="753" y="2692"/>
                  </a:cubicBezTo>
                  <a:cubicBezTo>
                    <a:pt x="602" y="1815"/>
                    <a:pt x="452" y="963"/>
                    <a:pt x="277" y="86"/>
                  </a:cubicBezTo>
                  <a:cubicBezTo>
                    <a:pt x="258" y="29"/>
                    <a:pt x="211" y="1"/>
                    <a:pt x="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2571792" y="2250938"/>
              <a:ext cx="9494" cy="12658"/>
            </a:xfrm>
            <a:custGeom>
              <a:avLst/>
              <a:gdLst/>
              <a:ahLst/>
              <a:cxnLst/>
              <a:rect l="l" t="t" r="r" b="b"/>
              <a:pathLst>
                <a:path w="327" h="436" extrusionOk="0">
                  <a:moveTo>
                    <a:pt x="171" y="0"/>
                  </a:moveTo>
                  <a:cubicBezTo>
                    <a:pt x="117" y="0"/>
                    <a:pt x="70" y="29"/>
                    <a:pt x="51" y="85"/>
                  </a:cubicBezTo>
                  <a:cubicBezTo>
                    <a:pt x="26" y="135"/>
                    <a:pt x="26" y="185"/>
                    <a:pt x="1" y="235"/>
                  </a:cubicBezTo>
                  <a:cubicBezTo>
                    <a:pt x="101" y="311"/>
                    <a:pt x="176" y="361"/>
                    <a:pt x="251" y="436"/>
                  </a:cubicBezTo>
                  <a:cubicBezTo>
                    <a:pt x="276" y="361"/>
                    <a:pt x="276" y="261"/>
                    <a:pt x="301" y="160"/>
                  </a:cubicBezTo>
                  <a:cubicBezTo>
                    <a:pt x="327" y="85"/>
                    <a:pt x="276" y="10"/>
                    <a:pt x="226" y="10"/>
                  </a:cubicBezTo>
                  <a:cubicBezTo>
                    <a:pt x="207" y="4"/>
                    <a:pt x="189" y="0"/>
                    <a:pt x="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2602363" y="2179896"/>
              <a:ext cx="77894" cy="77894"/>
            </a:xfrm>
            <a:custGeom>
              <a:avLst/>
              <a:gdLst/>
              <a:ahLst/>
              <a:cxnLst/>
              <a:rect l="l" t="t" r="r" b="b"/>
              <a:pathLst>
                <a:path w="2683" h="2683" extrusionOk="0">
                  <a:moveTo>
                    <a:pt x="1329" y="1"/>
                  </a:moveTo>
                  <a:cubicBezTo>
                    <a:pt x="602" y="1"/>
                    <a:pt x="0" y="602"/>
                    <a:pt x="0" y="1354"/>
                  </a:cubicBezTo>
                  <a:cubicBezTo>
                    <a:pt x="0" y="2081"/>
                    <a:pt x="602" y="2682"/>
                    <a:pt x="1329" y="2682"/>
                  </a:cubicBezTo>
                  <a:cubicBezTo>
                    <a:pt x="2081" y="2682"/>
                    <a:pt x="2682" y="2081"/>
                    <a:pt x="2682" y="1354"/>
                  </a:cubicBezTo>
                  <a:cubicBezTo>
                    <a:pt x="2682" y="602"/>
                    <a:pt x="2081" y="1"/>
                    <a:pt x="13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2600185" y="2178444"/>
              <a:ext cx="81523" cy="81523"/>
            </a:xfrm>
            <a:custGeom>
              <a:avLst/>
              <a:gdLst/>
              <a:ahLst/>
              <a:cxnLst/>
              <a:rect l="l" t="t" r="r" b="b"/>
              <a:pathLst>
                <a:path w="2808" h="2808" extrusionOk="0">
                  <a:moveTo>
                    <a:pt x="1404" y="51"/>
                  </a:moveTo>
                  <a:cubicBezTo>
                    <a:pt x="2156" y="51"/>
                    <a:pt x="2757" y="652"/>
                    <a:pt x="2757" y="1404"/>
                  </a:cubicBezTo>
                  <a:cubicBezTo>
                    <a:pt x="2757" y="2131"/>
                    <a:pt x="2156" y="2732"/>
                    <a:pt x="1404" y="2732"/>
                  </a:cubicBezTo>
                  <a:cubicBezTo>
                    <a:pt x="677" y="2732"/>
                    <a:pt x="75" y="2131"/>
                    <a:pt x="75" y="1404"/>
                  </a:cubicBezTo>
                  <a:cubicBezTo>
                    <a:pt x="75" y="652"/>
                    <a:pt x="677" y="51"/>
                    <a:pt x="1404" y="51"/>
                  </a:cubicBezTo>
                  <a:close/>
                  <a:moveTo>
                    <a:pt x="1404" y="1"/>
                  </a:moveTo>
                  <a:cubicBezTo>
                    <a:pt x="652" y="1"/>
                    <a:pt x="0" y="627"/>
                    <a:pt x="0" y="1404"/>
                  </a:cubicBezTo>
                  <a:cubicBezTo>
                    <a:pt x="0" y="2156"/>
                    <a:pt x="652" y="2808"/>
                    <a:pt x="1404" y="2808"/>
                  </a:cubicBezTo>
                  <a:cubicBezTo>
                    <a:pt x="2181" y="2808"/>
                    <a:pt x="2807" y="2156"/>
                    <a:pt x="2807" y="1404"/>
                  </a:cubicBezTo>
                  <a:cubicBezTo>
                    <a:pt x="2807" y="627"/>
                    <a:pt x="2181" y="1"/>
                    <a:pt x="1404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2568888" y="2572096"/>
              <a:ext cx="54610" cy="87359"/>
            </a:xfrm>
            <a:custGeom>
              <a:avLst/>
              <a:gdLst/>
              <a:ahLst/>
              <a:cxnLst/>
              <a:rect l="l" t="t" r="r" b="b"/>
              <a:pathLst>
                <a:path w="1881" h="3009" extrusionOk="0">
                  <a:moveTo>
                    <a:pt x="76" y="1"/>
                  </a:moveTo>
                  <a:cubicBezTo>
                    <a:pt x="76" y="151"/>
                    <a:pt x="101" y="326"/>
                    <a:pt x="101" y="477"/>
                  </a:cubicBezTo>
                  <a:cubicBezTo>
                    <a:pt x="101" y="727"/>
                    <a:pt x="101" y="953"/>
                    <a:pt x="76" y="1204"/>
                  </a:cubicBezTo>
                  <a:cubicBezTo>
                    <a:pt x="51" y="1504"/>
                    <a:pt x="51" y="1780"/>
                    <a:pt x="0" y="2056"/>
                  </a:cubicBezTo>
                  <a:cubicBezTo>
                    <a:pt x="376" y="2306"/>
                    <a:pt x="627" y="2632"/>
                    <a:pt x="777" y="3008"/>
                  </a:cubicBezTo>
                  <a:lnTo>
                    <a:pt x="978" y="3008"/>
                  </a:lnTo>
                  <a:cubicBezTo>
                    <a:pt x="1153" y="2181"/>
                    <a:pt x="1479" y="1429"/>
                    <a:pt x="1880" y="778"/>
                  </a:cubicBezTo>
                  <a:cubicBezTo>
                    <a:pt x="1203" y="652"/>
                    <a:pt x="602" y="402"/>
                    <a:pt x="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2591447" y="2659426"/>
              <a:ext cx="5836" cy="8013"/>
            </a:xfrm>
            <a:custGeom>
              <a:avLst/>
              <a:gdLst/>
              <a:ahLst/>
              <a:cxnLst/>
              <a:rect l="l" t="t" r="r" b="b"/>
              <a:pathLst>
                <a:path w="201" h="276" extrusionOk="0">
                  <a:moveTo>
                    <a:pt x="0" y="0"/>
                  </a:moveTo>
                  <a:cubicBezTo>
                    <a:pt x="51" y="100"/>
                    <a:pt x="76" y="176"/>
                    <a:pt x="76" y="276"/>
                  </a:cubicBezTo>
                  <a:lnTo>
                    <a:pt x="151" y="276"/>
                  </a:lnTo>
                  <a:cubicBezTo>
                    <a:pt x="176" y="201"/>
                    <a:pt x="176" y="100"/>
                    <a:pt x="20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2367345" y="1995075"/>
              <a:ext cx="312912" cy="264893"/>
            </a:xfrm>
            <a:custGeom>
              <a:avLst/>
              <a:gdLst/>
              <a:ahLst/>
              <a:cxnLst/>
              <a:rect l="l" t="t" r="r" b="b"/>
              <a:pathLst>
                <a:path w="10778" h="9124" extrusionOk="0">
                  <a:moveTo>
                    <a:pt x="10777" y="1"/>
                  </a:moveTo>
                  <a:cubicBezTo>
                    <a:pt x="8947" y="477"/>
                    <a:pt x="7369" y="1580"/>
                    <a:pt x="5890" y="2733"/>
                  </a:cubicBezTo>
                  <a:cubicBezTo>
                    <a:pt x="4862" y="3535"/>
                    <a:pt x="3885" y="4387"/>
                    <a:pt x="2957" y="5314"/>
                  </a:cubicBezTo>
                  <a:cubicBezTo>
                    <a:pt x="2757" y="5515"/>
                    <a:pt x="2582" y="5715"/>
                    <a:pt x="2406" y="5891"/>
                  </a:cubicBezTo>
                  <a:cubicBezTo>
                    <a:pt x="1855" y="6492"/>
                    <a:pt x="1353" y="7094"/>
                    <a:pt x="877" y="7745"/>
                  </a:cubicBezTo>
                  <a:cubicBezTo>
                    <a:pt x="551" y="8196"/>
                    <a:pt x="276" y="8647"/>
                    <a:pt x="0" y="9124"/>
                  </a:cubicBezTo>
                  <a:cubicBezTo>
                    <a:pt x="150" y="9074"/>
                    <a:pt x="276" y="8998"/>
                    <a:pt x="426" y="8948"/>
                  </a:cubicBezTo>
                  <a:cubicBezTo>
                    <a:pt x="1679" y="6893"/>
                    <a:pt x="3434" y="5114"/>
                    <a:pt x="5288" y="3560"/>
                  </a:cubicBezTo>
                  <a:cubicBezTo>
                    <a:pt x="6892" y="2231"/>
                    <a:pt x="8622" y="878"/>
                    <a:pt x="10677" y="302"/>
                  </a:cubicBezTo>
                  <a:cubicBezTo>
                    <a:pt x="10677" y="201"/>
                    <a:pt x="10727" y="101"/>
                    <a:pt x="10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2394258" y="1325905"/>
              <a:ext cx="745119" cy="625737"/>
            </a:xfrm>
            <a:custGeom>
              <a:avLst/>
              <a:gdLst/>
              <a:ahLst/>
              <a:cxnLst/>
              <a:rect l="l" t="t" r="r" b="b"/>
              <a:pathLst>
                <a:path w="25665" h="21553" extrusionOk="0">
                  <a:moveTo>
                    <a:pt x="12673" y="1"/>
                  </a:moveTo>
                  <a:cubicBezTo>
                    <a:pt x="11615" y="1"/>
                    <a:pt x="10556" y="123"/>
                    <a:pt x="9524" y="293"/>
                  </a:cubicBezTo>
                  <a:cubicBezTo>
                    <a:pt x="8497" y="468"/>
                    <a:pt x="7519" y="769"/>
                    <a:pt x="6642" y="1345"/>
                  </a:cubicBezTo>
                  <a:cubicBezTo>
                    <a:pt x="5865" y="1872"/>
                    <a:pt x="5213" y="2573"/>
                    <a:pt x="4687" y="3375"/>
                  </a:cubicBezTo>
                  <a:cubicBezTo>
                    <a:pt x="3509" y="5130"/>
                    <a:pt x="3008" y="7260"/>
                    <a:pt x="2707" y="9340"/>
                  </a:cubicBezTo>
                  <a:cubicBezTo>
                    <a:pt x="2532" y="10518"/>
                    <a:pt x="2381" y="11671"/>
                    <a:pt x="2030" y="12799"/>
                  </a:cubicBezTo>
                  <a:cubicBezTo>
                    <a:pt x="1780" y="13526"/>
                    <a:pt x="1479" y="14178"/>
                    <a:pt x="1128" y="14854"/>
                  </a:cubicBezTo>
                  <a:cubicBezTo>
                    <a:pt x="802" y="15456"/>
                    <a:pt x="527" y="16057"/>
                    <a:pt x="326" y="16734"/>
                  </a:cubicBezTo>
                  <a:cubicBezTo>
                    <a:pt x="0" y="17762"/>
                    <a:pt x="151" y="18839"/>
                    <a:pt x="752" y="19741"/>
                  </a:cubicBezTo>
                  <a:cubicBezTo>
                    <a:pt x="1279" y="20544"/>
                    <a:pt x="2106" y="21195"/>
                    <a:pt x="3033" y="21446"/>
                  </a:cubicBezTo>
                  <a:cubicBezTo>
                    <a:pt x="3301" y="21508"/>
                    <a:pt x="3620" y="21553"/>
                    <a:pt x="3934" y="21553"/>
                  </a:cubicBezTo>
                  <a:cubicBezTo>
                    <a:pt x="4002" y="21553"/>
                    <a:pt x="4069" y="21550"/>
                    <a:pt x="4136" y="21546"/>
                  </a:cubicBezTo>
                  <a:cubicBezTo>
                    <a:pt x="4061" y="21471"/>
                    <a:pt x="3985" y="21371"/>
                    <a:pt x="3910" y="21270"/>
                  </a:cubicBezTo>
                  <a:cubicBezTo>
                    <a:pt x="2983" y="21245"/>
                    <a:pt x="2156" y="20869"/>
                    <a:pt x="1479" y="20218"/>
                  </a:cubicBezTo>
                  <a:cubicBezTo>
                    <a:pt x="727" y="19441"/>
                    <a:pt x="301" y="18388"/>
                    <a:pt x="452" y="17335"/>
                  </a:cubicBezTo>
                  <a:cubicBezTo>
                    <a:pt x="552" y="16609"/>
                    <a:pt x="878" y="15907"/>
                    <a:pt x="1228" y="15255"/>
                  </a:cubicBezTo>
                  <a:cubicBezTo>
                    <a:pt x="1504" y="14704"/>
                    <a:pt x="1805" y="14127"/>
                    <a:pt x="2056" y="13526"/>
                  </a:cubicBezTo>
                  <a:cubicBezTo>
                    <a:pt x="2406" y="12649"/>
                    <a:pt x="2632" y="11696"/>
                    <a:pt x="2782" y="10744"/>
                  </a:cubicBezTo>
                  <a:cubicBezTo>
                    <a:pt x="2782" y="10669"/>
                    <a:pt x="2807" y="10594"/>
                    <a:pt x="2807" y="10518"/>
                  </a:cubicBezTo>
                  <a:cubicBezTo>
                    <a:pt x="2832" y="10092"/>
                    <a:pt x="2883" y="9616"/>
                    <a:pt x="3033" y="9065"/>
                  </a:cubicBezTo>
                  <a:cubicBezTo>
                    <a:pt x="3108" y="8513"/>
                    <a:pt x="3208" y="7962"/>
                    <a:pt x="3334" y="7436"/>
                  </a:cubicBezTo>
                  <a:cubicBezTo>
                    <a:pt x="3559" y="6458"/>
                    <a:pt x="3885" y="5481"/>
                    <a:pt x="4311" y="4579"/>
                  </a:cubicBezTo>
                  <a:cubicBezTo>
                    <a:pt x="5138" y="2849"/>
                    <a:pt x="6492" y="1446"/>
                    <a:pt x="8321" y="844"/>
                  </a:cubicBezTo>
                  <a:cubicBezTo>
                    <a:pt x="9299" y="543"/>
                    <a:pt x="10351" y="418"/>
                    <a:pt x="11354" y="318"/>
                  </a:cubicBezTo>
                  <a:cubicBezTo>
                    <a:pt x="11770" y="285"/>
                    <a:pt x="12185" y="267"/>
                    <a:pt x="12599" y="267"/>
                  </a:cubicBezTo>
                  <a:cubicBezTo>
                    <a:pt x="13133" y="267"/>
                    <a:pt x="13663" y="297"/>
                    <a:pt x="14186" y="368"/>
                  </a:cubicBezTo>
                  <a:cubicBezTo>
                    <a:pt x="16191" y="619"/>
                    <a:pt x="17995" y="1546"/>
                    <a:pt x="19324" y="3050"/>
                  </a:cubicBezTo>
                  <a:cubicBezTo>
                    <a:pt x="20151" y="4002"/>
                    <a:pt x="20777" y="5105"/>
                    <a:pt x="21329" y="6233"/>
                  </a:cubicBezTo>
                  <a:cubicBezTo>
                    <a:pt x="21780" y="7110"/>
                    <a:pt x="22181" y="8037"/>
                    <a:pt x="22507" y="8990"/>
                  </a:cubicBezTo>
                  <a:cubicBezTo>
                    <a:pt x="22933" y="10293"/>
                    <a:pt x="23234" y="11646"/>
                    <a:pt x="23960" y="12849"/>
                  </a:cubicBezTo>
                  <a:cubicBezTo>
                    <a:pt x="24211" y="13250"/>
                    <a:pt x="24512" y="13626"/>
                    <a:pt x="24762" y="14052"/>
                  </a:cubicBezTo>
                  <a:cubicBezTo>
                    <a:pt x="25038" y="14553"/>
                    <a:pt x="25239" y="15130"/>
                    <a:pt x="25239" y="15706"/>
                  </a:cubicBezTo>
                  <a:cubicBezTo>
                    <a:pt x="25264" y="16784"/>
                    <a:pt x="24687" y="17762"/>
                    <a:pt x="23860" y="18413"/>
                  </a:cubicBezTo>
                  <a:cubicBezTo>
                    <a:pt x="23559" y="18639"/>
                    <a:pt x="23234" y="18839"/>
                    <a:pt x="22883" y="18990"/>
                  </a:cubicBezTo>
                  <a:cubicBezTo>
                    <a:pt x="22808" y="19140"/>
                    <a:pt x="22707" y="19265"/>
                    <a:pt x="22607" y="19391"/>
                  </a:cubicBezTo>
                  <a:cubicBezTo>
                    <a:pt x="23584" y="19040"/>
                    <a:pt x="24462" y="18438"/>
                    <a:pt x="24988" y="17561"/>
                  </a:cubicBezTo>
                  <a:cubicBezTo>
                    <a:pt x="25564" y="16634"/>
                    <a:pt x="25665" y="15531"/>
                    <a:pt x="25264" y="14503"/>
                  </a:cubicBezTo>
                  <a:cubicBezTo>
                    <a:pt x="24938" y="13626"/>
                    <a:pt x="24236" y="12899"/>
                    <a:pt x="23810" y="12022"/>
                  </a:cubicBezTo>
                  <a:cubicBezTo>
                    <a:pt x="23509" y="11396"/>
                    <a:pt x="23309" y="10719"/>
                    <a:pt x="23108" y="10042"/>
                  </a:cubicBezTo>
                  <a:cubicBezTo>
                    <a:pt x="22507" y="7987"/>
                    <a:pt x="21655" y="5982"/>
                    <a:pt x="20477" y="4152"/>
                  </a:cubicBezTo>
                  <a:cubicBezTo>
                    <a:pt x="19324" y="2348"/>
                    <a:pt x="17645" y="944"/>
                    <a:pt x="15564" y="368"/>
                  </a:cubicBezTo>
                  <a:cubicBezTo>
                    <a:pt x="14616" y="104"/>
                    <a:pt x="13645" y="1"/>
                    <a:pt x="126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2985824" y="1757473"/>
              <a:ext cx="90262" cy="165601"/>
            </a:xfrm>
            <a:custGeom>
              <a:avLst/>
              <a:gdLst/>
              <a:ahLst/>
              <a:cxnLst/>
              <a:rect l="l" t="t" r="r" b="b"/>
              <a:pathLst>
                <a:path w="3109" h="5704" extrusionOk="0">
                  <a:moveTo>
                    <a:pt x="2706" y="0"/>
                  </a:moveTo>
                  <a:cubicBezTo>
                    <a:pt x="2629" y="0"/>
                    <a:pt x="2552" y="60"/>
                    <a:pt x="2582" y="165"/>
                  </a:cubicBezTo>
                  <a:cubicBezTo>
                    <a:pt x="2782" y="942"/>
                    <a:pt x="2833" y="1794"/>
                    <a:pt x="2732" y="2571"/>
                  </a:cubicBezTo>
                  <a:cubicBezTo>
                    <a:pt x="2657" y="3247"/>
                    <a:pt x="2432" y="3924"/>
                    <a:pt x="1980" y="4450"/>
                  </a:cubicBezTo>
                  <a:cubicBezTo>
                    <a:pt x="1554" y="4927"/>
                    <a:pt x="953" y="5303"/>
                    <a:pt x="326" y="5403"/>
                  </a:cubicBezTo>
                  <a:cubicBezTo>
                    <a:pt x="226" y="5503"/>
                    <a:pt x="126" y="5603"/>
                    <a:pt x="0" y="5704"/>
                  </a:cubicBezTo>
                  <a:cubicBezTo>
                    <a:pt x="627" y="5679"/>
                    <a:pt x="1229" y="5428"/>
                    <a:pt x="1730" y="5052"/>
                  </a:cubicBezTo>
                  <a:cubicBezTo>
                    <a:pt x="1930" y="4876"/>
                    <a:pt x="2106" y="4701"/>
                    <a:pt x="2231" y="4526"/>
                  </a:cubicBezTo>
                  <a:cubicBezTo>
                    <a:pt x="2331" y="4400"/>
                    <a:pt x="2432" y="4275"/>
                    <a:pt x="2507" y="4125"/>
                  </a:cubicBezTo>
                  <a:cubicBezTo>
                    <a:pt x="3008" y="3272"/>
                    <a:pt x="3108" y="2195"/>
                    <a:pt x="3008" y="1217"/>
                  </a:cubicBezTo>
                  <a:cubicBezTo>
                    <a:pt x="2983" y="841"/>
                    <a:pt x="2933" y="465"/>
                    <a:pt x="2833" y="90"/>
                  </a:cubicBezTo>
                  <a:cubicBezTo>
                    <a:pt x="2812" y="28"/>
                    <a:pt x="2759" y="0"/>
                    <a:pt x="27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2681680" y="1976900"/>
              <a:ext cx="162292" cy="86691"/>
            </a:xfrm>
            <a:custGeom>
              <a:avLst/>
              <a:gdLst/>
              <a:ahLst/>
              <a:cxnLst/>
              <a:rect l="l" t="t" r="r" b="b"/>
              <a:pathLst>
                <a:path w="5590" h="2986" extrusionOk="0">
                  <a:moveTo>
                    <a:pt x="852" y="0"/>
                  </a:moveTo>
                  <a:cubicBezTo>
                    <a:pt x="326" y="301"/>
                    <a:pt x="25" y="727"/>
                    <a:pt x="25" y="1178"/>
                  </a:cubicBezTo>
                  <a:cubicBezTo>
                    <a:pt x="0" y="1629"/>
                    <a:pt x="276" y="2055"/>
                    <a:pt x="777" y="2406"/>
                  </a:cubicBezTo>
                  <a:cubicBezTo>
                    <a:pt x="1303" y="2757"/>
                    <a:pt x="2005" y="2958"/>
                    <a:pt x="2757" y="2983"/>
                  </a:cubicBezTo>
                  <a:cubicBezTo>
                    <a:pt x="2804" y="2984"/>
                    <a:pt x="2852" y="2985"/>
                    <a:pt x="2899" y="2985"/>
                  </a:cubicBezTo>
                  <a:cubicBezTo>
                    <a:pt x="3597" y="2985"/>
                    <a:pt x="4245" y="2812"/>
                    <a:pt x="4762" y="2506"/>
                  </a:cubicBezTo>
                  <a:cubicBezTo>
                    <a:pt x="5263" y="2206"/>
                    <a:pt x="5564" y="1780"/>
                    <a:pt x="5589" y="1329"/>
                  </a:cubicBezTo>
                  <a:cubicBezTo>
                    <a:pt x="5589" y="852"/>
                    <a:pt x="5314" y="426"/>
                    <a:pt x="4837" y="100"/>
                  </a:cubicBezTo>
                  <a:cubicBezTo>
                    <a:pt x="4812" y="276"/>
                    <a:pt x="4812" y="426"/>
                    <a:pt x="4762" y="602"/>
                  </a:cubicBezTo>
                  <a:cubicBezTo>
                    <a:pt x="4637" y="1153"/>
                    <a:pt x="4211" y="1604"/>
                    <a:pt x="3684" y="1780"/>
                  </a:cubicBezTo>
                  <a:cubicBezTo>
                    <a:pt x="3462" y="1854"/>
                    <a:pt x="3222" y="1875"/>
                    <a:pt x="2985" y="1875"/>
                  </a:cubicBezTo>
                  <a:cubicBezTo>
                    <a:pt x="2822" y="1875"/>
                    <a:pt x="2660" y="1865"/>
                    <a:pt x="2506" y="1855"/>
                  </a:cubicBezTo>
                  <a:cubicBezTo>
                    <a:pt x="1830" y="1830"/>
                    <a:pt x="1253" y="1429"/>
                    <a:pt x="978" y="827"/>
                  </a:cubicBezTo>
                  <a:cubicBezTo>
                    <a:pt x="877" y="552"/>
                    <a:pt x="852" y="276"/>
                    <a:pt x="85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2675844" y="1969613"/>
              <a:ext cx="173934" cy="99727"/>
            </a:xfrm>
            <a:custGeom>
              <a:avLst/>
              <a:gdLst/>
              <a:ahLst/>
              <a:cxnLst/>
              <a:rect l="l" t="t" r="r" b="b"/>
              <a:pathLst>
                <a:path w="5991" h="3435" extrusionOk="0">
                  <a:moveTo>
                    <a:pt x="1053" y="1"/>
                  </a:moveTo>
                  <a:cubicBezTo>
                    <a:pt x="1028" y="1"/>
                    <a:pt x="978" y="26"/>
                    <a:pt x="928" y="51"/>
                  </a:cubicBezTo>
                  <a:cubicBezTo>
                    <a:pt x="552" y="276"/>
                    <a:pt x="301" y="552"/>
                    <a:pt x="151" y="878"/>
                  </a:cubicBezTo>
                  <a:cubicBezTo>
                    <a:pt x="101" y="978"/>
                    <a:pt x="51" y="1078"/>
                    <a:pt x="51" y="1179"/>
                  </a:cubicBezTo>
                  <a:cubicBezTo>
                    <a:pt x="26" y="1254"/>
                    <a:pt x="1" y="1354"/>
                    <a:pt x="1" y="1429"/>
                  </a:cubicBezTo>
                  <a:cubicBezTo>
                    <a:pt x="1" y="1680"/>
                    <a:pt x="76" y="1955"/>
                    <a:pt x="226" y="2181"/>
                  </a:cubicBezTo>
                  <a:cubicBezTo>
                    <a:pt x="377" y="2432"/>
                    <a:pt x="577" y="2657"/>
                    <a:pt x="878" y="2833"/>
                  </a:cubicBezTo>
                  <a:cubicBezTo>
                    <a:pt x="1429" y="3209"/>
                    <a:pt x="2156" y="3434"/>
                    <a:pt x="2958" y="3434"/>
                  </a:cubicBezTo>
                  <a:lnTo>
                    <a:pt x="3083" y="3434"/>
                  </a:lnTo>
                  <a:cubicBezTo>
                    <a:pt x="3810" y="3434"/>
                    <a:pt x="4512" y="3259"/>
                    <a:pt x="5063" y="2933"/>
                  </a:cubicBezTo>
                  <a:cubicBezTo>
                    <a:pt x="5615" y="2607"/>
                    <a:pt x="5916" y="2181"/>
                    <a:pt x="5991" y="1705"/>
                  </a:cubicBezTo>
                  <a:cubicBezTo>
                    <a:pt x="5991" y="1655"/>
                    <a:pt x="5991" y="1630"/>
                    <a:pt x="5991" y="1580"/>
                  </a:cubicBezTo>
                  <a:cubicBezTo>
                    <a:pt x="5991" y="1454"/>
                    <a:pt x="5991" y="1354"/>
                    <a:pt x="5966" y="1254"/>
                  </a:cubicBezTo>
                  <a:cubicBezTo>
                    <a:pt x="5941" y="1179"/>
                    <a:pt x="5916" y="1103"/>
                    <a:pt x="5890" y="1028"/>
                  </a:cubicBezTo>
                  <a:cubicBezTo>
                    <a:pt x="5740" y="677"/>
                    <a:pt x="5439" y="351"/>
                    <a:pt x="5038" y="101"/>
                  </a:cubicBezTo>
                  <a:cubicBezTo>
                    <a:pt x="5038" y="176"/>
                    <a:pt x="5038" y="276"/>
                    <a:pt x="5038" y="351"/>
                  </a:cubicBezTo>
                  <a:cubicBezTo>
                    <a:pt x="5515" y="677"/>
                    <a:pt x="5790" y="1103"/>
                    <a:pt x="5790" y="1580"/>
                  </a:cubicBezTo>
                  <a:cubicBezTo>
                    <a:pt x="5765" y="2031"/>
                    <a:pt x="5464" y="2457"/>
                    <a:pt x="4963" y="2757"/>
                  </a:cubicBezTo>
                  <a:cubicBezTo>
                    <a:pt x="4446" y="3063"/>
                    <a:pt x="3798" y="3236"/>
                    <a:pt x="3100" y="3236"/>
                  </a:cubicBezTo>
                  <a:cubicBezTo>
                    <a:pt x="3053" y="3236"/>
                    <a:pt x="3005" y="3235"/>
                    <a:pt x="2958" y="3234"/>
                  </a:cubicBezTo>
                  <a:cubicBezTo>
                    <a:pt x="2206" y="3209"/>
                    <a:pt x="1504" y="3008"/>
                    <a:pt x="978" y="2657"/>
                  </a:cubicBezTo>
                  <a:cubicBezTo>
                    <a:pt x="477" y="2306"/>
                    <a:pt x="201" y="1880"/>
                    <a:pt x="226" y="1429"/>
                  </a:cubicBezTo>
                  <a:cubicBezTo>
                    <a:pt x="226" y="978"/>
                    <a:pt x="527" y="552"/>
                    <a:pt x="1053" y="251"/>
                  </a:cubicBezTo>
                  <a:cubicBezTo>
                    <a:pt x="1053" y="151"/>
                    <a:pt x="1053" y="76"/>
                    <a:pt x="1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2713673" y="1953616"/>
              <a:ext cx="100452" cy="69968"/>
            </a:xfrm>
            <a:custGeom>
              <a:avLst/>
              <a:gdLst/>
              <a:ahLst/>
              <a:cxnLst/>
              <a:rect l="l" t="t" r="r" b="b"/>
              <a:pathLst>
                <a:path w="3460" h="2410" extrusionOk="0">
                  <a:moveTo>
                    <a:pt x="3460" y="0"/>
                  </a:moveTo>
                  <a:cubicBezTo>
                    <a:pt x="3184" y="75"/>
                    <a:pt x="2908" y="126"/>
                    <a:pt x="2607" y="151"/>
                  </a:cubicBezTo>
                  <a:cubicBezTo>
                    <a:pt x="2306" y="186"/>
                    <a:pt x="2001" y="203"/>
                    <a:pt x="1696" y="203"/>
                  </a:cubicBezTo>
                  <a:cubicBezTo>
                    <a:pt x="1140" y="203"/>
                    <a:pt x="585" y="147"/>
                    <a:pt x="51" y="50"/>
                  </a:cubicBezTo>
                  <a:cubicBezTo>
                    <a:pt x="51" y="201"/>
                    <a:pt x="51" y="351"/>
                    <a:pt x="26" y="501"/>
                  </a:cubicBezTo>
                  <a:cubicBezTo>
                    <a:pt x="26" y="852"/>
                    <a:pt x="1" y="1178"/>
                    <a:pt x="126" y="1504"/>
                  </a:cubicBezTo>
                  <a:cubicBezTo>
                    <a:pt x="352" y="2030"/>
                    <a:pt x="853" y="2356"/>
                    <a:pt x="1404" y="2381"/>
                  </a:cubicBezTo>
                  <a:cubicBezTo>
                    <a:pt x="1578" y="2393"/>
                    <a:pt x="1758" y="2410"/>
                    <a:pt x="1935" y="2410"/>
                  </a:cubicBezTo>
                  <a:cubicBezTo>
                    <a:pt x="2141" y="2410"/>
                    <a:pt x="2344" y="2387"/>
                    <a:pt x="2532" y="2306"/>
                  </a:cubicBezTo>
                  <a:cubicBezTo>
                    <a:pt x="3084" y="2105"/>
                    <a:pt x="3410" y="1579"/>
                    <a:pt x="3435" y="1003"/>
                  </a:cubicBezTo>
                  <a:cubicBezTo>
                    <a:pt x="3460" y="702"/>
                    <a:pt x="3460" y="401"/>
                    <a:pt x="3460" y="75"/>
                  </a:cubicBezTo>
                  <a:cubicBezTo>
                    <a:pt x="3460" y="50"/>
                    <a:pt x="3460" y="25"/>
                    <a:pt x="3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2706415" y="1951439"/>
              <a:ext cx="115724" cy="79926"/>
            </a:xfrm>
            <a:custGeom>
              <a:avLst/>
              <a:gdLst/>
              <a:ahLst/>
              <a:cxnLst/>
              <a:rect l="l" t="t" r="r" b="b"/>
              <a:pathLst>
                <a:path w="3986" h="2753" extrusionOk="0">
                  <a:moveTo>
                    <a:pt x="3985" y="0"/>
                  </a:moveTo>
                  <a:cubicBezTo>
                    <a:pt x="3910" y="25"/>
                    <a:pt x="3810" y="50"/>
                    <a:pt x="3710" y="75"/>
                  </a:cubicBezTo>
                  <a:cubicBezTo>
                    <a:pt x="3710" y="100"/>
                    <a:pt x="3710" y="125"/>
                    <a:pt x="3710" y="150"/>
                  </a:cubicBezTo>
                  <a:cubicBezTo>
                    <a:pt x="3710" y="476"/>
                    <a:pt x="3710" y="777"/>
                    <a:pt x="3685" y="1078"/>
                  </a:cubicBezTo>
                  <a:cubicBezTo>
                    <a:pt x="3660" y="1654"/>
                    <a:pt x="3334" y="2180"/>
                    <a:pt x="2782" y="2381"/>
                  </a:cubicBezTo>
                  <a:cubicBezTo>
                    <a:pt x="2594" y="2462"/>
                    <a:pt x="2391" y="2485"/>
                    <a:pt x="2185" y="2485"/>
                  </a:cubicBezTo>
                  <a:cubicBezTo>
                    <a:pt x="2008" y="2485"/>
                    <a:pt x="1828" y="2468"/>
                    <a:pt x="1654" y="2456"/>
                  </a:cubicBezTo>
                  <a:cubicBezTo>
                    <a:pt x="1103" y="2431"/>
                    <a:pt x="602" y="2105"/>
                    <a:pt x="376" y="1579"/>
                  </a:cubicBezTo>
                  <a:cubicBezTo>
                    <a:pt x="251" y="1253"/>
                    <a:pt x="276" y="927"/>
                    <a:pt x="276" y="576"/>
                  </a:cubicBezTo>
                  <a:cubicBezTo>
                    <a:pt x="301" y="426"/>
                    <a:pt x="301" y="276"/>
                    <a:pt x="301" y="125"/>
                  </a:cubicBezTo>
                  <a:cubicBezTo>
                    <a:pt x="201" y="100"/>
                    <a:pt x="126" y="100"/>
                    <a:pt x="25" y="75"/>
                  </a:cubicBezTo>
                  <a:cubicBezTo>
                    <a:pt x="25" y="175"/>
                    <a:pt x="25" y="251"/>
                    <a:pt x="25" y="351"/>
                  </a:cubicBezTo>
                  <a:cubicBezTo>
                    <a:pt x="25" y="426"/>
                    <a:pt x="25" y="526"/>
                    <a:pt x="0" y="627"/>
                  </a:cubicBezTo>
                  <a:cubicBezTo>
                    <a:pt x="0" y="702"/>
                    <a:pt x="0" y="777"/>
                    <a:pt x="0" y="877"/>
                  </a:cubicBezTo>
                  <a:cubicBezTo>
                    <a:pt x="0" y="1153"/>
                    <a:pt x="25" y="1429"/>
                    <a:pt x="126" y="1704"/>
                  </a:cubicBezTo>
                  <a:cubicBezTo>
                    <a:pt x="401" y="2306"/>
                    <a:pt x="978" y="2707"/>
                    <a:pt x="1654" y="2732"/>
                  </a:cubicBezTo>
                  <a:cubicBezTo>
                    <a:pt x="1808" y="2742"/>
                    <a:pt x="1970" y="2752"/>
                    <a:pt x="2133" y="2752"/>
                  </a:cubicBezTo>
                  <a:cubicBezTo>
                    <a:pt x="2370" y="2752"/>
                    <a:pt x="2610" y="2731"/>
                    <a:pt x="2832" y="2657"/>
                  </a:cubicBezTo>
                  <a:cubicBezTo>
                    <a:pt x="3359" y="2481"/>
                    <a:pt x="3785" y="2030"/>
                    <a:pt x="3910" y="1479"/>
                  </a:cubicBezTo>
                  <a:cubicBezTo>
                    <a:pt x="3960" y="1303"/>
                    <a:pt x="3960" y="1153"/>
                    <a:pt x="3985" y="977"/>
                  </a:cubicBezTo>
                  <a:cubicBezTo>
                    <a:pt x="3985" y="902"/>
                    <a:pt x="3985" y="802"/>
                    <a:pt x="3985" y="727"/>
                  </a:cubicBezTo>
                  <a:cubicBezTo>
                    <a:pt x="3985" y="602"/>
                    <a:pt x="3985" y="476"/>
                    <a:pt x="3985" y="326"/>
                  </a:cubicBezTo>
                  <a:cubicBezTo>
                    <a:pt x="3985" y="226"/>
                    <a:pt x="3985" y="125"/>
                    <a:pt x="3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2569614" y="1666920"/>
              <a:ext cx="395132" cy="284983"/>
            </a:xfrm>
            <a:custGeom>
              <a:avLst/>
              <a:gdLst/>
              <a:ahLst/>
              <a:cxnLst/>
              <a:rect l="l" t="t" r="r" b="b"/>
              <a:pathLst>
                <a:path w="13610" h="9816" extrusionOk="0">
                  <a:moveTo>
                    <a:pt x="2908" y="1955"/>
                  </a:moveTo>
                  <a:cubicBezTo>
                    <a:pt x="3284" y="1955"/>
                    <a:pt x="3585" y="2532"/>
                    <a:pt x="3559" y="3209"/>
                  </a:cubicBezTo>
                  <a:cubicBezTo>
                    <a:pt x="3559" y="3895"/>
                    <a:pt x="3248" y="4437"/>
                    <a:pt x="2859" y="4437"/>
                  </a:cubicBezTo>
                  <a:cubicBezTo>
                    <a:pt x="2850" y="4437"/>
                    <a:pt x="2841" y="4437"/>
                    <a:pt x="2833" y="4437"/>
                  </a:cubicBezTo>
                  <a:cubicBezTo>
                    <a:pt x="2457" y="4437"/>
                    <a:pt x="2156" y="3860"/>
                    <a:pt x="2181" y="3183"/>
                  </a:cubicBezTo>
                  <a:cubicBezTo>
                    <a:pt x="2206" y="2507"/>
                    <a:pt x="2532" y="1955"/>
                    <a:pt x="2908" y="1955"/>
                  </a:cubicBezTo>
                  <a:close/>
                  <a:moveTo>
                    <a:pt x="10327" y="2055"/>
                  </a:moveTo>
                  <a:cubicBezTo>
                    <a:pt x="10335" y="2055"/>
                    <a:pt x="10343" y="2055"/>
                    <a:pt x="10351" y="2056"/>
                  </a:cubicBezTo>
                  <a:cubicBezTo>
                    <a:pt x="10752" y="2056"/>
                    <a:pt x="11053" y="2632"/>
                    <a:pt x="11028" y="3309"/>
                  </a:cubicBezTo>
                  <a:cubicBezTo>
                    <a:pt x="11003" y="4011"/>
                    <a:pt x="10677" y="4537"/>
                    <a:pt x="10301" y="4537"/>
                  </a:cubicBezTo>
                  <a:cubicBezTo>
                    <a:pt x="9900" y="4537"/>
                    <a:pt x="9625" y="3960"/>
                    <a:pt x="9625" y="3284"/>
                  </a:cubicBezTo>
                  <a:cubicBezTo>
                    <a:pt x="9649" y="2597"/>
                    <a:pt x="9961" y="2055"/>
                    <a:pt x="10327" y="2055"/>
                  </a:cubicBezTo>
                  <a:close/>
                  <a:moveTo>
                    <a:pt x="6793" y="3559"/>
                  </a:moveTo>
                  <a:cubicBezTo>
                    <a:pt x="6993" y="3559"/>
                    <a:pt x="7194" y="3635"/>
                    <a:pt x="7369" y="3760"/>
                  </a:cubicBezTo>
                  <a:cubicBezTo>
                    <a:pt x="7645" y="4011"/>
                    <a:pt x="7745" y="4412"/>
                    <a:pt x="7595" y="4737"/>
                  </a:cubicBezTo>
                  <a:cubicBezTo>
                    <a:pt x="7444" y="5063"/>
                    <a:pt x="7118" y="5264"/>
                    <a:pt x="6742" y="5264"/>
                  </a:cubicBezTo>
                  <a:cubicBezTo>
                    <a:pt x="6567" y="5264"/>
                    <a:pt x="6567" y="4988"/>
                    <a:pt x="6742" y="4988"/>
                  </a:cubicBezTo>
                  <a:cubicBezTo>
                    <a:pt x="7068" y="4988"/>
                    <a:pt x="7394" y="4762"/>
                    <a:pt x="7394" y="4437"/>
                  </a:cubicBezTo>
                  <a:cubicBezTo>
                    <a:pt x="7394" y="4086"/>
                    <a:pt x="7118" y="3835"/>
                    <a:pt x="6793" y="3835"/>
                  </a:cubicBezTo>
                  <a:cubicBezTo>
                    <a:pt x="6617" y="3810"/>
                    <a:pt x="6617" y="3559"/>
                    <a:pt x="6793" y="3559"/>
                  </a:cubicBezTo>
                  <a:close/>
                  <a:moveTo>
                    <a:pt x="4725" y="5884"/>
                  </a:moveTo>
                  <a:cubicBezTo>
                    <a:pt x="4794" y="5884"/>
                    <a:pt x="4863" y="5928"/>
                    <a:pt x="4863" y="6016"/>
                  </a:cubicBezTo>
                  <a:cubicBezTo>
                    <a:pt x="4838" y="6818"/>
                    <a:pt x="5840" y="7168"/>
                    <a:pt x="6492" y="7193"/>
                  </a:cubicBezTo>
                  <a:cubicBezTo>
                    <a:pt x="6517" y="7194"/>
                    <a:pt x="6542" y="7195"/>
                    <a:pt x="6568" y="7195"/>
                  </a:cubicBezTo>
                  <a:cubicBezTo>
                    <a:pt x="7220" y="7195"/>
                    <a:pt x="8172" y="6887"/>
                    <a:pt x="8196" y="6116"/>
                  </a:cubicBezTo>
                  <a:cubicBezTo>
                    <a:pt x="8209" y="6028"/>
                    <a:pt x="8284" y="5984"/>
                    <a:pt x="8353" y="5984"/>
                  </a:cubicBezTo>
                  <a:cubicBezTo>
                    <a:pt x="8422" y="5984"/>
                    <a:pt x="8484" y="6028"/>
                    <a:pt x="8472" y="6116"/>
                  </a:cubicBezTo>
                  <a:cubicBezTo>
                    <a:pt x="8423" y="7042"/>
                    <a:pt x="7379" y="7470"/>
                    <a:pt x="6561" y="7470"/>
                  </a:cubicBezTo>
                  <a:cubicBezTo>
                    <a:pt x="6538" y="7470"/>
                    <a:pt x="6515" y="7470"/>
                    <a:pt x="6492" y="7469"/>
                  </a:cubicBezTo>
                  <a:cubicBezTo>
                    <a:pt x="5690" y="7444"/>
                    <a:pt x="4587" y="6993"/>
                    <a:pt x="4587" y="6016"/>
                  </a:cubicBezTo>
                  <a:cubicBezTo>
                    <a:pt x="4587" y="5928"/>
                    <a:pt x="4656" y="5884"/>
                    <a:pt x="4725" y="5884"/>
                  </a:cubicBezTo>
                  <a:close/>
                  <a:moveTo>
                    <a:pt x="9349" y="0"/>
                  </a:moveTo>
                  <a:cubicBezTo>
                    <a:pt x="8753" y="894"/>
                    <a:pt x="7560" y="1318"/>
                    <a:pt x="6493" y="1318"/>
                  </a:cubicBezTo>
                  <a:cubicBezTo>
                    <a:pt x="6303" y="1318"/>
                    <a:pt x="6118" y="1305"/>
                    <a:pt x="5940" y="1279"/>
                  </a:cubicBezTo>
                  <a:cubicBezTo>
                    <a:pt x="5439" y="1203"/>
                    <a:pt x="4888" y="1078"/>
                    <a:pt x="4437" y="828"/>
                  </a:cubicBezTo>
                  <a:cubicBezTo>
                    <a:pt x="3810" y="1579"/>
                    <a:pt x="2782" y="1955"/>
                    <a:pt x="1830" y="2005"/>
                  </a:cubicBezTo>
                  <a:cubicBezTo>
                    <a:pt x="1771" y="2008"/>
                    <a:pt x="1711" y="2009"/>
                    <a:pt x="1651" y="2009"/>
                  </a:cubicBezTo>
                  <a:cubicBezTo>
                    <a:pt x="1105" y="2009"/>
                    <a:pt x="547" y="1905"/>
                    <a:pt x="51" y="1680"/>
                  </a:cubicBezTo>
                  <a:cubicBezTo>
                    <a:pt x="1" y="2281"/>
                    <a:pt x="1" y="2908"/>
                    <a:pt x="51" y="3534"/>
                  </a:cubicBezTo>
                  <a:cubicBezTo>
                    <a:pt x="1504" y="3610"/>
                    <a:pt x="2632" y="4787"/>
                    <a:pt x="2582" y="6191"/>
                  </a:cubicBezTo>
                  <a:cubicBezTo>
                    <a:pt x="2582" y="6868"/>
                    <a:pt x="2281" y="7469"/>
                    <a:pt x="1830" y="7920"/>
                  </a:cubicBezTo>
                  <a:cubicBezTo>
                    <a:pt x="1855" y="7970"/>
                    <a:pt x="1880" y="7995"/>
                    <a:pt x="1880" y="8046"/>
                  </a:cubicBezTo>
                  <a:cubicBezTo>
                    <a:pt x="1930" y="8121"/>
                    <a:pt x="1955" y="8221"/>
                    <a:pt x="1980" y="8321"/>
                  </a:cubicBezTo>
                  <a:cubicBezTo>
                    <a:pt x="2632" y="8823"/>
                    <a:pt x="3409" y="9224"/>
                    <a:pt x="4236" y="9474"/>
                  </a:cubicBezTo>
                  <a:cubicBezTo>
                    <a:pt x="4999" y="9703"/>
                    <a:pt x="5794" y="9816"/>
                    <a:pt x="6588" y="9816"/>
                  </a:cubicBezTo>
                  <a:cubicBezTo>
                    <a:pt x="7360" y="9816"/>
                    <a:pt x="8132" y="9709"/>
                    <a:pt x="8873" y="9499"/>
                  </a:cubicBezTo>
                  <a:cubicBezTo>
                    <a:pt x="9474" y="9299"/>
                    <a:pt x="10051" y="9048"/>
                    <a:pt x="10577" y="8722"/>
                  </a:cubicBezTo>
                  <a:cubicBezTo>
                    <a:pt x="10527" y="8472"/>
                    <a:pt x="10502" y="8221"/>
                    <a:pt x="10602" y="7970"/>
                  </a:cubicBezTo>
                  <a:cubicBezTo>
                    <a:pt x="10627" y="7845"/>
                    <a:pt x="10652" y="7770"/>
                    <a:pt x="10702" y="7670"/>
                  </a:cubicBezTo>
                  <a:cubicBezTo>
                    <a:pt x="10502" y="7294"/>
                    <a:pt x="10377" y="6843"/>
                    <a:pt x="10402" y="6391"/>
                  </a:cubicBezTo>
                  <a:cubicBezTo>
                    <a:pt x="10426" y="4993"/>
                    <a:pt x="11604" y="3859"/>
                    <a:pt x="13064" y="3859"/>
                  </a:cubicBezTo>
                  <a:cubicBezTo>
                    <a:pt x="13095" y="3859"/>
                    <a:pt x="13127" y="3859"/>
                    <a:pt x="13158" y="3860"/>
                  </a:cubicBezTo>
                  <a:cubicBezTo>
                    <a:pt x="13234" y="3860"/>
                    <a:pt x="13309" y="3860"/>
                    <a:pt x="13409" y="3885"/>
                  </a:cubicBezTo>
                  <a:cubicBezTo>
                    <a:pt x="13484" y="3534"/>
                    <a:pt x="13534" y="3158"/>
                    <a:pt x="13560" y="2807"/>
                  </a:cubicBezTo>
                  <a:cubicBezTo>
                    <a:pt x="13610" y="2181"/>
                    <a:pt x="13585" y="1529"/>
                    <a:pt x="13484" y="903"/>
                  </a:cubicBezTo>
                  <a:cubicBezTo>
                    <a:pt x="13158" y="1028"/>
                    <a:pt x="12833" y="1078"/>
                    <a:pt x="12482" y="1128"/>
                  </a:cubicBezTo>
                  <a:cubicBezTo>
                    <a:pt x="12203" y="1170"/>
                    <a:pt x="11920" y="1198"/>
                    <a:pt x="11640" y="1198"/>
                  </a:cubicBezTo>
                  <a:cubicBezTo>
                    <a:pt x="11240" y="1198"/>
                    <a:pt x="10845" y="1140"/>
                    <a:pt x="10477" y="978"/>
                  </a:cubicBezTo>
                  <a:cubicBezTo>
                    <a:pt x="10001" y="777"/>
                    <a:pt x="9625" y="427"/>
                    <a:pt x="9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2571066" y="1769521"/>
              <a:ext cx="74991" cy="127366"/>
            </a:xfrm>
            <a:custGeom>
              <a:avLst/>
              <a:gdLst/>
              <a:ahLst/>
              <a:cxnLst/>
              <a:rect l="l" t="t" r="r" b="b"/>
              <a:pathLst>
                <a:path w="2583" h="4387" extrusionOk="0">
                  <a:moveTo>
                    <a:pt x="1" y="0"/>
                  </a:moveTo>
                  <a:cubicBezTo>
                    <a:pt x="51" y="677"/>
                    <a:pt x="201" y="1379"/>
                    <a:pt x="402" y="2030"/>
                  </a:cubicBezTo>
                  <a:cubicBezTo>
                    <a:pt x="552" y="2456"/>
                    <a:pt x="727" y="2857"/>
                    <a:pt x="978" y="3208"/>
                  </a:cubicBezTo>
                  <a:cubicBezTo>
                    <a:pt x="1254" y="3609"/>
                    <a:pt x="1580" y="3960"/>
                    <a:pt x="1780" y="4386"/>
                  </a:cubicBezTo>
                  <a:cubicBezTo>
                    <a:pt x="2231" y="3935"/>
                    <a:pt x="2532" y="3334"/>
                    <a:pt x="2532" y="2657"/>
                  </a:cubicBezTo>
                  <a:cubicBezTo>
                    <a:pt x="2582" y="1253"/>
                    <a:pt x="1454" y="7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2870855" y="1778928"/>
              <a:ext cx="88085" cy="110672"/>
            </a:xfrm>
            <a:custGeom>
              <a:avLst/>
              <a:gdLst/>
              <a:ahLst/>
              <a:cxnLst/>
              <a:rect l="l" t="t" r="r" b="b"/>
              <a:pathLst>
                <a:path w="3034" h="3812" extrusionOk="0">
                  <a:moveTo>
                    <a:pt x="2688" y="1"/>
                  </a:moveTo>
                  <a:cubicBezTo>
                    <a:pt x="1228" y="1"/>
                    <a:pt x="50" y="1135"/>
                    <a:pt x="26" y="2533"/>
                  </a:cubicBezTo>
                  <a:cubicBezTo>
                    <a:pt x="1" y="2985"/>
                    <a:pt x="126" y="3436"/>
                    <a:pt x="326" y="3812"/>
                  </a:cubicBezTo>
                  <a:cubicBezTo>
                    <a:pt x="627" y="3260"/>
                    <a:pt x="1204" y="2934"/>
                    <a:pt x="1680" y="2483"/>
                  </a:cubicBezTo>
                  <a:cubicBezTo>
                    <a:pt x="2381" y="1832"/>
                    <a:pt x="2808" y="955"/>
                    <a:pt x="3033" y="27"/>
                  </a:cubicBezTo>
                  <a:cubicBezTo>
                    <a:pt x="2933" y="2"/>
                    <a:pt x="2858" y="2"/>
                    <a:pt x="2782" y="2"/>
                  </a:cubicBezTo>
                  <a:cubicBezTo>
                    <a:pt x="2751" y="1"/>
                    <a:pt x="2719" y="1"/>
                    <a:pt x="2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2702786" y="1837719"/>
              <a:ext cx="113169" cy="46104"/>
            </a:xfrm>
            <a:custGeom>
              <a:avLst/>
              <a:gdLst/>
              <a:ahLst/>
              <a:cxnLst/>
              <a:rect l="l" t="t" r="r" b="b"/>
              <a:pathLst>
                <a:path w="3898" h="1588" extrusionOk="0">
                  <a:moveTo>
                    <a:pt x="138" y="1"/>
                  </a:moveTo>
                  <a:cubicBezTo>
                    <a:pt x="69" y="1"/>
                    <a:pt x="0" y="45"/>
                    <a:pt x="0" y="133"/>
                  </a:cubicBezTo>
                  <a:cubicBezTo>
                    <a:pt x="0" y="1110"/>
                    <a:pt x="1103" y="1561"/>
                    <a:pt x="1905" y="1586"/>
                  </a:cubicBezTo>
                  <a:cubicBezTo>
                    <a:pt x="1928" y="1587"/>
                    <a:pt x="1951" y="1587"/>
                    <a:pt x="1974" y="1587"/>
                  </a:cubicBezTo>
                  <a:cubicBezTo>
                    <a:pt x="2792" y="1587"/>
                    <a:pt x="3836" y="1159"/>
                    <a:pt x="3885" y="233"/>
                  </a:cubicBezTo>
                  <a:cubicBezTo>
                    <a:pt x="3897" y="145"/>
                    <a:pt x="3835" y="101"/>
                    <a:pt x="3766" y="101"/>
                  </a:cubicBezTo>
                  <a:cubicBezTo>
                    <a:pt x="3697" y="101"/>
                    <a:pt x="3622" y="145"/>
                    <a:pt x="3609" y="233"/>
                  </a:cubicBezTo>
                  <a:cubicBezTo>
                    <a:pt x="3585" y="1004"/>
                    <a:pt x="2633" y="1312"/>
                    <a:pt x="1981" y="1312"/>
                  </a:cubicBezTo>
                  <a:cubicBezTo>
                    <a:pt x="1955" y="1312"/>
                    <a:pt x="1930" y="1311"/>
                    <a:pt x="1905" y="1310"/>
                  </a:cubicBezTo>
                  <a:cubicBezTo>
                    <a:pt x="1253" y="1285"/>
                    <a:pt x="251" y="935"/>
                    <a:pt x="276" y="133"/>
                  </a:cubicBezTo>
                  <a:cubicBezTo>
                    <a:pt x="276" y="45"/>
                    <a:pt x="207" y="1"/>
                    <a:pt x="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2849023" y="1726553"/>
              <a:ext cx="41516" cy="72088"/>
            </a:xfrm>
            <a:custGeom>
              <a:avLst/>
              <a:gdLst/>
              <a:ahLst/>
              <a:cxnLst/>
              <a:rect l="l" t="t" r="r" b="b"/>
              <a:pathLst>
                <a:path w="1430" h="2483" extrusionOk="0">
                  <a:moveTo>
                    <a:pt x="703" y="1"/>
                  </a:moveTo>
                  <a:cubicBezTo>
                    <a:pt x="337" y="1"/>
                    <a:pt x="25" y="543"/>
                    <a:pt x="1" y="1230"/>
                  </a:cubicBezTo>
                  <a:cubicBezTo>
                    <a:pt x="1" y="1906"/>
                    <a:pt x="276" y="2483"/>
                    <a:pt x="677" y="2483"/>
                  </a:cubicBezTo>
                  <a:cubicBezTo>
                    <a:pt x="1053" y="2483"/>
                    <a:pt x="1379" y="1957"/>
                    <a:pt x="1404" y="1255"/>
                  </a:cubicBezTo>
                  <a:cubicBezTo>
                    <a:pt x="1429" y="578"/>
                    <a:pt x="1128" y="2"/>
                    <a:pt x="727" y="2"/>
                  </a:cubicBezTo>
                  <a:cubicBezTo>
                    <a:pt x="719" y="1"/>
                    <a:pt x="711" y="1"/>
                    <a:pt x="7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2632179" y="1723679"/>
              <a:ext cx="41516" cy="72088"/>
            </a:xfrm>
            <a:custGeom>
              <a:avLst/>
              <a:gdLst/>
              <a:ahLst/>
              <a:cxnLst/>
              <a:rect l="l" t="t" r="r" b="b"/>
              <a:pathLst>
                <a:path w="1430" h="2483" extrusionOk="0">
                  <a:moveTo>
                    <a:pt x="753" y="0"/>
                  </a:moveTo>
                  <a:cubicBezTo>
                    <a:pt x="377" y="0"/>
                    <a:pt x="51" y="552"/>
                    <a:pt x="26" y="1228"/>
                  </a:cubicBezTo>
                  <a:cubicBezTo>
                    <a:pt x="1" y="1905"/>
                    <a:pt x="302" y="2482"/>
                    <a:pt x="678" y="2482"/>
                  </a:cubicBezTo>
                  <a:cubicBezTo>
                    <a:pt x="686" y="2482"/>
                    <a:pt x="695" y="2482"/>
                    <a:pt x="704" y="2482"/>
                  </a:cubicBezTo>
                  <a:cubicBezTo>
                    <a:pt x="1093" y="2482"/>
                    <a:pt x="1404" y="1940"/>
                    <a:pt x="1404" y="1254"/>
                  </a:cubicBezTo>
                  <a:cubicBezTo>
                    <a:pt x="1430" y="577"/>
                    <a:pt x="1129" y="0"/>
                    <a:pt x="7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2760241" y="1770247"/>
              <a:ext cx="34229" cy="49500"/>
            </a:xfrm>
            <a:custGeom>
              <a:avLst/>
              <a:gdLst/>
              <a:ahLst/>
              <a:cxnLst/>
              <a:rect l="l" t="t" r="r" b="b"/>
              <a:pathLst>
                <a:path w="1179" h="1705" extrusionOk="0">
                  <a:moveTo>
                    <a:pt x="227" y="0"/>
                  </a:moveTo>
                  <a:cubicBezTo>
                    <a:pt x="51" y="0"/>
                    <a:pt x="51" y="251"/>
                    <a:pt x="227" y="276"/>
                  </a:cubicBezTo>
                  <a:cubicBezTo>
                    <a:pt x="552" y="276"/>
                    <a:pt x="828" y="527"/>
                    <a:pt x="828" y="878"/>
                  </a:cubicBezTo>
                  <a:cubicBezTo>
                    <a:pt x="828" y="1203"/>
                    <a:pt x="502" y="1429"/>
                    <a:pt x="176" y="1429"/>
                  </a:cubicBezTo>
                  <a:cubicBezTo>
                    <a:pt x="1" y="1429"/>
                    <a:pt x="1" y="1705"/>
                    <a:pt x="176" y="1705"/>
                  </a:cubicBezTo>
                  <a:cubicBezTo>
                    <a:pt x="552" y="1705"/>
                    <a:pt x="878" y="1504"/>
                    <a:pt x="1029" y="1178"/>
                  </a:cubicBezTo>
                  <a:cubicBezTo>
                    <a:pt x="1179" y="853"/>
                    <a:pt x="1079" y="452"/>
                    <a:pt x="803" y="201"/>
                  </a:cubicBezTo>
                  <a:cubicBezTo>
                    <a:pt x="628" y="76"/>
                    <a:pt x="427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2627098" y="1908500"/>
              <a:ext cx="253250" cy="51010"/>
            </a:xfrm>
            <a:custGeom>
              <a:avLst/>
              <a:gdLst/>
              <a:ahLst/>
              <a:cxnLst/>
              <a:rect l="l" t="t" r="r" b="b"/>
              <a:pathLst>
                <a:path w="8723" h="1757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126"/>
                    <a:pt x="51" y="251"/>
                    <a:pt x="51" y="376"/>
                  </a:cubicBezTo>
                  <a:cubicBezTo>
                    <a:pt x="301" y="552"/>
                    <a:pt x="602" y="727"/>
                    <a:pt x="878" y="878"/>
                  </a:cubicBezTo>
                  <a:cubicBezTo>
                    <a:pt x="1479" y="1178"/>
                    <a:pt x="2106" y="1404"/>
                    <a:pt x="2757" y="1554"/>
                  </a:cubicBezTo>
                  <a:cubicBezTo>
                    <a:pt x="2858" y="1579"/>
                    <a:pt x="2933" y="1579"/>
                    <a:pt x="3033" y="1604"/>
                  </a:cubicBezTo>
                  <a:cubicBezTo>
                    <a:pt x="3567" y="1701"/>
                    <a:pt x="4122" y="1757"/>
                    <a:pt x="4678" y="1757"/>
                  </a:cubicBezTo>
                  <a:cubicBezTo>
                    <a:pt x="4983" y="1757"/>
                    <a:pt x="5288" y="1740"/>
                    <a:pt x="5589" y="1705"/>
                  </a:cubicBezTo>
                  <a:cubicBezTo>
                    <a:pt x="5890" y="1680"/>
                    <a:pt x="6166" y="1629"/>
                    <a:pt x="6442" y="1554"/>
                  </a:cubicBezTo>
                  <a:cubicBezTo>
                    <a:pt x="6542" y="1529"/>
                    <a:pt x="6642" y="1504"/>
                    <a:pt x="6717" y="1479"/>
                  </a:cubicBezTo>
                  <a:cubicBezTo>
                    <a:pt x="7419" y="1304"/>
                    <a:pt x="8096" y="1028"/>
                    <a:pt x="8722" y="652"/>
                  </a:cubicBezTo>
                  <a:cubicBezTo>
                    <a:pt x="8672" y="577"/>
                    <a:pt x="8622" y="502"/>
                    <a:pt x="8597" y="401"/>
                  </a:cubicBezTo>
                  <a:cubicBezTo>
                    <a:pt x="8071" y="727"/>
                    <a:pt x="7494" y="978"/>
                    <a:pt x="6893" y="1178"/>
                  </a:cubicBezTo>
                  <a:cubicBezTo>
                    <a:pt x="6152" y="1388"/>
                    <a:pt x="5380" y="1495"/>
                    <a:pt x="4608" y="1495"/>
                  </a:cubicBezTo>
                  <a:cubicBezTo>
                    <a:pt x="3814" y="1495"/>
                    <a:pt x="3019" y="1382"/>
                    <a:pt x="2256" y="1153"/>
                  </a:cubicBezTo>
                  <a:cubicBezTo>
                    <a:pt x="1429" y="903"/>
                    <a:pt x="652" y="50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2402997" y="1333627"/>
              <a:ext cx="724738" cy="638221"/>
            </a:xfrm>
            <a:custGeom>
              <a:avLst/>
              <a:gdLst/>
              <a:ahLst/>
              <a:cxnLst/>
              <a:rect l="l" t="t" r="r" b="b"/>
              <a:pathLst>
                <a:path w="24963" h="21983" extrusionOk="0">
                  <a:moveTo>
                    <a:pt x="12298" y="1"/>
                  </a:moveTo>
                  <a:cubicBezTo>
                    <a:pt x="11884" y="1"/>
                    <a:pt x="11469" y="19"/>
                    <a:pt x="11053" y="52"/>
                  </a:cubicBezTo>
                  <a:cubicBezTo>
                    <a:pt x="10050" y="152"/>
                    <a:pt x="8998" y="277"/>
                    <a:pt x="8020" y="578"/>
                  </a:cubicBezTo>
                  <a:cubicBezTo>
                    <a:pt x="6191" y="1180"/>
                    <a:pt x="4837" y="2583"/>
                    <a:pt x="4010" y="4313"/>
                  </a:cubicBezTo>
                  <a:cubicBezTo>
                    <a:pt x="3584" y="5215"/>
                    <a:pt x="3258" y="6192"/>
                    <a:pt x="3033" y="7170"/>
                  </a:cubicBezTo>
                  <a:cubicBezTo>
                    <a:pt x="2907" y="7696"/>
                    <a:pt x="2807" y="8247"/>
                    <a:pt x="2732" y="8799"/>
                  </a:cubicBezTo>
                  <a:cubicBezTo>
                    <a:pt x="2582" y="9350"/>
                    <a:pt x="2531" y="9826"/>
                    <a:pt x="2506" y="10252"/>
                  </a:cubicBezTo>
                  <a:cubicBezTo>
                    <a:pt x="2506" y="10328"/>
                    <a:pt x="2481" y="10403"/>
                    <a:pt x="2481" y="10478"/>
                  </a:cubicBezTo>
                  <a:cubicBezTo>
                    <a:pt x="2331" y="11430"/>
                    <a:pt x="2105" y="12383"/>
                    <a:pt x="1755" y="13260"/>
                  </a:cubicBezTo>
                  <a:cubicBezTo>
                    <a:pt x="1504" y="13861"/>
                    <a:pt x="1203" y="14438"/>
                    <a:pt x="927" y="14989"/>
                  </a:cubicBezTo>
                  <a:cubicBezTo>
                    <a:pt x="577" y="15641"/>
                    <a:pt x="251" y="16343"/>
                    <a:pt x="151" y="17069"/>
                  </a:cubicBezTo>
                  <a:cubicBezTo>
                    <a:pt x="0" y="18122"/>
                    <a:pt x="426" y="19175"/>
                    <a:pt x="1178" y="19952"/>
                  </a:cubicBezTo>
                  <a:cubicBezTo>
                    <a:pt x="1855" y="20603"/>
                    <a:pt x="2682" y="20979"/>
                    <a:pt x="3609" y="21004"/>
                  </a:cubicBezTo>
                  <a:cubicBezTo>
                    <a:pt x="2481" y="19501"/>
                    <a:pt x="2682" y="17120"/>
                    <a:pt x="3058" y="15315"/>
                  </a:cubicBezTo>
                  <a:cubicBezTo>
                    <a:pt x="3108" y="15115"/>
                    <a:pt x="3158" y="14939"/>
                    <a:pt x="3208" y="14739"/>
                  </a:cubicBezTo>
                  <a:cubicBezTo>
                    <a:pt x="3218" y="14678"/>
                    <a:pt x="3270" y="14650"/>
                    <a:pt x="3324" y="14650"/>
                  </a:cubicBezTo>
                  <a:cubicBezTo>
                    <a:pt x="3403" y="14650"/>
                    <a:pt x="3489" y="14710"/>
                    <a:pt x="3459" y="14814"/>
                  </a:cubicBezTo>
                  <a:cubicBezTo>
                    <a:pt x="3033" y="16518"/>
                    <a:pt x="2707" y="18598"/>
                    <a:pt x="3484" y="20252"/>
                  </a:cubicBezTo>
                  <a:cubicBezTo>
                    <a:pt x="3835" y="20979"/>
                    <a:pt x="4411" y="21581"/>
                    <a:pt x="5163" y="21856"/>
                  </a:cubicBezTo>
                  <a:cubicBezTo>
                    <a:pt x="5364" y="21932"/>
                    <a:pt x="5589" y="21982"/>
                    <a:pt x="5815" y="21982"/>
                  </a:cubicBezTo>
                  <a:cubicBezTo>
                    <a:pt x="5831" y="21982"/>
                    <a:pt x="5847" y="21983"/>
                    <a:pt x="5863" y="21983"/>
                  </a:cubicBezTo>
                  <a:cubicBezTo>
                    <a:pt x="6546" y="21983"/>
                    <a:pt x="7174" y="21466"/>
                    <a:pt x="7419" y="20854"/>
                  </a:cubicBezTo>
                  <a:cubicBezTo>
                    <a:pt x="7569" y="20403"/>
                    <a:pt x="7519" y="19902"/>
                    <a:pt x="7318" y="19475"/>
                  </a:cubicBezTo>
                  <a:cubicBezTo>
                    <a:pt x="7093" y="19024"/>
                    <a:pt x="6717" y="18673"/>
                    <a:pt x="6466" y="18247"/>
                  </a:cubicBezTo>
                  <a:cubicBezTo>
                    <a:pt x="6040" y="17596"/>
                    <a:pt x="5815" y="16819"/>
                    <a:pt x="5664" y="16042"/>
                  </a:cubicBezTo>
                  <a:cubicBezTo>
                    <a:pt x="5489" y="15064"/>
                    <a:pt x="5439" y="14037"/>
                    <a:pt x="5539" y="13034"/>
                  </a:cubicBezTo>
                  <a:cubicBezTo>
                    <a:pt x="5288" y="12909"/>
                    <a:pt x="5038" y="12759"/>
                    <a:pt x="4837" y="12558"/>
                  </a:cubicBezTo>
                  <a:cubicBezTo>
                    <a:pt x="4136" y="11957"/>
                    <a:pt x="3910" y="11130"/>
                    <a:pt x="3885" y="10227"/>
                  </a:cubicBezTo>
                  <a:cubicBezTo>
                    <a:pt x="3860" y="8899"/>
                    <a:pt x="4236" y="7521"/>
                    <a:pt x="4762" y="6292"/>
                  </a:cubicBezTo>
                  <a:cubicBezTo>
                    <a:pt x="4778" y="6245"/>
                    <a:pt x="4814" y="6225"/>
                    <a:pt x="4854" y="6225"/>
                  </a:cubicBezTo>
                  <a:cubicBezTo>
                    <a:pt x="4939" y="6225"/>
                    <a:pt x="5039" y="6315"/>
                    <a:pt x="4988" y="6418"/>
                  </a:cubicBezTo>
                  <a:cubicBezTo>
                    <a:pt x="4992" y="6410"/>
                    <a:pt x="4994" y="6406"/>
                    <a:pt x="4994" y="6406"/>
                  </a:cubicBezTo>
                  <a:lnTo>
                    <a:pt x="4994" y="6406"/>
                  </a:lnTo>
                  <a:cubicBezTo>
                    <a:pt x="4997" y="6406"/>
                    <a:pt x="4958" y="6497"/>
                    <a:pt x="4938" y="6518"/>
                  </a:cubicBezTo>
                  <a:cubicBezTo>
                    <a:pt x="4912" y="6618"/>
                    <a:pt x="4862" y="6719"/>
                    <a:pt x="4837" y="6819"/>
                  </a:cubicBezTo>
                  <a:cubicBezTo>
                    <a:pt x="4712" y="7145"/>
                    <a:pt x="4612" y="7470"/>
                    <a:pt x="4511" y="7821"/>
                  </a:cubicBezTo>
                  <a:cubicBezTo>
                    <a:pt x="4110" y="9325"/>
                    <a:pt x="3760" y="11355"/>
                    <a:pt x="5113" y="12458"/>
                  </a:cubicBezTo>
                  <a:cubicBezTo>
                    <a:pt x="5729" y="12957"/>
                    <a:pt x="6565" y="13215"/>
                    <a:pt x="7400" y="13215"/>
                  </a:cubicBezTo>
                  <a:cubicBezTo>
                    <a:pt x="8367" y="13215"/>
                    <a:pt x="9332" y="12870"/>
                    <a:pt x="9950" y="12157"/>
                  </a:cubicBezTo>
                  <a:cubicBezTo>
                    <a:pt x="9750" y="12032"/>
                    <a:pt x="9574" y="11881"/>
                    <a:pt x="9449" y="11681"/>
                  </a:cubicBezTo>
                  <a:cubicBezTo>
                    <a:pt x="9198" y="11355"/>
                    <a:pt x="9048" y="10954"/>
                    <a:pt x="8897" y="10578"/>
                  </a:cubicBezTo>
                  <a:cubicBezTo>
                    <a:pt x="8697" y="10027"/>
                    <a:pt x="8521" y="9475"/>
                    <a:pt x="8421" y="8899"/>
                  </a:cubicBezTo>
                  <a:cubicBezTo>
                    <a:pt x="8171" y="7220"/>
                    <a:pt x="8371" y="5415"/>
                    <a:pt x="8722" y="3761"/>
                  </a:cubicBezTo>
                  <a:cubicBezTo>
                    <a:pt x="8732" y="3691"/>
                    <a:pt x="8781" y="3661"/>
                    <a:pt x="8834" y="3661"/>
                  </a:cubicBezTo>
                  <a:cubicBezTo>
                    <a:pt x="8915" y="3661"/>
                    <a:pt x="9003" y="3731"/>
                    <a:pt x="8973" y="3836"/>
                  </a:cubicBezTo>
                  <a:cubicBezTo>
                    <a:pt x="8847" y="4463"/>
                    <a:pt x="8772" y="5089"/>
                    <a:pt x="8697" y="5716"/>
                  </a:cubicBezTo>
                  <a:cubicBezTo>
                    <a:pt x="8597" y="6744"/>
                    <a:pt x="8547" y="7821"/>
                    <a:pt x="8697" y="8849"/>
                  </a:cubicBezTo>
                  <a:cubicBezTo>
                    <a:pt x="8772" y="9375"/>
                    <a:pt x="8948" y="9876"/>
                    <a:pt x="9123" y="10353"/>
                  </a:cubicBezTo>
                  <a:cubicBezTo>
                    <a:pt x="9248" y="10754"/>
                    <a:pt x="9399" y="11180"/>
                    <a:pt x="9649" y="11531"/>
                  </a:cubicBezTo>
                  <a:cubicBezTo>
                    <a:pt x="10126" y="12182"/>
                    <a:pt x="11053" y="12433"/>
                    <a:pt x="11805" y="12508"/>
                  </a:cubicBezTo>
                  <a:cubicBezTo>
                    <a:pt x="11940" y="12523"/>
                    <a:pt x="12080" y="12531"/>
                    <a:pt x="12223" y="12531"/>
                  </a:cubicBezTo>
                  <a:cubicBezTo>
                    <a:pt x="13245" y="12531"/>
                    <a:pt x="14407" y="12131"/>
                    <a:pt x="14913" y="11230"/>
                  </a:cubicBezTo>
                  <a:cubicBezTo>
                    <a:pt x="14913" y="11205"/>
                    <a:pt x="14887" y="11180"/>
                    <a:pt x="14862" y="11155"/>
                  </a:cubicBezTo>
                  <a:cubicBezTo>
                    <a:pt x="14386" y="10303"/>
                    <a:pt x="14060" y="9300"/>
                    <a:pt x="13860" y="8323"/>
                  </a:cubicBezTo>
                  <a:cubicBezTo>
                    <a:pt x="13534" y="6744"/>
                    <a:pt x="13534" y="5039"/>
                    <a:pt x="13860" y="3485"/>
                  </a:cubicBezTo>
                  <a:cubicBezTo>
                    <a:pt x="13880" y="3414"/>
                    <a:pt x="13934" y="3384"/>
                    <a:pt x="13989" y="3384"/>
                  </a:cubicBezTo>
                  <a:cubicBezTo>
                    <a:pt x="14069" y="3384"/>
                    <a:pt x="14150" y="3447"/>
                    <a:pt x="14136" y="3536"/>
                  </a:cubicBezTo>
                  <a:cubicBezTo>
                    <a:pt x="13735" y="5290"/>
                    <a:pt x="13810" y="7220"/>
                    <a:pt x="14286" y="8924"/>
                  </a:cubicBezTo>
                  <a:cubicBezTo>
                    <a:pt x="14461" y="9626"/>
                    <a:pt x="14737" y="10453"/>
                    <a:pt x="15163" y="11130"/>
                  </a:cubicBezTo>
                  <a:cubicBezTo>
                    <a:pt x="15188" y="11155"/>
                    <a:pt x="15188" y="11180"/>
                    <a:pt x="15188" y="11205"/>
                  </a:cubicBezTo>
                  <a:cubicBezTo>
                    <a:pt x="15539" y="11731"/>
                    <a:pt x="16015" y="12157"/>
                    <a:pt x="16642" y="12308"/>
                  </a:cubicBezTo>
                  <a:cubicBezTo>
                    <a:pt x="16902" y="12382"/>
                    <a:pt x="17173" y="12412"/>
                    <a:pt x="17446" y="12412"/>
                  </a:cubicBezTo>
                  <a:cubicBezTo>
                    <a:pt x="17907" y="12412"/>
                    <a:pt x="18372" y="12327"/>
                    <a:pt x="18797" y="12232"/>
                  </a:cubicBezTo>
                  <a:cubicBezTo>
                    <a:pt x="19349" y="12132"/>
                    <a:pt x="19750" y="11831"/>
                    <a:pt x="19975" y="11330"/>
                  </a:cubicBezTo>
                  <a:cubicBezTo>
                    <a:pt x="20502" y="10227"/>
                    <a:pt x="20126" y="8774"/>
                    <a:pt x="19800" y="7646"/>
                  </a:cubicBezTo>
                  <a:cubicBezTo>
                    <a:pt x="19599" y="7044"/>
                    <a:pt x="19374" y="6443"/>
                    <a:pt x="19098" y="5866"/>
                  </a:cubicBezTo>
                  <a:cubicBezTo>
                    <a:pt x="18923" y="5490"/>
                    <a:pt x="18722" y="5089"/>
                    <a:pt x="18421" y="4764"/>
                  </a:cubicBezTo>
                  <a:cubicBezTo>
                    <a:pt x="18326" y="4669"/>
                    <a:pt x="18418" y="4545"/>
                    <a:pt x="18512" y="4545"/>
                  </a:cubicBezTo>
                  <a:cubicBezTo>
                    <a:pt x="18542" y="4545"/>
                    <a:pt x="18572" y="4558"/>
                    <a:pt x="18597" y="4588"/>
                  </a:cubicBezTo>
                  <a:cubicBezTo>
                    <a:pt x="18973" y="4989"/>
                    <a:pt x="19223" y="5516"/>
                    <a:pt x="19449" y="5992"/>
                  </a:cubicBezTo>
                  <a:cubicBezTo>
                    <a:pt x="19775" y="6719"/>
                    <a:pt x="20050" y="7470"/>
                    <a:pt x="20251" y="8222"/>
                  </a:cubicBezTo>
                  <a:cubicBezTo>
                    <a:pt x="20502" y="9350"/>
                    <a:pt x="20777" y="10904"/>
                    <a:pt x="19950" y="11881"/>
                  </a:cubicBezTo>
                  <a:cubicBezTo>
                    <a:pt x="19825" y="12057"/>
                    <a:pt x="19649" y="12182"/>
                    <a:pt x="19474" y="12282"/>
                  </a:cubicBezTo>
                  <a:cubicBezTo>
                    <a:pt x="19599" y="12959"/>
                    <a:pt x="19624" y="13661"/>
                    <a:pt x="19574" y="14338"/>
                  </a:cubicBezTo>
                  <a:cubicBezTo>
                    <a:pt x="19474" y="15491"/>
                    <a:pt x="19123" y="16668"/>
                    <a:pt x="18396" y="17571"/>
                  </a:cubicBezTo>
                  <a:cubicBezTo>
                    <a:pt x="18196" y="17846"/>
                    <a:pt x="17945" y="18072"/>
                    <a:pt x="17669" y="18272"/>
                  </a:cubicBezTo>
                  <a:cubicBezTo>
                    <a:pt x="17369" y="18523"/>
                    <a:pt x="17018" y="18749"/>
                    <a:pt x="16792" y="19100"/>
                  </a:cubicBezTo>
                  <a:cubicBezTo>
                    <a:pt x="16466" y="19576"/>
                    <a:pt x="16441" y="20177"/>
                    <a:pt x="16867" y="20578"/>
                  </a:cubicBezTo>
                  <a:cubicBezTo>
                    <a:pt x="17161" y="20856"/>
                    <a:pt x="17540" y="20963"/>
                    <a:pt x="17928" y="20963"/>
                  </a:cubicBezTo>
                  <a:cubicBezTo>
                    <a:pt x="18170" y="20963"/>
                    <a:pt x="18416" y="20921"/>
                    <a:pt x="18647" y="20854"/>
                  </a:cubicBezTo>
                  <a:cubicBezTo>
                    <a:pt x="19499" y="20603"/>
                    <a:pt x="20226" y="19902"/>
                    <a:pt x="20702" y="19175"/>
                  </a:cubicBezTo>
                  <a:cubicBezTo>
                    <a:pt x="21203" y="18423"/>
                    <a:pt x="21604" y="17470"/>
                    <a:pt x="21629" y="16568"/>
                  </a:cubicBezTo>
                  <a:cubicBezTo>
                    <a:pt x="21629" y="16480"/>
                    <a:pt x="21698" y="16437"/>
                    <a:pt x="21764" y="16437"/>
                  </a:cubicBezTo>
                  <a:cubicBezTo>
                    <a:pt x="21830" y="16437"/>
                    <a:pt x="21893" y="16480"/>
                    <a:pt x="21880" y="16568"/>
                  </a:cubicBezTo>
                  <a:cubicBezTo>
                    <a:pt x="21880" y="16744"/>
                    <a:pt x="21855" y="16944"/>
                    <a:pt x="21830" y="17120"/>
                  </a:cubicBezTo>
                  <a:cubicBezTo>
                    <a:pt x="21679" y="18122"/>
                    <a:pt x="21178" y="19100"/>
                    <a:pt x="20552" y="19826"/>
                  </a:cubicBezTo>
                  <a:cubicBezTo>
                    <a:pt x="20502" y="19902"/>
                    <a:pt x="20451" y="19952"/>
                    <a:pt x="20401" y="20002"/>
                  </a:cubicBezTo>
                  <a:cubicBezTo>
                    <a:pt x="21028" y="19902"/>
                    <a:pt x="21629" y="19526"/>
                    <a:pt x="22055" y="19049"/>
                  </a:cubicBezTo>
                  <a:cubicBezTo>
                    <a:pt x="22507" y="18523"/>
                    <a:pt x="22732" y="17846"/>
                    <a:pt x="22807" y="17170"/>
                  </a:cubicBezTo>
                  <a:cubicBezTo>
                    <a:pt x="22908" y="16393"/>
                    <a:pt x="22857" y="15541"/>
                    <a:pt x="22657" y="14764"/>
                  </a:cubicBezTo>
                  <a:cubicBezTo>
                    <a:pt x="22627" y="14659"/>
                    <a:pt x="22704" y="14599"/>
                    <a:pt x="22781" y="14599"/>
                  </a:cubicBezTo>
                  <a:cubicBezTo>
                    <a:pt x="22834" y="14599"/>
                    <a:pt x="22887" y="14627"/>
                    <a:pt x="22908" y="14689"/>
                  </a:cubicBezTo>
                  <a:cubicBezTo>
                    <a:pt x="23008" y="15064"/>
                    <a:pt x="23058" y="15440"/>
                    <a:pt x="23083" y="15816"/>
                  </a:cubicBezTo>
                  <a:cubicBezTo>
                    <a:pt x="23183" y="16794"/>
                    <a:pt x="23083" y="17871"/>
                    <a:pt x="22582" y="18724"/>
                  </a:cubicBezTo>
                  <a:cubicBezTo>
                    <a:pt x="22933" y="18573"/>
                    <a:pt x="23258" y="18373"/>
                    <a:pt x="23559" y="18147"/>
                  </a:cubicBezTo>
                  <a:cubicBezTo>
                    <a:pt x="24386" y="17496"/>
                    <a:pt x="24963" y="16518"/>
                    <a:pt x="24938" y="15440"/>
                  </a:cubicBezTo>
                  <a:cubicBezTo>
                    <a:pt x="24938" y="14864"/>
                    <a:pt x="24737" y="14287"/>
                    <a:pt x="24461" y="13786"/>
                  </a:cubicBezTo>
                  <a:cubicBezTo>
                    <a:pt x="24211" y="13360"/>
                    <a:pt x="23910" y="12984"/>
                    <a:pt x="23659" y="12583"/>
                  </a:cubicBezTo>
                  <a:cubicBezTo>
                    <a:pt x="22933" y="11380"/>
                    <a:pt x="22632" y="10027"/>
                    <a:pt x="22206" y="8724"/>
                  </a:cubicBezTo>
                  <a:cubicBezTo>
                    <a:pt x="21880" y="7771"/>
                    <a:pt x="21479" y="6844"/>
                    <a:pt x="21028" y="5967"/>
                  </a:cubicBezTo>
                  <a:cubicBezTo>
                    <a:pt x="20476" y="4839"/>
                    <a:pt x="19850" y="3736"/>
                    <a:pt x="19023" y="2784"/>
                  </a:cubicBezTo>
                  <a:cubicBezTo>
                    <a:pt x="17694" y="1280"/>
                    <a:pt x="15890" y="353"/>
                    <a:pt x="13885" y="102"/>
                  </a:cubicBezTo>
                  <a:cubicBezTo>
                    <a:pt x="13362" y="31"/>
                    <a:pt x="12832" y="1"/>
                    <a:pt x="12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2512130" y="1514326"/>
              <a:ext cx="186302" cy="210950"/>
            </a:xfrm>
            <a:custGeom>
              <a:avLst/>
              <a:gdLst/>
              <a:ahLst/>
              <a:cxnLst/>
              <a:rect l="l" t="t" r="r" b="b"/>
              <a:pathLst>
                <a:path w="6417" h="7266" extrusionOk="0">
                  <a:moveTo>
                    <a:pt x="1933" y="6604"/>
                  </a:moveTo>
                  <a:cubicBezTo>
                    <a:pt x="1964" y="6619"/>
                    <a:pt x="1996" y="6634"/>
                    <a:pt x="2028" y="6649"/>
                  </a:cubicBezTo>
                  <a:lnTo>
                    <a:pt x="2028" y="6649"/>
                  </a:lnTo>
                  <a:cubicBezTo>
                    <a:pt x="2005" y="6620"/>
                    <a:pt x="1970" y="6605"/>
                    <a:pt x="1933" y="6604"/>
                  </a:cubicBezTo>
                  <a:close/>
                  <a:moveTo>
                    <a:pt x="1095" y="1"/>
                  </a:moveTo>
                  <a:cubicBezTo>
                    <a:pt x="1055" y="1"/>
                    <a:pt x="1019" y="21"/>
                    <a:pt x="1003" y="68"/>
                  </a:cubicBezTo>
                  <a:cubicBezTo>
                    <a:pt x="477" y="1297"/>
                    <a:pt x="101" y="2675"/>
                    <a:pt x="126" y="4003"/>
                  </a:cubicBezTo>
                  <a:cubicBezTo>
                    <a:pt x="151" y="4906"/>
                    <a:pt x="377" y="5733"/>
                    <a:pt x="1078" y="6334"/>
                  </a:cubicBezTo>
                  <a:cubicBezTo>
                    <a:pt x="1279" y="6535"/>
                    <a:pt x="1529" y="6685"/>
                    <a:pt x="1780" y="6810"/>
                  </a:cubicBezTo>
                  <a:cubicBezTo>
                    <a:pt x="1780" y="6785"/>
                    <a:pt x="1780" y="6760"/>
                    <a:pt x="1780" y="6735"/>
                  </a:cubicBezTo>
                  <a:cubicBezTo>
                    <a:pt x="1793" y="6647"/>
                    <a:pt x="1861" y="6604"/>
                    <a:pt x="1927" y="6604"/>
                  </a:cubicBezTo>
                  <a:cubicBezTo>
                    <a:pt x="1929" y="6604"/>
                    <a:pt x="1931" y="6604"/>
                    <a:pt x="1933" y="6604"/>
                  </a:cubicBezTo>
                  <a:lnTo>
                    <a:pt x="1933" y="6604"/>
                  </a:lnTo>
                  <a:cubicBezTo>
                    <a:pt x="1725" y="6501"/>
                    <a:pt x="1531" y="6377"/>
                    <a:pt x="1354" y="6234"/>
                  </a:cubicBezTo>
                  <a:cubicBezTo>
                    <a:pt x="1" y="5131"/>
                    <a:pt x="351" y="3101"/>
                    <a:pt x="752" y="1597"/>
                  </a:cubicBezTo>
                  <a:cubicBezTo>
                    <a:pt x="853" y="1246"/>
                    <a:pt x="953" y="921"/>
                    <a:pt x="1078" y="595"/>
                  </a:cubicBezTo>
                  <a:cubicBezTo>
                    <a:pt x="1103" y="495"/>
                    <a:pt x="1153" y="394"/>
                    <a:pt x="1179" y="294"/>
                  </a:cubicBezTo>
                  <a:cubicBezTo>
                    <a:pt x="1199" y="273"/>
                    <a:pt x="1238" y="182"/>
                    <a:pt x="1235" y="182"/>
                  </a:cubicBezTo>
                  <a:lnTo>
                    <a:pt x="1235" y="182"/>
                  </a:lnTo>
                  <a:cubicBezTo>
                    <a:pt x="1235" y="182"/>
                    <a:pt x="1233" y="186"/>
                    <a:pt x="1229" y="194"/>
                  </a:cubicBezTo>
                  <a:cubicBezTo>
                    <a:pt x="1280" y="91"/>
                    <a:pt x="1180" y="1"/>
                    <a:pt x="1095" y="1"/>
                  </a:cubicBezTo>
                  <a:close/>
                  <a:moveTo>
                    <a:pt x="6191" y="5933"/>
                  </a:moveTo>
                  <a:cubicBezTo>
                    <a:pt x="5573" y="6646"/>
                    <a:pt x="4608" y="6991"/>
                    <a:pt x="3641" y="6991"/>
                  </a:cubicBezTo>
                  <a:cubicBezTo>
                    <a:pt x="3082" y="6991"/>
                    <a:pt x="2522" y="6875"/>
                    <a:pt x="2028" y="6649"/>
                  </a:cubicBezTo>
                  <a:lnTo>
                    <a:pt x="2028" y="6649"/>
                  </a:lnTo>
                  <a:cubicBezTo>
                    <a:pt x="2045" y="6670"/>
                    <a:pt x="2056" y="6699"/>
                    <a:pt x="2056" y="6735"/>
                  </a:cubicBezTo>
                  <a:cubicBezTo>
                    <a:pt x="2031" y="6810"/>
                    <a:pt x="2031" y="6886"/>
                    <a:pt x="2031" y="6936"/>
                  </a:cubicBezTo>
                  <a:cubicBezTo>
                    <a:pt x="2527" y="7161"/>
                    <a:pt x="3085" y="7265"/>
                    <a:pt x="3631" y="7265"/>
                  </a:cubicBezTo>
                  <a:cubicBezTo>
                    <a:pt x="3691" y="7265"/>
                    <a:pt x="3751" y="7264"/>
                    <a:pt x="3810" y="7261"/>
                  </a:cubicBezTo>
                  <a:cubicBezTo>
                    <a:pt x="4762" y="7211"/>
                    <a:pt x="5790" y="6835"/>
                    <a:pt x="6417" y="6084"/>
                  </a:cubicBezTo>
                  <a:cubicBezTo>
                    <a:pt x="6341" y="6033"/>
                    <a:pt x="6266" y="5983"/>
                    <a:pt x="6191" y="59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2843216" y="1656730"/>
              <a:ext cx="755" cy="2206"/>
            </a:xfrm>
            <a:custGeom>
              <a:avLst/>
              <a:gdLst/>
              <a:ahLst/>
              <a:cxnLst/>
              <a:rect l="l" t="t" r="r" b="b"/>
              <a:pathLst>
                <a:path w="26" h="76" extrusionOk="0">
                  <a:moveTo>
                    <a:pt x="0" y="1"/>
                  </a:moveTo>
                  <a:cubicBezTo>
                    <a:pt x="0" y="26"/>
                    <a:pt x="25" y="51"/>
                    <a:pt x="25" y="76"/>
                  </a:cubicBezTo>
                  <a:cubicBezTo>
                    <a:pt x="25" y="51"/>
                    <a:pt x="25" y="26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2640192" y="1439915"/>
              <a:ext cx="200847" cy="265299"/>
            </a:xfrm>
            <a:custGeom>
              <a:avLst/>
              <a:gdLst/>
              <a:ahLst/>
              <a:cxnLst/>
              <a:rect l="l" t="t" r="r" b="b"/>
              <a:pathLst>
                <a:path w="6918" h="9138" extrusionOk="0">
                  <a:moveTo>
                    <a:pt x="664" y="0"/>
                  </a:moveTo>
                  <a:cubicBezTo>
                    <a:pt x="611" y="0"/>
                    <a:pt x="562" y="30"/>
                    <a:pt x="552" y="100"/>
                  </a:cubicBezTo>
                  <a:cubicBezTo>
                    <a:pt x="201" y="1754"/>
                    <a:pt x="1" y="3559"/>
                    <a:pt x="251" y="5238"/>
                  </a:cubicBezTo>
                  <a:cubicBezTo>
                    <a:pt x="351" y="5814"/>
                    <a:pt x="527" y="6366"/>
                    <a:pt x="727" y="6917"/>
                  </a:cubicBezTo>
                  <a:cubicBezTo>
                    <a:pt x="878" y="7293"/>
                    <a:pt x="1028" y="7694"/>
                    <a:pt x="1279" y="8020"/>
                  </a:cubicBezTo>
                  <a:cubicBezTo>
                    <a:pt x="1404" y="8220"/>
                    <a:pt x="1580" y="8371"/>
                    <a:pt x="1780" y="8496"/>
                  </a:cubicBezTo>
                  <a:cubicBezTo>
                    <a:pt x="1855" y="8546"/>
                    <a:pt x="1930" y="8596"/>
                    <a:pt x="2006" y="8647"/>
                  </a:cubicBezTo>
                  <a:cubicBezTo>
                    <a:pt x="2457" y="8897"/>
                    <a:pt x="3008" y="9022"/>
                    <a:pt x="3509" y="9098"/>
                  </a:cubicBezTo>
                  <a:cubicBezTo>
                    <a:pt x="3687" y="9124"/>
                    <a:pt x="3872" y="9137"/>
                    <a:pt x="4062" y="9137"/>
                  </a:cubicBezTo>
                  <a:cubicBezTo>
                    <a:pt x="5129" y="9137"/>
                    <a:pt x="6322" y="8713"/>
                    <a:pt x="6918" y="7819"/>
                  </a:cubicBezTo>
                  <a:cubicBezTo>
                    <a:pt x="6843" y="7744"/>
                    <a:pt x="6793" y="7644"/>
                    <a:pt x="6743" y="7569"/>
                  </a:cubicBezTo>
                  <a:cubicBezTo>
                    <a:pt x="6237" y="8470"/>
                    <a:pt x="5075" y="8870"/>
                    <a:pt x="4053" y="8870"/>
                  </a:cubicBezTo>
                  <a:cubicBezTo>
                    <a:pt x="3910" y="8870"/>
                    <a:pt x="3770" y="8862"/>
                    <a:pt x="3635" y="8847"/>
                  </a:cubicBezTo>
                  <a:cubicBezTo>
                    <a:pt x="2883" y="8772"/>
                    <a:pt x="1956" y="8521"/>
                    <a:pt x="1479" y="7870"/>
                  </a:cubicBezTo>
                  <a:cubicBezTo>
                    <a:pt x="1229" y="7519"/>
                    <a:pt x="1078" y="7093"/>
                    <a:pt x="953" y="6692"/>
                  </a:cubicBezTo>
                  <a:cubicBezTo>
                    <a:pt x="778" y="6215"/>
                    <a:pt x="602" y="5714"/>
                    <a:pt x="527" y="5188"/>
                  </a:cubicBezTo>
                  <a:cubicBezTo>
                    <a:pt x="377" y="4160"/>
                    <a:pt x="427" y="3083"/>
                    <a:pt x="527" y="2055"/>
                  </a:cubicBezTo>
                  <a:cubicBezTo>
                    <a:pt x="602" y="1428"/>
                    <a:pt x="677" y="802"/>
                    <a:pt x="803" y="175"/>
                  </a:cubicBezTo>
                  <a:cubicBezTo>
                    <a:pt x="833" y="70"/>
                    <a:pt x="745" y="0"/>
                    <a:pt x="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2795922" y="1431844"/>
              <a:ext cx="210311" cy="269886"/>
            </a:xfrm>
            <a:custGeom>
              <a:avLst/>
              <a:gdLst/>
              <a:ahLst/>
              <a:cxnLst/>
              <a:rect l="l" t="t" r="r" b="b"/>
              <a:pathLst>
                <a:path w="7244" h="9296" extrusionOk="0">
                  <a:moveTo>
                    <a:pt x="455" y="1"/>
                  </a:moveTo>
                  <a:cubicBezTo>
                    <a:pt x="400" y="1"/>
                    <a:pt x="346" y="31"/>
                    <a:pt x="326" y="102"/>
                  </a:cubicBezTo>
                  <a:cubicBezTo>
                    <a:pt x="0" y="1656"/>
                    <a:pt x="0" y="3361"/>
                    <a:pt x="326" y="4940"/>
                  </a:cubicBezTo>
                  <a:cubicBezTo>
                    <a:pt x="526" y="5892"/>
                    <a:pt x="852" y="6920"/>
                    <a:pt x="1328" y="7772"/>
                  </a:cubicBezTo>
                  <a:cubicBezTo>
                    <a:pt x="1353" y="7797"/>
                    <a:pt x="1379" y="7822"/>
                    <a:pt x="1379" y="7847"/>
                  </a:cubicBezTo>
                  <a:cubicBezTo>
                    <a:pt x="1429" y="7922"/>
                    <a:pt x="1479" y="8022"/>
                    <a:pt x="1554" y="8097"/>
                  </a:cubicBezTo>
                  <a:cubicBezTo>
                    <a:pt x="1830" y="8524"/>
                    <a:pt x="2206" y="8874"/>
                    <a:pt x="2682" y="9075"/>
                  </a:cubicBezTo>
                  <a:cubicBezTo>
                    <a:pt x="3050" y="9237"/>
                    <a:pt x="3445" y="9295"/>
                    <a:pt x="3845" y="9295"/>
                  </a:cubicBezTo>
                  <a:cubicBezTo>
                    <a:pt x="4125" y="9295"/>
                    <a:pt x="4408" y="9267"/>
                    <a:pt x="4687" y="9225"/>
                  </a:cubicBezTo>
                  <a:cubicBezTo>
                    <a:pt x="5038" y="9175"/>
                    <a:pt x="5363" y="9125"/>
                    <a:pt x="5689" y="9000"/>
                  </a:cubicBezTo>
                  <a:cubicBezTo>
                    <a:pt x="5689" y="8975"/>
                    <a:pt x="5689" y="8950"/>
                    <a:pt x="5664" y="8925"/>
                  </a:cubicBezTo>
                  <a:cubicBezTo>
                    <a:pt x="5649" y="8819"/>
                    <a:pt x="5734" y="8749"/>
                    <a:pt x="5815" y="8749"/>
                  </a:cubicBezTo>
                  <a:cubicBezTo>
                    <a:pt x="5868" y="8749"/>
                    <a:pt x="5920" y="8780"/>
                    <a:pt x="5940" y="8849"/>
                  </a:cubicBezTo>
                  <a:cubicBezTo>
                    <a:pt x="5940" y="8849"/>
                    <a:pt x="5940" y="8874"/>
                    <a:pt x="5940" y="8899"/>
                  </a:cubicBezTo>
                  <a:cubicBezTo>
                    <a:pt x="6115" y="8799"/>
                    <a:pt x="6291" y="8674"/>
                    <a:pt x="6416" y="8498"/>
                  </a:cubicBezTo>
                  <a:cubicBezTo>
                    <a:pt x="7243" y="7521"/>
                    <a:pt x="6968" y="5967"/>
                    <a:pt x="6717" y="4839"/>
                  </a:cubicBezTo>
                  <a:cubicBezTo>
                    <a:pt x="6516" y="4087"/>
                    <a:pt x="6241" y="3336"/>
                    <a:pt x="5915" y="2609"/>
                  </a:cubicBezTo>
                  <a:cubicBezTo>
                    <a:pt x="5689" y="2133"/>
                    <a:pt x="5439" y="1606"/>
                    <a:pt x="5063" y="1205"/>
                  </a:cubicBezTo>
                  <a:cubicBezTo>
                    <a:pt x="5038" y="1175"/>
                    <a:pt x="5008" y="1162"/>
                    <a:pt x="4978" y="1162"/>
                  </a:cubicBezTo>
                  <a:cubicBezTo>
                    <a:pt x="4884" y="1162"/>
                    <a:pt x="4792" y="1286"/>
                    <a:pt x="4887" y="1381"/>
                  </a:cubicBezTo>
                  <a:cubicBezTo>
                    <a:pt x="5188" y="1706"/>
                    <a:pt x="5389" y="2107"/>
                    <a:pt x="5564" y="2483"/>
                  </a:cubicBezTo>
                  <a:cubicBezTo>
                    <a:pt x="5840" y="3060"/>
                    <a:pt x="6065" y="3661"/>
                    <a:pt x="6266" y="4263"/>
                  </a:cubicBezTo>
                  <a:cubicBezTo>
                    <a:pt x="6592" y="5391"/>
                    <a:pt x="6968" y="6844"/>
                    <a:pt x="6441" y="7947"/>
                  </a:cubicBezTo>
                  <a:cubicBezTo>
                    <a:pt x="6216" y="8448"/>
                    <a:pt x="5815" y="8749"/>
                    <a:pt x="5263" y="8849"/>
                  </a:cubicBezTo>
                  <a:cubicBezTo>
                    <a:pt x="4838" y="8944"/>
                    <a:pt x="4373" y="9029"/>
                    <a:pt x="3912" y="9029"/>
                  </a:cubicBezTo>
                  <a:cubicBezTo>
                    <a:pt x="3639" y="9029"/>
                    <a:pt x="3368" y="8999"/>
                    <a:pt x="3108" y="8925"/>
                  </a:cubicBezTo>
                  <a:cubicBezTo>
                    <a:pt x="2481" y="8774"/>
                    <a:pt x="2005" y="8348"/>
                    <a:pt x="1654" y="7822"/>
                  </a:cubicBezTo>
                  <a:cubicBezTo>
                    <a:pt x="1654" y="7797"/>
                    <a:pt x="1629" y="7772"/>
                    <a:pt x="1629" y="7747"/>
                  </a:cubicBezTo>
                  <a:cubicBezTo>
                    <a:pt x="1203" y="7070"/>
                    <a:pt x="927" y="6243"/>
                    <a:pt x="752" y="5541"/>
                  </a:cubicBezTo>
                  <a:cubicBezTo>
                    <a:pt x="276" y="3837"/>
                    <a:pt x="201" y="1907"/>
                    <a:pt x="602" y="153"/>
                  </a:cubicBezTo>
                  <a:cubicBezTo>
                    <a:pt x="616" y="64"/>
                    <a:pt x="535" y="1"/>
                    <a:pt x="4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2874484" y="1685850"/>
              <a:ext cx="164121" cy="265067"/>
            </a:xfrm>
            <a:custGeom>
              <a:avLst/>
              <a:gdLst/>
              <a:ahLst/>
              <a:cxnLst/>
              <a:rect l="l" t="t" r="r" b="b"/>
              <a:pathLst>
                <a:path w="5653" h="9130" extrusionOk="0">
                  <a:moveTo>
                    <a:pt x="3109" y="0"/>
                  </a:moveTo>
                  <a:cubicBezTo>
                    <a:pt x="3028" y="0"/>
                    <a:pt x="2943" y="70"/>
                    <a:pt x="2958" y="176"/>
                  </a:cubicBezTo>
                  <a:cubicBezTo>
                    <a:pt x="2983" y="201"/>
                    <a:pt x="2983" y="226"/>
                    <a:pt x="2983" y="251"/>
                  </a:cubicBezTo>
                  <a:cubicBezTo>
                    <a:pt x="3084" y="877"/>
                    <a:pt x="3109" y="1529"/>
                    <a:pt x="3059" y="2155"/>
                  </a:cubicBezTo>
                  <a:cubicBezTo>
                    <a:pt x="3033" y="2506"/>
                    <a:pt x="2983" y="2882"/>
                    <a:pt x="2908" y="3233"/>
                  </a:cubicBezTo>
                  <a:cubicBezTo>
                    <a:pt x="2683" y="4161"/>
                    <a:pt x="2256" y="5038"/>
                    <a:pt x="1555" y="5689"/>
                  </a:cubicBezTo>
                  <a:cubicBezTo>
                    <a:pt x="1079" y="6140"/>
                    <a:pt x="502" y="6466"/>
                    <a:pt x="201" y="7018"/>
                  </a:cubicBezTo>
                  <a:cubicBezTo>
                    <a:pt x="151" y="7118"/>
                    <a:pt x="126" y="7193"/>
                    <a:pt x="101" y="7318"/>
                  </a:cubicBezTo>
                  <a:cubicBezTo>
                    <a:pt x="1" y="7569"/>
                    <a:pt x="26" y="7820"/>
                    <a:pt x="76" y="8070"/>
                  </a:cubicBezTo>
                  <a:cubicBezTo>
                    <a:pt x="101" y="8171"/>
                    <a:pt x="151" y="8246"/>
                    <a:pt x="201" y="8321"/>
                  </a:cubicBezTo>
                  <a:cubicBezTo>
                    <a:pt x="277" y="8471"/>
                    <a:pt x="377" y="8597"/>
                    <a:pt x="502" y="8697"/>
                  </a:cubicBezTo>
                  <a:cubicBezTo>
                    <a:pt x="861" y="9003"/>
                    <a:pt x="1263" y="9129"/>
                    <a:pt x="1673" y="9129"/>
                  </a:cubicBezTo>
                  <a:cubicBezTo>
                    <a:pt x="2438" y="9129"/>
                    <a:pt x="3232" y="8692"/>
                    <a:pt x="3835" y="8171"/>
                  </a:cubicBezTo>
                  <a:cubicBezTo>
                    <a:pt x="3961" y="8070"/>
                    <a:pt x="4061" y="7970"/>
                    <a:pt x="4161" y="7870"/>
                  </a:cubicBezTo>
                  <a:cubicBezTo>
                    <a:pt x="4211" y="7820"/>
                    <a:pt x="4262" y="7770"/>
                    <a:pt x="4312" y="7694"/>
                  </a:cubicBezTo>
                  <a:cubicBezTo>
                    <a:pt x="4938" y="6968"/>
                    <a:pt x="5439" y="5990"/>
                    <a:pt x="5590" y="4988"/>
                  </a:cubicBezTo>
                  <a:cubicBezTo>
                    <a:pt x="5615" y="4812"/>
                    <a:pt x="5640" y="4612"/>
                    <a:pt x="5640" y="4436"/>
                  </a:cubicBezTo>
                  <a:cubicBezTo>
                    <a:pt x="5653" y="4348"/>
                    <a:pt x="5590" y="4305"/>
                    <a:pt x="5524" y="4305"/>
                  </a:cubicBezTo>
                  <a:cubicBezTo>
                    <a:pt x="5458" y="4305"/>
                    <a:pt x="5389" y="4348"/>
                    <a:pt x="5389" y="4436"/>
                  </a:cubicBezTo>
                  <a:cubicBezTo>
                    <a:pt x="5364" y="5338"/>
                    <a:pt x="4963" y="6291"/>
                    <a:pt x="4462" y="7043"/>
                  </a:cubicBezTo>
                  <a:cubicBezTo>
                    <a:pt x="3986" y="7770"/>
                    <a:pt x="3259" y="8471"/>
                    <a:pt x="2407" y="8722"/>
                  </a:cubicBezTo>
                  <a:cubicBezTo>
                    <a:pt x="2176" y="8789"/>
                    <a:pt x="1930" y="8831"/>
                    <a:pt x="1688" y="8831"/>
                  </a:cubicBezTo>
                  <a:cubicBezTo>
                    <a:pt x="1300" y="8831"/>
                    <a:pt x="921" y="8724"/>
                    <a:pt x="627" y="8446"/>
                  </a:cubicBezTo>
                  <a:cubicBezTo>
                    <a:pt x="201" y="8045"/>
                    <a:pt x="226" y="7444"/>
                    <a:pt x="552" y="6968"/>
                  </a:cubicBezTo>
                  <a:cubicBezTo>
                    <a:pt x="778" y="6617"/>
                    <a:pt x="1129" y="6391"/>
                    <a:pt x="1429" y="6140"/>
                  </a:cubicBezTo>
                  <a:cubicBezTo>
                    <a:pt x="1705" y="5940"/>
                    <a:pt x="1956" y="5714"/>
                    <a:pt x="2156" y="5439"/>
                  </a:cubicBezTo>
                  <a:cubicBezTo>
                    <a:pt x="2883" y="4536"/>
                    <a:pt x="3234" y="3359"/>
                    <a:pt x="3334" y="2206"/>
                  </a:cubicBezTo>
                  <a:cubicBezTo>
                    <a:pt x="3384" y="1529"/>
                    <a:pt x="3359" y="827"/>
                    <a:pt x="3234" y="150"/>
                  </a:cubicBezTo>
                  <a:cubicBezTo>
                    <a:pt x="3234" y="125"/>
                    <a:pt x="3234" y="100"/>
                    <a:pt x="3234" y="100"/>
                  </a:cubicBezTo>
                  <a:cubicBezTo>
                    <a:pt x="3214" y="31"/>
                    <a:pt x="3162" y="0"/>
                    <a:pt x="3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2475026" y="1706027"/>
              <a:ext cx="154279" cy="273167"/>
            </a:xfrm>
            <a:custGeom>
              <a:avLst/>
              <a:gdLst/>
              <a:ahLst/>
              <a:cxnLst/>
              <a:rect l="l" t="t" r="r" b="b"/>
              <a:pathLst>
                <a:path w="5314" h="9409" extrusionOk="0">
                  <a:moveTo>
                    <a:pt x="3205" y="1"/>
                  </a:moveTo>
                  <a:cubicBezTo>
                    <a:pt x="3139" y="1"/>
                    <a:pt x="3071" y="44"/>
                    <a:pt x="3058" y="132"/>
                  </a:cubicBezTo>
                  <a:cubicBezTo>
                    <a:pt x="3058" y="157"/>
                    <a:pt x="3058" y="182"/>
                    <a:pt x="3058" y="207"/>
                  </a:cubicBezTo>
                  <a:cubicBezTo>
                    <a:pt x="2958" y="1210"/>
                    <a:pt x="3008" y="2237"/>
                    <a:pt x="3183" y="3215"/>
                  </a:cubicBezTo>
                  <a:cubicBezTo>
                    <a:pt x="3334" y="3992"/>
                    <a:pt x="3559" y="4769"/>
                    <a:pt x="3985" y="5420"/>
                  </a:cubicBezTo>
                  <a:cubicBezTo>
                    <a:pt x="4236" y="5846"/>
                    <a:pt x="4612" y="6197"/>
                    <a:pt x="4837" y="6648"/>
                  </a:cubicBezTo>
                  <a:cubicBezTo>
                    <a:pt x="5038" y="7075"/>
                    <a:pt x="5088" y="7576"/>
                    <a:pt x="4938" y="8027"/>
                  </a:cubicBezTo>
                  <a:cubicBezTo>
                    <a:pt x="4693" y="8639"/>
                    <a:pt x="4065" y="9156"/>
                    <a:pt x="3382" y="9156"/>
                  </a:cubicBezTo>
                  <a:cubicBezTo>
                    <a:pt x="3366" y="9156"/>
                    <a:pt x="3350" y="9155"/>
                    <a:pt x="3334" y="9155"/>
                  </a:cubicBezTo>
                  <a:cubicBezTo>
                    <a:pt x="3108" y="9155"/>
                    <a:pt x="2883" y="9105"/>
                    <a:pt x="2682" y="9029"/>
                  </a:cubicBezTo>
                  <a:cubicBezTo>
                    <a:pt x="1930" y="8754"/>
                    <a:pt x="1354" y="8152"/>
                    <a:pt x="1003" y="7425"/>
                  </a:cubicBezTo>
                  <a:cubicBezTo>
                    <a:pt x="226" y="5771"/>
                    <a:pt x="552" y="3691"/>
                    <a:pt x="978" y="1987"/>
                  </a:cubicBezTo>
                  <a:cubicBezTo>
                    <a:pt x="1008" y="1883"/>
                    <a:pt x="922" y="1823"/>
                    <a:pt x="843" y="1823"/>
                  </a:cubicBezTo>
                  <a:cubicBezTo>
                    <a:pt x="789" y="1823"/>
                    <a:pt x="737" y="1851"/>
                    <a:pt x="727" y="1912"/>
                  </a:cubicBezTo>
                  <a:cubicBezTo>
                    <a:pt x="677" y="2112"/>
                    <a:pt x="627" y="2288"/>
                    <a:pt x="577" y="2488"/>
                  </a:cubicBezTo>
                  <a:cubicBezTo>
                    <a:pt x="201" y="4293"/>
                    <a:pt x="0" y="6674"/>
                    <a:pt x="1128" y="8177"/>
                  </a:cubicBezTo>
                  <a:cubicBezTo>
                    <a:pt x="1203" y="8278"/>
                    <a:pt x="1279" y="8378"/>
                    <a:pt x="1354" y="8453"/>
                  </a:cubicBezTo>
                  <a:cubicBezTo>
                    <a:pt x="1629" y="8754"/>
                    <a:pt x="1955" y="8979"/>
                    <a:pt x="2356" y="9180"/>
                  </a:cubicBezTo>
                  <a:cubicBezTo>
                    <a:pt x="2682" y="9327"/>
                    <a:pt x="3017" y="9408"/>
                    <a:pt x="3346" y="9408"/>
                  </a:cubicBezTo>
                  <a:cubicBezTo>
                    <a:pt x="3801" y="9408"/>
                    <a:pt x="4244" y="9253"/>
                    <a:pt x="4637" y="8904"/>
                  </a:cubicBezTo>
                  <a:cubicBezTo>
                    <a:pt x="5088" y="8503"/>
                    <a:pt x="5314" y="7927"/>
                    <a:pt x="5289" y="7350"/>
                  </a:cubicBezTo>
                  <a:cubicBezTo>
                    <a:pt x="5289" y="7225"/>
                    <a:pt x="5264" y="7100"/>
                    <a:pt x="5238" y="6974"/>
                  </a:cubicBezTo>
                  <a:cubicBezTo>
                    <a:pt x="5213" y="6874"/>
                    <a:pt x="5188" y="6774"/>
                    <a:pt x="5138" y="6699"/>
                  </a:cubicBezTo>
                  <a:cubicBezTo>
                    <a:pt x="5138" y="6648"/>
                    <a:pt x="5113" y="6623"/>
                    <a:pt x="5088" y="6573"/>
                  </a:cubicBezTo>
                  <a:cubicBezTo>
                    <a:pt x="4888" y="6147"/>
                    <a:pt x="4562" y="5796"/>
                    <a:pt x="4286" y="5395"/>
                  </a:cubicBezTo>
                  <a:cubicBezTo>
                    <a:pt x="4035" y="5044"/>
                    <a:pt x="3860" y="4643"/>
                    <a:pt x="3710" y="4217"/>
                  </a:cubicBezTo>
                  <a:cubicBezTo>
                    <a:pt x="3509" y="3566"/>
                    <a:pt x="3359" y="2864"/>
                    <a:pt x="3309" y="2187"/>
                  </a:cubicBezTo>
                  <a:cubicBezTo>
                    <a:pt x="3259" y="1561"/>
                    <a:pt x="3259" y="934"/>
                    <a:pt x="3309" y="333"/>
                  </a:cubicBezTo>
                  <a:cubicBezTo>
                    <a:pt x="3309" y="283"/>
                    <a:pt x="3309" y="207"/>
                    <a:pt x="3334" y="132"/>
                  </a:cubicBezTo>
                  <a:cubicBezTo>
                    <a:pt x="3334" y="44"/>
                    <a:pt x="3271" y="1"/>
                    <a:pt x="3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2913069" y="2029972"/>
              <a:ext cx="45871" cy="51329"/>
            </a:xfrm>
            <a:custGeom>
              <a:avLst/>
              <a:gdLst/>
              <a:ahLst/>
              <a:cxnLst/>
              <a:rect l="l" t="t" r="r" b="b"/>
              <a:pathLst>
                <a:path w="1580" h="1768" extrusionOk="0">
                  <a:moveTo>
                    <a:pt x="846" y="1"/>
                  </a:moveTo>
                  <a:cubicBezTo>
                    <a:pt x="809" y="1"/>
                    <a:pt x="771" y="9"/>
                    <a:pt x="727" y="27"/>
                  </a:cubicBezTo>
                  <a:cubicBezTo>
                    <a:pt x="577" y="52"/>
                    <a:pt x="451" y="152"/>
                    <a:pt x="351" y="277"/>
                  </a:cubicBezTo>
                  <a:cubicBezTo>
                    <a:pt x="201" y="453"/>
                    <a:pt x="125" y="653"/>
                    <a:pt x="50" y="854"/>
                  </a:cubicBezTo>
                  <a:cubicBezTo>
                    <a:pt x="0" y="1029"/>
                    <a:pt x="25" y="1230"/>
                    <a:pt x="100" y="1405"/>
                  </a:cubicBezTo>
                  <a:cubicBezTo>
                    <a:pt x="176" y="1556"/>
                    <a:pt x="301" y="1681"/>
                    <a:pt x="451" y="1731"/>
                  </a:cubicBezTo>
                  <a:cubicBezTo>
                    <a:pt x="510" y="1756"/>
                    <a:pt x="565" y="1767"/>
                    <a:pt x="619" y="1767"/>
                  </a:cubicBezTo>
                  <a:cubicBezTo>
                    <a:pt x="727" y="1767"/>
                    <a:pt x="827" y="1723"/>
                    <a:pt x="927" y="1656"/>
                  </a:cubicBezTo>
                  <a:lnTo>
                    <a:pt x="953" y="1656"/>
                  </a:lnTo>
                  <a:cubicBezTo>
                    <a:pt x="953" y="1656"/>
                    <a:pt x="953" y="1656"/>
                    <a:pt x="953" y="1631"/>
                  </a:cubicBezTo>
                  <a:lnTo>
                    <a:pt x="978" y="1631"/>
                  </a:lnTo>
                  <a:cubicBezTo>
                    <a:pt x="1028" y="1581"/>
                    <a:pt x="1078" y="1531"/>
                    <a:pt x="1128" y="1481"/>
                  </a:cubicBezTo>
                  <a:cubicBezTo>
                    <a:pt x="1278" y="1305"/>
                    <a:pt x="1404" y="1130"/>
                    <a:pt x="1479" y="929"/>
                  </a:cubicBezTo>
                  <a:cubicBezTo>
                    <a:pt x="1579" y="578"/>
                    <a:pt x="1328" y="252"/>
                    <a:pt x="1053" y="77"/>
                  </a:cubicBezTo>
                  <a:cubicBezTo>
                    <a:pt x="972" y="28"/>
                    <a:pt x="912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2990905" y="2104963"/>
              <a:ext cx="24794" cy="29845"/>
            </a:xfrm>
            <a:custGeom>
              <a:avLst/>
              <a:gdLst/>
              <a:ahLst/>
              <a:cxnLst/>
              <a:rect l="l" t="t" r="r" b="b"/>
              <a:pathLst>
                <a:path w="854" h="1028" extrusionOk="0">
                  <a:moveTo>
                    <a:pt x="653" y="0"/>
                  </a:moveTo>
                  <a:cubicBezTo>
                    <a:pt x="653" y="0"/>
                    <a:pt x="653" y="0"/>
                    <a:pt x="653" y="25"/>
                  </a:cubicBezTo>
                  <a:cubicBezTo>
                    <a:pt x="577" y="351"/>
                    <a:pt x="302" y="677"/>
                    <a:pt x="1" y="852"/>
                  </a:cubicBezTo>
                  <a:cubicBezTo>
                    <a:pt x="1" y="852"/>
                    <a:pt x="1" y="852"/>
                    <a:pt x="26" y="877"/>
                  </a:cubicBezTo>
                  <a:cubicBezTo>
                    <a:pt x="51" y="903"/>
                    <a:pt x="101" y="953"/>
                    <a:pt x="126" y="953"/>
                  </a:cubicBezTo>
                  <a:cubicBezTo>
                    <a:pt x="151" y="978"/>
                    <a:pt x="176" y="978"/>
                    <a:pt x="201" y="1003"/>
                  </a:cubicBezTo>
                  <a:lnTo>
                    <a:pt x="226" y="1003"/>
                  </a:lnTo>
                  <a:cubicBezTo>
                    <a:pt x="226" y="1003"/>
                    <a:pt x="226" y="1003"/>
                    <a:pt x="252" y="1028"/>
                  </a:cubicBezTo>
                  <a:lnTo>
                    <a:pt x="427" y="1028"/>
                  </a:lnTo>
                  <a:cubicBezTo>
                    <a:pt x="427" y="1028"/>
                    <a:pt x="452" y="1003"/>
                    <a:pt x="477" y="1003"/>
                  </a:cubicBezTo>
                  <a:lnTo>
                    <a:pt x="502" y="1003"/>
                  </a:lnTo>
                  <a:cubicBezTo>
                    <a:pt x="502" y="1003"/>
                    <a:pt x="502" y="1003"/>
                    <a:pt x="527" y="978"/>
                  </a:cubicBezTo>
                  <a:cubicBezTo>
                    <a:pt x="552" y="978"/>
                    <a:pt x="552" y="953"/>
                    <a:pt x="577" y="953"/>
                  </a:cubicBezTo>
                  <a:cubicBezTo>
                    <a:pt x="602" y="928"/>
                    <a:pt x="653" y="877"/>
                    <a:pt x="703" y="852"/>
                  </a:cubicBezTo>
                  <a:cubicBezTo>
                    <a:pt x="728" y="802"/>
                    <a:pt x="753" y="752"/>
                    <a:pt x="778" y="727"/>
                  </a:cubicBezTo>
                  <a:cubicBezTo>
                    <a:pt x="803" y="677"/>
                    <a:pt x="828" y="652"/>
                    <a:pt x="828" y="577"/>
                  </a:cubicBezTo>
                  <a:cubicBezTo>
                    <a:pt x="828" y="552"/>
                    <a:pt x="853" y="552"/>
                    <a:pt x="853" y="527"/>
                  </a:cubicBezTo>
                  <a:cubicBezTo>
                    <a:pt x="853" y="527"/>
                    <a:pt x="853" y="502"/>
                    <a:pt x="853" y="502"/>
                  </a:cubicBezTo>
                  <a:cubicBezTo>
                    <a:pt x="853" y="502"/>
                    <a:pt x="853" y="476"/>
                    <a:pt x="853" y="476"/>
                  </a:cubicBezTo>
                  <a:cubicBezTo>
                    <a:pt x="853" y="451"/>
                    <a:pt x="853" y="426"/>
                    <a:pt x="853" y="401"/>
                  </a:cubicBezTo>
                  <a:cubicBezTo>
                    <a:pt x="853" y="401"/>
                    <a:pt x="853" y="376"/>
                    <a:pt x="853" y="376"/>
                  </a:cubicBezTo>
                  <a:cubicBezTo>
                    <a:pt x="853" y="326"/>
                    <a:pt x="828" y="301"/>
                    <a:pt x="828" y="251"/>
                  </a:cubicBezTo>
                  <a:cubicBezTo>
                    <a:pt x="828" y="251"/>
                    <a:pt x="803" y="226"/>
                    <a:pt x="828" y="226"/>
                  </a:cubicBezTo>
                  <a:lnTo>
                    <a:pt x="803" y="226"/>
                  </a:lnTo>
                  <a:cubicBezTo>
                    <a:pt x="803" y="201"/>
                    <a:pt x="803" y="201"/>
                    <a:pt x="778" y="176"/>
                  </a:cubicBezTo>
                  <a:cubicBezTo>
                    <a:pt x="778" y="151"/>
                    <a:pt x="753" y="126"/>
                    <a:pt x="728" y="101"/>
                  </a:cubicBezTo>
                  <a:cubicBezTo>
                    <a:pt x="728" y="101"/>
                    <a:pt x="703" y="75"/>
                    <a:pt x="703" y="50"/>
                  </a:cubicBezTo>
                  <a:cubicBezTo>
                    <a:pt x="703" y="50"/>
                    <a:pt x="678" y="50"/>
                    <a:pt x="678" y="25"/>
                  </a:cubicBezTo>
                  <a:cubicBezTo>
                    <a:pt x="678" y="25"/>
                    <a:pt x="653" y="25"/>
                    <a:pt x="6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2939982" y="2051108"/>
              <a:ext cx="41516" cy="52694"/>
            </a:xfrm>
            <a:custGeom>
              <a:avLst/>
              <a:gdLst/>
              <a:ahLst/>
              <a:cxnLst/>
              <a:rect l="l" t="t" r="r" b="b"/>
              <a:pathLst>
                <a:path w="1430" h="1815" extrusionOk="0">
                  <a:moveTo>
                    <a:pt x="828" y="1"/>
                  </a:moveTo>
                  <a:lnTo>
                    <a:pt x="828" y="1"/>
                  </a:lnTo>
                  <a:cubicBezTo>
                    <a:pt x="853" y="101"/>
                    <a:pt x="828" y="226"/>
                    <a:pt x="777" y="326"/>
                  </a:cubicBezTo>
                  <a:cubicBezTo>
                    <a:pt x="652" y="652"/>
                    <a:pt x="427" y="978"/>
                    <a:pt x="126" y="1179"/>
                  </a:cubicBezTo>
                  <a:cubicBezTo>
                    <a:pt x="76" y="1204"/>
                    <a:pt x="51" y="1229"/>
                    <a:pt x="0" y="1254"/>
                  </a:cubicBezTo>
                  <a:cubicBezTo>
                    <a:pt x="0" y="1279"/>
                    <a:pt x="0" y="1279"/>
                    <a:pt x="0" y="1304"/>
                  </a:cubicBezTo>
                  <a:cubicBezTo>
                    <a:pt x="26" y="1429"/>
                    <a:pt x="51" y="1529"/>
                    <a:pt x="126" y="1630"/>
                  </a:cubicBezTo>
                  <a:cubicBezTo>
                    <a:pt x="211" y="1764"/>
                    <a:pt x="343" y="1815"/>
                    <a:pt x="483" y="1815"/>
                  </a:cubicBezTo>
                  <a:cubicBezTo>
                    <a:pt x="631" y="1815"/>
                    <a:pt x="787" y="1757"/>
                    <a:pt x="903" y="1680"/>
                  </a:cubicBezTo>
                  <a:cubicBezTo>
                    <a:pt x="1204" y="1529"/>
                    <a:pt x="1379" y="1229"/>
                    <a:pt x="1429" y="903"/>
                  </a:cubicBezTo>
                  <a:cubicBezTo>
                    <a:pt x="1429" y="878"/>
                    <a:pt x="1429" y="853"/>
                    <a:pt x="1429" y="828"/>
                  </a:cubicBezTo>
                  <a:cubicBezTo>
                    <a:pt x="1429" y="828"/>
                    <a:pt x="1429" y="803"/>
                    <a:pt x="1429" y="778"/>
                  </a:cubicBezTo>
                  <a:cubicBezTo>
                    <a:pt x="1429" y="502"/>
                    <a:pt x="1304" y="251"/>
                    <a:pt x="1103" y="101"/>
                  </a:cubicBezTo>
                  <a:cubicBezTo>
                    <a:pt x="1003" y="51"/>
                    <a:pt x="928" y="26"/>
                    <a:pt x="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2963266" y="2079501"/>
              <a:ext cx="40036" cy="45871"/>
            </a:xfrm>
            <a:custGeom>
              <a:avLst/>
              <a:gdLst/>
              <a:ahLst/>
              <a:cxnLst/>
              <a:rect l="l" t="t" r="r" b="b"/>
              <a:pathLst>
                <a:path w="1379" h="1580" extrusionOk="0">
                  <a:moveTo>
                    <a:pt x="878" y="0"/>
                  </a:moveTo>
                  <a:cubicBezTo>
                    <a:pt x="803" y="451"/>
                    <a:pt x="502" y="852"/>
                    <a:pt x="76" y="1028"/>
                  </a:cubicBezTo>
                  <a:cubicBezTo>
                    <a:pt x="51" y="1028"/>
                    <a:pt x="26" y="1053"/>
                    <a:pt x="1" y="1053"/>
                  </a:cubicBezTo>
                  <a:cubicBezTo>
                    <a:pt x="1" y="1078"/>
                    <a:pt x="1" y="1078"/>
                    <a:pt x="26" y="1103"/>
                  </a:cubicBezTo>
                  <a:cubicBezTo>
                    <a:pt x="76" y="1203"/>
                    <a:pt x="151" y="1328"/>
                    <a:pt x="251" y="1429"/>
                  </a:cubicBezTo>
                  <a:cubicBezTo>
                    <a:pt x="326" y="1504"/>
                    <a:pt x="427" y="1579"/>
                    <a:pt x="552" y="1579"/>
                  </a:cubicBezTo>
                  <a:cubicBezTo>
                    <a:pt x="677" y="1579"/>
                    <a:pt x="803" y="1504"/>
                    <a:pt x="928" y="1429"/>
                  </a:cubicBezTo>
                  <a:cubicBezTo>
                    <a:pt x="1153" y="1278"/>
                    <a:pt x="1354" y="978"/>
                    <a:pt x="1354" y="702"/>
                  </a:cubicBezTo>
                  <a:cubicBezTo>
                    <a:pt x="1379" y="451"/>
                    <a:pt x="1254" y="226"/>
                    <a:pt x="1053" y="100"/>
                  </a:cubicBezTo>
                  <a:cubicBezTo>
                    <a:pt x="978" y="50"/>
                    <a:pt x="928" y="25"/>
                    <a:pt x="8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2905056" y="2022540"/>
              <a:ext cx="59691" cy="66484"/>
            </a:xfrm>
            <a:custGeom>
              <a:avLst/>
              <a:gdLst/>
              <a:ahLst/>
              <a:cxnLst/>
              <a:rect l="l" t="t" r="r" b="b"/>
              <a:pathLst>
                <a:path w="2056" h="2290" extrusionOk="0">
                  <a:moveTo>
                    <a:pt x="1749" y="844"/>
                  </a:moveTo>
                  <a:cubicBezTo>
                    <a:pt x="1751" y="860"/>
                    <a:pt x="1755" y="876"/>
                    <a:pt x="1762" y="891"/>
                  </a:cubicBezTo>
                  <a:lnTo>
                    <a:pt x="1762" y="891"/>
                  </a:lnTo>
                  <a:cubicBezTo>
                    <a:pt x="1758" y="875"/>
                    <a:pt x="1754" y="859"/>
                    <a:pt x="1749" y="844"/>
                  </a:cubicBezTo>
                  <a:close/>
                  <a:moveTo>
                    <a:pt x="1102" y="1"/>
                  </a:moveTo>
                  <a:cubicBezTo>
                    <a:pt x="1070" y="1"/>
                    <a:pt x="1037" y="3"/>
                    <a:pt x="1003" y="7"/>
                  </a:cubicBezTo>
                  <a:cubicBezTo>
                    <a:pt x="802" y="32"/>
                    <a:pt x="627" y="132"/>
                    <a:pt x="477" y="283"/>
                  </a:cubicBezTo>
                  <a:cubicBezTo>
                    <a:pt x="452" y="308"/>
                    <a:pt x="401" y="358"/>
                    <a:pt x="351" y="433"/>
                  </a:cubicBezTo>
                  <a:cubicBezTo>
                    <a:pt x="326" y="483"/>
                    <a:pt x="276" y="559"/>
                    <a:pt x="251" y="609"/>
                  </a:cubicBezTo>
                  <a:cubicBezTo>
                    <a:pt x="201" y="709"/>
                    <a:pt x="151" y="834"/>
                    <a:pt x="101" y="934"/>
                  </a:cubicBezTo>
                  <a:cubicBezTo>
                    <a:pt x="26" y="1185"/>
                    <a:pt x="0" y="1436"/>
                    <a:pt x="101" y="1686"/>
                  </a:cubicBezTo>
                  <a:cubicBezTo>
                    <a:pt x="221" y="2022"/>
                    <a:pt x="548" y="2289"/>
                    <a:pt x="883" y="2289"/>
                  </a:cubicBezTo>
                  <a:cubicBezTo>
                    <a:pt x="898" y="2289"/>
                    <a:pt x="913" y="2289"/>
                    <a:pt x="928" y="2288"/>
                  </a:cubicBezTo>
                  <a:cubicBezTo>
                    <a:pt x="928" y="2238"/>
                    <a:pt x="928" y="2188"/>
                    <a:pt x="928" y="2138"/>
                  </a:cubicBezTo>
                  <a:cubicBezTo>
                    <a:pt x="928" y="2050"/>
                    <a:pt x="997" y="2006"/>
                    <a:pt x="1066" y="2006"/>
                  </a:cubicBezTo>
                  <a:cubicBezTo>
                    <a:pt x="1135" y="2006"/>
                    <a:pt x="1203" y="2050"/>
                    <a:pt x="1203" y="2138"/>
                  </a:cubicBezTo>
                  <a:cubicBezTo>
                    <a:pt x="1203" y="2188"/>
                    <a:pt x="1203" y="2213"/>
                    <a:pt x="1203" y="2238"/>
                  </a:cubicBezTo>
                  <a:cubicBezTo>
                    <a:pt x="1254" y="2213"/>
                    <a:pt x="1279" y="2188"/>
                    <a:pt x="1329" y="2163"/>
                  </a:cubicBezTo>
                  <a:cubicBezTo>
                    <a:pt x="1630" y="1962"/>
                    <a:pt x="1855" y="1636"/>
                    <a:pt x="1980" y="1310"/>
                  </a:cubicBezTo>
                  <a:cubicBezTo>
                    <a:pt x="2031" y="1210"/>
                    <a:pt x="2056" y="1085"/>
                    <a:pt x="2031" y="985"/>
                  </a:cubicBezTo>
                  <a:cubicBezTo>
                    <a:pt x="2031" y="985"/>
                    <a:pt x="2006" y="960"/>
                    <a:pt x="2006" y="960"/>
                  </a:cubicBezTo>
                  <a:lnTo>
                    <a:pt x="1880" y="960"/>
                  </a:lnTo>
                  <a:cubicBezTo>
                    <a:pt x="1820" y="960"/>
                    <a:pt x="1781" y="930"/>
                    <a:pt x="1762" y="891"/>
                  </a:cubicBezTo>
                  <a:lnTo>
                    <a:pt x="1762" y="891"/>
                  </a:lnTo>
                  <a:cubicBezTo>
                    <a:pt x="1784" y="985"/>
                    <a:pt x="1784" y="1084"/>
                    <a:pt x="1755" y="1185"/>
                  </a:cubicBezTo>
                  <a:cubicBezTo>
                    <a:pt x="1680" y="1386"/>
                    <a:pt x="1554" y="1561"/>
                    <a:pt x="1404" y="1737"/>
                  </a:cubicBezTo>
                  <a:cubicBezTo>
                    <a:pt x="1354" y="1787"/>
                    <a:pt x="1304" y="1837"/>
                    <a:pt x="1254" y="1887"/>
                  </a:cubicBezTo>
                  <a:lnTo>
                    <a:pt x="1229" y="1887"/>
                  </a:lnTo>
                  <a:cubicBezTo>
                    <a:pt x="1229" y="1912"/>
                    <a:pt x="1229" y="1912"/>
                    <a:pt x="1229" y="1912"/>
                  </a:cubicBezTo>
                  <a:lnTo>
                    <a:pt x="1203" y="1912"/>
                  </a:lnTo>
                  <a:cubicBezTo>
                    <a:pt x="1103" y="1979"/>
                    <a:pt x="1003" y="2023"/>
                    <a:pt x="895" y="2023"/>
                  </a:cubicBezTo>
                  <a:cubicBezTo>
                    <a:pt x="841" y="2023"/>
                    <a:pt x="786" y="2012"/>
                    <a:pt x="727" y="1987"/>
                  </a:cubicBezTo>
                  <a:cubicBezTo>
                    <a:pt x="577" y="1937"/>
                    <a:pt x="452" y="1812"/>
                    <a:pt x="376" y="1661"/>
                  </a:cubicBezTo>
                  <a:cubicBezTo>
                    <a:pt x="301" y="1486"/>
                    <a:pt x="276" y="1285"/>
                    <a:pt x="326" y="1110"/>
                  </a:cubicBezTo>
                  <a:cubicBezTo>
                    <a:pt x="401" y="909"/>
                    <a:pt x="477" y="709"/>
                    <a:pt x="627" y="533"/>
                  </a:cubicBezTo>
                  <a:cubicBezTo>
                    <a:pt x="727" y="408"/>
                    <a:pt x="828" y="308"/>
                    <a:pt x="1003" y="283"/>
                  </a:cubicBezTo>
                  <a:cubicBezTo>
                    <a:pt x="1047" y="265"/>
                    <a:pt x="1085" y="257"/>
                    <a:pt x="1122" y="257"/>
                  </a:cubicBezTo>
                  <a:cubicBezTo>
                    <a:pt x="1188" y="257"/>
                    <a:pt x="1248" y="284"/>
                    <a:pt x="1329" y="333"/>
                  </a:cubicBezTo>
                  <a:cubicBezTo>
                    <a:pt x="1512" y="449"/>
                    <a:pt x="1683" y="632"/>
                    <a:pt x="1749" y="844"/>
                  </a:cubicBezTo>
                  <a:lnTo>
                    <a:pt x="1749" y="844"/>
                  </a:lnTo>
                  <a:cubicBezTo>
                    <a:pt x="1743" y="774"/>
                    <a:pt x="1787" y="697"/>
                    <a:pt x="1880" y="684"/>
                  </a:cubicBezTo>
                  <a:lnTo>
                    <a:pt x="1955" y="684"/>
                  </a:lnTo>
                  <a:cubicBezTo>
                    <a:pt x="1880" y="458"/>
                    <a:pt x="1705" y="283"/>
                    <a:pt x="1504" y="132"/>
                  </a:cubicBezTo>
                  <a:cubicBezTo>
                    <a:pt x="1380" y="49"/>
                    <a:pt x="1255" y="1"/>
                    <a:pt x="1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2931969" y="2075117"/>
              <a:ext cx="56788" cy="36407"/>
            </a:xfrm>
            <a:custGeom>
              <a:avLst/>
              <a:gdLst/>
              <a:ahLst/>
              <a:cxnLst/>
              <a:rect l="l" t="t" r="r" b="b"/>
              <a:pathLst>
                <a:path w="1956" h="1254" extrusionOk="0">
                  <a:moveTo>
                    <a:pt x="1705" y="1"/>
                  </a:moveTo>
                  <a:cubicBezTo>
                    <a:pt x="1705" y="26"/>
                    <a:pt x="1705" y="51"/>
                    <a:pt x="1705" y="76"/>
                  </a:cubicBezTo>
                  <a:cubicBezTo>
                    <a:pt x="1655" y="402"/>
                    <a:pt x="1480" y="702"/>
                    <a:pt x="1179" y="853"/>
                  </a:cubicBezTo>
                  <a:cubicBezTo>
                    <a:pt x="1063" y="930"/>
                    <a:pt x="907" y="988"/>
                    <a:pt x="759" y="988"/>
                  </a:cubicBezTo>
                  <a:cubicBezTo>
                    <a:pt x="619" y="988"/>
                    <a:pt x="487" y="937"/>
                    <a:pt x="402" y="803"/>
                  </a:cubicBezTo>
                  <a:cubicBezTo>
                    <a:pt x="327" y="702"/>
                    <a:pt x="302" y="602"/>
                    <a:pt x="276" y="477"/>
                  </a:cubicBezTo>
                  <a:cubicBezTo>
                    <a:pt x="276" y="452"/>
                    <a:pt x="276" y="452"/>
                    <a:pt x="276" y="427"/>
                  </a:cubicBezTo>
                  <a:cubicBezTo>
                    <a:pt x="276" y="402"/>
                    <a:pt x="276" y="377"/>
                    <a:pt x="276" y="327"/>
                  </a:cubicBezTo>
                  <a:cubicBezTo>
                    <a:pt x="276" y="239"/>
                    <a:pt x="208" y="195"/>
                    <a:pt x="139" y="195"/>
                  </a:cubicBezTo>
                  <a:cubicBezTo>
                    <a:pt x="70" y="195"/>
                    <a:pt x="1" y="239"/>
                    <a:pt x="1" y="327"/>
                  </a:cubicBezTo>
                  <a:cubicBezTo>
                    <a:pt x="1" y="377"/>
                    <a:pt x="1" y="427"/>
                    <a:pt x="1" y="477"/>
                  </a:cubicBezTo>
                  <a:cubicBezTo>
                    <a:pt x="26" y="627"/>
                    <a:pt x="76" y="803"/>
                    <a:pt x="151" y="928"/>
                  </a:cubicBezTo>
                  <a:cubicBezTo>
                    <a:pt x="302" y="1179"/>
                    <a:pt x="552" y="1254"/>
                    <a:pt x="803" y="1254"/>
                  </a:cubicBezTo>
                  <a:cubicBezTo>
                    <a:pt x="778" y="1229"/>
                    <a:pt x="778" y="1179"/>
                    <a:pt x="753" y="1154"/>
                  </a:cubicBezTo>
                  <a:cubicBezTo>
                    <a:pt x="722" y="1048"/>
                    <a:pt x="811" y="979"/>
                    <a:pt x="896" y="979"/>
                  </a:cubicBezTo>
                  <a:cubicBezTo>
                    <a:pt x="953" y="979"/>
                    <a:pt x="1008" y="1009"/>
                    <a:pt x="1028" y="1078"/>
                  </a:cubicBezTo>
                  <a:cubicBezTo>
                    <a:pt x="1028" y="1129"/>
                    <a:pt x="1053" y="1154"/>
                    <a:pt x="1079" y="1204"/>
                  </a:cubicBezTo>
                  <a:cubicBezTo>
                    <a:pt x="1104" y="1204"/>
                    <a:pt x="1129" y="1179"/>
                    <a:pt x="1154" y="1179"/>
                  </a:cubicBezTo>
                  <a:cubicBezTo>
                    <a:pt x="1580" y="1003"/>
                    <a:pt x="1881" y="602"/>
                    <a:pt x="1956" y="151"/>
                  </a:cubicBezTo>
                  <a:cubicBezTo>
                    <a:pt x="1906" y="126"/>
                    <a:pt x="1855" y="126"/>
                    <a:pt x="1805" y="101"/>
                  </a:cubicBezTo>
                  <a:cubicBezTo>
                    <a:pt x="1755" y="101"/>
                    <a:pt x="1705" y="5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7"/>
            <p:cNvSpPr/>
            <p:nvPr/>
          </p:nvSpPr>
          <p:spPr>
            <a:xfrm>
              <a:off x="2954527" y="2042369"/>
              <a:ext cx="34955" cy="31326"/>
            </a:xfrm>
            <a:custGeom>
              <a:avLst/>
              <a:gdLst/>
              <a:ahLst/>
              <a:cxnLst/>
              <a:rect l="l" t="t" r="r" b="b"/>
              <a:pathLst>
                <a:path w="1204" h="1079" extrusionOk="0">
                  <a:moveTo>
                    <a:pt x="176" y="1"/>
                  </a:moveTo>
                  <a:cubicBezTo>
                    <a:pt x="1" y="26"/>
                    <a:pt x="1" y="277"/>
                    <a:pt x="176" y="277"/>
                  </a:cubicBezTo>
                  <a:lnTo>
                    <a:pt x="302" y="277"/>
                  </a:lnTo>
                  <a:cubicBezTo>
                    <a:pt x="302" y="277"/>
                    <a:pt x="327" y="302"/>
                    <a:pt x="327" y="302"/>
                  </a:cubicBezTo>
                  <a:cubicBezTo>
                    <a:pt x="427" y="327"/>
                    <a:pt x="502" y="352"/>
                    <a:pt x="602" y="402"/>
                  </a:cubicBezTo>
                  <a:cubicBezTo>
                    <a:pt x="803" y="552"/>
                    <a:pt x="928" y="803"/>
                    <a:pt x="928" y="1079"/>
                  </a:cubicBezTo>
                  <a:cubicBezTo>
                    <a:pt x="949" y="1017"/>
                    <a:pt x="986" y="972"/>
                    <a:pt x="1055" y="972"/>
                  </a:cubicBezTo>
                  <a:cubicBezTo>
                    <a:pt x="1070" y="972"/>
                    <a:pt x="1086" y="974"/>
                    <a:pt x="1104" y="978"/>
                  </a:cubicBezTo>
                  <a:cubicBezTo>
                    <a:pt x="1129" y="978"/>
                    <a:pt x="1179" y="1003"/>
                    <a:pt x="1204" y="1003"/>
                  </a:cubicBezTo>
                  <a:cubicBezTo>
                    <a:pt x="1179" y="753"/>
                    <a:pt x="1078" y="502"/>
                    <a:pt x="878" y="302"/>
                  </a:cubicBezTo>
                  <a:cubicBezTo>
                    <a:pt x="728" y="126"/>
                    <a:pt x="502" y="26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2952930" y="2070559"/>
              <a:ext cx="57659" cy="62623"/>
            </a:xfrm>
            <a:custGeom>
              <a:avLst/>
              <a:gdLst/>
              <a:ahLst/>
              <a:cxnLst/>
              <a:rect l="l" t="t" r="r" b="b"/>
              <a:pathLst>
                <a:path w="1986" h="2157" extrusionOk="0">
                  <a:moveTo>
                    <a:pt x="1096" y="1840"/>
                  </a:moveTo>
                  <a:lnTo>
                    <a:pt x="1096" y="1840"/>
                  </a:lnTo>
                  <a:cubicBezTo>
                    <a:pt x="1089" y="1842"/>
                    <a:pt x="1081" y="1845"/>
                    <a:pt x="1074" y="1849"/>
                  </a:cubicBezTo>
                  <a:lnTo>
                    <a:pt x="1074" y="1849"/>
                  </a:lnTo>
                  <a:cubicBezTo>
                    <a:pt x="1082" y="1846"/>
                    <a:pt x="1089" y="1843"/>
                    <a:pt x="1096" y="1840"/>
                  </a:cubicBezTo>
                  <a:close/>
                  <a:moveTo>
                    <a:pt x="1110" y="1"/>
                  </a:moveTo>
                  <a:cubicBezTo>
                    <a:pt x="1041" y="1"/>
                    <a:pt x="1004" y="46"/>
                    <a:pt x="983" y="108"/>
                  </a:cubicBezTo>
                  <a:cubicBezTo>
                    <a:pt x="983" y="133"/>
                    <a:pt x="983" y="158"/>
                    <a:pt x="983" y="158"/>
                  </a:cubicBezTo>
                  <a:cubicBezTo>
                    <a:pt x="1008" y="208"/>
                    <a:pt x="1033" y="258"/>
                    <a:pt x="1083" y="258"/>
                  </a:cubicBezTo>
                  <a:cubicBezTo>
                    <a:pt x="1133" y="283"/>
                    <a:pt x="1184" y="283"/>
                    <a:pt x="1234" y="308"/>
                  </a:cubicBezTo>
                  <a:cubicBezTo>
                    <a:pt x="1284" y="333"/>
                    <a:pt x="1334" y="358"/>
                    <a:pt x="1409" y="408"/>
                  </a:cubicBezTo>
                  <a:cubicBezTo>
                    <a:pt x="1610" y="534"/>
                    <a:pt x="1735" y="759"/>
                    <a:pt x="1710" y="1010"/>
                  </a:cubicBezTo>
                  <a:cubicBezTo>
                    <a:pt x="1710" y="1286"/>
                    <a:pt x="1509" y="1586"/>
                    <a:pt x="1284" y="1737"/>
                  </a:cubicBezTo>
                  <a:cubicBezTo>
                    <a:pt x="1221" y="1774"/>
                    <a:pt x="1159" y="1812"/>
                    <a:pt x="1096" y="1840"/>
                  </a:cubicBezTo>
                  <a:lnTo>
                    <a:pt x="1096" y="1840"/>
                  </a:lnTo>
                  <a:cubicBezTo>
                    <a:pt x="1106" y="1837"/>
                    <a:pt x="1115" y="1836"/>
                    <a:pt x="1125" y="1836"/>
                  </a:cubicBezTo>
                  <a:cubicBezTo>
                    <a:pt x="1170" y="1836"/>
                    <a:pt x="1218" y="1864"/>
                    <a:pt x="1234" y="1912"/>
                  </a:cubicBezTo>
                  <a:cubicBezTo>
                    <a:pt x="1259" y="1937"/>
                    <a:pt x="1259" y="1962"/>
                    <a:pt x="1284" y="1987"/>
                  </a:cubicBezTo>
                  <a:cubicBezTo>
                    <a:pt x="1284" y="2012"/>
                    <a:pt x="1309" y="2012"/>
                    <a:pt x="1309" y="2037"/>
                  </a:cubicBezTo>
                  <a:cubicBezTo>
                    <a:pt x="1610" y="1862"/>
                    <a:pt x="1885" y="1536"/>
                    <a:pt x="1961" y="1210"/>
                  </a:cubicBezTo>
                  <a:lnTo>
                    <a:pt x="1961" y="1185"/>
                  </a:lnTo>
                  <a:cubicBezTo>
                    <a:pt x="1935" y="1185"/>
                    <a:pt x="1935" y="1160"/>
                    <a:pt x="1910" y="1160"/>
                  </a:cubicBezTo>
                  <a:cubicBezTo>
                    <a:pt x="1910" y="1135"/>
                    <a:pt x="1885" y="1135"/>
                    <a:pt x="1885" y="1110"/>
                  </a:cubicBezTo>
                  <a:cubicBezTo>
                    <a:pt x="1860" y="1110"/>
                    <a:pt x="1860" y="1085"/>
                    <a:pt x="1835" y="1085"/>
                  </a:cubicBezTo>
                  <a:cubicBezTo>
                    <a:pt x="1810" y="1060"/>
                    <a:pt x="1810" y="1060"/>
                    <a:pt x="1785" y="1060"/>
                  </a:cubicBezTo>
                  <a:cubicBezTo>
                    <a:pt x="1656" y="974"/>
                    <a:pt x="1731" y="794"/>
                    <a:pt x="1850" y="794"/>
                  </a:cubicBezTo>
                  <a:cubicBezTo>
                    <a:pt x="1869" y="794"/>
                    <a:pt x="1890" y="799"/>
                    <a:pt x="1910" y="809"/>
                  </a:cubicBezTo>
                  <a:cubicBezTo>
                    <a:pt x="1935" y="834"/>
                    <a:pt x="1961" y="834"/>
                    <a:pt x="1986" y="859"/>
                  </a:cubicBezTo>
                  <a:cubicBezTo>
                    <a:pt x="1961" y="634"/>
                    <a:pt x="1835" y="433"/>
                    <a:pt x="1685" y="283"/>
                  </a:cubicBezTo>
                  <a:cubicBezTo>
                    <a:pt x="1560" y="183"/>
                    <a:pt x="1409" y="83"/>
                    <a:pt x="1259" y="32"/>
                  </a:cubicBezTo>
                  <a:cubicBezTo>
                    <a:pt x="1234" y="32"/>
                    <a:pt x="1184" y="7"/>
                    <a:pt x="1159" y="7"/>
                  </a:cubicBezTo>
                  <a:cubicBezTo>
                    <a:pt x="1141" y="3"/>
                    <a:pt x="1125" y="1"/>
                    <a:pt x="1110" y="1"/>
                  </a:cubicBezTo>
                  <a:close/>
                  <a:moveTo>
                    <a:pt x="174" y="1136"/>
                  </a:moveTo>
                  <a:cubicBezTo>
                    <a:pt x="89" y="1136"/>
                    <a:pt x="0" y="1205"/>
                    <a:pt x="31" y="1311"/>
                  </a:cubicBezTo>
                  <a:cubicBezTo>
                    <a:pt x="56" y="1336"/>
                    <a:pt x="56" y="1386"/>
                    <a:pt x="81" y="1411"/>
                  </a:cubicBezTo>
                  <a:cubicBezTo>
                    <a:pt x="156" y="1586"/>
                    <a:pt x="256" y="1762"/>
                    <a:pt x="382" y="1887"/>
                  </a:cubicBezTo>
                  <a:cubicBezTo>
                    <a:pt x="482" y="2012"/>
                    <a:pt x="632" y="2113"/>
                    <a:pt x="783" y="2138"/>
                  </a:cubicBezTo>
                  <a:cubicBezTo>
                    <a:pt x="833" y="2150"/>
                    <a:pt x="877" y="2156"/>
                    <a:pt x="920" y="2156"/>
                  </a:cubicBezTo>
                  <a:cubicBezTo>
                    <a:pt x="964" y="2156"/>
                    <a:pt x="1008" y="2150"/>
                    <a:pt x="1058" y="2138"/>
                  </a:cubicBezTo>
                  <a:cubicBezTo>
                    <a:pt x="1033" y="2113"/>
                    <a:pt x="1008" y="2088"/>
                    <a:pt x="1008" y="2037"/>
                  </a:cubicBezTo>
                  <a:cubicBezTo>
                    <a:pt x="958" y="1987"/>
                    <a:pt x="983" y="1887"/>
                    <a:pt x="1058" y="1862"/>
                  </a:cubicBezTo>
                  <a:cubicBezTo>
                    <a:pt x="1063" y="1857"/>
                    <a:pt x="1069" y="1853"/>
                    <a:pt x="1074" y="1849"/>
                  </a:cubicBezTo>
                  <a:lnTo>
                    <a:pt x="1074" y="1849"/>
                  </a:lnTo>
                  <a:cubicBezTo>
                    <a:pt x="1019" y="1872"/>
                    <a:pt x="963" y="1887"/>
                    <a:pt x="908" y="1887"/>
                  </a:cubicBezTo>
                  <a:cubicBezTo>
                    <a:pt x="783" y="1887"/>
                    <a:pt x="682" y="1812"/>
                    <a:pt x="607" y="1737"/>
                  </a:cubicBezTo>
                  <a:cubicBezTo>
                    <a:pt x="507" y="1636"/>
                    <a:pt x="432" y="1511"/>
                    <a:pt x="382" y="1411"/>
                  </a:cubicBezTo>
                  <a:cubicBezTo>
                    <a:pt x="357" y="1386"/>
                    <a:pt x="357" y="1361"/>
                    <a:pt x="357" y="1361"/>
                  </a:cubicBezTo>
                  <a:cubicBezTo>
                    <a:pt x="331" y="1311"/>
                    <a:pt x="306" y="1286"/>
                    <a:pt x="306" y="1235"/>
                  </a:cubicBezTo>
                  <a:cubicBezTo>
                    <a:pt x="286" y="1166"/>
                    <a:pt x="231" y="1136"/>
                    <a:pt x="174" y="11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2980743" y="2093611"/>
              <a:ext cx="43665" cy="49210"/>
            </a:xfrm>
            <a:custGeom>
              <a:avLst/>
              <a:gdLst/>
              <a:ahLst/>
              <a:cxnLst/>
              <a:rect l="l" t="t" r="r" b="b"/>
              <a:pathLst>
                <a:path w="1504" h="1695" extrusionOk="0">
                  <a:moveTo>
                    <a:pt x="892" y="0"/>
                  </a:moveTo>
                  <a:cubicBezTo>
                    <a:pt x="773" y="0"/>
                    <a:pt x="698" y="180"/>
                    <a:pt x="827" y="266"/>
                  </a:cubicBezTo>
                  <a:cubicBezTo>
                    <a:pt x="852" y="266"/>
                    <a:pt x="852" y="266"/>
                    <a:pt x="877" y="291"/>
                  </a:cubicBezTo>
                  <a:cubicBezTo>
                    <a:pt x="902" y="291"/>
                    <a:pt x="902" y="316"/>
                    <a:pt x="927" y="316"/>
                  </a:cubicBezTo>
                  <a:cubicBezTo>
                    <a:pt x="927" y="341"/>
                    <a:pt x="952" y="341"/>
                    <a:pt x="952" y="366"/>
                  </a:cubicBezTo>
                  <a:cubicBezTo>
                    <a:pt x="977" y="366"/>
                    <a:pt x="977" y="391"/>
                    <a:pt x="1003" y="391"/>
                  </a:cubicBezTo>
                  <a:cubicBezTo>
                    <a:pt x="1003" y="416"/>
                    <a:pt x="1028" y="416"/>
                    <a:pt x="1028" y="416"/>
                  </a:cubicBezTo>
                  <a:cubicBezTo>
                    <a:pt x="1028" y="441"/>
                    <a:pt x="1053" y="441"/>
                    <a:pt x="1053" y="441"/>
                  </a:cubicBezTo>
                  <a:cubicBezTo>
                    <a:pt x="1053" y="466"/>
                    <a:pt x="1078" y="492"/>
                    <a:pt x="1078" y="492"/>
                  </a:cubicBezTo>
                  <a:cubicBezTo>
                    <a:pt x="1103" y="517"/>
                    <a:pt x="1128" y="542"/>
                    <a:pt x="1128" y="567"/>
                  </a:cubicBezTo>
                  <a:cubicBezTo>
                    <a:pt x="1153" y="592"/>
                    <a:pt x="1153" y="592"/>
                    <a:pt x="1153" y="617"/>
                  </a:cubicBezTo>
                  <a:lnTo>
                    <a:pt x="1178" y="617"/>
                  </a:lnTo>
                  <a:cubicBezTo>
                    <a:pt x="1153" y="617"/>
                    <a:pt x="1178" y="642"/>
                    <a:pt x="1178" y="642"/>
                  </a:cubicBezTo>
                  <a:cubicBezTo>
                    <a:pt x="1178" y="692"/>
                    <a:pt x="1203" y="717"/>
                    <a:pt x="1203" y="767"/>
                  </a:cubicBezTo>
                  <a:cubicBezTo>
                    <a:pt x="1203" y="767"/>
                    <a:pt x="1203" y="792"/>
                    <a:pt x="1203" y="792"/>
                  </a:cubicBezTo>
                  <a:cubicBezTo>
                    <a:pt x="1203" y="817"/>
                    <a:pt x="1203" y="842"/>
                    <a:pt x="1203" y="867"/>
                  </a:cubicBezTo>
                  <a:cubicBezTo>
                    <a:pt x="1203" y="867"/>
                    <a:pt x="1203" y="893"/>
                    <a:pt x="1203" y="893"/>
                  </a:cubicBezTo>
                  <a:cubicBezTo>
                    <a:pt x="1203" y="893"/>
                    <a:pt x="1203" y="918"/>
                    <a:pt x="1203" y="918"/>
                  </a:cubicBezTo>
                  <a:cubicBezTo>
                    <a:pt x="1203" y="943"/>
                    <a:pt x="1178" y="943"/>
                    <a:pt x="1178" y="968"/>
                  </a:cubicBezTo>
                  <a:cubicBezTo>
                    <a:pt x="1178" y="1018"/>
                    <a:pt x="1153" y="1068"/>
                    <a:pt x="1128" y="1118"/>
                  </a:cubicBezTo>
                  <a:cubicBezTo>
                    <a:pt x="1103" y="1143"/>
                    <a:pt x="1078" y="1193"/>
                    <a:pt x="1053" y="1243"/>
                  </a:cubicBezTo>
                  <a:cubicBezTo>
                    <a:pt x="1003" y="1268"/>
                    <a:pt x="952" y="1319"/>
                    <a:pt x="927" y="1344"/>
                  </a:cubicBezTo>
                  <a:cubicBezTo>
                    <a:pt x="902" y="1344"/>
                    <a:pt x="902" y="1369"/>
                    <a:pt x="877" y="1369"/>
                  </a:cubicBezTo>
                  <a:cubicBezTo>
                    <a:pt x="852" y="1394"/>
                    <a:pt x="852" y="1394"/>
                    <a:pt x="852" y="1394"/>
                  </a:cubicBezTo>
                  <a:lnTo>
                    <a:pt x="827" y="1394"/>
                  </a:lnTo>
                  <a:cubicBezTo>
                    <a:pt x="802" y="1394"/>
                    <a:pt x="777" y="1419"/>
                    <a:pt x="777" y="1419"/>
                  </a:cubicBezTo>
                  <a:lnTo>
                    <a:pt x="602" y="1419"/>
                  </a:lnTo>
                  <a:cubicBezTo>
                    <a:pt x="576" y="1394"/>
                    <a:pt x="576" y="1394"/>
                    <a:pt x="576" y="1394"/>
                  </a:cubicBezTo>
                  <a:lnTo>
                    <a:pt x="551" y="1394"/>
                  </a:lnTo>
                  <a:cubicBezTo>
                    <a:pt x="526" y="1369"/>
                    <a:pt x="501" y="1369"/>
                    <a:pt x="476" y="1344"/>
                  </a:cubicBezTo>
                  <a:cubicBezTo>
                    <a:pt x="451" y="1344"/>
                    <a:pt x="401" y="1294"/>
                    <a:pt x="376" y="1268"/>
                  </a:cubicBezTo>
                  <a:cubicBezTo>
                    <a:pt x="351" y="1243"/>
                    <a:pt x="351" y="1243"/>
                    <a:pt x="351" y="1243"/>
                  </a:cubicBezTo>
                  <a:cubicBezTo>
                    <a:pt x="351" y="1218"/>
                    <a:pt x="326" y="1218"/>
                    <a:pt x="326" y="1193"/>
                  </a:cubicBezTo>
                  <a:cubicBezTo>
                    <a:pt x="301" y="1168"/>
                    <a:pt x="301" y="1143"/>
                    <a:pt x="276" y="1118"/>
                  </a:cubicBezTo>
                  <a:cubicBezTo>
                    <a:pt x="260" y="1070"/>
                    <a:pt x="212" y="1042"/>
                    <a:pt x="167" y="1042"/>
                  </a:cubicBezTo>
                  <a:cubicBezTo>
                    <a:pt x="142" y="1042"/>
                    <a:pt x="118" y="1050"/>
                    <a:pt x="100" y="1068"/>
                  </a:cubicBezTo>
                  <a:cubicBezTo>
                    <a:pt x="25" y="1093"/>
                    <a:pt x="0" y="1193"/>
                    <a:pt x="50" y="1243"/>
                  </a:cubicBezTo>
                  <a:cubicBezTo>
                    <a:pt x="50" y="1294"/>
                    <a:pt x="75" y="1319"/>
                    <a:pt x="100" y="1344"/>
                  </a:cubicBezTo>
                  <a:cubicBezTo>
                    <a:pt x="226" y="1519"/>
                    <a:pt x="401" y="1644"/>
                    <a:pt x="602" y="1695"/>
                  </a:cubicBezTo>
                  <a:cubicBezTo>
                    <a:pt x="727" y="1695"/>
                    <a:pt x="852" y="1695"/>
                    <a:pt x="952" y="1644"/>
                  </a:cubicBezTo>
                  <a:cubicBezTo>
                    <a:pt x="1028" y="1619"/>
                    <a:pt x="1078" y="1569"/>
                    <a:pt x="1128" y="1519"/>
                  </a:cubicBezTo>
                  <a:cubicBezTo>
                    <a:pt x="1178" y="1494"/>
                    <a:pt x="1228" y="1444"/>
                    <a:pt x="1253" y="1394"/>
                  </a:cubicBezTo>
                  <a:cubicBezTo>
                    <a:pt x="1404" y="1193"/>
                    <a:pt x="1504" y="943"/>
                    <a:pt x="1454" y="692"/>
                  </a:cubicBezTo>
                  <a:cubicBezTo>
                    <a:pt x="1429" y="517"/>
                    <a:pt x="1328" y="341"/>
                    <a:pt x="1203" y="216"/>
                  </a:cubicBezTo>
                  <a:cubicBezTo>
                    <a:pt x="1153" y="166"/>
                    <a:pt x="1078" y="116"/>
                    <a:pt x="1028" y="65"/>
                  </a:cubicBezTo>
                  <a:cubicBezTo>
                    <a:pt x="1003" y="40"/>
                    <a:pt x="977" y="40"/>
                    <a:pt x="952" y="15"/>
                  </a:cubicBezTo>
                  <a:cubicBezTo>
                    <a:pt x="932" y="5"/>
                    <a:pt x="911" y="0"/>
                    <a:pt x="8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3105873" y="2830572"/>
              <a:ext cx="155759" cy="141766"/>
            </a:xfrm>
            <a:custGeom>
              <a:avLst/>
              <a:gdLst/>
              <a:ahLst/>
              <a:cxnLst/>
              <a:rect l="l" t="t" r="r" b="b"/>
              <a:pathLst>
                <a:path w="5365" h="4883" extrusionOk="0">
                  <a:moveTo>
                    <a:pt x="2528" y="1"/>
                  </a:moveTo>
                  <a:cubicBezTo>
                    <a:pt x="2099" y="1"/>
                    <a:pt x="1677" y="113"/>
                    <a:pt x="1329" y="371"/>
                  </a:cubicBezTo>
                  <a:cubicBezTo>
                    <a:pt x="652" y="847"/>
                    <a:pt x="477" y="1724"/>
                    <a:pt x="176" y="2451"/>
                  </a:cubicBezTo>
                  <a:cubicBezTo>
                    <a:pt x="101" y="2551"/>
                    <a:pt x="51" y="2677"/>
                    <a:pt x="1" y="2777"/>
                  </a:cubicBezTo>
                  <a:cubicBezTo>
                    <a:pt x="627" y="3504"/>
                    <a:pt x="1530" y="4306"/>
                    <a:pt x="2758" y="4882"/>
                  </a:cubicBezTo>
                  <a:cubicBezTo>
                    <a:pt x="2783" y="4857"/>
                    <a:pt x="2808" y="4832"/>
                    <a:pt x="2833" y="4807"/>
                  </a:cubicBezTo>
                  <a:cubicBezTo>
                    <a:pt x="2933" y="4682"/>
                    <a:pt x="2958" y="4581"/>
                    <a:pt x="3134" y="4581"/>
                  </a:cubicBezTo>
                  <a:cubicBezTo>
                    <a:pt x="3911" y="4556"/>
                    <a:pt x="4863" y="4506"/>
                    <a:pt x="5189" y="3654"/>
                  </a:cubicBezTo>
                  <a:cubicBezTo>
                    <a:pt x="5364" y="3178"/>
                    <a:pt x="5114" y="2752"/>
                    <a:pt x="4738" y="2476"/>
                  </a:cubicBezTo>
                  <a:cubicBezTo>
                    <a:pt x="4397" y="2192"/>
                    <a:pt x="3913" y="1937"/>
                    <a:pt x="3449" y="1937"/>
                  </a:cubicBezTo>
                  <a:cubicBezTo>
                    <a:pt x="3298" y="1937"/>
                    <a:pt x="3149" y="1964"/>
                    <a:pt x="3008" y="2025"/>
                  </a:cubicBezTo>
                  <a:cubicBezTo>
                    <a:pt x="2733" y="2150"/>
                    <a:pt x="2382" y="2476"/>
                    <a:pt x="2507" y="2802"/>
                  </a:cubicBezTo>
                  <a:cubicBezTo>
                    <a:pt x="2626" y="3160"/>
                    <a:pt x="3124" y="3439"/>
                    <a:pt x="3538" y="3439"/>
                  </a:cubicBezTo>
                  <a:cubicBezTo>
                    <a:pt x="3645" y="3439"/>
                    <a:pt x="3747" y="3420"/>
                    <a:pt x="3835" y="3378"/>
                  </a:cubicBezTo>
                  <a:cubicBezTo>
                    <a:pt x="3856" y="3368"/>
                    <a:pt x="3877" y="3363"/>
                    <a:pt x="3898" y="3363"/>
                  </a:cubicBezTo>
                  <a:cubicBezTo>
                    <a:pt x="4021" y="3363"/>
                    <a:pt x="4112" y="3539"/>
                    <a:pt x="3961" y="3604"/>
                  </a:cubicBezTo>
                  <a:cubicBezTo>
                    <a:pt x="3821" y="3674"/>
                    <a:pt x="3672" y="3705"/>
                    <a:pt x="3521" y="3705"/>
                  </a:cubicBezTo>
                  <a:cubicBezTo>
                    <a:pt x="3076" y="3705"/>
                    <a:pt x="2619" y="3433"/>
                    <a:pt x="2357" y="3078"/>
                  </a:cubicBezTo>
                  <a:cubicBezTo>
                    <a:pt x="2156" y="2802"/>
                    <a:pt x="2181" y="2501"/>
                    <a:pt x="2357" y="2225"/>
                  </a:cubicBezTo>
                  <a:cubicBezTo>
                    <a:pt x="2256" y="2150"/>
                    <a:pt x="2156" y="2025"/>
                    <a:pt x="2131" y="1875"/>
                  </a:cubicBezTo>
                  <a:cubicBezTo>
                    <a:pt x="2081" y="1749"/>
                    <a:pt x="2106" y="1624"/>
                    <a:pt x="2156" y="1499"/>
                  </a:cubicBezTo>
                  <a:cubicBezTo>
                    <a:pt x="2181" y="1474"/>
                    <a:pt x="2206" y="1449"/>
                    <a:pt x="2231" y="1423"/>
                  </a:cubicBezTo>
                  <a:cubicBezTo>
                    <a:pt x="2031" y="1398"/>
                    <a:pt x="1830" y="1373"/>
                    <a:pt x="1630" y="1348"/>
                  </a:cubicBezTo>
                  <a:cubicBezTo>
                    <a:pt x="1463" y="1301"/>
                    <a:pt x="1523" y="1071"/>
                    <a:pt x="1681" y="1071"/>
                  </a:cubicBezTo>
                  <a:cubicBezTo>
                    <a:pt x="1689" y="1071"/>
                    <a:pt x="1697" y="1071"/>
                    <a:pt x="1705" y="1073"/>
                  </a:cubicBezTo>
                  <a:cubicBezTo>
                    <a:pt x="1981" y="1123"/>
                    <a:pt x="2282" y="1148"/>
                    <a:pt x="2582" y="1173"/>
                  </a:cubicBezTo>
                  <a:lnTo>
                    <a:pt x="2607" y="1173"/>
                  </a:lnTo>
                  <a:cubicBezTo>
                    <a:pt x="2833" y="1198"/>
                    <a:pt x="3058" y="1198"/>
                    <a:pt x="3284" y="1198"/>
                  </a:cubicBezTo>
                  <a:cubicBezTo>
                    <a:pt x="3560" y="1198"/>
                    <a:pt x="3886" y="1173"/>
                    <a:pt x="4111" y="1048"/>
                  </a:cubicBezTo>
                  <a:cubicBezTo>
                    <a:pt x="4537" y="772"/>
                    <a:pt x="4036" y="421"/>
                    <a:pt x="3785" y="296"/>
                  </a:cubicBezTo>
                  <a:cubicBezTo>
                    <a:pt x="3760" y="296"/>
                    <a:pt x="3735" y="271"/>
                    <a:pt x="3710" y="271"/>
                  </a:cubicBezTo>
                  <a:cubicBezTo>
                    <a:pt x="3345" y="100"/>
                    <a:pt x="2933" y="1"/>
                    <a:pt x="25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3221568" y="2761010"/>
              <a:ext cx="85181" cy="99988"/>
            </a:xfrm>
            <a:custGeom>
              <a:avLst/>
              <a:gdLst/>
              <a:ahLst/>
              <a:cxnLst/>
              <a:rect l="l" t="t" r="r" b="b"/>
              <a:pathLst>
                <a:path w="2934" h="3444" extrusionOk="0">
                  <a:moveTo>
                    <a:pt x="2503" y="0"/>
                  </a:moveTo>
                  <a:cubicBezTo>
                    <a:pt x="2480" y="0"/>
                    <a:pt x="2456" y="3"/>
                    <a:pt x="2432" y="10"/>
                  </a:cubicBezTo>
                  <a:cubicBezTo>
                    <a:pt x="2256" y="60"/>
                    <a:pt x="2081" y="261"/>
                    <a:pt x="1931" y="386"/>
                  </a:cubicBezTo>
                  <a:cubicBezTo>
                    <a:pt x="1429" y="862"/>
                    <a:pt x="928" y="1388"/>
                    <a:pt x="477" y="1940"/>
                  </a:cubicBezTo>
                  <a:lnTo>
                    <a:pt x="452" y="1940"/>
                  </a:lnTo>
                  <a:cubicBezTo>
                    <a:pt x="452" y="1965"/>
                    <a:pt x="427" y="1990"/>
                    <a:pt x="402" y="1990"/>
                  </a:cubicBezTo>
                  <a:cubicBezTo>
                    <a:pt x="276" y="2165"/>
                    <a:pt x="126" y="2316"/>
                    <a:pt x="1" y="2491"/>
                  </a:cubicBezTo>
                  <a:cubicBezTo>
                    <a:pt x="226" y="2616"/>
                    <a:pt x="427" y="2767"/>
                    <a:pt x="527" y="2992"/>
                  </a:cubicBezTo>
                  <a:cubicBezTo>
                    <a:pt x="577" y="3118"/>
                    <a:pt x="577" y="3218"/>
                    <a:pt x="577" y="3318"/>
                  </a:cubicBezTo>
                  <a:cubicBezTo>
                    <a:pt x="677" y="3343"/>
                    <a:pt x="803" y="3368"/>
                    <a:pt x="878" y="3393"/>
                  </a:cubicBezTo>
                  <a:cubicBezTo>
                    <a:pt x="928" y="3418"/>
                    <a:pt x="953" y="3418"/>
                    <a:pt x="1003" y="3444"/>
                  </a:cubicBezTo>
                  <a:cubicBezTo>
                    <a:pt x="1329" y="3068"/>
                    <a:pt x="1630" y="2692"/>
                    <a:pt x="1931" y="2291"/>
                  </a:cubicBezTo>
                  <a:cubicBezTo>
                    <a:pt x="2156" y="2015"/>
                    <a:pt x="2357" y="1739"/>
                    <a:pt x="2557" y="1464"/>
                  </a:cubicBezTo>
                  <a:cubicBezTo>
                    <a:pt x="2733" y="1188"/>
                    <a:pt x="2933" y="862"/>
                    <a:pt x="2908" y="536"/>
                  </a:cubicBezTo>
                  <a:cubicBezTo>
                    <a:pt x="2908" y="331"/>
                    <a:pt x="2742" y="0"/>
                    <a:pt x="2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7"/>
            <p:cNvSpPr/>
            <p:nvPr/>
          </p:nvSpPr>
          <p:spPr>
            <a:xfrm>
              <a:off x="3184464" y="2732181"/>
              <a:ext cx="66978" cy="97520"/>
            </a:xfrm>
            <a:custGeom>
              <a:avLst/>
              <a:gdLst/>
              <a:ahLst/>
              <a:cxnLst/>
              <a:rect l="l" t="t" r="r" b="b"/>
              <a:pathLst>
                <a:path w="2307" h="3359" extrusionOk="0">
                  <a:moveTo>
                    <a:pt x="1905" y="0"/>
                  </a:moveTo>
                  <a:cubicBezTo>
                    <a:pt x="1529" y="25"/>
                    <a:pt x="1229" y="452"/>
                    <a:pt x="1053" y="727"/>
                  </a:cubicBezTo>
                  <a:cubicBezTo>
                    <a:pt x="727" y="1178"/>
                    <a:pt x="502" y="1730"/>
                    <a:pt x="301" y="2256"/>
                  </a:cubicBezTo>
                  <a:cubicBezTo>
                    <a:pt x="201" y="2532"/>
                    <a:pt x="101" y="2832"/>
                    <a:pt x="1" y="3133"/>
                  </a:cubicBezTo>
                  <a:cubicBezTo>
                    <a:pt x="251" y="3158"/>
                    <a:pt x="502" y="3208"/>
                    <a:pt x="752" y="3284"/>
                  </a:cubicBezTo>
                  <a:cubicBezTo>
                    <a:pt x="828" y="3309"/>
                    <a:pt x="928" y="3334"/>
                    <a:pt x="1003" y="3359"/>
                  </a:cubicBezTo>
                  <a:cubicBezTo>
                    <a:pt x="1179" y="3183"/>
                    <a:pt x="1329" y="2983"/>
                    <a:pt x="1504" y="2782"/>
                  </a:cubicBezTo>
                  <a:cubicBezTo>
                    <a:pt x="1680" y="2482"/>
                    <a:pt x="1805" y="2156"/>
                    <a:pt x="1930" y="1830"/>
                  </a:cubicBezTo>
                  <a:cubicBezTo>
                    <a:pt x="2106" y="1404"/>
                    <a:pt x="2306" y="903"/>
                    <a:pt x="2281" y="426"/>
                  </a:cubicBezTo>
                  <a:cubicBezTo>
                    <a:pt x="2281" y="201"/>
                    <a:pt x="2156" y="0"/>
                    <a:pt x="1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3174274" y="2864598"/>
              <a:ext cx="94617" cy="43694"/>
            </a:xfrm>
            <a:custGeom>
              <a:avLst/>
              <a:gdLst/>
              <a:ahLst/>
              <a:cxnLst/>
              <a:rect l="l" t="t" r="r" b="b"/>
              <a:pathLst>
                <a:path w="3259" h="1505" extrusionOk="0">
                  <a:moveTo>
                    <a:pt x="2031" y="1"/>
                  </a:moveTo>
                  <a:cubicBezTo>
                    <a:pt x="1755" y="226"/>
                    <a:pt x="1229" y="277"/>
                    <a:pt x="928" y="302"/>
                  </a:cubicBezTo>
                  <a:cubicBezTo>
                    <a:pt x="702" y="302"/>
                    <a:pt x="477" y="302"/>
                    <a:pt x="251" y="277"/>
                  </a:cubicBezTo>
                  <a:cubicBezTo>
                    <a:pt x="226" y="302"/>
                    <a:pt x="176" y="302"/>
                    <a:pt x="151" y="327"/>
                  </a:cubicBezTo>
                  <a:cubicBezTo>
                    <a:pt x="151" y="327"/>
                    <a:pt x="151" y="352"/>
                    <a:pt x="126" y="352"/>
                  </a:cubicBezTo>
                  <a:cubicBezTo>
                    <a:pt x="101" y="377"/>
                    <a:pt x="101" y="402"/>
                    <a:pt x="76" y="402"/>
                  </a:cubicBezTo>
                  <a:cubicBezTo>
                    <a:pt x="76" y="402"/>
                    <a:pt x="76" y="402"/>
                    <a:pt x="76" y="427"/>
                  </a:cubicBezTo>
                  <a:lnTo>
                    <a:pt x="51" y="427"/>
                  </a:lnTo>
                  <a:cubicBezTo>
                    <a:pt x="51" y="452"/>
                    <a:pt x="26" y="477"/>
                    <a:pt x="26" y="477"/>
                  </a:cubicBezTo>
                  <a:cubicBezTo>
                    <a:pt x="26" y="502"/>
                    <a:pt x="26" y="502"/>
                    <a:pt x="26" y="502"/>
                  </a:cubicBezTo>
                  <a:cubicBezTo>
                    <a:pt x="26" y="502"/>
                    <a:pt x="26" y="527"/>
                    <a:pt x="26" y="527"/>
                  </a:cubicBezTo>
                  <a:lnTo>
                    <a:pt x="1" y="527"/>
                  </a:lnTo>
                  <a:cubicBezTo>
                    <a:pt x="1" y="552"/>
                    <a:pt x="1" y="552"/>
                    <a:pt x="1" y="577"/>
                  </a:cubicBezTo>
                  <a:cubicBezTo>
                    <a:pt x="1" y="577"/>
                    <a:pt x="26" y="602"/>
                    <a:pt x="26" y="602"/>
                  </a:cubicBezTo>
                  <a:cubicBezTo>
                    <a:pt x="26" y="627"/>
                    <a:pt x="26" y="627"/>
                    <a:pt x="26" y="652"/>
                  </a:cubicBezTo>
                  <a:cubicBezTo>
                    <a:pt x="51" y="703"/>
                    <a:pt x="76" y="728"/>
                    <a:pt x="76" y="753"/>
                  </a:cubicBezTo>
                  <a:cubicBezTo>
                    <a:pt x="76" y="753"/>
                    <a:pt x="101" y="778"/>
                    <a:pt x="101" y="778"/>
                  </a:cubicBezTo>
                  <a:cubicBezTo>
                    <a:pt x="101" y="778"/>
                    <a:pt x="101" y="778"/>
                    <a:pt x="126" y="803"/>
                  </a:cubicBezTo>
                  <a:cubicBezTo>
                    <a:pt x="126" y="803"/>
                    <a:pt x="151" y="828"/>
                    <a:pt x="151" y="828"/>
                  </a:cubicBezTo>
                  <a:cubicBezTo>
                    <a:pt x="151" y="828"/>
                    <a:pt x="176" y="853"/>
                    <a:pt x="176" y="853"/>
                  </a:cubicBezTo>
                  <a:cubicBezTo>
                    <a:pt x="201" y="853"/>
                    <a:pt x="201" y="853"/>
                    <a:pt x="201" y="828"/>
                  </a:cubicBezTo>
                  <a:cubicBezTo>
                    <a:pt x="464" y="598"/>
                    <a:pt x="791" y="497"/>
                    <a:pt x="1126" y="497"/>
                  </a:cubicBezTo>
                  <a:cubicBezTo>
                    <a:pt x="1303" y="497"/>
                    <a:pt x="1482" y="525"/>
                    <a:pt x="1655" y="577"/>
                  </a:cubicBezTo>
                  <a:cubicBezTo>
                    <a:pt x="2131" y="753"/>
                    <a:pt x="2682" y="1053"/>
                    <a:pt x="2958" y="1505"/>
                  </a:cubicBezTo>
                  <a:lnTo>
                    <a:pt x="2983" y="1505"/>
                  </a:lnTo>
                  <a:cubicBezTo>
                    <a:pt x="2983" y="1505"/>
                    <a:pt x="3008" y="1480"/>
                    <a:pt x="3008" y="1480"/>
                  </a:cubicBezTo>
                  <a:cubicBezTo>
                    <a:pt x="3033" y="1454"/>
                    <a:pt x="3058" y="1429"/>
                    <a:pt x="3083" y="1404"/>
                  </a:cubicBezTo>
                  <a:cubicBezTo>
                    <a:pt x="3209" y="1229"/>
                    <a:pt x="3259" y="978"/>
                    <a:pt x="3234" y="753"/>
                  </a:cubicBezTo>
                  <a:cubicBezTo>
                    <a:pt x="3184" y="577"/>
                    <a:pt x="3058" y="427"/>
                    <a:pt x="2908" y="327"/>
                  </a:cubicBezTo>
                  <a:cubicBezTo>
                    <a:pt x="2733" y="201"/>
                    <a:pt x="2557" y="126"/>
                    <a:pt x="2357" y="76"/>
                  </a:cubicBezTo>
                  <a:cubicBezTo>
                    <a:pt x="2281" y="51"/>
                    <a:pt x="2181" y="26"/>
                    <a:pt x="2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3178658" y="2888608"/>
              <a:ext cx="755" cy="75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0" y="1"/>
                  </a:moveTo>
                  <a:cubicBezTo>
                    <a:pt x="0" y="1"/>
                    <a:pt x="25" y="26"/>
                    <a:pt x="25" y="26"/>
                  </a:cubicBezTo>
                  <a:cubicBezTo>
                    <a:pt x="25" y="2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3168467" y="2879027"/>
              <a:ext cx="100423" cy="96940"/>
            </a:xfrm>
            <a:custGeom>
              <a:avLst/>
              <a:gdLst/>
              <a:ahLst/>
              <a:cxnLst/>
              <a:rect l="l" t="t" r="r" b="b"/>
              <a:pathLst>
                <a:path w="3459" h="3339" extrusionOk="0">
                  <a:moveTo>
                    <a:pt x="533" y="578"/>
                  </a:moveTo>
                  <a:lnTo>
                    <a:pt x="533" y="578"/>
                  </a:lnTo>
                  <a:cubicBezTo>
                    <a:pt x="522" y="588"/>
                    <a:pt x="511" y="599"/>
                    <a:pt x="501" y="610"/>
                  </a:cubicBezTo>
                  <a:lnTo>
                    <a:pt x="501" y="610"/>
                  </a:lnTo>
                  <a:cubicBezTo>
                    <a:pt x="514" y="602"/>
                    <a:pt x="524" y="591"/>
                    <a:pt x="533" y="578"/>
                  </a:cubicBezTo>
                  <a:close/>
                  <a:moveTo>
                    <a:pt x="201" y="556"/>
                  </a:moveTo>
                  <a:cubicBezTo>
                    <a:pt x="25" y="807"/>
                    <a:pt x="0" y="1133"/>
                    <a:pt x="201" y="1409"/>
                  </a:cubicBezTo>
                  <a:cubicBezTo>
                    <a:pt x="463" y="1764"/>
                    <a:pt x="920" y="2036"/>
                    <a:pt x="1365" y="2036"/>
                  </a:cubicBezTo>
                  <a:cubicBezTo>
                    <a:pt x="1516" y="2036"/>
                    <a:pt x="1665" y="2005"/>
                    <a:pt x="1805" y="1935"/>
                  </a:cubicBezTo>
                  <a:cubicBezTo>
                    <a:pt x="1956" y="1870"/>
                    <a:pt x="1865" y="1694"/>
                    <a:pt x="1742" y="1694"/>
                  </a:cubicBezTo>
                  <a:cubicBezTo>
                    <a:pt x="1721" y="1694"/>
                    <a:pt x="1700" y="1699"/>
                    <a:pt x="1679" y="1709"/>
                  </a:cubicBezTo>
                  <a:cubicBezTo>
                    <a:pt x="1591" y="1751"/>
                    <a:pt x="1489" y="1770"/>
                    <a:pt x="1382" y="1770"/>
                  </a:cubicBezTo>
                  <a:cubicBezTo>
                    <a:pt x="968" y="1770"/>
                    <a:pt x="470" y="1491"/>
                    <a:pt x="351" y="1133"/>
                  </a:cubicBezTo>
                  <a:cubicBezTo>
                    <a:pt x="279" y="946"/>
                    <a:pt x="364" y="759"/>
                    <a:pt x="501" y="610"/>
                  </a:cubicBezTo>
                  <a:lnTo>
                    <a:pt x="501" y="610"/>
                  </a:lnTo>
                  <a:cubicBezTo>
                    <a:pt x="481" y="624"/>
                    <a:pt x="456" y="632"/>
                    <a:pt x="426" y="632"/>
                  </a:cubicBezTo>
                  <a:cubicBezTo>
                    <a:pt x="351" y="632"/>
                    <a:pt x="276" y="607"/>
                    <a:pt x="226" y="582"/>
                  </a:cubicBezTo>
                  <a:cubicBezTo>
                    <a:pt x="226" y="556"/>
                    <a:pt x="201" y="556"/>
                    <a:pt x="201" y="556"/>
                  </a:cubicBezTo>
                  <a:close/>
                  <a:moveTo>
                    <a:pt x="953" y="3188"/>
                  </a:moveTo>
                  <a:cubicBezTo>
                    <a:pt x="953" y="3201"/>
                    <a:pt x="946" y="3207"/>
                    <a:pt x="940" y="3207"/>
                  </a:cubicBezTo>
                  <a:cubicBezTo>
                    <a:pt x="934" y="3207"/>
                    <a:pt x="928" y="3201"/>
                    <a:pt x="928" y="3188"/>
                  </a:cubicBezTo>
                  <a:close/>
                  <a:moveTo>
                    <a:pt x="1326" y="0"/>
                  </a:moveTo>
                  <a:cubicBezTo>
                    <a:pt x="991" y="0"/>
                    <a:pt x="664" y="101"/>
                    <a:pt x="401" y="331"/>
                  </a:cubicBezTo>
                  <a:cubicBezTo>
                    <a:pt x="401" y="356"/>
                    <a:pt x="401" y="356"/>
                    <a:pt x="376" y="356"/>
                  </a:cubicBezTo>
                  <a:lnTo>
                    <a:pt x="401" y="356"/>
                  </a:lnTo>
                  <a:cubicBezTo>
                    <a:pt x="401" y="381"/>
                    <a:pt x="426" y="381"/>
                    <a:pt x="426" y="381"/>
                  </a:cubicBezTo>
                  <a:cubicBezTo>
                    <a:pt x="501" y="381"/>
                    <a:pt x="552" y="431"/>
                    <a:pt x="552" y="506"/>
                  </a:cubicBezTo>
                  <a:cubicBezTo>
                    <a:pt x="552" y="534"/>
                    <a:pt x="545" y="558"/>
                    <a:pt x="533" y="578"/>
                  </a:cubicBezTo>
                  <a:lnTo>
                    <a:pt x="533" y="578"/>
                  </a:lnTo>
                  <a:cubicBezTo>
                    <a:pt x="629" y="482"/>
                    <a:pt x="746" y="404"/>
                    <a:pt x="852" y="356"/>
                  </a:cubicBezTo>
                  <a:cubicBezTo>
                    <a:pt x="993" y="295"/>
                    <a:pt x="1142" y="268"/>
                    <a:pt x="1293" y="268"/>
                  </a:cubicBezTo>
                  <a:cubicBezTo>
                    <a:pt x="1757" y="268"/>
                    <a:pt x="2241" y="523"/>
                    <a:pt x="2582" y="807"/>
                  </a:cubicBezTo>
                  <a:cubicBezTo>
                    <a:pt x="2958" y="1083"/>
                    <a:pt x="3208" y="1509"/>
                    <a:pt x="3033" y="1985"/>
                  </a:cubicBezTo>
                  <a:cubicBezTo>
                    <a:pt x="2707" y="2837"/>
                    <a:pt x="1755" y="2887"/>
                    <a:pt x="978" y="2912"/>
                  </a:cubicBezTo>
                  <a:cubicBezTo>
                    <a:pt x="802" y="2912"/>
                    <a:pt x="777" y="3013"/>
                    <a:pt x="677" y="3138"/>
                  </a:cubicBezTo>
                  <a:cubicBezTo>
                    <a:pt x="652" y="3163"/>
                    <a:pt x="627" y="3188"/>
                    <a:pt x="602" y="3213"/>
                  </a:cubicBezTo>
                  <a:cubicBezTo>
                    <a:pt x="627" y="3238"/>
                    <a:pt x="652" y="3238"/>
                    <a:pt x="677" y="3263"/>
                  </a:cubicBezTo>
                  <a:cubicBezTo>
                    <a:pt x="727" y="3288"/>
                    <a:pt x="802" y="3313"/>
                    <a:pt x="852" y="3338"/>
                  </a:cubicBezTo>
                  <a:cubicBezTo>
                    <a:pt x="902" y="3288"/>
                    <a:pt x="953" y="3238"/>
                    <a:pt x="978" y="3188"/>
                  </a:cubicBezTo>
                  <a:lnTo>
                    <a:pt x="1078" y="3188"/>
                  </a:lnTo>
                  <a:cubicBezTo>
                    <a:pt x="1278" y="3188"/>
                    <a:pt x="1504" y="3188"/>
                    <a:pt x="1704" y="3138"/>
                  </a:cubicBezTo>
                  <a:cubicBezTo>
                    <a:pt x="2231" y="3088"/>
                    <a:pt x="2707" y="2912"/>
                    <a:pt x="3033" y="2486"/>
                  </a:cubicBezTo>
                  <a:cubicBezTo>
                    <a:pt x="3308" y="2135"/>
                    <a:pt x="3459" y="1684"/>
                    <a:pt x="3283" y="1258"/>
                  </a:cubicBezTo>
                  <a:lnTo>
                    <a:pt x="3283" y="1258"/>
                  </a:lnTo>
                  <a:cubicBezTo>
                    <a:pt x="3233" y="1283"/>
                    <a:pt x="3183" y="1308"/>
                    <a:pt x="3133" y="1333"/>
                  </a:cubicBezTo>
                  <a:cubicBezTo>
                    <a:pt x="3121" y="1338"/>
                    <a:pt x="3109" y="1339"/>
                    <a:pt x="3097" y="1339"/>
                  </a:cubicBezTo>
                  <a:cubicBezTo>
                    <a:pt x="2972" y="1339"/>
                    <a:pt x="2922" y="1104"/>
                    <a:pt x="3083" y="1058"/>
                  </a:cubicBezTo>
                  <a:cubicBezTo>
                    <a:pt x="3108" y="1058"/>
                    <a:pt x="3108" y="1033"/>
                    <a:pt x="3133" y="1033"/>
                  </a:cubicBezTo>
                  <a:cubicBezTo>
                    <a:pt x="3133" y="1033"/>
                    <a:pt x="3158" y="1033"/>
                    <a:pt x="3158" y="1008"/>
                  </a:cubicBezTo>
                  <a:cubicBezTo>
                    <a:pt x="2882" y="556"/>
                    <a:pt x="2331" y="256"/>
                    <a:pt x="1855" y="80"/>
                  </a:cubicBezTo>
                  <a:cubicBezTo>
                    <a:pt x="1682" y="28"/>
                    <a:pt x="1503" y="0"/>
                    <a:pt x="13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3181561" y="2833330"/>
              <a:ext cx="56788" cy="40036"/>
            </a:xfrm>
            <a:custGeom>
              <a:avLst/>
              <a:gdLst/>
              <a:ahLst/>
              <a:cxnLst/>
              <a:rect l="l" t="t" r="r" b="b"/>
              <a:pathLst>
                <a:path w="1956" h="1379" extrusionOk="0">
                  <a:moveTo>
                    <a:pt x="1103" y="176"/>
                  </a:moveTo>
                  <a:cubicBezTo>
                    <a:pt x="1117" y="182"/>
                    <a:pt x="1131" y="188"/>
                    <a:pt x="1145" y="190"/>
                  </a:cubicBezTo>
                  <a:lnTo>
                    <a:pt x="1145" y="190"/>
                  </a:lnTo>
                  <a:cubicBezTo>
                    <a:pt x="1131" y="183"/>
                    <a:pt x="1117" y="176"/>
                    <a:pt x="1103" y="176"/>
                  </a:cubicBezTo>
                  <a:close/>
                  <a:moveTo>
                    <a:pt x="1379" y="0"/>
                  </a:moveTo>
                  <a:cubicBezTo>
                    <a:pt x="1329" y="50"/>
                    <a:pt x="1279" y="100"/>
                    <a:pt x="1253" y="151"/>
                  </a:cubicBezTo>
                  <a:cubicBezTo>
                    <a:pt x="1224" y="180"/>
                    <a:pt x="1195" y="192"/>
                    <a:pt x="1165" y="192"/>
                  </a:cubicBezTo>
                  <a:cubicBezTo>
                    <a:pt x="1158" y="192"/>
                    <a:pt x="1152" y="191"/>
                    <a:pt x="1145" y="190"/>
                  </a:cubicBezTo>
                  <a:lnTo>
                    <a:pt x="1145" y="190"/>
                  </a:lnTo>
                  <a:cubicBezTo>
                    <a:pt x="1156" y="196"/>
                    <a:pt x="1167" y="201"/>
                    <a:pt x="1178" y="201"/>
                  </a:cubicBezTo>
                  <a:cubicBezTo>
                    <a:pt x="1400" y="311"/>
                    <a:pt x="1816" y="598"/>
                    <a:pt x="1618" y="853"/>
                  </a:cubicBezTo>
                  <a:lnTo>
                    <a:pt x="1618" y="853"/>
                  </a:lnTo>
                  <a:cubicBezTo>
                    <a:pt x="1633" y="840"/>
                    <a:pt x="1654" y="831"/>
                    <a:pt x="1680" y="827"/>
                  </a:cubicBezTo>
                  <a:cubicBezTo>
                    <a:pt x="1717" y="815"/>
                    <a:pt x="1761" y="808"/>
                    <a:pt x="1808" y="808"/>
                  </a:cubicBezTo>
                  <a:cubicBezTo>
                    <a:pt x="1855" y="808"/>
                    <a:pt x="1905" y="815"/>
                    <a:pt x="1955" y="827"/>
                  </a:cubicBezTo>
                  <a:cubicBezTo>
                    <a:pt x="1955" y="727"/>
                    <a:pt x="1955" y="627"/>
                    <a:pt x="1905" y="501"/>
                  </a:cubicBezTo>
                  <a:cubicBezTo>
                    <a:pt x="1805" y="276"/>
                    <a:pt x="1604" y="125"/>
                    <a:pt x="1379" y="0"/>
                  </a:cubicBezTo>
                  <a:close/>
                  <a:moveTo>
                    <a:pt x="1618" y="853"/>
                  </a:moveTo>
                  <a:lnTo>
                    <a:pt x="1618" y="853"/>
                  </a:lnTo>
                  <a:cubicBezTo>
                    <a:pt x="1609" y="860"/>
                    <a:pt x="1602" y="869"/>
                    <a:pt x="1596" y="878"/>
                  </a:cubicBezTo>
                  <a:lnTo>
                    <a:pt x="1596" y="878"/>
                  </a:lnTo>
                  <a:cubicBezTo>
                    <a:pt x="1604" y="870"/>
                    <a:pt x="1611" y="861"/>
                    <a:pt x="1618" y="853"/>
                  </a:cubicBezTo>
                  <a:close/>
                  <a:moveTo>
                    <a:pt x="1596" y="878"/>
                  </a:moveTo>
                  <a:lnTo>
                    <a:pt x="1596" y="878"/>
                  </a:lnTo>
                  <a:cubicBezTo>
                    <a:pt x="1572" y="903"/>
                    <a:pt x="1542" y="928"/>
                    <a:pt x="1504" y="953"/>
                  </a:cubicBezTo>
                  <a:cubicBezTo>
                    <a:pt x="1279" y="1078"/>
                    <a:pt x="953" y="1103"/>
                    <a:pt x="677" y="1103"/>
                  </a:cubicBezTo>
                  <a:cubicBezTo>
                    <a:pt x="451" y="1103"/>
                    <a:pt x="226" y="1103"/>
                    <a:pt x="0" y="1078"/>
                  </a:cubicBezTo>
                  <a:lnTo>
                    <a:pt x="0" y="1078"/>
                  </a:lnTo>
                  <a:cubicBezTo>
                    <a:pt x="76" y="1103"/>
                    <a:pt x="126" y="1153"/>
                    <a:pt x="126" y="1228"/>
                  </a:cubicBezTo>
                  <a:cubicBezTo>
                    <a:pt x="151" y="1278"/>
                    <a:pt x="76" y="1354"/>
                    <a:pt x="25" y="1354"/>
                  </a:cubicBezTo>
                  <a:lnTo>
                    <a:pt x="0" y="1354"/>
                  </a:lnTo>
                  <a:cubicBezTo>
                    <a:pt x="226" y="1379"/>
                    <a:pt x="451" y="1379"/>
                    <a:pt x="677" y="1379"/>
                  </a:cubicBezTo>
                  <a:cubicBezTo>
                    <a:pt x="978" y="1354"/>
                    <a:pt x="1504" y="1303"/>
                    <a:pt x="1780" y="1078"/>
                  </a:cubicBezTo>
                  <a:lnTo>
                    <a:pt x="1755" y="1078"/>
                  </a:lnTo>
                  <a:cubicBezTo>
                    <a:pt x="1740" y="1082"/>
                    <a:pt x="1726" y="1084"/>
                    <a:pt x="1713" y="1084"/>
                  </a:cubicBezTo>
                  <a:cubicBezTo>
                    <a:pt x="1605" y="1084"/>
                    <a:pt x="1550" y="954"/>
                    <a:pt x="1596" y="878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3257946" y="2909715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cubicBezTo>
                    <a:pt x="1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3148319" y="2861637"/>
              <a:ext cx="32545" cy="10278"/>
            </a:xfrm>
            <a:custGeom>
              <a:avLst/>
              <a:gdLst/>
              <a:ahLst/>
              <a:cxnLst/>
              <a:rect l="l" t="t" r="r" b="b"/>
              <a:pathLst>
                <a:path w="1121" h="354" extrusionOk="0">
                  <a:moveTo>
                    <a:pt x="219" y="1"/>
                  </a:moveTo>
                  <a:cubicBezTo>
                    <a:pt x="61" y="1"/>
                    <a:pt x="1" y="231"/>
                    <a:pt x="168" y="278"/>
                  </a:cubicBezTo>
                  <a:cubicBezTo>
                    <a:pt x="368" y="303"/>
                    <a:pt x="569" y="328"/>
                    <a:pt x="769" y="353"/>
                  </a:cubicBezTo>
                  <a:cubicBezTo>
                    <a:pt x="820" y="278"/>
                    <a:pt x="870" y="228"/>
                    <a:pt x="920" y="203"/>
                  </a:cubicBezTo>
                  <a:cubicBezTo>
                    <a:pt x="970" y="153"/>
                    <a:pt x="1070" y="103"/>
                    <a:pt x="1120" y="103"/>
                  </a:cubicBezTo>
                  <a:cubicBezTo>
                    <a:pt x="820" y="78"/>
                    <a:pt x="519" y="53"/>
                    <a:pt x="243" y="3"/>
                  </a:cubicBezTo>
                  <a:cubicBezTo>
                    <a:pt x="235" y="1"/>
                    <a:pt x="227" y="1"/>
                    <a:pt x="219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3100067" y="2823140"/>
              <a:ext cx="113546" cy="88056"/>
            </a:xfrm>
            <a:custGeom>
              <a:avLst/>
              <a:gdLst/>
              <a:ahLst/>
              <a:cxnLst/>
              <a:rect l="l" t="t" r="r" b="b"/>
              <a:pathLst>
                <a:path w="3911" h="3033" extrusionOk="0">
                  <a:moveTo>
                    <a:pt x="3891" y="518"/>
                  </a:moveTo>
                  <a:cubicBezTo>
                    <a:pt x="3897" y="521"/>
                    <a:pt x="3903" y="524"/>
                    <a:pt x="3910" y="527"/>
                  </a:cubicBezTo>
                  <a:cubicBezTo>
                    <a:pt x="3904" y="524"/>
                    <a:pt x="3897" y="521"/>
                    <a:pt x="3891" y="518"/>
                  </a:cubicBezTo>
                  <a:close/>
                  <a:moveTo>
                    <a:pt x="2607" y="0"/>
                  </a:moveTo>
                  <a:cubicBezTo>
                    <a:pt x="2507" y="0"/>
                    <a:pt x="2381" y="0"/>
                    <a:pt x="2256" y="25"/>
                  </a:cubicBezTo>
                  <a:cubicBezTo>
                    <a:pt x="1855" y="100"/>
                    <a:pt x="1454" y="276"/>
                    <a:pt x="1153" y="577"/>
                  </a:cubicBezTo>
                  <a:cubicBezTo>
                    <a:pt x="777" y="903"/>
                    <a:pt x="627" y="1329"/>
                    <a:pt x="451" y="1780"/>
                  </a:cubicBezTo>
                  <a:cubicBezTo>
                    <a:pt x="301" y="2131"/>
                    <a:pt x="176" y="2481"/>
                    <a:pt x="0" y="2832"/>
                  </a:cubicBezTo>
                  <a:cubicBezTo>
                    <a:pt x="75" y="2882"/>
                    <a:pt x="126" y="2958"/>
                    <a:pt x="201" y="3033"/>
                  </a:cubicBezTo>
                  <a:cubicBezTo>
                    <a:pt x="251" y="2933"/>
                    <a:pt x="301" y="2807"/>
                    <a:pt x="376" y="2707"/>
                  </a:cubicBezTo>
                  <a:cubicBezTo>
                    <a:pt x="677" y="1980"/>
                    <a:pt x="852" y="1103"/>
                    <a:pt x="1529" y="627"/>
                  </a:cubicBezTo>
                  <a:cubicBezTo>
                    <a:pt x="1877" y="369"/>
                    <a:pt x="2299" y="257"/>
                    <a:pt x="2728" y="257"/>
                  </a:cubicBezTo>
                  <a:cubicBezTo>
                    <a:pt x="3126" y="257"/>
                    <a:pt x="3531" y="353"/>
                    <a:pt x="3891" y="518"/>
                  </a:cubicBezTo>
                  <a:lnTo>
                    <a:pt x="3891" y="518"/>
                  </a:lnTo>
                  <a:cubicBezTo>
                    <a:pt x="3827" y="480"/>
                    <a:pt x="3791" y="369"/>
                    <a:pt x="3860" y="301"/>
                  </a:cubicBezTo>
                  <a:cubicBezTo>
                    <a:pt x="3885" y="276"/>
                    <a:pt x="3910" y="251"/>
                    <a:pt x="3910" y="226"/>
                  </a:cubicBezTo>
                  <a:cubicBezTo>
                    <a:pt x="3835" y="201"/>
                    <a:pt x="3735" y="176"/>
                    <a:pt x="3659" y="151"/>
                  </a:cubicBezTo>
                  <a:cubicBezTo>
                    <a:pt x="3409" y="75"/>
                    <a:pt x="3158" y="25"/>
                    <a:pt x="2908" y="0"/>
                  </a:cubicBezTo>
                  <a:cubicBezTo>
                    <a:pt x="2883" y="50"/>
                    <a:pt x="2857" y="100"/>
                    <a:pt x="2832" y="151"/>
                  </a:cubicBezTo>
                  <a:cubicBezTo>
                    <a:pt x="2812" y="222"/>
                    <a:pt x="2758" y="252"/>
                    <a:pt x="2705" y="252"/>
                  </a:cubicBezTo>
                  <a:cubicBezTo>
                    <a:pt x="2628" y="252"/>
                    <a:pt x="2552" y="189"/>
                    <a:pt x="2582" y="100"/>
                  </a:cubicBezTo>
                  <a:cubicBezTo>
                    <a:pt x="2582" y="50"/>
                    <a:pt x="2607" y="25"/>
                    <a:pt x="260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3225632" y="2856788"/>
              <a:ext cx="50546" cy="61142"/>
            </a:xfrm>
            <a:custGeom>
              <a:avLst/>
              <a:gdLst/>
              <a:ahLst/>
              <a:cxnLst/>
              <a:rect l="l" t="t" r="r" b="b"/>
              <a:pathLst>
                <a:path w="1741" h="2106" extrusionOk="0">
                  <a:moveTo>
                    <a:pt x="290" y="0"/>
                  </a:moveTo>
                  <a:cubicBezTo>
                    <a:pt x="243" y="0"/>
                    <a:pt x="199" y="7"/>
                    <a:pt x="162" y="19"/>
                  </a:cubicBezTo>
                  <a:cubicBezTo>
                    <a:pt x="1" y="42"/>
                    <a:pt x="51" y="276"/>
                    <a:pt x="195" y="276"/>
                  </a:cubicBezTo>
                  <a:cubicBezTo>
                    <a:pt x="208" y="276"/>
                    <a:pt x="222" y="274"/>
                    <a:pt x="237" y="270"/>
                  </a:cubicBezTo>
                  <a:lnTo>
                    <a:pt x="337" y="270"/>
                  </a:lnTo>
                  <a:cubicBezTo>
                    <a:pt x="412" y="295"/>
                    <a:pt x="512" y="320"/>
                    <a:pt x="588" y="345"/>
                  </a:cubicBezTo>
                  <a:cubicBezTo>
                    <a:pt x="788" y="395"/>
                    <a:pt x="964" y="470"/>
                    <a:pt x="1139" y="596"/>
                  </a:cubicBezTo>
                  <a:cubicBezTo>
                    <a:pt x="1289" y="696"/>
                    <a:pt x="1415" y="846"/>
                    <a:pt x="1465" y="1022"/>
                  </a:cubicBezTo>
                  <a:cubicBezTo>
                    <a:pt x="1490" y="1247"/>
                    <a:pt x="1440" y="1498"/>
                    <a:pt x="1314" y="1673"/>
                  </a:cubicBezTo>
                  <a:cubicBezTo>
                    <a:pt x="1289" y="1698"/>
                    <a:pt x="1264" y="1723"/>
                    <a:pt x="1239" y="1749"/>
                  </a:cubicBezTo>
                  <a:cubicBezTo>
                    <a:pt x="1239" y="1749"/>
                    <a:pt x="1214" y="1774"/>
                    <a:pt x="1214" y="1774"/>
                  </a:cubicBezTo>
                  <a:lnTo>
                    <a:pt x="1189" y="1774"/>
                  </a:lnTo>
                  <a:cubicBezTo>
                    <a:pt x="1189" y="1799"/>
                    <a:pt x="1164" y="1799"/>
                    <a:pt x="1164" y="1799"/>
                  </a:cubicBezTo>
                  <a:cubicBezTo>
                    <a:pt x="1139" y="1799"/>
                    <a:pt x="1139" y="1824"/>
                    <a:pt x="1114" y="1824"/>
                  </a:cubicBezTo>
                  <a:cubicBezTo>
                    <a:pt x="953" y="1870"/>
                    <a:pt x="1003" y="2105"/>
                    <a:pt x="1128" y="2105"/>
                  </a:cubicBezTo>
                  <a:cubicBezTo>
                    <a:pt x="1140" y="2105"/>
                    <a:pt x="1152" y="2104"/>
                    <a:pt x="1164" y="2099"/>
                  </a:cubicBezTo>
                  <a:cubicBezTo>
                    <a:pt x="1214" y="2074"/>
                    <a:pt x="1264" y="2049"/>
                    <a:pt x="1314" y="2024"/>
                  </a:cubicBezTo>
                  <a:cubicBezTo>
                    <a:pt x="1615" y="1849"/>
                    <a:pt x="1741" y="1448"/>
                    <a:pt x="1741" y="1097"/>
                  </a:cubicBezTo>
                  <a:cubicBezTo>
                    <a:pt x="1715" y="721"/>
                    <a:pt x="1440" y="445"/>
                    <a:pt x="1114" y="270"/>
                  </a:cubicBezTo>
                  <a:cubicBezTo>
                    <a:pt x="1064" y="320"/>
                    <a:pt x="1039" y="345"/>
                    <a:pt x="989" y="395"/>
                  </a:cubicBezTo>
                  <a:cubicBezTo>
                    <a:pt x="958" y="426"/>
                    <a:pt x="925" y="438"/>
                    <a:pt x="893" y="438"/>
                  </a:cubicBezTo>
                  <a:cubicBezTo>
                    <a:pt x="794" y="438"/>
                    <a:pt x="712" y="315"/>
                    <a:pt x="788" y="220"/>
                  </a:cubicBezTo>
                  <a:cubicBezTo>
                    <a:pt x="813" y="195"/>
                    <a:pt x="838" y="170"/>
                    <a:pt x="863" y="145"/>
                  </a:cubicBezTo>
                  <a:cubicBezTo>
                    <a:pt x="813" y="119"/>
                    <a:pt x="788" y="119"/>
                    <a:pt x="738" y="94"/>
                  </a:cubicBezTo>
                  <a:cubicBezTo>
                    <a:pt x="663" y="69"/>
                    <a:pt x="537" y="44"/>
                    <a:pt x="437" y="19"/>
                  </a:cubicBezTo>
                  <a:cubicBezTo>
                    <a:pt x="387" y="7"/>
                    <a:pt x="337" y="0"/>
                    <a:pt x="29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3166290" y="2864598"/>
              <a:ext cx="19655" cy="32778"/>
            </a:xfrm>
            <a:custGeom>
              <a:avLst/>
              <a:gdLst/>
              <a:ahLst/>
              <a:cxnLst/>
              <a:rect l="l" t="t" r="r" b="b"/>
              <a:pathLst>
                <a:path w="677" h="1129" extrusionOk="0">
                  <a:moveTo>
                    <a:pt x="501" y="1"/>
                  </a:moveTo>
                  <a:cubicBezTo>
                    <a:pt x="451" y="1"/>
                    <a:pt x="351" y="51"/>
                    <a:pt x="301" y="101"/>
                  </a:cubicBezTo>
                  <a:cubicBezTo>
                    <a:pt x="251" y="126"/>
                    <a:pt x="201" y="176"/>
                    <a:pt x="150" y="251"/>
                  </a:cubicBezTo>
                  <a:cubicBezTo>
                    <a:pt x="125" y="277"/>
                    <a:pt x="100" y="302"/>
                    <a:pt x="75" y="327"/>
                  </a:cubicBezTo>
                  <a:cubicBezTo>
                    <a:pt x="25" y="452"/>
                    <a:pt x="0" y="577"/>
                    <a:pt x="50" y="703"/>
                  </a:cubicBezTo>
                  <a:cubicBezTo>
                    <a:pt x="75" y="853"/>
                    <a:pt x="175" y="978"/>
                    <a:pt x="276" y="1053"/>
                  </a:cubicBezTo>
                  <a:cubicBezTo>
                    <a:pt x="276" y="1053"/>
                    <a:pt x="301" y="1079"/>
                    <a:pt x="301" y="1079"/>
                  </a:cubicBezTo>
                  <a:cubicBezTo>
                    <a:pt x="351" y="1104"/>
                    <a:pt x="426" y="1129"/>
                    <a:pt x="501" y="1129"/>
                  </a:cubicBezTo>
                  <a:cubicBezTo>
                    <a:pt x="576" y="1129"/>
                    <a:pt x="627" y="1079"/>
                    <a:pt x="627" y="1003"/>
                  </a:cubicBezTo>
                  <a:cubicBezTo>
                    <a:pt x="627" y="928"/>
                    <a:pt x="576" y="878"/>
                    <a:pt x="501" y="878"/>
                  </a:cubicBezTo>
                  <a:cubicBezTo>
                    <a:pt x="501" y="878"/>
                    <a:pt x="476" y="878"/>
                    <a:pt x="476" y="853"/>
                  </a:cubicBezTo>
                  <a:lnTo>
                    <a:pt x="451" y="853"/>
                  </a:lnTo>
                  <a:cubicBezTo>
                    <a:pt x="451" y="853"/>
                    <a:pt x="426" y="828"/>
                    <a:pt x="426" y="828"/>
                  </a:cubicBezTo>
                  <a:cubicBezTo>
                    <a:pt x="426" y="828"/>
                    <a:pt x="401" y="803"/>
                    <a:pt x="401" y="803"/>
                  </a:cubicBezTo>
                  <a:cubicBezTo>
                    <a:pt x="376" y="778"/>
                    <a:pt x="376" y="778"/>
                    <a:pt x="376" y="778"/>
                  </a:cubicBezTo>
                  <a:cubicBezTo>
                    <a:pt x="376" y="778"/>
                    <a:pt x="351" y="753"/>
                    <a:pt x="351" y="753"/>
                  </a:cubicBezTo>
                  <a:cubicBezTo>
                    <a:pt x="351" y="728"/>
                    <a:pt x="326" y="703"/>
                    <a:pt x="301" y="652"/>
                  </a:cubicBezTo>
                  <a:cubicBezTo>
                    <a:pt x="301" y="627"/>
                    <a:pt x="301" y="627"/>
                    <a:pt x="301" y="602"/>
                  </a:cubicBezTo>
                  <a:cubicBezTo>
                    <a:pt x="301" y="602"/>
                    <a:pt x="276" y="577"/>
                    <a:pt x="276" y="577"/>
                  </a:cubicBezTo>
                  <a:cubicBezTo>
                    <a:pt x="276" y="552"/>
                    <a:pt x="276" y="552"/>
                    <a:pt x="276" y="527"/>
                  </a:cubicBezTo>
                  <a:lnTo>
                    <a:pt x="301" y="527"/>
                  </a:lnTo>
                  <a:cubicBezTo>
                    <a:pt x="301" y="527"/>
                    <a:pt x="301" y="502"/>
                    <a:pt x="301" y="502"/>
                  </a:cubicBezTo>
                  <a:cubicBezTo>
                    <a:pt x="301" y="502"/>
                    <a:pt x="301" y="502"/>
                    <a:pt x="301" y="477"/>
                  </a:cubicBezTo>
                  <a:cubicBezTo>
                    <a:pt x="301" y="477"/>
                    <a:pt x="326" y="452"/>
                    <a:pt x="326" y="427"/>
                  </a:cubicBezTo>
                  <a:lnTo>
                    <a:pt x="351" y="427"/>
                  </a:lnTo>
                  <a:cubicBezTo>
                    <a:pt x="351" y="402"/>
                    <a:pt x="351" y="402"/>
                    <a:pt x="351" y="402"/>
                  </a:cubicBezTo>
                  <a:cubicBezTo>
                    <a:pt x="376" y="402"/>
                    <a:pt x="376" y="377"/>
                    <a:pt x="401" y="352"/>
                  </a:cubicBezTo>
                  <a:cubicBezTo>
                    <a:pt x="426" y="352"/>
                    <a:pt x="426" y="327"/>
                    <a:pt x="426" y="327"/>
                  </a:cubicBezTo>
                  <a:cubicBezTo>
                    <a:pt x="451" y="302"/>
                    <a:pt x="501" y="302"/>
                    <a:pt x="526" y="277"/>
                  </a:cubicBezTo>
                  <a:lnTo>
                    <a:pt x="551" y="277"/>
                  </a:lnTo>
                  <a:cubicBezTo>
                    <a:pt x="602" y="277"/>
                    <a:pt x="677" y="201"/>
                    <a:pt x="652" y="151"/>
                  </a:cubicBezTo>
                  <a:cubicBezTo>
                    <a:pt x="652" y="76"/>
                    <a:pt x="602" y="26"/>
                    <a:pt x="5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3235387" y="2753404"/>
              <a:ext cx="79346" cy="116420"/>
            </a:xfrm>
            <a:custGeom>
              <a:avLst/>
              <a:gdLst/>
              <a:ahLst/>
              <a:cxnLst/>
              <a:rect l="l" t="t" r="r" b="b"/>
              <a:pathLst>
                <a:path w="2733" h="4010" extrusionOk="0">
                  <a:moveTo>
                    <a:pt x="2026" y="0"/>
                  </a:moveTo>
                  <a:cubicBezTo>
                    <a:pt x="1896" y="0"/>
                    <a:pt x="1768" y="55"/>
                    <a:pt x="1630" y="147"/>
                  </a:cubicBezTo>
                  <a:cubicBezTo>
                    <a:pt x="1154" y="497"/>
                    <a:pt x="753" y="949"/>
                    <a:pt x="352" y="1400"/>
                  </a:cubicBezTo>
                  <a:cubicBezTo>
                    <a:pt x="252" y="1650"/>
                    <a:pt x="126" y="1926"/>
                    <a:pt x="1" y="2202"/>
                  </a:cubicBezTo>
                  <a:cubicBezTo>
                    <a:pt x="452" y="1650"/>
                    <a:pt x="953" y="1124"/>
                    <a:pt x="1455" y="648"/>
                  </a:cubicBezTo>
                  <a:cubicBezTo>
                    <a:pt x="1605" y="523"/>
                    <a:pt x="1780" y="322"/>
                    <a:pt x="1956" y="272"/>
                  </a:cubicBezTo>
                  <a:cubicBezTo>
                    <a:pt x="1980" y="265"/>
                    <a:pt x="2004" y="262"/>
                    <a:pt x="2027" y="262"/>
                  </a:cubicBezTo>
                  <a:cubicBezTo>
                    <a:pt x="2266" y="262"/>
                    <a:pt x="2432" y="593"/>
                    <a:pt x="2432" y="798"/>
                  </a:cubicBezTo>
                  <a:cubicBezTo>
                    <a:pt x="2457" y="1124"/>
                    <a:pt x="2257" y="1450"/>
                    <a:pt x="2081" y="1726"/>
                  </a:cubicBezTo>
                  <a:cubicBezTo>
                    <a:pt x="1881" y="2001"/>
                    <a:pt x="1680" y="2277"/>
                    <a:pt x="1455" y="2553"/>
                  </a:cubicBezTo>
                  <a:cubicBezTo>
                    <a:pt x="1154" y="2954"/>
                    <a:pt x="853" y="3330"/>
                    <a:pt x="527" y="3706"/>
                  </a:cubicBezTo>
                  <a:cubicBezTo>
                    <a:pt x="502" y="3731"/>
                    <a:pt x="477" y="3756"/>
                    <a:pt x="452" y="3781"/>
                  </a:cubicBezTo>
                  <a:cubicBezTo>
                    <a:pt x="377" y="3874"/>
                    <a:pt x="456" y="4010"/>
                    <a:pt x="553" y="4010"/>
                  </a:cubicBezTo>
                  <a:cubicBezTo>
                    <a:pt x="586" y="4010"/>
                    <a:pt x="621" y="3994"/>
                    <a:pt x="653" y="3956"/>
                  </a:cubicBezTo>
                  <a:cubicBezTo>
                    <a:pt x="703" y="3906"/>
                    <a:pt x="728" y="3881"/>
                    <a:pt x="778" y="3831"/>
                  </a:cubicBezTo>
                  <a:cubicBezTo>
                    <a:pt x="1054" y="3480"/>
                    <a:pt x="1329" y="3154"/>
                    <a:pt x="1605" y="2803"/>
                  </a:cubicBezTo>
                  <a:cubicBezTo>
                    <a:pt x="1856" y="2502"/>
                    <a:pt x="2081" y="2202"/>
                    <a:pt x="2282" y="1876"/>
                  </a:cubicBezTo>
                  <a:cubicBezTo>
                    <a:pt x="2482" y="1600"/>
                    <a:pt x="2683" y="1299"/>
                    <a:pt x="2708" y="949"/>
                  </a:cubicBezTo>
                  <a:cubicBezTo>
                    <a:pt x="2733" y="598"/>
                    <a:pt x="2608" y="247"/>
                    <a:pt x="2282" y="71"/>
                  </a:cubicBezTo>
                  <a:cubicBezTo>
                    <a:pt x="2194" y="23"/>
                    <a:pt x="2110" y="0"/>
                    <a:pt x="20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3209926" y="2812949"/>
              <a:ext cx="23313" cy="25984"/>
            </a:xfrm>
            <a:custGeom>
              <a:avLst/>
              <a:gdLst/>
              <a:ahLst/>
              <a:cxnLst/>
              <a:rect l="l" t="t" r="r" b="b"/>
              <a:pathLst>
                <a:path w="803" h="895" extrusionOk="0">
                  <a:moveTo>
                    <a:pt x="627" y="0"/>
                  </a:moveTo>
                  <a:cubicBezTo>
                    <a:pt x="452" y="201"/>
                    <a:pt x="302" y="401"/>
                    <a:pt x="126" y="577"/>
                  </a:cubicBezTo>
                  <a:cubicBezTo>
                    <a:pt x="126" y="602"/>
                    <a:pt x="101" y="627"/>
                    <a:pt x="76" y="652"/>
                  </a:cubicBezTo>
                  <a:cubicBezTo>
                    <a:pt x="1" y="727"/>
                    <a:pt x="51" y="853"/>
                    <a:pt x="126" y="878"/>
                  </a:cubicBezTo>
                  <a:cubicBezTo>
                    <a:pt x="147" y="888"/>
                    <a:pt x="168" y="894"/>
                    <a:pt x="188" y="894"/>
                  </a:cubicBezTo>
                  <a:cubicBezTo>
                    <a:pt x="218" y="894"/>
                    <a:pt x="247" y="882"/>
                    <a:pt x="276" y="853"/>
                  </a:cubicBezTo>
                  <a:cubicBezTo>
                    <a:pt x="302" y="802"/>
                    <a:pt x="352" y="752"/>
                    <a:pt x="402" y="702"/>
                  </a:cubicBezTo>
                  <a:cubicBezTo>
                    <a:pt x="527" y="527"/>
                    <a:pt x="677" y="376"/>
                    <a:pt x="803" y="201"/>
                  </a:cubicBezTo>
                  <a:lnTo>
                    <a:pt x="803" y="201"/>
                  </a:lnTo>
                  <a:cubicBezTo>
                    <a:pt x="785" y="210"/>
                    <a:pt x="765" y="214"/>
                    <a:pt x="745" y="214"/>
                  </a:cubicBezTo>
                  <a:cubicBezTo>
                    <a:pt x="656" y="214"/>
                    <a:pt x="566" y="128"/>
                    <a:pt x="627" y="25"/>
                  </a:cubicBezTo>
                  <a:cubicBezTo>
                    <a:pt x="627" y="25"/>
                    <a:pt x="627" y="0"/>
                    <a:pt x="62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3174158" y="2724778"/>
              <a:ext cx="85297" cy="105707"/>
            </a:xfrm>
            <a:custGeom>
              <a:avLst/>
              <a:gdLst/>
              <a:ahLst/>
              <a:cxnLst/>
              <a:rect l="l" t="t" r="r" b="b"/>
              <a:pathLst>
                <a:path w="2938" h="3641" extrusionOk="0">
                  <a:moveTo>
                    <a:pt x="2273" y="1"/>
                  </a:moveTo>
                  <a:cubicBezTo>
                    <a:pt x="2041" y="1"/>
                    <a:pt x="1820" y="136"/>
                    <a:pt x="1634" y="306"/>
                  </a:cubicBezTo>
                  <a:cubicBezTo>
                    <a:pt x="1133" y="757"/>
                    <a:pt x="832" y="1383"/>
                    <a:pt x="556" y="2010"/>
                  </a:cubicBezTo>
                  <a:cubicBezTo>
                    <a:pt x="381" y="2461"/>
                    <a:pt x="205" y="2912"/>
                    <a:pt x="55" y="3388"/>
                  </a:cubicBezTo>
                  <a:cubicBezTo>
                    <a:pt x="55" y="3413"/>
                    <a:pt x="30" y="3438"/>
                    <a:pt x="30" y="3488"/>
                  </a:cubicBezTo>
                  <a:cubicBezTo>
                    <a:pt x="0" y="3577"/>
                    <a:pt x="76" y="3640"/>
                    <a:pt x="153" y="3640"/>
                  </a:cubicBezTo>
                  <a:cubicBezTo>
                    <a:pt x="206" y="3640"/>
                    <a:pt x="260" y="3610"/>
                    <a:pt x="280" y="3539"/>
                  </a:cubicBezTo>
                  <a:cubicBezTo>
                    <a:pt x="305" y="3488"/>
                    <a:pt x="331" y="3438"/>
                    <a:pt x="356" y="3388"/>
                  </a:cubicBezTo>
                  <a:cubicBezTo>
                    <a:pt x="456" y="3087"/>
                    <a:pt x="556" y="2787"/>
                    <a:pt x="656" y="2511"/>
                  </a:cubicBezTo>
                  <a:cubicBezTo>
                    <a:pt x="857" y="1985"/>
                    <a:pt x="1082" y="1433"/>
                    <a:pt x="1408" y="982"/>
                  </a:cubicBezTo>
                  <a:cubicBezTo>
                    <a:pt x="1584" y="707"/>
                    <a:pt x="1884" y="280"/>
                    <a:pt x="2260" y="255"/>
                  </a:cubicBezTo>
                  <a:cubicBezTo>
                    <a:pt x="2511" y="255"/>
                    <a:pt x="2636" y="456"/>
                    <a:pt x="2636" y="681"/>
                  </a:cubicBezTo>
                  <a:cubicBezTo>
                    <a:pt x="2661" y="1158"/>
                    <a:pt x="2461" y="1659"/>
                    <a:pt x="2285" y="2085"/>
                  </a:cubicBezTo>
                  <a:cubicBezTo>
                    <a:pt x="2160" y="2411"/>
                    <a:pt x="2035" y="2737"/>
                    <a:pt x="1859" y="3037"/>
                  </a:cubicBezTo>
                  <a:cubicBezTo>
                    <a:pt x="1859" y="3037"/>
                    <a:pt x="1859" y="3062"/>
                    <a:pt x="1859" y="3062"/>
                  </a:cubicBezTo>
                  <a:cubicBezTo>
                    <a:pt x="1798" y="3165"/>
                    <a:pt x="1888" y="3251"/>
                    <a:pt x="1977" y="3251"/>
                  </a:cubicBezTo>
                  <a:cubicBezTo>
                    <a:pt x="1997" y="3251"/>
                    <a:pt x="2017" y="3247"/>
                    <a:pt x="2035" y="3238"/>
                  </a:cubicBezTo>
                  <a:cubicBezTo>
                    <a:pt x="2060" y="3238"/>
                    <a:pt x="2085" y="3213"/>
                    <a:pt x="2085" y="3188"/>
                  </a:cubicBezTo>
                  <a:lnTo>
                    <a:pt x="2110" y="3188"/>
                  </a:lnTo>
                  <a:cubicBezTo>
                    <a:pt x="2235" y="2912"/>
                    <a:pt x="2361" y="2636"/>
                    <a:pt x="2461" y="2386"/>
                  </a:cubicBezTo>
                  <a:cubicBezTo>
                    <a:pt x="2486" y="2336"/>
                    <a:pt x="2511" y="2285"/>
                    <a:pt x="2536" y="2235"/>
                  </a:cubicBezTo>
                  <a:cubicBezTo>
                    <a:pt x="2711" y="1759"/>
                    <a:pt x="2937" y="1183"/>
                    <a:pt x="2912" y="656"/>
                  </a:cubicBezTo>
                  <a:cubicBezTo>
                    <a:pt x="2912" y="431"/>
                    <a:pt x="2812" y="230"/>
                    <a:pt x="2611" y="105"/>
                  </a:cubicBezTo>
                  <a:cubicBezTo>
                    <a:pt x="2498" y="32"/>
                    <a:pt x="2384" y="1"/>
                    <a:pt x="2273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2390629" y="2907537"/>
              <a:ext cx="198669" cy="160840"/>
            </a:xfrm>
            <a:custGeom>
              <a:avLst/>
              <a:gdLst/>
              <a:ahLst/>
              <a:cxnLst/>
              <a:rect l="l" t="t" r="r" b="b"/>
              <a:pathLst>
                <a:path w="6843" h="5540" extrusionOk="0">
                  <a:moveTo>
                    <a:pt x="0" y="1"/>
                  </a:moveTo>
                  <a:lnTo>
                    <a:pt x="0" y="1"/>
                  </a:lnTo>
                  <a:cubicBezTo>
                    <a:pt x="176" y="276"/>
                    <a:pt x="276" y="577"/>
                    <a:pt x="276" y="903"/>
                  </a:cubicBezTo>
                  <a:cubicBezTo>
                    <a:pt x="276" y="953"/>
                    <a:pt x="276" y="1028"/>
                    <a:pt x="276" y="1078"/>
                  </a:cubicBezTo>
                  <a:cubicBezTo>
                    <a:pt x="1830" y="2006"/>
                    <a:pt x="3283" y="3534"/>
                    <a:pt x="4511" y="5539"/>
                  </a:cubicBezTo>
                  <a:cubicBezTo>
                    <a:pt x="4637" y="5289"/>
                    <a:pt x="4787" y="5088"/>
                    <a:pt x="4937" y="4913"/>
                  </a:cubicBezTo>
                  <a:cubicBezTo>
                    <a:pt x="5564" y="4186"/>
                    <a:pt x="6216" y="3735"/>
                    <a:pt x="6842" y="3108"/>
                  </a:cubicBezTo>
                  <a:cubicBezTo>
                    <a:pt x="3509" y="1028"/>
                    <a:pt x="1328" y="25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2384793" y="2899524"/>
              <a:ext cx="208860" cy="98275"/>
            </a:xfrm>
            <a:custGeom>
              <a:avLst/>
              <a:gdLst/>
              <a:ahLst/>
              <a:cxnLst/>
              <a:rect l="l" t="t" r="r" b="b"/>
              <a:pathLst>
                <a:path w="7194" h="3385" extrusionOk="0">
                  <a:moveTo>
                    <a:pt x="1" y="1"/>
                  </a:moveTo>
                  <a:cubicBezTo>
                    <a:pt x="76" y="76"/>
                    <a:pt x="151" y="176"/>
                    <a:pt x="201" y="277"/>
                  </a:cubicBezTo>
                  <a:cubicBezTo>
                    <a:pt x="1529" y="527"/>
                    <a:pt x="3710" y="1304"/>
                    <a:pt x="7043" y="3384"/>
                  </a:cubicBezTo>
                  <a:cubicBezTo>
                    <a:pt x="7093" y="3334"/>
                    <a:pt x="7143" y="3284"/>
                    <a:pt x="7194" y="3234"/>
                  </a:cubicBezTo>
                  <a:cubicBezTo>
                    <a:pt x="5214" y="1981"/>
                    <a:pt x="3610" y="1179"/>
                    <a:pt x="2382" y="703"/>
                  </a:cubicBezTo>
                  <a:cubicBezTo>
                    <a:pt x="2281" y="652"/>
                    <a:pt x="2206" y="627"/>
                    <a:pt x="2106" y="602"/>
                  </a:cubicBezTo>
                  <a:cubicBezTo>
                    <a:pt x="1229" y="251"/>
                    <a:pt x="527" y="7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1712459" y="2914824"/>
              <a:ext cx="501362" cy="411855"/>
            </a:xfrm>
            <a:custGeom>
              <a:avLst/>
              <a:gdLst/>
              <a:ahLst/>
              <a:cxnLst/>
              <a:rect l="l" t="t" r="r" b="b"/>
              <a:pathLst>
                <a:path w="17269" h="14186" extrusionOk="0">
                  <a:moveTo>
                    <a:pt x="17269" y="0"/>
                  </a:moveTo>
                  <a:cubicBezTo>
                    <a:pt x="15665" y="426"/>
                    <a:pt x="12908" y="1429"/>
                    <a:pt x="8447" y="3910"/>
                  </a:cubicBezTo>
                  <a:cubicBezTo>
                    <a:pt x="7244" y="4562"/>
                    <a:pt x="5364" y="4988"/>
                    <a:pt x="3585" y="5238"/>
                  </a:cubicBezTo>
                  <a:cubicBezTo>
                    <a:pt x="3083" y="6441"/>
                    <a:pt x="2106" y="7293"/>
                    <a:pt x="978" y="7344"/>
                  </a:cubicBezTo>
                  <a:lnTo>
                    <a:pt x="853" y="7344"/>
                  </a:lnTo>
                  <a:cubicBezTo>
                    <a:pt x="677" y="7394"/>
                    <a:pt x="377" y="7419"/>
                    <a:pt x="1" y="7419"/>
                  </a:cubicBezTo>
                  <a:cubicBezTo>
                    <a:pt x="953" y="7995"/>
                    <a:pt x="1830" y="8672"/>
                    <a:pt x="2682" y="9349"/>
                  </a:cubicBezTo>
                  <a:cubicBezTo>
                    <a:pt x="4387" y="10727"/>
                    <a:pt x="6016" y="12281"/>
                    <a:pt x="7294" y="14085"/>
                  </a:cubicBezTo>
                  <a:cubicBezTo>
                    <a:pt x="7945" y="14136"/>
                    <a:pt x="8697" y="14186"/>
                    <a:pt x="9474" y="14186"/>
                  </a:cubicBezTo>
                  <a:cubicBezTo>
                    <a:pt x="9700" y="12882"/>
                    <a:pt x="9950" y="11579"/>
                    <a:pt x="10201" y="10276"/>
                  </a:cubicBezTo>
                  <a:cubicBezTo>
                    <a:pt x="10220" y="10218"/>
                    <a:pt x="10269" y="10194"/>
                    <a:pt x="10320" y="10194"/>
                  </a:cubicBezTo>
                  <a:cubicBezTo>
                    <a:pt x="10402" y="10194"/>
                    <a:pt x="10492" y="10258"/>
                    <a:pt x="10477" y="10351"/>
                  </a:cubicBezTo>
                  <a:cubicBezTo>
                    <a:pt x="10452" y="10451"/>
                    <a:pt x="10427" y="10552"/>
                    <a:pt x="10427" y="10652"/>
                  </a:cubicBezTo>
                  <a:cubicBezTo>
                    <a:pt x="11930" y="6090"/>
                    <a:pt x="14437" y="2632"/>
                    <a:pt x="17194" y="978"/>
                  </a:cubicBezTo>
                  <a:cubicBezTo>
                    <a:pt x="17169" y="852"/>
                    <a:pt x="17144" y="727"/>
                    <a:pt x="17144" y="602"/>
                  </a:cubicBezTo>
                  <a:cubicBezTo>
                    <a:pt x="17144" y="401"/>
                    <a:pt x="17194" y="201"/>
                    <a:pt x="17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1924193" y="3323747"/>
              <a:ext cx="63349" cy="9494"/>
            </a:xfrm>
            <a:custGeom>
              <a:avLst/>
              <a:gdLst/>
              <a:ahLst/>
              <a:cxnLst/>
              <a:rect l="l" t="t" r="r" b="b"/>
              <a:pathLst>
                <a:path w="2182" h="327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76"/>
                    <a:pt x="101" y="151"/>
                    <a:pt x="151" y="226"/>
                  </a:cubicBezTo>
                  <a:cubicBezTo>
                    <a:pt x="753" y="276"/>
                    <a:pt x="1454" y="326"/>
                    <a:pt x="2156" y="326"/>
                  </a:cubicBezTo>
                  <a:cubicBezTo>
                    <a:pt x="2156" y="251"/>
                    <a:pt x="2181" y="176"/>
                    <a:pt x="2181" y="101"/>
                  </a:cubicBezTo>
                  <a:cubicBezTo>
                    <a:pt x="1404" y="101"/>
                    <a:pt x="652" y="5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1816511" y="2906811"/>
              <a:ext cx="400968" cy="160114"/>
            </a:xfrm>
            <a:custGeom>
              <a:avLst/>
              <a:gdLst/>
              <a:ahLst/>
              <a:cxnLst/>
              <a:rect l="l" t="t" r="r" b="b"/>
              <a:pathLst>
                <a:path w="13811" h="5515" extrusionOk="0">
                  <a:moveTo>
                    <a:pt x="13810" y="0"/>
                  </a:moveTo>
                  <a:lnTo>
                    <a:pt x="13810" y="0"/>
                  </a:lnTo>
                  <a:cubicBezTo>
                    <a:pt x="13635" y="51"/>
                    <a:pt x="13409" y="101"/>
                    <a:pt x="13159" y="176"/>
                  </a:cubicBezTo>
                  <a:cubicBezTo>
                    <a:pt x="12933" y="251"/>
                    <a:pt x="12682" y="326"/>
                    <a:pt x="12407" y="427"/>
                  </a:cubicBezTo>
                  <a:cubicBezTo>
                    <a:pt x="10727" y="1003"/>
                    <a:pt x="8271" y="2056"/>
                    <a:pt x="4762" y="3985"/>
                  </a:cubicBezTo>
                  <a:cubicBezTo>
                    <a:pt x="4612" y="4061"/>
                    <a:pt x="4462" y="4136"/>
                    <a:pt x="4286" y="4211"/>
                  </a:cubicBezTo>
                  <a:cubicBezTo>
                    <a:pt x="3158" y="4712"/>
                    <a:pt x="1605" y="5038"/>
                    <a:pt x="101" y="5264"/>
                  </a:cubicBezTo>
                  <a:cubicBezTo>
                    <a:pt x="51" y="5339"/>
                    <a:pt x="26" y="5439"/>
                    <a:pt x="1" y="5514"/>
                  </a:cubicBezTo>
                  <a:cubicBezTo>
                    <a:pt x="1780" y="5264"/>
                    <a:pt x="3660" y="4838"/>
                    <a:pt x="4863" y="4186"/>
                  </a:cubicBezTo>
                  <a:cubicBezTo>
                    <a:pt x="9324" y="1705"/>
                    <a:pt x="12081" y="702"/>
                    <a:pt x="13685" y="276"/>
                  </a:cubicBezTo>
                  <a:cubicBezTo>
                    <a:pt x="13735" y="176"/>
                    <a:pt x="13760" y="101"/>
                    <a:pt x="138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1982403" y="3425622"/>
              <a:ext cx="643999" cy="717480"/>
            </a:xfrm>
            <a:custGeom>
              <a:avLst/>
              <a:gdLst/>
              <a:ahLst/>
              <a:cxnLst/>
              <a:rect l="l" t="t" r="r" b="b"/>
              <a:pathLst>
                <a:path w="22182" h="24713" extrusionOk="0">
                  <a:moveTo>
                    <a:pt x="9575" y="0"/>
                  </a:moveTo>
                  <a:cubicBezTo>
                    <a:pt x="9575" y="0"/>
                    <a:pt x="9575" y="0"/>
                    <a:pt x="9575" y="25"/>
                  </a:cubicBezTo>
                  <a:cubicBezTo>
                    <a:pt x="9424" y="1329"/>
                    <a:pt x="9249" y="2657"/>
                    <a:pt x="9099" y="3960"/>
                  </a:cubicBezTo>
                  <a:cubicBezTo>
                    <a:pt x="9074" y="4236"/>
                    <a:pt x="9023" y="4512"/>
                    <a:pt x="8998" y="4787"/>
                  </a:cubicBezTo>
                  <a:cubicBezTo>
                    <a:pt x="8923" y="5464"/>
                    <a:pt x="8497" y="5965"/>
                    <a:pt x="7846" y="6141"/>
                  </a:cubicBezTo>
                  <a:cubicBezTo>
                    <a:pt x="6417" y="6517"/>
                    <a:pt x="4963" y="6893"/>
                    <a:pt x="3510" y="7268"/>
                  </a:cubicBezTo>
                  <a:cubicBezTo>
                    <a:pt x="2833" y="7444"/>
                    <a:pt x="2181" y="7619"/>
                    <a:pt x="1530" y="7795"/>
                  </a:cubicBezTo>
                  <a:cubicBezTo>
                    <a:pt x="1329" y="9875"/>
                    <a:pt x="1129" y="11980"/>
                    <a:pt x="928" y="14060"/>
                  </a:cubicBezTo>
                  <a:cubicBezTo>
                    <a:pt x="728" y="16291"/>
                    <a:pt x="502" y="18522"/>
                    <a:pt x="277" y="20777"/>
                  </a:cubicBezTo>
                  <a:cubicBezTo>
                    <a:pt x="201" y="21730"/>
                    <a:pt x="101" y="22707"/>
                    <a:pt x="1" y="23685"/>
                  </a:cubicBezTo>
                  <a:cubicBezTo>
                    <a:pt x="3359" y="24336"/>
                    <a:pt x="6793" y="24687"/>
                    <a:pt x="10327" y="24712"/>
                  </a:cubicBezTo>
                  <a:lnTo>
                    <a:pt x="10477" y="18998"/>
                  </a:lnTo>
                  <a:cubicBezTo>
                    <a:pt x="10552" y="16492"/>
                    <a:pt x="10602" y="14010"/>
                    <a:pt x="10678" y="11529"/>
                  </a:cubicBezTo>
                  <a:cubicBezTo>
                    <a:pt x="10703" y="10276"/>
                    <a:pt x="10753" y="8998"/>
                    <a:pt x="10803" y="7720"/>
                  </a:cubicBezTo>
                  <a:cubicBezTo>
                    <a:pt x="10803" y="7695"/>
                    <a:pt x="10828" y="7669"/>
                    <a:pt x="10828" y="7644"/>
                  </a:cubicBezTo>
                  <a:cubicBezTo>
                    <a:pt x="10853" y="7619"/>
                    <a:pt x="10903" y="7594"/>
                    <a:pt x="10953" y="7594"/>
                  </a:cubicBezTo>
                  <a:lnTo>
                    <a:pt x="12432" y="7594"/>
                  </a:lnTo>
                  <a:cubicBezTo>
                    <a:pt x="12607" y="7594"/>
                    <a:pt x="12607" y="7845"/>
                    <a:pt x="12432" y="7845"/>
                  </a:cubicBezTo>
                  <a:lnTo>
                    <a:pt x="11079" y="7845"/>
                  </a:lnTo>
                  <a:cubicBezTo>
                    <a:pt x="11104" y="8070"/>
                    <a:pt x="11104" y="8271"/>
                    <a:pt x="11104" y="8497"/>
                  </a:cubicBezTo>
                  <a:cubicBezTo>
                    <a:pt x="11179" y="9750"/>
                    <a:pt x="11254" y="11003"/>
                    <a:pt x="11329" y="12281"/>
                  </a:cubicBezTo>
                  <a:cubicBezTo>
                    <a:pt x="11480" y="14988"/>
                    <a:pt x="11630" y="17695"/>
                    <a:pt x="11780" y="20401"/>
                  </a:cubicBezTo>
                  <a:cubicBezTo>
                    <a:pt x="11856" y="21830"/>
                    <a:pt x="11956" y="23284"/>
                    <a:pt x="12031" y="24712"/>
                  </a:cubicBezTo>
                  <a:cubicBezTo>
                    <a:pt x="15515" y="24612"/>
                    <a:pt x="18898" y="24186"/>
                    <a:pt x="22181" y="23484"/>
                  </a:cubicBezTo>
                  <a:cubicBezTo>
                    <a:pt x="22056" y="21955"/>
                    <a:pt x="21956" y="20426"/>
                    <a:pt x="21831" y="18898"/>
                  </a:cubicBezTo>
                  <a:cubicBezTo>
                    <a:pt x="21655" y="16692"/>
                    <a:pt x="21480" y="14487"/>
                    <a:pt x="21304" y="12306"/>
                  </a:cubicBezTo>
                  <a:cubicBezTo>
                    <a:pt x="21279" y="11930"/>
                    <a:pt x="21254" y="11579"/>
                    <a:pt x="21229" y="11228"/>
                  </a:cubicBezTo>
                  <a:lnTo>
                    <a:pt x="21079" y="11228"/>
                  </a:lnTo>
                  <a:cubicBezTo>
                    <a:pt x="20703" y="11203"/>
                    <a:pt x="20352" y="11053"/>
                    <a:pt x="20101" y="10777"/>
                  </a:cubicBezTo>
                  <a:lnTo>
                    <a:pt x="19324" y="9900"/>
                  </a:lnTo>
                  <a:cubicBezTo>
                    <a:pt x="18873" y="9399"/>
                    <a:pt x="18848" y="8672"/>
                    <a:pt x="19224" y="8146"/>
                  </a:cubicBezTo>
                  <a:cubicBezTo>
                    <a:pt x="19224" y="8096"/>
                    <a:pt x="19249" y="8096"/>
                    <a:pt x="19274" y="8070"/>
                  </a:cubicBezTo>
                  <a:cubicBezTo>
                    <a:pt x="19299" y="8020"/>
                    <a:pt x="19349" y="7995"/>
                    <a:pt x="19374" y="7970"/>
                  </a:cubicBezTo>
                  <a:cubicBezTo>
                    <a:pt x="19024" y="7695"/>
                    <a:pt x="18673" y="7394"/>
                    <a:pt x="18347" y="7118"/>
                  </a:cubicBezTo>
                  <a:cubicBezTo>
                    <a:pt x="17645" y="6918"/>
                    <a:pt x="16943" y="6742"/>
                    <a:pt x="16242" y="6567"/>
                  </a:cubicBezTo>
                  <a:cubicBezTo>
                    <a:pt x="16242" y="6567"/>
                    <a:pt x="16216" y="6567"/>
                    <a:pt x="16191" y="6542"/>
                  </a:cubicBezTo>
                  <a:cubicBezTo>
                    <a:pt x="15765" y="6441"/>
                    <a:pt x="15339" y="6316"/>
                    <a:pt x="14888" y="6216"/>
                  </a:cubicBezTo>
                  <a:cubicBezTo>
                    <a:pt x="14763" y="6166"/>
                    <a:pt x="14612" y="6141"/>
                    <a:pt x="14487" y="6116"/>
                  </a:cubicBezTo>
                  <a:cubicBezTo>
                    <a:pt x="13911" y="5915"/>
                    <a:pt x="13535" y="5414"/>
                    <a:pt x="13460" y="4837"/>
                  </a:cubicBezTo>
                  <a:cubicBezTo>
                    <a:pt x="13435" y="4612"/>
                    <a:pt x="13409" y="4386"/>
                    <a:pt x="13384" y="4186"/>
                  </a:cubicBezTo>
                  <a:cubicBezTo>
                    <a:pt x="13209" y="2832"/>
                    <a:pt x="13059" y="1454"/>
                    <a:pt x="12883" y="100"/>
                  </a:cubicBezTo>
                  <a:lnTo>
                    <a:pt x="128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2598734" y="3750148"/>
              <a:ext cx="35681" cy="357303"/>
            </a:xfrm>
            <a:custGeom>
              <a:avLst/>
              <a:gdLst/>
              <a:ahLst/>
              <a:cxnLst/>
              <a:rect l="l" t="t" r="r" b="b"/>
              <a:pathLst>
                <a:path w="1229" h="12307" extrusionOk="0">
                  <a:moveTo>
                    <a:pt x="251" y="0"/>
                  </a:moveTo>
                  <a:cubicBezTo>
                    <a:pt x="226" y="0"/>
                    <a:pt x="201" y="25"/>
                    <a:pt x="150" y="25"/>
                  </a:cubicBezTo>
                  <a:cubicBezTo>
                    <a:pt x="135" y="56"/>
                    <a:pt x="100" y="78"/>
                    <a:pt x="64" y="78"/>
                  </a:cubicBezTo>
                  <a:cubicBezTo>
                    <a:pt x="42" y="78"/>
                    <a:pt x="19" y="70"/>
                    <a:pt x="0" y="50"/>
                  </a:cubicBezTo>
                  <a:lnTo>
                    <a:pt x="0" y="50"/>
                  </a:lnTo>
                  <a:cubicBezTo>
                    <a:pt x="25" y="401"/>
                    <a:pt x="50" y="752"/>
                    <a:pt x="75" y="1128"/>
                  </a:cubicBezTo>
                  <a:cubicBezTo>
                    <a:pt x="251" y="3309"/>
                    <a:pt x="426" y="5514"/>
                    <a:pt x="602" y="7720"/>
                  </a:cubicBezTo>
                  <a:cubicBezTo>
                    <a:pt x="727" y="9248"/>
                    <a:pt x="827" y="10777"/>
                    <a:pt x="952" y="12306"/>
                  </a:cubicBezTo>
                  <a:cubicBezTo>
                    <a:pt x="1053" y="12281"/>
                    <a:pt x="1128" y="12256"/>
                    <a:pt x="1228" y="12256"/>
                  </a:cubicBezTo>
                  <a:cubicBezTo>
                    <a:pt x="1153" y="11278"/>
                    <a:pt x="1078" y="10301"/>
                    <a:pt x="1003" y="9324"/>
                  </a:cubicBezTo>
                  <a:cubicBezTo>
                    <a:pt x="827" y="7118"/>
                    <a:pt x="652" y="4913"/>
                    <a:pt x="476" y="2707"/>
                  </a:cubicBezTo>
                  <a:cubicBezTo>
                    <a:pt x="401" y="1805"/>
                    <a:pt x="326" y="903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1975145" y="3651902"/>
              <a:ext cx="51678" cy="461355"/>
            </a:xfrm>
            <a:custGeom>
              <a:avLst/>
              <a:gdLst/>
              <a:ahLst/>
              <a:cxnLst/>
              <a:rect l="l" t="t" r="r" b="b"/>
              <a:pathLst>
                <a:path w="1780" h="15891" extrusionOk="0">
                  <a:moveTo>
                    <a:pt x="1780" y="1"/>
                  </a:moveTo>
                  <a:cubicBezTo>
                    <a:pt x="1755" y="1"/>
                    <a:pt x="1730" y="1"/>
                    <a:pt x="1704" y="26"/>
                  </a:cubicBezTo>
                  <a:cubicBezTo>
                    <a:pt x="1629" y="26"/>
                    <a:pt x="1579" y="51"/>
                    <a:pt x="1504" y="76"/>
                  </a:cubicBezTo>
                  <a:cubicBezTo>
                    <a:pt x="1354" y="1605"/>
                    <a:pt x="1203" y="3159"/>
                    <a:pt x="1053" y="4688"/>
                  </a:cubicBezTo>
                  <a:lnTo>
                    <a:pt x="426" y="11354"/>
                  </a:lnTo>
                  <a:lnTo>
                    <a:pt x="0" y="15840"/>
                  </a:lnTo>
                  <a:cubicBezTo>
                    <a:pt x="75" y="15840"/>
                    <a:pt x="176" y="15866"/>
                    <a:pt x="251" y="15891"/>
                  </a:cubicBezTo>
                  <a:lnTo>
                    <a:pt x="527" y="12983"/>
                  </a:lnTo>
                  <a:cubicBezTo>
                    <a:pt x="752" y="10728"/>
                    <a:pt x="978" y="8497"/>
                    <a:pt x="1178" y="6266"/>
                  </a:cubicBezTo>
                  <a:lnTo>
                    <a:pt x="17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7"/>
            <p:cNvSpPr/>
            <p:nvPr/>
          </p:nvSpPr>
          <p:spPr>
            <a:xfrm>
              <a:off x="2282192" y="3647547"/>
              <a:ext cx="49500" cy="495556"/>
            </a:xfrm>
            <a:custGeom>
              <a:avLst/>
              <a:gdLst/>
              <a:ahLst/>
              <a:cxnLst/>
              <a:rect l="l" t="t" r="r" b="b"/>
              <a:pathLst>
                <a:path w="1705" h="17069" extrusionOk="0">
                  <a:moveTo>
                    <a:pt x="502" y="0"/>
                  </a:moveTo>
                  <a:cubicBezTo>
                    <a:pt x="492" y="15"/>
                    <a:pt x="486" y="32"/>
                    <a:pt x="484" y="50"/>
                  </a:cubicBezTo>
                  <a:lnTo>
                    <a:pt x="484" y="50"/>
                  </a:lnTo>
                  <a:cubicBezTo>
                    <a:pt x="491" y="33"/>
                    <a:pt x="502" y="17"/>
                    <a:pt x="502" y="0"/>
                  </a:cubicBezTo>
                  <a:close/>
                  <a:moveTo>
                    <a:pt x="484" y="50"/>
                  </a:moveTo>
                  <a:cubicBezTo>
                    <a:pt x="480" y="58"/>
                    <a:pt x="477" y="67"/>
                    <a:pt x="477" y="76"/>
                  </a:cubicBezTo>
                  <a:cubicBezTo>
                    <a:pt x="427" y="1354"/>
                    <a:pt x="377" y="2632"/>
                    <a:pt x="352" y="3885"/>
                  </a:cubicBezTo>
                  <a:cubicBezTo>
                    <a:pt x="276" y="6366"/>
                    <a:pt x="226" y="8848"/>
                    <a:pt x="151" y="11354"/>
                  </a:cubicBezTo>
                  <a:cubicBezTo>
                    <a:pt x="101" y="13259"/>
                    <a:pt x="51" y="15163"/>
                    <a:pt x="1" y="17068"/>
                  </a:cubicBezTo>
                  <a:lnTo>
                    <a:pt x="276" y="17068"/>
                  </a:lnTo>
                  <a:cubicBezTo>
                    <a:pt x="327" y="15564"/>
                    <a:pt x="352" y="14036"/>
                    <a:pt x="402" y="12507"/>
                  </a:cubicBezTo>
                  <a:lnTo>
                    <a:pt x="602" y="4537"/>
                  </a:lnTo>
                  <a:cubicBezTo>
                    <a:pt x="602" y="4061"/>
                    <a:pt x="627" y="3609"/>
                    <a:pt x="627" y="3133"/>
                  </a:cubicBezTo>
                  <a:cubicBezTo>
                    <a:pt x="652" y="3409"/>
                    <a:pt x="677" y="3685"/>
                    <a:pt x="677" y="3960"/>
                  </a:cubicBezTo>
                  <a:cubicBezTo>
                    <a:pt x="828" y="6517"/>
                    <a:pt x="978" y="9048"/>
                    <a:pt x="1129" y="11604"/>
                  </a:cubicBezTo>
                  <a:cubicBezTo>
                    <a:pt x="1229" y="13434"/>
                    <a:pt x="1329" y="15239"/>
                    <a:pt x="1429" y="17068"/>
                  </a:cubicBezTo>
                  <a:lnTo>
                    <a:pt x="1705" y="17068"/>
                  </a:lnTo>
                  <a:cubicBezTo>
                    <a:pt x="1630" y="15640"/>
                    <a:pt x="1530" y="14186"/>
                    <a:pt x="1454" y="12757"/>
                  </a:cubicBezTo>
                  <a:cubicBezTo>
                    <a:pt x="1304" y="10051"/>
                    <a:pt x="1154" y="7344"/>
                    <a:pt x="1003" y="4637"/>
                  </a:cubicBezTo>
                  <a:cubicBezTo>
                    <a:pt x="928" y="3359"/>
                    <a:pt x="853" y="2106"/>
                    <a:pt x="778" y="853"/>
                  </a:cubicBezTo>
                  <a:cubicBezTo>
                    <a:pt x="778" y="627"/>
                    <a:pt x="778" y="426"/>
                    <a:pt x="753" y="201"/>
                  </a:cubicBezTo>
                  <a:lnTo>
                    <a:pt x="627" y="201"/>
                  </a:lnTo>
                  <a:cubicBezTo>
                    <a:pt x="527" y="201"/>
                    <a:pt x="475" y="120"/>
                    <a:pt x="484" y="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7"/>
            <p:cNvSpPr/>
            <p:nvPr/>
          </p:nvSpPr>
          <p:spPr>
            <a:xfrm>
              <a:off x="2295286" y="3646095"/>
              <a:ext cx="53159" cy="7287"/>
            </a:xfrm>
            <a:custGeom>
              <a:avLst/>
              <a:gdLst/>
              <a:ahLst/>
              <a:cxnLst/>
              <a:rect l="l" t="t" r="r" b="b"/>
              <a:pathLst>
                <a:path w="1831" h="251" extrusionOk="0">
                  <a:moveTo>
                    <a:pt x="176" y="0"/>
                  </a:moveTo>
                  <a:cubicBezTo>
                    <a:pt x="126" y="0"/>
                    <a:pt x="76" y="25"/>
                    <a:pt x="51" y="50"/>
                  </a:cubicBezTo>
                  <a:cubicBezTo>
                    <a:pt x="1" y="126"/>
                    <a:pt x="51" y="251"/>
                    <a:pt x="176" y="251"/>
                  </a:cubicBezTo>
                  <a:lnTo>
                    <a:pt x="1655" y="251"/>
                  </a:lnTo>
                  <a:cubicBezTo>
                    <a:pt x="1830" y="251"/>
                    <a:pt x="1830" y="0"/>
                    <a:pt x="16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7"/>
            <p:cNvSpPr/>
            <p:nvPr/>
          </p:nvSpPr>
          <p:spPr>
            <a:xfrm>
              <a:off x="2261086" y="3033422"/>
              <a:ext cx="94646" cy="386394"/>
            </a:xfrm>
            <a:custGeom>
              <a:avLst/>
              <a:gdLst/>
              <a:ahLst/>
              <a:cxnLst/>
              <a:rect l="l" t="t" r="r" b="b"/>
              <a:pathLst>
                <a:path w="3260" h="13309" extrusionOk="0">
                  <a:moveTo>
                    <a:pt x="1630" y="0"/>
                  </a:moveTo>
                  <a:lnTo>
                    <a:pt x="1279" y="2832"/>
                  </a:lnTo>
                  <a:cubicBezTo>
                    <a:pt x="1079" y="4562"/>
                    <a:pt x="853" y="6316"/>
                    <a:pt x="653" y="8046"/>
                  </a:cubicBezTo>
                  <a:cubicBezTo>
                    <a:pt x="427" y="9800"/>
                    <a:pt x="226" y="11554"/>
                    <a:pt x="1" y="13309"/>
                  </a:cubicBezTo>
                  <a:lnTo>
                    <a:pt x="3259" y="13309"/>
                  </a:lnTo>
                  <a:cubicBezTo>
                    <a:pt x="3034" y="11454"/>
                    <a:pt x="2808" y="9599"/>
                    <a:pt x="2582" y="7745"/>
                  </a:cubicBezTo>
                  <a:cubicBezTo>
                    <a:pt x="2357" y="5940"/>
                    <a:pt x="2131" y="4161"/>
                    <a:pt x="1906" y="2356"/>
                  </a:cubicBezTo>
                  <a:cubicBezTo>
                    <a:pt x="1830" y="1579"/>
                    <a:pt x="1730" y="777"/>
                    <a:pt x="1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2260360" y="3419787"/>
              <a:ext cx="96098" cy="5865"/>
            </a:xfrm>
            <a:custGeom>
              <a:avLst/>
              <a:gdLst/>
              <a:ahLst/>
              <a:cxnLst/>
              <a:rect l="l" t="t" r="r" b="b"/>
              <a:pathLst>
                <a:path w="3310" h="202" extrusionOk="0">
                  <a:moveTo>
                    <a:pt x="26" y="1"/>
                  </a:moveTo>
                  <a:lnTo>
                    <a:pt x="1" y="201"/>
                  </a:lnTo>
                  <a:lnTo>
                    <a:pt x="3309" y="201"/>
                  </a:lnTo>
                  <a:lnTo>
                    <a:pt x="32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1978774" y="2943189"/>
              <a:ext cx="270699" cy="704357"/>
            </a:xfrm>
            <a:custGeom>
              <a:avLst/>
              <a:gdLst/>
              <a:ahLst/>
              <a:cxnLst/>
              <a:rect l="l" t="t" r="r" b="b"/>
              <a:pathLst>
                <a:path w="9324" h="24261" extrusionOk="0">
                  <a:moveTo>
                    <a:pt x="4675" y="16878"/>
                  </a:moveTo>
                  <a:cubicBezTo>
                    <a:pt x="4777" y="16878"/>
                    <a:pt x="4865" y="17021"/>
                    <a:pt x="4788" y="17118"/>
                  </a:cubicBezTo>
                  <a:cubicBezTo>
                    <a:pt x="4637" y="17244"/>
                    <a:pt x="4512" y="17394"/>
                    <a:pt x="4387" y="17545"/>
                  </a:cubicBezTo>
                  <a:lnTo>
                    <a:pt x="1605" y="20577"/>
                  </a:lnTo>
                  <a:cubicBezTo>
                    <a:pt x="1580" y="20608"/>
                    <a:pt x="1550" y="20620"/>
                    <a:pt x="1520" y="20620"/>
                  </a:cubicBezTo>
                  <a:cubicBezTo>
                    <a:pt x="1426" y="20620"/>
                    <a:pt x="1334" y="20497"/>
                    <a:pt x="1429" y="20402"/>
                  </a:cubicBezTo>
                  <a:cubicBezTo>
                    <a:pt x="1554" y="20251"/>
                    <a:pt x="1680" y="20101"/>
                    <a:pt x="1830" y="19951"/>
                  </a:cubicBezTo>
                  <a:lnTo>
                    <a:pt x="4587" y="16918"/>
                  </a:lnTo>
                  <a:cubicBezTo>
                    <a:pt x="4615" y="16890"/>
                    <a:pt x="4645" y="16878"/>
                    <a:pt x="4675" y="16878"/>
                  </a:cubicBezTo>
                  <a:close/>
                  <a:moveTo>
                    <a:pt x="8021" y="1"/>
                  </a:moveTo>
                  <a:cubicBezTo>
                    <a:pt x="5264" y="1655"/>
                    <a:pt x="2757" y="5113"/>
                    <a:pt x="1254" y="9675"/>
                  </a:cubicBezTo>
                  <a:cubicBezTo>
                    <a:pt x="1178" y="9976"/>
                    <a:pt x="1128" y="10276"/>
                    <a:pt x="1053" y="10577"/>
                  </a:cubicBezTo>
                  <a:cubicBezTo>
                    <a:pt x="652" y="12682"/>
                    <a:pt x="276" y="14788"/>
                    <a:pt x="1" y="16893"/>
                  </a:cubicBezTo>
                  <a:cubicBezTo>
                    <a:pt x="151" y="17344"/>
                    <a:pt x="251" y="17795"/>
                    <a:pt x="351" y="18271"/>
                  </a:cubicBezTo>
                  <a:cubicBezTo>
                    <a:pt x="677" y="20101"/>
                    <a:pt x="577" y="21956"/>
                    <a:pt x="251" y="23785"/>
                  </a:cubicBezTo>
                  <a:cubicBezTo>
                    <a:pt x="251" y="23835"/>
                    <a:pt x="226" y="23911"/>
                    <a:pt x="226" y="23961"/>
                  </a:cubicBezTo>
                  <a:cubicBezTo>
                    <a:pt x="422" y="24157"/>
                    <a:pt x="695" y="24261"/>
                    <a:pt x="984" y="24261"/>
                  </a:cubicBezTo>
                  <a:cubicBezTo>
                    <a:pt x="1065" y="24261"/>
                    <a:pt x="1147" y="24253"/>
                    <a:pt x="1229" y="24236"/>
                  </a:cubicBezTo>
                  <a:cubicBezTo>
                    <a:pt x="2507" y="23936"/>
                    <a:pt x="3785" y="23560"/>
                    <a:pt x="5038" y="23234"/>
                  </a:cubicBezTo>
                  <a:cubicBezTo>
                    <a:pt x="5439" y="23134"/>
                    <a:pt x="5815" y="23033"/>
                    <a:pt x="6191" y="22933"/>
                  </a:cubicBezTo>
                  <a:cubicBezTo>
                    <a:pt x="6266" y="22056"/>
                    <a:pt x="6467" y="21154"/>
                    <a:pt x="6592" y="20251"/>
                  </a:cubicBezTo>
                  <a:cubicBezTo>
                    <a:pt x="6868" y="18422"/>
                    <a:pt x="7143" y="16592"/>
                    <a:pt x="7419" y="14763"/>
                  </a:cubicBezTo>
                  <a:cubicBezTo>
                    <a:pt x="7745" y="12707"/>
                    <a:pt x="8046" y="10652"/>
                    <a:pt x="8372" y="8572"/>
                  </a:cubicBezTo>
                  <a:cubicBezTo>
                    <a:pt x="8622" y="6968"/>
                    <a:pt x="8848" y="5364"/>
                    <a:pt x="9098" y="3760"/>
                  </a:cubicBezTo>
                  <a:cubicBezTo>
                    <a:pt x="9174" y="3359"/>
                    <a:pt x="9224" y="2933"/>
                    <a:pt x="9299" y="2507"/>
                  </a:cubicBezTo>
                  <a:cubicBezTo>
                    <a:pt x="9299" y="2432"/>
                    <a:pt x="9324" y="2357"/>
                    <a:pt x="9324" y="2281"/>
                  </a:cubicBezTo>
                  <a:cubicBezTo>
                    <a:pt x="9324" y="2210"/>
                    <a:pt x="9324" y="2123"/>
                    <a:pt x="9324" y="2056"/>
                  </a:cubicBezTo>
                  <a:lnTo>
                    <a:pt x="9324" y="1479"/>
                  </a:lnTo>
                  <a:cubicBezTo>
                    <a:pt x="9324" y="1479"/>
                    <a:pt x="9324" y="1454"/>
                    <a:pt x="9324" y="1454"/>
                  </a:cubicBezTo>
                  <a:cubicBezTo>
                    <a:pt x="8647" y="1103"/>
                    <a:pt x="8146" y="602"/>
                    <a:pt x="8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2166498" y="2989032"/>
              <a:ext cx="136104" cy="617783"/>
            </a:xfrm>
            <a:custGeom>
              <a:avLst/>
              <a:gdLst/>
              <a:ahLst/>
              <a:cxnLst/>
              <a:rect l="l" t="t" r="r" b="b"/>
              <a:pathLst>
                <a:path w="4688" h="21279" extrusionOk="0">
                  <a:moveTo>
                    <a:pt x="3134" y="1"/>
                  </a:moveTo>
                  <a:lnTo>
                    <a:pt x="3134" y="477"/>
                  </a:lnTo>
                  <a:cubicBezTo>
                    <a:pt x="3134" y="1204"/>
                    <a:pt x="2933" y="1930"/>
                    <a:pt x="2833" y="2657"/>
                  </a:cubicBezTo>
                  <a:cubicBezTo>
                    <a:pt x="2582" y="4361"/>
                    <a:pt x="2332" y="6066"/>
                    <a:pt x="2056" y="7745"/>
                  </a:cubicBezTo>
                  <a:cubicBezTo>
                    <a:pt x="1755" y="9825"/>
                    <a:pt x="1429" y="11905"/>
                    <a:pt x="1104" y="13986"/>
                  </a:cubicBezTo>
                  <a:cubicBezTo>
                    <a:pt x="853" y="15765"/>
                    <a:pt x="577" y="17519"/>
                    <a:pt x="301" y="19274"/>
                  </a:cubicBezTo>
                  <a:cubicBezTo>
                    <a:pt x="201" y="19951"/>
                    <a:pt x="101" y="20627"/>
                    <a:pt x="1" y="21279"/>
                  </a:cubicBezTo>
                  <a:cubicBezTo>
                    <a:pt x="276" y="21204"/>
                    <a:pt x="577" y="21128"/>
                    <a:pt x="853" y="21053"/>
                  </a:cubicBezTo>
                  <a:cubicBezTo>
                    <a:pt x="1454" y="20903"/>
                    <a:pt x="2106" y="20803"/>
                    <a:pt x="2332" y="20101"/>
                  </a:cubicBezTo>
                  <a:cubicBezTo>
                    <a:pt x="2407" y="19900"/>
                    <a:pt x="2407" y="19650"/>
                    <a:pt x="2432" y="19424"/>
                  </a:cubicBezTo>
                  <a:cubicBezTo>
                    <a:pt x="2482" y="18973"/>
                    <a:pt x="2532" y="18547"/>
                    <a:pt x="2607" y="18096"/>
                  </a:cubicBezTo>
                  <a:lnTo>
                    <a:pt x="3134" y="13685"/>
                  </a:lnTo>
                  <a:cubicBezTo>
                    <a:pt x="3359" y="11905"/>
                    <a:pt x="3585" y="10101"/>
                    <a:pt x="3785" y="8296"/>
                  </a:cubicBezTo>
                  <a:cubicBezTo>
                    <a:pt x="3986" y="6717"/>
                    <a:pt x="4186" y="5163"/>
                    <a:pt x="4362" y="3585"/>
                  </a:cubicBezTo>
                  <a:cubicBezTo>
                    <a:pt x="4462" y="2783"/>
                    <a:pt x="4562" y="1955"/>
                    <a:pt x="4662" y="1153"/>
                  </a:cubicBezTo>
                  <a:cubicBezTo>
                    <a:pt x="4687" y="878"/>
                    <a:pt x="4687" y="602"/>
                    <a:pt x="4662" y="301"/>
                  </a:cubicBezTo>
                  <a:cubicBezTo>
                    <a:pt x="4111" y="301"/>
                    <a:pt x="3585" y="176"/>
                    <a:pt x="3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1983129" y="2997770"/>
              <a:ext cx="325280" cy="657905"/>
            </a:xfrm>
            <a:custGeom>
              <a:avLst/>
              <a:gdLst/>
              <a:ahLst/>
              <a:cxnLst/>
              <a:rect l="l" t="t" r="r" b="b"/>
              <a:pathLst>
                <a:path w="11204" h="22661" extrusionOk="0">
                  <a:moveTo>
                    <a:pt x="10978" y="0"/>
                  </a:moveTo>
                  <a:cubicBezTo>
                    <a:pt x="11003" y="301"/>
                    <a:pt x="11003" y="577"/>
                    <a:pt x="10978" y="852"/>
                  </a:cubicBezTo>
                  <a:cubicBezTo>
                    <a:pt x="10878" y="1654"/>
                    <a:pt x="10778" y="2482"/>
                    <a:pt x="10678" y="3284"/>
                  </a:cubicBezTo>
                  <a:cubicBezTo>
                    <a:pt x="10502" y="4862"/>
                    <a:pt x="10302" y="6416"/>
                    <a:pt x="10101" y="7995"/>
                  </a:cubicBezTo>
                  <a:cubicBezTo>
                    <a:pt x="9901" y="9800"/>
                    <a:pt x="9675" y="11604"/>
                    <a:pt x="9450" y="13384"/>
                  </a:cubicBezTo>
                  <a:cubicBezTo>
                    <a:pt x="9274" y="14863"/>
                    <a:pt x="9099" y="16341"/>
                    <a:pt x="8923" y="17795"/>
                  </a:cubicBezTo>
                  <a:cubicBezTo>
                    <a:pt x="8848" y="18246"/>
                    <a:pt x="8798" y="18672"/>
                    <a:pt x="8748" y="19123"/>
                  </a:cubicBezTo>
                  <a:cubicBezTo>
                    <a:pt x="8723" y="19349"/>
                    <a:pt x="8723" y="19599"/>
                    <a:pt x="8648" y="19800"/>
                  </a:cubicBezTo>
                  <a:cubicBezTo>
                    <a:pt x="8422" y="20502"/>
                    <a:pt x="7770" y="20602"/>
                    <a:pt x="7169" y="20752"/>
                  </a:cubicBezTo>
                  <a:cubicBezTo>
                    <a:pt x="6893" y="20827"/>
                    <a:pt x="6592" y="20903"/>
                    <a:pt x="6317" y="20978"/>
                  </a:cubicBezTo>
                  <a:cubicBezTo>
                    <a:pt x="6317" y="21053"/>
                    <a:pt x="6292" y="21128"/>
                    <a:pt x="6292" y="21203"/>
                  </a:cubicBezTo>
                  <a:cubicBezTo>
                    <a:pt x="6284" y="21254"/>
                    <a:pt x="6257" y="21283"/>
                    <a:pt x="6221" y="21296"/>
                  </a:cubicBezTo>
                  <a:lnTo>
                    <a:pt x="6221" y="21296"/>
                  </a:lnTo>
                  <a:cubicBezTo>
                    <a:pt x="6757" y="21157"/>
                    <a:pt x="7290" y="21017"/>
                    <a:pt x="7821" y="20878"/>
                  </a:cubicBezTo>
                  <a:cubicBezTo>
                    <a:pt x="8472" y="20702"/>
                    <a:pt x="8898" y="20201"/>
                    <a:pt x="8973" y="19524"/>
                  </a:cubicBezTo>
                  <a:cubicBezTo>
                    <a:pt x="8998" y="19249"/>
                    <a:pt x="9049" y="18973"/>
                    <a:pt x="9074" y="18697"/>
                  </a:cubicBezTo>
                  <a:cubicBezTo>
                    <a:pt x="9224" y="17394"/>
                    <a:pt x="9399" y="16066"/>
                    <a:pt x="9550" y="14762"/>
                  </a:cubicBezTo>
                  <a:cubicBezTo>
                    <a:pt x="9550" y="14737"/>
                    <a:pt x="9550" y="14737"/>
                    <a:pt x="9550" y="14737"/>
                  </a:cubicBezTo>
                  <a:lnTo>
                    <a:pt x="9575" y="14537"/>
                  </a:lnTo>
                  <a:cubicBezTo>
                    <a:pt x="9800" y="12782"/>
                    <a:pt x="10001" y="11028"/>
                    <a:pt x="10227" y="9274"/>
                  </a:cubicBezTo>
                  <a:cubicBezTo>
                    <a:pt x="10427" y="7544"/>
                    <a:pt x="10653" y="5790"/>
                    <a:pt x="10853" y="4060"/>
                  </a:cubicBezTo>
                  <a:lnTo>
                    <a:pt x="11204" y="1228"/>
                  </a:lnTo>
                  <a:cubicBezTo>
                    <a:pt x="11179" y="1103"/>
                    <a:pt x="11179" y="978"/>
                    <a:pt x="11154" y="827"/>
                  </a:cubicBezTo>
                  <a:cubicBezTo>
                    <a:pt x="11129" y="577"/>
                    <a:pt x="11129" y="276"/>
                    <a:pt x="11154" y="0"/>
                  </a:cubicBezTo>
                  <a:close/>
                  <a:moveTo>
                    <a:pt x="6221" y="21296"/>
                  </a:moveTo>
                  <a:lnTo>
                    <a:pt x="6221" y="21296"/>
                  </a:lnTo>
                  <a:cubicBezTo>
                    <a:pt x="6215" y="21298"/>
                    <a:pt x="6208" y="21300"/>
                    <a:pt x="6201" y="21301"/>
                  </a:cubicBezTo>
                  <a:lnTo>
                    <a:pt x="6201" y="21301"/>
                  </a:lnTo>
                  <a:cubicBezTo>
                    <a:pt x="6208" y="21300"/>
                    <a:pt x="6215" y="21298"/>
                    <a:pt x="6221" y="21296"/>
                  </a:cubicBezTo>
                  <a:close/>
                  <a:moveTo>
                    <a:pt x="6041" y="21053"/>
                  </a:moveTo>
                  <a:cubicBezTo>
                    <a:pt x="5665" y="21153"/>
                    <a:pt x="5289" y="21254"/>
                    <a:pt x="4888" y="21354"/>
                  </a:cubicBezTo>
                  <a:cubicBezTo>
                    <a:pt x="3635" y="21680"/>
                    <a:pt x="2357" y="22056"/>
                    <a:pt x="1079" y="22356"/>
                  </a:cubicBezTo>
                  <a:cubicBezTo>
                    <a:pt x="997" y="22373"/>
                    <a:pt x="915" y="22381"/>
                    <a:pt x="834" y="22381"/>
                  </a:cubicBezTo>
                  <a:cubicBezTo>
                    <a:pt x="545" y="22381"/>
                    <a:pt x="272" y="22277"/>
                    <a:pt x="76" y="22081"/>
                  </a:cubicBezTo>
                  <a:cubicBezTo>
                    <a:pt x="51" y="22181"/>
                    <a:pt x="26" y="22281"/>
                    <a:pt x="1" y="22381"/>
                  </a:cubicBezTo>
                  <a:cubicBezTo>
                    <a:pt x="249" y="22562"/>
                    <a:pt x="557" y="22661"/>
                    <a:pt x="872" y="22661"/>
                  </a:cubicBezTo>
                  <a:cubicBezTo>
                    <a:pt x="907" y="22661"/>
                    <a:pt x="943" y="22660"/>
                    <a:pt x="978" y="22657"/>
                  </a:cubicBezTo>
                  <a:cubicBezTo>
                    <a:pt x="1054" y="22632"/>
                    <a:pt x="1154" y="22632"/>
                    <a:pt x="1229" y="22607"/>
                  </a:cubicBezTo>
                  <a:cubicBezTo>
                    <a:pt x="1304" y="22582"/>
                    <a:pt x="1354" y="22557"/>
                    <a:pt x="1429" y="22557"/>
                  </a:cubicBezTo>
                  <a:cubicBezTo>
                    <a:pt x="1455" y="22532"/>
                    <a:pt x="1480" y="22532"/>
                    <a:pt x="1505" y="22532"/>
                  </a:cubicBezTo>
                  <a:cubicBezTo>
                    <a:pt x="2156" y="22356"/>
                    <a:pt x="2808" y="22181"/>
                    <a:pt x="3485" y="22005"/>
                  </a:cubicBezTo>
                  <a:cubicBezTo>
                    <a:pt x="4392" y="21771"/>
                    <a:pt x="5300" y="21536"/>
                    <a:pt x="6201" y="21301"/>
                  </a:cubicBezTo>
                  <a:lnTo>
                    <a:pt x="6201" y="21301"/>
                  </a:lnTo>
                  <a:cubicBezTo>
                    <a:pt x="6193" y="21303"/>
                    <a:pt x="6186" y="21303"/>
                    <a:pt x="6178" y="21303"/>
                  </a:cubicBezTo>
                  <a:cubicBezTo>
                    <a:pt x="6095" y="21303"/>
                    <a:pt x="6001" y="21234"/>
                    <a:pt x="6016" y="21128"/>
                  </a:cubicBezTo>
                  <a:cubicBezTo>
                    <a:pt x="6016" y="21128"/>
                    <a:pt x="6016" y="21103"/>
                    <a:pt x="6041" y="21103"/>
                  </a:cubicBezTo>
                  <a:cubicBezTo>
                    <a:pt x="6041" y="21078"/>
                    <a:pt x="6041" y="21078"/>
                    <a:pt x="6041" y="210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1973693" y="3210753"/>
              <a:ext cx="43404" cy="222883"/>
            </a:xfrm>
            <a:custGeom>
              <a:avLst/>
              <a:gdLst/>
              <a:ahLst/>
              <a:cxnLst/>
              <a:rect l="l" t="t" r="r" b="b"/>
              <a:pathLst>
                <a:path w="1495" h="7677" extrusionOk="0">
                  <a:moveTo>
                    <a:pt x="1322" y="1"/>
                  </a:moveTo>
                  <a:cubicBezTo>
                    <a:pt x="1271" y="1"/>
                    <a:pt x="1222" y="25"/>
                    <a:pt x="1203" y="83"/>
                  </a:cubicBezTo>
                  <a:cubicBezTo>
                    <a:pt x="952" y="1386"/>
                    <a:pt x="702" y="2689"/>
                    <a:pt x="476" y="3993"/>
                  </a:cubicBezTo>
                  <a:cubicBezTo>
                    <a:pt x="476" y="4068"/>
                    <a:pt x="451" y="4143"/>
                    <a:pt x="451" y="4218"/>
                  </a:cubicBezTo>
                  <a:cubicBezTo>
                    <a:pt x="276" y="5121"/>
                    <a:pt x="125" y="6048"/>
                    <a:pt x="0" y="6950"/>
                  </a:cubicBezTo>
                  <a:cubicBezTo>
                    <a:pt x="0" y="7000"/>
                    <a:pt x="0" y="7050"/>
                    <a:pt x="0" y="7100"/>
                  </a:cubicBezTo>
                  <a:cubicBezTo>
                    <a:pt x="50" y="7301"/>
                    <a:pt x="125" y="7476"/>
                    <a:pt x="176" y="7677"/>
                  </a:cubicBezTo>
                  <a:cubicBezTo>
                    <a:pt x="451" y="5572"/>
                    <a:pt x="827" y="3466"/>
                    <a:pt x="1228" y="1361"/>
                  </a:cubicBezTo>
                  <a:cubicBezTo>
                    <a:pt x="1303" y="1060"/>
                    <a:pt x="1353" y="760"/>
                    <a:pt x="1429" y="459"/>
                  </a:cubicBezTo>
                  <a:cubicBezTo>
                    <a:pt x="1429" y="359"/>
                    <a:pt x="1454" y="258"/>
                    <a:pt x="1479" y="158"/>
                  </a:cubicBezTo>
                  <a:cubicBezTo>
                    <a:pt x="1494" y="65"/>
                    <a:pt x="1404" y="1"/>
                    <a:pt x="1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2157324" y="2985402"/>
              <a:ext cx="100162" cy="630876"/>
            </a:xfrm>
            <a:custGeom>
              <a:avLst/>
              <a:gdLst/>
              <a:ahLst/>
              <a:cxnLst/>
              <a:rect l="l" t="t" r="r" b="b"/>
              <a:pathLst>
                <a:path w="3450" h="21730" extrusionOk="0">
                  <a:moveTo>
                    <a:pt x="3174" y="0"/>
                  </a:moveTo>
                  <a:cubicBezTo>
                    <a:pt x="3174" y="0"/>
                    <a:pt x="3174" y="25"/>
                    <a:pt x="3174" y="25"/>
                  </a:cubicBezTo>
                  <a:lnTo>
                    <a:pt x="3174" y="602"/>
                  </a:lnTo>
                  <a:cubicBezTo>
                    <a:pt x="3174" y="677"/>
                    <a:pt x="3174" y="777"/>
                    <a:pt x="3174" y="852"/>
                  </a:cubicBezTo>
                  <a:cubicBezTo>
                    <a:pt x="3174" y="903"/>
                    <a:pt x="3149" y="978"/>
                    <a:pt x="3149" y="1053"/>
                  </a:cubicBezTo>
                  <a:cubicBezTo>
                    <a:pt x="3074" y="1479"/>
                    <a:pt x="3024" y="1905"/>
                    <a:pt x="2948" y="2306"/>
                  </a:cubicBezTo>
                  <a:cubicBezTo>
                    <a:pt x="2698" y="3910"/>
                    <a:pt x="2472" y="5514"/>
                    <a:pt x="2222" y="7118"/>
                  </a:cubicBezTo>
                  <a:cubicBezTo>
                    <a:pt x="1896" y="9198"/>
                    <a:pt x="1595" y="11253"/>
                    <a:pt x="1269" y="13309"/>
                  </a:cubicBezTo>
                  <a:cubicBezTo>
                    <a:pt x="993" y="15138"/>
                    <a:pt x="718" y="16968"/>
                    <a:pt x="442" y="18797"/>
                  </a:cubicBezTo>
                  <a:cubicBezTo>
                    <a:pt x="317" y="19700"/>
                    <a:pt x="116" y="20602"/>
                    <a:pt x="41" y="21479"/>
                  </a:cubicBezTo>
                  <a:cubicBezTo>
                    <a:pt x="41" y="21504"/>
                    <a:pt x="41" y="21504"/>
                    <a:pt x="41" y="21529"/>
                  </a:cubicBezTo>
                  <a:cubicBezTo>
                    <a:pt x="16" y="21529"/>
                    <a:pt x="16" y="21554"/>
                    <a:pt x="16" y="21554"/>
                  </a:cubicBezTo>
                  <a:cubicBezTo>
                    <a:pt x="1" y="21660"/>
                    <a:pt x="95" y="21729"/>
                    <a:pt x="178" y="21729"/>
                  </a:cubicBezTo>
                  <a:cubicBezTo>
                    <a:pt x="232" y="21729"/>
                    <a:pt x="282" y="21699"/>
                    <a:pt x="292" y="21629"/>
                  </a:cubicBezTo>
                  <a:cubicBezTo>
                    <a:pt x="292" y="21554"/>
                    <a:pt x="317" y="21479"/>
                    <a:pt x="317" y="21404"/>
                  </a:cubicBezTo>
                  <a:cubicBezTo>
                    <a:pt x="417" y="20752"/>
                    <a:pt x="517" y="20076"/>
                    <a:pt x="617" y="19399"/>
                  </a:cubicBezTo>
                  <a:cubicBezTo>
                    <a:pt x="893" y="17644"/>
                    <a:pt x="1169" y="15890"/>
                    <a:pt x="1420" y="14111"/>
                  </a:cubicBezTo>
                  <a:cubicBezTo>
                    <a:pt x="1745" y="12030"/>
                    <a:pt x="2071" y="9950"/>
                    <a:pt x="2372" y="7870"/>
                  </a:cubicBezTo>
                  <a:cubicBezTo>
                    <a:pt x="2648" y="6191"/>
                    <a:pt x="2898" y="4486"/>
                    <a:pt x="3149" y="2782"/>
                  </a:cubicBezTo>
                  <a:cubicBezTo>
                    <a:pt x="3249" y="2055"/>
                    <a:pt x="3450" y="1329"/>
                    <a:pt x="3450" y="602"/>
                  </a:cubicBezTo>
                  <a:lnTo>
                    <a:pt x="3450" y="126"/>
                  </a:lnTo>
                  <a:cubicBezTo>
                    <a:pt x="3349" y="75"/>
                    <a:pt x="3274" y="50"/>
                    <a:pt x="3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2017503" y="3433200"/>
              <a:ext cx="102543" cy="108669"/>
            </a:xfrm>
            <a:custGeom>
              <a:avLst/>
              <a:gdLst/>
              <a:ahLst/>
              <a:cxnLst/>
              <a:rect l="l" t="t" r="r" b="b"/>
              <a:pathLst>
                <a:path w="3532" h="3743" extrusionOk="0">
                  <a:moveTo>
                    <a:pt x="3341" y="0"/>
                  </a:moveTo>
                  <a:cubicBezTo>
                    <a:pt x="3311" y="0"/>
                    <a:pt x="3281" y="12"/>
                    <a:pt x="3253" y="40"/>
                  </a:cubicBezTo>
                  <a:lnTo>
                    <a:pt x="496" y="3073"/>
                  </a:lnTo>
                  <a:cubicBezTo>
                    <a:pt x="346" y="3223"/>
                    <a:pt x="220" y="3373"/>
                    <a:pt x="95" y="3524"/>
                  </a:cubicBezTo>
                  <a:cubicBezTo>
                    <a:pt x="0" y="3619"/>
                    <a:pt x="92" y="3742"/>
                    <a:pt x="186" y="3742"/>
                  </a:cubicBezTo>
                  <a:cubicBezTo>
                    <a:pt x="216" y="3742"/>
                    <a:pt x="246" y="3730"/>
                    <a:pt x="271" y="3699"/>
                  </a:cubicBezTo>
                  <a:lnTo>
                    <a:pt x="3053" y="667"/>
                  </a:lnTo>
                  <a:cubicBezTo>
                    <a:pt x="3178" y="516"/>
                    <a:pt x="3303" y="366"/>
                    <a:pt x="3454" y="240"/>
                  </a:cubicBezTo>
                  <a:cubicBezTo>
                    <a:pt x="3531" y="143"/>
                    <a:pt x="3443" y="0"/>
                    <a:pt x="3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2552166" y="3269892"/>
              <a:ext cx="1481" cy="1481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50" y="1"/>
                  </a:moveTo>
                  <a:cubicBezTo>
                    <a:pt x="50" y="1"/>
                    <a:pt x="25" y="26"/>
                    <a:pt x="0" y="51"/>
                  </a:cubicBezTo>
                  <a:cubicBezTo>
                    <a:pt x="25" y="26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FFE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2365138" y="2938834"/>
              <a:ext cx="182672" cy="491898"/>
            </a:xfrm>
            <a:custGeom>
              <a:avLst/>
              <a:gdLst/>
              <a:ahLst/>
              <a:cxnLst/>
              <a:rect l="l" t="t" r="r" b="b"/>
              <a:pathLst>
                <a:path w="6292" h="16943" extrusionOk="0">
                  <a:moveTo>
                    <a:pt x="1154" y="0"/>
                  </a:moveTo>
                  <a:cubicBezTo>
                    <a:pt x="1079" y="552"/>
                    <a:pt x="753" y="1028"/>
                    <a:pt x="176" y="1404"/>
                  </a:cubicBezTo>
                  <a:cubicBezTo>
                    <a:pt x="126" y="1454"/>
                    <a:pt x="76" y="1479"/>
                    <a:pt x="1" y="1504"/>
                  </a:cubicBezTo>
                  <a:cubicBezTo>
                    <a:pt x="51" y="1529"/>
                    <a:pt x="76" y="1579"/>
                    <a:pt x="76" y="1629"/>
                  </a:cubicBezTo>
                  <a:lnTo>
                    <a:pt x="76" y="2181"/>
                  </a:lnTo>
                  <a:cubicBezTo>
                    <a:pt x="76" y="2281"/>
                    <a:pt x="76" y="2356"/>
                    <a:pt x="76" y="2456"/>
                  </a:cubicBezTo>
                  <a:cubicBezTo>
                    <a:pt x="76" y="2481"/>
                    <a:pt x="76" y="2507"/>
                    <a:pt x="76" y="2507"/>
                  </a:cubicBezTo>
                  <a:lnTo>
                    <a:pt x="151" y="2882"/>
                  </a:lnTo>
                  <a:cubicBezTo>
                    <a:pt x="226" y="3384"/>
                    <a:pt x="302" y="3885"/>
                    <a:pt x="377" y="4386"/>
                  </a:cubicBezTo>
                  <a:cubicBezTo>
                    <a:pt x="627" y="6090"/>
                    <a:pt x="878" y="7795"/>
                    <a:pt x="1154" y="9499"/>
                  </a:cubicBezTo>
                  <a:cubicBezTo>
                    <a:pt x="1455" y="11554"/>
                    <a:pt x="1780" y="13634"/>
                    <a:pt x="2081" y="15715"/>
                  </a:cubicBezTo>
                  <a:cubicBezTo>
                    <a:pt x="2156" y="16116"/>
                    <a:pt x="2206" y="16542"/>
                    <a:pt x="2282" y="16943"/>
                  </a:cubicBezTo>
                  <a:cubicBezTo>
                    <a:pt x="2632" y="15765"/>
                    <a:pt x="3259" y="14687"/>
                    <a:pt x="3986" y="13710"/>
                  </a:cubicBezTo>
                  <a:cubicBezTo>
                    <a:pt x="4688" y="12832"/>
                    <a:pt x="5465" y="12005"/>
                    <a:pt x="6292" y="11228"/>
                  </a:cubicBezTo>
                  <a:cubicBezTo>
                    <a:pt x="3961" y="9248"/>
                    <a:pt x="4412" y="6166"/>
                    <a:pt x="5389" y="4461"/>
                  </a:cubicBezTo>
                  <a:cubicBezTo>
                    <a:pt x="4161" y="2456"/>
                    <a:pt x="2708" y="928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2451742" y="3566052"/>
              <a:ext cx="50226" cy="54610"/>
            </a:xfrm>
            <a:custGeom>
              <a:avLst/>
              <a:gdLst/>
              <a:ahLst/>
              <a:cxnLst/>
              <a:rect l="l" t="t" r="r" b="b"/>
              <a:pathLst>
                <a:path w="1730" h="1881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502"/>
                    <a:pt x="151" y="978"/>
                    <a:pt x="226" y="1479"/>
                  </a:cubicBezTo>
                  <a:lnTo>
                    <a:pt x="1730" y="1880"/>
                  </a:lnTo>
                  <a:cubicBezTo>
                    <a:pt x="1228" y="1404"/>
                    <a:pt x="727" y="903"/>
                    <a:pt x="301" y="376"/>
                  </a:cubicBezTo>
                  <a:cubicBezTo>
                    <a:pt x="201" y="251"/>
                    <a:pt x="101" y="12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2367345" y="3009412"/>
              <a:ext cx="29" cy="755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0"/>
                    <a:pt x="0" y="25"/>
                  </a:cubicBezTo>
                  <a:close/>
                </a:path>
              </a:pathLst>
            </a:custGeom>
            <a:solidFill>
              <a:srgbClr val="FFE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2314215" y="2986128"/>
              <a:ext cx="135379" cy="620686"/>
            </a:xfrm>
            <a:custGeom>
              <a:avLst/>
              <a:gdLst/>
              <a:ahLst/>
              <a:cxnLst/>
              <a:rect l="l" t="t" r="r" b="b"/>
              <a:pathLst>
                <a:path w="4663" h="21379" extrusionOk="0">
                  <a:moveTo>
                    <a:pt x="1554" y="0"/>
                  </a:moveTo>
                  <a:cubicBezTo>
                    <a:pt x="1103" y="226"/>
                    <a:pt x="577" y="351"/>
                    <a:pt x="26" y="401"/>
                  </a:cubicBezTo>
                  <a:cubicBezTo>
                    <a:pt x="26" y="577"/>
                    <a:pt x="26" y="752"/>
                    <a:pt x="0" y="928"/>
                  </a:cubicBezTo>
                  <a:cubicBezTo>
                    <a:pt x="0" y="1178"/>
                    <a:pt x="51" y="1429"/>
                    <a:pt x="76" y="1680"/>
                  </a:cubicBezTo>
                  <a:cubicBezTo>
                    <a:pt x="226" y="2908"/>
                    <a:pt x="376" y="4136"/>
                    <a:pt x="527" y="5364"/>
                  </a:cubicBezTo>
                  <a:cubicBezTo>
                    <a:pt x="752" y="7218"/>
                    <a:pt x="978" y="9048"/>
                    <a:pt x="1204" y="10903"/>
                  </a:cubicBezTo>
                  <a:cubicBezTo>
                    <a:pt x="1429" y="12707"/>
                    <a:pt x="1655" y="14537"/>
                    <a:pt x="1855" y="16341"/>
                  </a:cubicBezTo>
                  <a:cubicBezTo>
                    <a:pt x="2006" y="17444"/>
                    <a:pt x="2131" y="18572"/>
                    <a:pt x="2281" y="19675"/>
                  </a:cubicBezTo>
                  <a:cubicBezTo>
                    <a:pt x="2331" y="20226"/>
                    <a:pt x="2507" y="20777"/>
                    <a:pt x="3108" y="20978"/>
                  </a:cubicBezTo>
                  <a:cubicBezTo>
                    <a:pt x="3534" y="21103"/>
                    <a:pt x="3985" y="21203"/>
                    <a:pt x="4437" y="21329"/>
                  </a:cubicBezTo>
                  <a:cubicBezTo>
                    <a:pt x="4512" y="21354"/>
                    <a:pt x="4587" y="21354"/>
                    <a:pt x="4662" y="21379"/>
                  </a:cubicBezTo>
                  <a:cubicBezTo>
                    <a:pt x="4637" y="21153"/>
                    <a:pt x="4612" y="20903"/>
                    <a:pt x="4587" y="20677"/>
                  </a:cubicBezTo>
                  <a:cubicBezTo>
                    <a:pt x="4512" y="20276"/>
                    <a:pt x="4462" y="19850"/>
                    <a:pt x="4386" y="19449"/>
                  </a:cubicBezTo>
                  <a:cubicBezTo>
                    <a:pt x="4136" y="19023"/>
                    <a:pt x="3960" y="18572"/>
                    <a:pt x="3860" y="18096"/>
                  </a:cubicBezTo>
                  <a:cubicBezTo>
                    <a:pt x="3760" y="17494"/>
                    <a:pt x="3735" y="16868"/>
                    <a:pt x="3835" y="16241"/>
                  </a:cubicBezTo>
                  <a:cubicBezTo>
                    <a:pt x="3835" y="16166"/>
                    <a:pt x="3860" y="16091"/>
                    <a:pt x="3860" y="16015"/>
                  </a:cubicBezTo>
                  <a:cubicBezTo>
                    <a:pt x="3735" y="15113"/>
                    <a:pt x="3610" y="14236"/>
                    <a:pt x="3459" y="13334"/>
                  </a:cubicBezTo>
                  <a:cubicBezTo>
                    <a:pt x="3158" y="11279"/>
                    <a:pt x="2833" y="9198"/>
                    <a:pt x="2507" y="7118"/>
                  </a:cubicBezTo>
                  <a:cubicBezTo>
                    <a:pt x="2281" y="5514"/>
                    <a:pt x="2031" y="3910"/>
                    <a:pt x="1780" y="2306"/>
                  </a:cubicBezTo>
                  <a:cubicBezTo>
                    <a:pt x="1730" y="1905"/>
                    <a:pt x="1655" y="1504"/>
                    <a:pt x="1605" y="1078"/>
                  </a:cubicBezTo>
                  <a:cubicBezTo>
                    <a:pt x="1554" y="727"/>
                    <a:pt x="1554" y="376"/>
                    <a:pt x="15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2306202" y="2997770"/>
              <a:ext cx="146295" cy="617783"/>
            </a:xfrm>
            <a:custGeom>
              <a:avLst/>
              <a:gdLst/>
              <a:ahLst/>
              <a:cxnLst/>
              <a:rect l="l" t="t" r="r" b="b"/>
              <a:pathLst>
                <a:path w="5039" h="21279" extrusionOk="0">
                  <a:moveTo>
                    <a:pt x="26" y="0"/>
                  </a:moveTo>
                  <a:cubicBezTo>
                    <a:pt x="1" y="276"/>
                    <a:pt x="1" y="577"/>
                    <a:pt x="26" y="827"/>
                  </a:cubicBezTo>
                  <a:cubicBezTo>
                    <a:pt x="51" y="978"/>
                    <a:pt x="51" y="1103"/>
                    <a:pt x="76" y="1228"/>
                  </a:cubicBezTo>
                  <a:cubicBezTo>
                    <a:pt x="176" y="2005"/>
                    <a:pt x="276" y="2807"/>
                    <a:pt x="352" y="3584"/>
                  </a:cubicBezTo>
                  <a:cubicBezTo>
                    <a:pt x="577" y="5364"/>
                    <a:pt x="803" y="7168"/>
                    <a:pt x="1028" y="8973"/>
                  </a:cubicBezTo>
                  <a:cubicBezTo>
                    <a:pt x="1254" y="10827"/>
                    <a:pt x="1480" y="12682"/>
                    <a:pt x="1705" y="14537"/>
                  </a:cubicBezTo>
                  <a:lnTo>
                    <a:pt x="1730" y="14737"/>
                  </a:lnTo>
                  <a:lnTo>
                    <a:pt x="1730" y="14837"/>
                  </a:lnTo>
                  <a:cubicBezTo>
                    <a:pt x="1906" y="16191"/>
                    <a:pt x="2056" y="17569"/>
                    <a:pt x="2231" y="18923"/>
                  </a:cubicBezTo>
                  <a:cubicBezTo>
                    <a:pt x="2256" y="19123"/>
                    <a:pt x="2282" y="19349"/>
                    <a:pt x="2307" y="19574"/>
                  </a:cubicBezTo>
                  <a:cubicBezTo>
                    <a:pt x="2382" y="20151"/>
                    <a:pt x="2758" y="20652"/>
                    <a:pt x="3334" y="20853"/>
                  </a:cubicBezTo>
                  <a:cubicBezTo>
                    <a:pt x="3459" y="20878"/>
                    <a:pt x="3610" y="20903"/>
                    <a:pt x="3735" y="20953"/>
                  </a:cubicBezTo>
                  <a:cubicBezTo>
                    <a:pt x="4182" y="21052"/>
                    <a:pt x="4604" y="21176"/>
                    <a:pt x="5026" y="21276"/>
                  </a:cubicBezTo>
                  <a:lnTo>
                    <a:pt x="5026" y="21276"/>
                  </a:lnTo>
                  <a:cubicBezTo>
                    <a:pt x="5012" y="21268"/>
                    <a:pt x="5008" y="21244"/>
                    <a:pt x="4988" y="21203"/>
                  </a:cubicBezTo>
                  <a:cubicBezTo>
                    <a:pt x="4988" y="21203"/>
                    <a:pt x="4988" y="21178"/>
                    <a:pt x="4988" y="21153"/>
                  </a:cubicBezTo>
                  <a:cubicBezTo>
                    <a:pt x="4963" y="21103"/>
                    <a:pt x="4963" y="21053"/>
                    <a:pt x="4938" y="20978"/>
                  </a:cubicBezTo>
                  <a:cubicBezTo>
                    <a:pt x="4863" y="20953"/>
                    <a:pt x="4788" y="20953"/>
                    <a:pt x="4713" y="20928"/>
                  </a:cubicBezTo>
                  <a:cubicBezTo>
                    <a:pt x="4261" y="20802"/>
                    <a:pt x="3810" y="20702"/>
                    <a:pt x="3384" y="20577"/>
                  </a:cubicBezTo>
                  <a:cubicBezTo>
                    <a:pt x="2783" y="20376"/>
                    <a:pt x="2607" y="19825"/>
                    <a:pt x="2557" y="19274"/>
                  </a:cubicBezTo>
                  <a:lnTo>
                    <a:pt x="2131" y="15940"/>
                  </a:lnTo>
                  <a:cubicBezTo>
                    <a:pt x="1931" y="14136"/>
                    <a:pt x="1705" y="12306"/>
                    <a:pt x="1480" y="10502"/>
                  </a:cubicBezTo>
                  <a:cubicBezTo>
                    <a:pt x="1254" y="8647"/>
                    <a:pt x="1028" y="6817"/>
                    <a:pt x="803" y="4963"/>
                  </a:cubicBezTo>
                  <a:cubicBezTo>
                    <a:pt x="652" y="3735"/>
                    <a:pt x="502" y="2507"/>
                    <a:pt x="352" y="1279"/>
                  </a:cubicBezTo>
                  <a:cubicBezTo>
                    <a:pt x="327" y="1028"/>
                    <a:pt x="276" y="777"/>
                    <a:pt x="276" y="527"/>
                  </a:cubicBezTo>
                  <a:cubicBezTo>
                    <a:pt x="302" y="351"/>
                    <a:pt x="302" y="176"/>
                    <a:pt x="302" y="0"/>
                  </a:cubicBezTo>
                  <a:close/>
                  <a:moveTo>
                    <a:pt x="5026" y="21276"/>
                  </a:moveTo>
                  <a:cubicBezTo>
                    <a:pt x="5030" y="21278"/>
                    <a:pt x="5034" y="21279"/>
                    <a:pt x="5038" y="21279"/>
                  </a:cubicBezTo>
                  <a:cubicBezTo>
                    <a:pt x="5034" y="21278"/>
                    <a:pt x="5030" y="21277"/>
                    <a:pt x="5026" y="212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2453920" y="3608992"/>
              <a:ext cx="61142" cy="23313"/>
            </a:xfrm>
            <a:custGeom>
              <a:avLst/>
              <a:gdLst/>
              <a:ahLst/>
              <a:cxnLst/>
              <a:rect l="l" t="t" r="r" b="b"/>
              <a:pathLst>
                <a:path w="2106" h="803" extrusionOk="0">
                  <a:moveTo>
                    <a:pt x="151" y="0"/>
                  </a:moveTo>
                  <a:cubicBezTo>
                    <a:pt x="151" y="25"/>
                    <a:pt x="176" y="50"/>
                    <a:pt x="176" y="75"/>
                  </a:cubicBezTo>
                  <a:cubicBezTo>
                    <a:pt x="176" y="176"/>
                    <a:pt x="101" y="251"/>
                    <a:pt x="1" y="251"/>
                  </a:cubicBezTo>
                  <a:cubicBezTo>
                    <a:pt x="702" y="426"/>
                    <a:pt x="1404" y="602"/>
                    <a:pt x="2106" y="802"/>
                  </a:cubicBezTo>
                  <a:cubicBezTo>
                    <a:pt x="1955" y="677"/>
                    <a:pt x="1805" y="526"/>
                    <a:pt x="1655" y="401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2359332" y="2982470"/>
              <a:ext cx="72059" cy="468643"/>
            </a:xfrm>
            <a:custGeom>
              <a:avLst/>
              <a:gdLst/>
              <a:ahLst/>
              <a:cxnLst/>
              <a:rect l="l" t="t" r="r" b="b"/>
              <a:pathLst>
                <a:path w="2482" h="16142" extrusionOk="0">
                  <a:moveTo>
                    <a:pt x="201" y="1"/>
                  </a:moveTo>
                  <a:cubicBezTo>
                    <a:pt x="151" y="51"/>
                    <a:pt x="76" y="76"/>
                    <a:pt x="0" y="126"/>
                  </a:cubicBezTo>
                  <a:cubicBezTo>
                    <a:pt x="0" y="502"/>
                    <a:pt x="0" y="853"/>
                    <a:pt x="51" y="1204"/>
                  </a:cubicBezTo>
                  <a:cubicBezTo>
                    <a:pt x="101" y="1630"/>
                    <a:pt x="176" y="2031"/>
                    <a:pt x="226" y="2432"/>
                  </a:cubicBezTo>
                  <a:cubicBezTo>
                    <a:pt x="477" y="4036"/>
                    <a:pt x="727" y="5640"/>
                    <a:pt x="953" y="7244"/>
                  </a:cubicBezTo>
                  <a:cubicBezTo>
                    <a:pt x="1279" y="9324"/>
                    <a:pt x="1604" y="11405"/>
                    <a:pt x="1905" y="13460"/>
                  </a:cubicBezTo>
                  <a:cubicBezTo>
                    <a:pt x="2056" y="14362"/>
                    <a:pt x="2181" y="15239"/>
                    <a:pt x="2306" y="16141"/>
                  </a:cubicBezTo>
                  <a:cubicBezTo>
                    <a:pt x="2356" y="15916"/>
                    <a:pt x="2406" y="15665"/>
                    <a:pt x="2482" y="15440"/>
                  </a:cubicBezTo>
                  <a:lnTo>
                    <a:pt x="2281" y="14212"/>
                  </a:lnTo>
                  <a:cubicBezTo>
                    <a:pt x="1980" y="12131"/>
                    <a:pt x="1655" y="10051"/>
                    <a:pt x="1354" y="7996"/>
                  </a:cubicBezTo>
                  <a:cubicBezTo>
                    <a:pt x="1078" y="6292"/>
                    <a:pt x="827" y="4587"/>
                    <a:pt x="577" y="2883"/>
                  </a:cubicBezTo>
                  <a:cubicBezTo>
                    <a:pt x="502" y="2382"/>
                    <a:pt x="426" y="1881"/>
                    <a:pt x="351" y="1379"/>
                  </a:cubicBezTo>
                  <a:lnTo>
                    <a:pt x="276" y="1004"/>
                  </a:lnTo>
                  <a:cubicBezTo>
                    <a:pt x="276" y="1004"/>
                    <a:pt x="276" y="978"/>
                    <a:pt x="276" y="953"/>
                  </a:cubicBezTo>
                  <a:cubicBezTo>
                    <a:pt x="276" y="853"/>
                    <a:pt x="276" y="778"/>
                    <a:pt x="276" y="678"/>
                  </a:cubicBezTo>
                  <a:lnTo>
                    <a:pt x="276" y="126"/>
                  </a:lnTo>
                  <a:cubicBezTo>
                    <a:pt x="276" y="76"/>
                    <a:pt x="251" y="26"/>
                    <a:pt x="2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2441552" y="3550781"/>
              <a:ext cx="17478" cy="65497"/>
            </a:xfrm>
            <a:custGeom>
              <a:avLst/>
              <a:gdLst/>
              <a:ahLst/>
              <a:cxnLst/>
              <a:rect l="l" t="t" r="r" b="b"/>
              <a:pathLst>
                <a:path w="602" h="2256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401"/>
                    <a:pt x="126" y="827"/>
                    <a:pt x="201" y="1228"/>
                  </a:cubicBezTo>
                  <a:cubicBezTo>
                    <a:pt x="226" y="1454"/>
                    <a:pt x="251" y="1704"/>
                    <a:pt x="276" y="1930"/>
                  </a:cubicBezTo>
                  <a:cubicBezTo>
                    <a:pt x="301" y="2005"/>
                    <a:pt x="301" y="2055"/>
                    <a:pt x="326" y="2105"/>
                  </a:cubicBezTo>
                  <a:cubicBezTo>
                    <a:pt x="326" y="2130"/>
                    <a:pt x="326" y="2155"/>
                    <a:pt x="326" y="2155"/>
                  </a:cubicBezTo>
                  <a:cubicBezTo>
                    <a:pt x="351" y="2206"/>
                    <a:pt x="351" y="2231"/>
                    <a:pt x="376" y="2231"/>
                  </a:cubicBezTo>
                  <a:cubicBezTo>
                    <a:pt x="401" y="2256"/>
                    <a:pt x="427" y="2256"/>
                    <a:pt x="427" y="2256"/>
                  </a:cubicBezTo>
                  <a:cubicBezTo>
                    <a:pt x="527" y="2256"/>
                    <a:pt x="602" y="2181"/>
                    <a:pt x="602" y="2080"/>
                  </a:cubicBezTo>
                  <a:cubicBezTo>
                    <a:pt x="602" y="2055"/>
                    <a:pt x="577" y="2030"/>
                    <a:pt x="577" y="2005"/>
                  </a:cubicBezTo>
                  <a:cubicBezTo>
                    <a:pt x="502" y="1504"/>
                    <a:pt x="427" y="1028"/>
                    <a:pt x="351" y="526"/>
                  </a:cubicBezTo>
                  <a:cubicBezTo>
                    <a:pt x="226" y="351"/>
                    <a:pt x="101" y="175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2215998" y="2886431"/>
              <a:ext cx="176837" cy="105533"/>
            </a:xfrm>
            <a:custGeom>
              <a:avLst/>
              <a:gdLst/>
              <a:ahLst/>
              <a:cxnLst/>
              <a:rect l="l" t="t" r="r" b="b"/>
              <a:pathLst>
                <a:path w="6091" h="3635" extrusionOk="0">
                  <a:moveTo>
                    <a:pt x="4862" y="1"/>
                  </a:moveTo>
                  <a:lnTo>
                    <a:pt x="4862" y="1"/>
                  </a:lnTo>
                  <a:cubicBezTo>
                    <a:pt x="4887" y="327"/>
                    <a:pt x="4887" y="677"/>
                    <a:pt x="4837" y="1003"/>
                  </a:cubicBezTo>
                  <a:cubicBezTo>
                    <a:pt x="4687" y="1630"/>
                    <a:pt x="4085" y="2081"/>
                    <a:pt x="3434" y="2081"/>
                  </a:cubicBezTo>
                  <a:cubicBezTo>
                    <a:pt x="3183" y="2081"/>
                    <a:pt x="2921" y="2092"/>
                    <a:pt x="2663" y="2092"/>
                  </a:cubicBezTo>
                  <a:cubicBezTo>
                    <a:pt x="2534" y="2092"/>
                    <a:pt x="2406" y="2089"/>
                    <a:pt x="2281" y="2081"/>
                  </a:cubicBezTo>
                  <a:cubicBezTo>
                    <a:pt x="1554" y="2006"/>
                    <a:pt x="1003" y="1379"/>
                    <a:pt x="977" y="652"/>
                  </a:cubicBezTo>
                  <a:cubicBezTo>
                    <a:pt x="977" y="477"/>
                    <a:pt x="977" y="301"/>
                    <a:pt x="977" y="126"/>
                  </a:cubicBezTo>
                  <a:cubicBezTo>
                    <a:pt x="952" y="126"/>
                    <a:pt x="927" y="151"/>
                    <a:pt x="902" y="176"/>
                  </a:cubicBezTo>
                  <a:cubicBezTo>
                    <a:pt x="326" y="552"/>
                    <a:pt x="25" y="1053"/>
                    <a:pt x="25" y="1580"/>
                  </a:cubicBezTo>
                  <a:cubicBezTo>
                    <a:pt x="0" y="2707"/>
                    <a:pt x="1378" y="3610"/>
                    <a:pt x="3033" y="3635"/>
                  </a:cubicBezTo>
                  <a:cubicBezTo>
                    <a:pt x="3860" y="3635"/>
                    <a:pt x="4637" y="3409"/>
                    <a:pt x="5213" y="3033"/>
                  </a:cubicBezTo>
                  <a:cubicBezTo>
                    <a:pt x="5764" y="2657"/>
                    <a:pt x="6090" y="2156"/>
                    <a:pt x="6090" y="1630"/>
                  </a:cubicBezTo>
                  <a:cubicBezTo>
                    <a:pt x="6090" y="953"/>
                    <a:pt x="5614" y="377"/>
                    <a:pt x="48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2210163" y="2879173"/>
              <a:ext cx="188479" cy="118627"/>
            </a:xfrm>
            <a:custGeom>
              <a:avLst/>
              <a:gdLst/>
              <a:ahLst/>
              <a:cxnLst/>
              <a:rect l="l" t="t" r="r" b="b"/>
              <a:pathLst>
                <a:path w="6492" h="4086" extrusionOk="0">
                  <a:moveTo>
                    <a:pt x="5063" y="0"/>
                  </a:moveTo>
                  <a:cubicBezTo>
                    <a:pt x="5063" y="50"/>
                    <a:pt x="5063" y="75"/>
                    <a:pt x="5063" y="125"/>
                  </a:cubicBezTo>
                  <a:cubicBezTo>
                    <a:pt x="5063" y="150"/>
                    <a:pt x="5063" y="201"/>
                    <a:pt x="5063" y="251"/>
                  </a:cubicBezTo>
                  <a:cubicBezTo>
                    <a:pt x="5815" y="627"/>
                    <a:pt x="6291" y="1203"/>
                    <a:pt x="6291" y="1880"/>
                  </a:cubicBezTo>
                  <a:cubicBezTo>
                    <a:pt x="6291" y="2406"/>
                    <a:pt x="5965" y="2907"/>
                    <a:pt x="5414" y="3283"/>
                  </a:cubicBezTo>
                  <a:cubicBezTo>
                    <a:pt x="4838" y="3659"/>
                    <a:pt x="4061" y="3885"/>
                    <a:pt x="3234" y="3885"/>
                  </a:cubicBezTo>
                  <a:cubicBezTo>
                    <a:pt x="1579" y="3860"/>
                    <a:pt x="201" y="2957"/>
                    <a:pt x="226" y="1830"/>
                  </a:cubicBezTo>
                  <a:cubicBezTo>
                    <a:pt x="226" y="1303"/>
                    <a:pt x="527" y="802"/>
                    <a:pt x="1103" y="426"/>
                  </a:cubicBezTo>
                  <a:cubicBezTo>
                    <a:pt x="1128" y="401"/>
                    <a:pt x="1153" y="376"/>
                    <a:pt x="1178" y="376"/>
                  </a:cubicBezTo>
                  <a:cubicBezTo>
                    <a:pt x="1178" y="276"/>
                    <a:pt x="1178" y="201"/>
                    <a:pt x="1178" y="100"/>
                  </a:cubicBezTo>
                  <a:cubicBezTo>
                    <a:pt x="1103" y="150"/>
                    <a:pt x="1053" y="201"/>
                    <a:pt x="978" y="251"/>
                  </a:cubicBezTo>
                  <a:cubicBezTo>
                    <a:pt x="677" y="451"/>
                    <a:pt x="427" y="702"/>
                    <a:pt x="251" y="952"/>
                  </a:cubicBezTo>
                  <a:cubicBezTo>
                    <a:pt x="201" y="1053"/>
                    <a:pt x="176" y="1128"/>
                    <a:pt x="126" y="1228"/>
                  </a:cubicBezTo>
                  <a:cubicBezTo>
                    <a:pt x="51" y="1429"/>
                    <a:pt x="1" y="1629"/>
                    <a:pt x="1" y="1830"/>
                  </a:cubicBezTo>
                  <a:cubicBezTo>
                    <a:pt x="1" y="1955"/>
                    <a:pt x="26" y="2080"/>
                    <a:pt x="51" y="2206"/>
                  </a:cubicBezTo>
                  <a:cubicBezTo>
                    <a:pt x="176" y="2807"/>
                    <a:pt x="677" y="3308"/>
                    <a:pt x="1354" y="3659"/>
                  </a:cubicBezTo>
                  <a:cubicBezTo>
                    <a:pt x="1454" y="3709"/>
                    <a:pt x="1529" y="3734"/>
                    <a:pt x="1630" y="3785"/>
                  </a:cubicBezTo>
                  <a:cubicBezTo>
                    <a:pt x="2081" y="3960"/>
                    <a:pt x="2607" y="4085"/>
                    <a:pt x="3158" y="4085"/>
                  </a:cubicBezTo>
                  <a:lnTo>
                    <a:pt x="3610" y="4085"/>
                  </a:lnTo>
                  <a:cubicBezTo>
                    <a:pt x="4161" y="4035"/>
                    <a:pt x="4687" y="3910"/>
                    <a:pt x="5138" y="3684"/>
                  </a:cubicBezTo>
                  <a:cubicBezTo>
                    <a:pt x="5214" y="3634"/>
                    <a:pt x="5289" y="3609"/>
                    <a:pt x="5339" y="3559"/>
                  </a:cubicBezTo>
                  <a:cubicBezTo>
                    <a:pt x="5414" y="3534"/>
                    <a:pt x="5464" y="3509"/>
                    <a:pt x="5514" y="3459"/>
                  </a:cubicBezTo>
                  <a:cubicBezTo>
                    <a:pt x="6091" y="3083"/>
                    <a:pt x="6417" y="2607"/>
                    <a:pt x="6492" y="2055"/>
                  </a:cubicBezTo>
                  <a:cubicBezTo>
                    <a:pt x="6492" y="2005"/>
                    <a:pt x="6492" y="1930"/>
                    <a:pt x="6492" y="1880"/>
                  </a:cubicBezTo>
                  <a:cubicBezTo>
                    <a:pt x="6492" y="1554"/>
                    <a:pt x="6392" y="1253"/>
                    <a:pt x="6216" y="978"/>
                  </a:cubicBezTo>
                  <a:cubicBezTo>
                    <a:pt x="6166" y="877"/>
                    <a:pt x="6091" y="777"/>
                    <a:pt x="6016" y="702"/>
                  </a:cubicBezTo>
                  <a:cubicBezTo>
                    <a:pt x="5790" y="426"/>
                    <a:pt x="5464" y="176"/>
                    <a:pt x="5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2250924" y="2869708"/>
              <a:ext cx="98246" cy="69155"/>
            </a:xfrm>
            <a:custGeom>
              <a:avLst/>
              <a:gdLst/>
              <a:ahLst/>
              <a:cxnLst/>
              <a:rect l="l" t="t" r="r" b="b"/>
              <a:pathLst>
                <a:path w="3384" h="2382" extrusionOk="0">
                  <a:moveTo>
                    <a:pt x="50" y="0"/>
                  </a:moveTo>
                  <a:cubicBezTo>
                    <a:pt x="50" y="201"/>
                    <a:pt x="50" y="401"/>
                    <a:pt x="50" y="627"/>
                  </a:cubicBezTo>
                  <a:cubicBezTo>
                    <a:pt x="50" y="928"/>
                    <a:pt x="0" y="1278"/>
                    <a:pt x="100" y="1579"/>
                  </a:cubicBezTo>
                  <a:cubicBezTo>
                    <a:pt x="276" y="2106"/>
                    <a:pt x="752" y="2381"/>
                    <a:pt x="1278" y="2381"/>
                  </a:cubicBezTo>
                  <a:lnTo>
                    <a:pt x="2231" y="2381"/>
                  </a:lnTo>
                  <a:cubicBezTo>
                    <a:pt x="2882" y="2381"/>
                    <a:pt x="3384" y="1855"/>
                    <a:pt x="3384" y="1203"/>
                  </a:cubicBezTo>
                  <a:cubicBezTo>
                    <a:pt x="3384" y="852"/>
                    <a:pt x="3384" y="502"/>
                    <a:pt x="3384" y="151"/>
                  </a:cubicBezTo>
                  <a:cubicBezTo>
                    <a:pt x="2955" y="219"/>
                    <a:pt x="2522" y="253"/>
                    <a:pt x="2089" y="253"/>
                  </a:cubicBezTo>
                  <a:cubicBezTo>
                    <a:pt x="1407" y="253"/>
                    <a:pt x="724" y="169"/>
                    <a:pt x="50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2244363" y="2867530"/>
              <a:ext cx="113546" cy="79665"/>
            </a:xfrm>
            <a:custGeom>
              <a:avLst/>
              <a:gdLst/>
              <a:ahLst/>
              <a:cxnLst/>
              <a:rect l="l" t="t" r="r" b="b"/>
              <a:pathLst>
                <a:path w="3911" h="2744" extrusionOk="0">
                  <a:moveTo>
                    <a:pt x="0" y="0"/>
                  </a:moveTo>
                  <a:cubicBezTo>
                    <a:pt x="0" y="75"/>
                    <a:pt x="26" y="150"/>
                    <a:pt x="0" y="226"/>
                  </a:cubicBezTo>
                  <a:cubicBezTo>
                    <a:pt x="0" y="326"/>
                    <a:pt x="0" y="426"/>
                    <a:pt x="0" y="501"/>
                  </a:cubicBezTo>
                  <a:cubicBezTo>
                    <a:pt x="0" y="602"/>
                    <a:pt x="0" y="677"/>
                    <a:pt x="0" y="777"/>
                  </a:cubicBezTo>
                  <a:cubicBezTo>
                    <a:pt x="0" y="952"/>
                    <a:pt x="0" y="1128"/>
                    <a:pt x="0" y="1303"/>
                  </a:cubicBezTo>
                  <a:cubicBezTo>
                    <a:pt x="26" y="2030"/>
                    <a:pt x="577" y="2657"/>
                    <a:pt x="1304" y="2732"/>
                  </a:cubicBezTo>
                  <a:cubicBezTo>
                    <a:pt x="1429" y="2740"/>
                    <a:pt x="1557" y="2743"/>
                    <a:pt x="1686" y="2743"/>
                  </a:cubicBezTo>
                  <a:cubicBezTo>
                    <a:pt x="1944" y="2743"/>
                    <a:pt x="2206" y="2732"/>
                    <a:pt x="2457" y="2732"/>
                  </a:cubicBezTo>
                  <a:cubicBezTo>
                    <a:pt x="3108" y="2732"/>
                    <a:pt x="3710" y="2281"/>
                    <a:pt x="3860" y="1654"/>
                  </a:cubicBezTo>
                  <a:cubicBezTo>
                    <a:pt x="3910" y="1328"/>
                    <a:pt x="3910" y="978"/>
                    <a:pt x="3885" y="652"/>
                  </a:cubicBezTo>
                  <a:cubicBezTo>
                    <a:pt x="3885" y="602"/>
                    <a:pt x="3885" y="551"/>
                    <a:pt x="3885" y="526"/>
                  </a:cubicBezTo>
                  <a:cubicBezTo>
                    <a:pt x="3885" y="476"/>
                    <a:pt x="3885" y="451"/>
                    <a:pt x="3885" y="401"/>
                  </a:cubicBezTo>
                  <a:cubicBezTo>
                    <a:pt x="3885" y="326"/>
                    <a:pt x="3885" y="251"/>
                    <a:pt x="3910" y="176"/>
                  </a:cubicBezTo>
                  <a:lnTo>
                    <a:pt x="3910" y="176"/>
                  </a:lnTo>
                  <a:cubicBezTo>
                    <a:pt x="3810" y="201"/>
                    <a:pt x="3710" y="201"/>
                    <a:pt x="3610" y="226"/>
                  </a:cubicBezTo>
                  <a:cubicBezTo>
                    <a:pt x="3610" y="577"/>
                    <a:pt x="3610" y="927"/>
                    <a:pt x="3610" y="1278"/>
                  </a:cubicBezTo>
                  <a:cubicBezTo>
                    <a:pt x="3610" y="1930"/>
                    <a:pt x="3108" y="2456"/>
                    <a:pt x="2457" y="2456"/>
                  </a:cubicBezTo>
                  <a:lnTo>
                    <a:pt x="1504" y="2456"/>
                  </a:lnTo>
                  <a:cubicBezTo>
                    <a:pt x="978" y="2456"/>
                    <a:pt x="502" y="2181"/>
                    <a:pt x="326" y="1654"/>
                  </a:cubicBezTo>
                  <a:cubicBezTo>
                    <a:pt x="226" y="1353"/>
                    <a:pt x="276" y="1003"/>
                    <a:pt x="276" y="702"/>
                  </a:cubicBezTo>
                  <a:cubicBezTo>
                    <a:pt x="276" y="476"/>
                    <a:pt x="276" y="276"/>
                    <a:pt x="276" y="75"/>
                  </a:cubicBezTo>
                  <a:cubicBezTo>
                    <a:pt x="201" y="50"/>
                    <a:pt x="101" y="25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2087181" y="2730004"/>
              <a:ext cx="48078" cy="61142"/>
            </a:xfrm>
            <a:custGeom>
              <a:avLst/>
              <a:gdLst/>
              <a:ahLst/>
              <a:cxnLst/>
              <a:rect l="l" t="t" r="r" b="b"/>
              <a:pathLst>
                <a:path w="1656" h="2106" extrusionOk="0">
                  <a:moveTo>
                    <a:pt x="502" y="0"/>
                  </a:moveTo>
                  <a:cubicBezTo>
                    <a:pt x="402" y="50"/>
                    <a:pt x="277" y="75"/>
                    <a:pt x="151" y="100"/>
                  </a:cubicBezTo>
                  <a:cubicBezTo>
                    <a:pt x="101" y="126"/>
                    <a:pt x="51" y="126"/>
                    <a:pt x="1" y="126"/>
                  </a:cubicBezTo>
                  <a:cubicBezTo>
                    <a:pt x="252" y="527"/>
                    <a:pt x="527" y="902"/>
                    <a:pt x="828" y="1278"/>
                  </a:cubicBezTo>
                  <a:cubicBezTo>
                    <a:pt x="1104" y="1554"/>
                    <a:pt x="1354" y="1830"/>
                    <a:pt x="1655" y="2105"/>
                  </a:cubicBezTo>
                  <a:cubicBezTo>
                    <a:pt x="1429" y="1830"/>
                    <a:pt x="1229" y="1529"/>
                    <a:pt x="1054" y="1203"/>
                  </a:cubicBezTo>
                  <a:cubicBezTo>
                    <a:pt x="828" y="827"/>
                    <a:pt x="653" y="426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2053736" y="2368810"/>
              <a:ext cx="472243" cy="257170"/>
            </a:xfrm>
            <a:custGeom>
              <a:avLst/>
              <a:gdLst/>
              <a:ahLst/>
              <a:cxnLst/>
              <a:rect l="l" t="t" r="r" b="b"/>
              <a:pathLst>
                <a:path w="16266" h="8858" extrusionOk="0">
                  <a:moveTo>
                    <a:pt x="8866" y="0"/>
                  </a:moveTo>
                  <a:cubicBezTo>
                    <a:pt x="8412" y="0"/>
                    <a:pt x="7961" y="29"/>
                    <a:pt x="7519" y="85"/>
                  </a:cubicBezTo>
                  <a:cubicBezTo>
                    <a:pt x="7343" y="85"/>
                    <a:pt x="7193" y="110"/>
                    <a:pt x="7018" y="160"/>
                  </a:cubicBezTo>
                  <a:cubicBezTo>
                    <a:pt x="6917" y="160"/>
                    <a:pt x="6817" y="186"/>
                    <a:pt x="6717" y="211"/>
                  </a:cubicBezTo>
                  <a:cubicBezTo>
                    <a:pt x="6667" y="211"/>
                    <a:pt x="6617" y="236"/>
                    <a:pt x="6566" y="236"/>
                  </a:cubicBezTo>
                  <a:cubicBezTo>
                    <a:pt x="6416" y="261"/>
                    <a:pt x="6291" y="311"/>
                    <a:pt x="6140" y="336"/>
                  </a:cubicBezTo>
                  <a:lnTo>
                    <a:pt x="6115" y="336"/>
                  </a:lnTo>
                  <a:cubicBezTo>
                    <a:pt x="5363" y="536"/>
                    <a:pt x="4612" y="812"/>
                    <a:pt x="3910" y="1188"/>
                  </a:cubicBezTo>
                  <a:cubicBezTo>
                    <a:pt x="3910" y="1188"/>
                    <a:pt x="3885" y="1188"/>
                    <a:pt x="3860" y="1213"/>
                  </a:cubicBezTo>
                  <a:cubicBezTo>
                    <a:pt x="3258" y="1539"/>
                    <a:pt x="2657" y="1940"/>
                    <a:pt x="2155" y="2441"/>
                  </a:cubicBezTo>
                  <a:cubicBezTo>
                    <a:pt x="1353" y="3168"/>
                    <a:pt x="777" y="4070"/>
                    <a:pt x="401" y="5073"/>
                  </a:cubicBezTo>
                  <a:cubicBezTo>
                    <a:pt x="401" y="5123"/>
                    <a:pt x="376" y="5173"/>
                    <a:pt x="351" y="5223"/>
                  </a:cubicBezTo>
                  <a:cubicBezTo>
                    <a:pt x="125" y="6000"/>
                    <a:pt x="0" y="6827"/>
                    <a:pt x="0" y="7629"/>
                  </a:cubicBezTo>
                  <a:cubicBezTo>
                    <a:pt x="0" y="8030"/>
                    <a:pt x="25" y="8456"/>
                    <a:pt x="50" y="8857"/>
                  </a:cubicBezTo>
                  <a:cubicBezTo>
                    <a:pt x="326" y="8732"/>
                    <a:pt x="627" y="8657"/>
                    <a:pt x="927" y="8657"/>
                  </a:cubicBezTo>
                  <a:cubicBezTo>
                    <a:pt x="902" y="8431"/>
                    <a:pt x="902" y="8206"/>
                    <a:pt x="877" y="7980"/>
                  </a:cubicBezTo>
                  <a:lnTo>
                    <a:pt x="501" y="7980"/>
                  </a:lnTo>
                  <a:cubicBezTo>
                    <a:pt x="326" y="7980"/>
                    <a:pt x="326" y="7704"/>
                    <a:pt x="501" y="7704"/>
                  </a:cubicBezTo>
                  <a:cubicBezTo>
                    <a:pt x="551" y="5975"/>
                    <a:pt x="1454" y="3368"/>
                    <a:pt x="2932" y="2241"/>
                  </a:cubicBezTo>
                  <a:cubicBezTo>
                    <a:pt x="3811" y="1576"/>
                    <a:pt x="6150" y="349"/>
                    <a:pt x="9015" y="349"/>
                  </a:cubicBezTo>
                  <a:cubicBezTo>
                    <a:pt x="9175" y="349"/>
                    <a:pt x="9336" y="353"/>
                    <a:pt x="9499" y="361"/>
                  </a:cubicBezTo>
                  <a:cubicBezTo>
                    <a:pt x="12080" y="511"/>
                    <a:pt x="14887" y="2291"/>
                    <a:pt x="15714" y="3368"/>
                  </a:cubicBezTo>
                  <a:cubicBezTo>
                    <a:pt x="15915" y="3619"/>
                    <a:pt x="16090" y="3870"/>
                    <a:pt x="16241" y="4120"/>
                  </a:cubicBezTo>
                  <a:cubicBezTo>
                    <a:pt x="16241" y="3970"/>
                    <a:pt x="16216" y="3820"/>
                    <a:pt x="16216" y="3669"/>
                  </a:cubicBezTo>
                  <a:cubicBezTo>
                    <a:pt x="16241" y="3569"/>
                    <a:pt x="16241" y="3469"/>
                    <a:pt x="16266" y="3343"/>
                  </a:cubicBezTo>
                  <a:cubicBezTo>
                    <a:pt x="16241" y="3318"/>
                    <a:pt x="16216" y="3293"/>
                    <a:pt x="16216" y="3293"/>
                  </a:cubicBezTo>
                  <a:cubicBezTo>
                    <a:pt x="16140" y="3218"/>
                    <a:pt x="16090" y="3143"/>
                    <a:pt x="16040" y="3068"/>
                  </a:cubicBezTo>
                  <a:cubicBezTo>
                    <a:pt x="15965" y="2993"/>
                    <a:pt x="15915" y="2917"/>
                    <a:pt x="15840" y="2842"/>
                  </a:cubicBezTo>
                  <a:cubicBezTo>
                    <a:pt x="15765" y="2742"/>
                    <a:pt x="15664" y="2642"/>
                    <a:pt x="15589" y="2566"/>
                  </a:cubicBezTo>
                  <a:cubicBezTo>
                    <a:pt x="15539" y="2516"/>
                    <a:pt x="15489" y="2466"/>
                    <a:pt x="15464" y="2441"/>
                  </a:cubicBezTo>
                  <a:cubicBezTo>
                    <a:pt x="15338" y="2341"/>
                    <a:pt x="15238" y="2241"/>
                    <a:pt x="15138" y="2140"/>
                  </a:cubicBezTo>
                  <a:cubicBezTo>
                    <a:pt x="15088" y="2115"/>
                    <a:pt x="15038" y="2065"/>
                    <a:pt x="14988" y="2040"/>
                  </a:cubicBezTo>
                  <a:cubicBezTo>
                    <a:pt x="14837" y="1915"/>
                    <a:pt x="14712" y="1815"/>
                    <a:pt x="14561" y="1689"/>
                  </a:cubicBezTo>
                  <a:lnTo>
                    <a:pt x="14536" y="1689"/>
                  </a:lnTo>
                  <a:cubicBezTo>
                    <a:pt x="14186" y="1464"/>
                    <a:pt x="13835" y="1263"/>
                    <a:pt x="13484" y="1063"/>
                  </a:cubicBezTo>
                  <a:cubicBezTo>
                    <a:pt x="13459" y="1038"/>
                    <a:pt x="13434" y="1038"/>
                    <a:pt x="13409" y="1013"/>
                  </a:cubicBezTo>
                  <a:cubicBezTo>
                    <a:pt x="12012" y="334"/>
                    <a:pt x="10420" y="0"/>
                    <a:pt x="8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2497584" y="2733633"/>
              <a:ext cx="32052" cy="44420"/>
            </a:xfrm>
            <a:custGeom>
              <a:avLst/>
              <a:gdLst/>
              <a:ahLst/>
              <a:cxnLst/>
              <a:rect l="l" t="t" r="r" b="b"/>
              <a:pathLst>
                <a:path w="1104" h="1530" extrusionOk="0">
                  <a:moveTo>
                    <a:pt x="777" y="1"/>
                  </a:moveTo>
                  <a:cubicBezTo>
                    <a:pt x="602" y="477"/>
                    <a:pt x="376" y="953"/>
                    <a:pt x="101" y="1379"/>
                  </a:cubicBezTo>
                  <a:cubicBezTo>
                    <a:pt x="76" y="1429"/>
                    <a:pt x="50" y="1479"/>
                    <a:pt x="0" y="1529"/>
                  </a:cubicBezTo>
                  <a:cubicBezTo>
                    <a:pt x="301" y="1229"/>
                    <a:pt x="577" y="903"/>
                    <a:pt x="802" y="552"/>
                  </a:cubicBezTo>
                  <a:cubicBezTo>
                    <a:pt x="928" y="402"/>
                    <a:pt x="1028" y="251"/>
                    <a:pt x="1103" y="76"/>
                  </a:cubicBezTo>
                  <a:cubicBezTo>
                    <a:pt x="1003" y="76"/>
                    <a:pt x="903" y="51"/>
                    <a:pt x="7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2543427" y="2545183"/>
              <a:ext cx="20410" cy="82975"/>
            </a:xfrm>
            <a:custGeom>
              <a:avLst/>
              <a:gdLst/>
              <a:ahLst/>
              <a:cxnLst/>
              <a:rect l="l" t="t" r="r" b="b"/>
              <a:pathLst>
                <a:path w="703" h="2858" extrusionOk="0">
                  <a:moveTo>
                    <a:pt x="75" y="0"/>
                  </a:moveTo>
                  <a:lnTo>
                    <a:pt x="75" y="0"/>
                  </a:lnTo>
                  <a:cubicBezTo>
                    <a:pt x="201" y="777"/>
                    <a:pt x="151" y="1379"/>
                    <a:pt x="101" y="1629"/>
                  </a:cubicBezTo>
                  <a:cubicBezTo>
                    <a:pt x="251" y="1654"/>
                    <a:pt x="251" y="1905"/>
                    <a:pt x="75" y="1905"/>
                  </a:cubicBezTo>
                  <a:lnTo>
                    <a:pt x="50" y="1905"/>
                  </a:lnTo>
                  <a:cubicBezTo>
                    <a:pt x="50" y="2005"/>
                    <a:pt x="25" y="2106"/>
                    <a:pt x="25" y="2206"/>
                  </a:cubicBezTo>
                  <a:cubicBezTo>
                    <a:pt x="25" y="2356"/>
                    <a:pt x="0" y="2507"/>
                    <a:pt x="0" y="2682"/>
                  </a:cubicBezTo>
                  <a:cubicBezTo>
                    <a:pt x="176" y="2682"/>
                    <a:pt x="326" y="2732"/>
                    <a:pt x="502" y="2782"/>
                  </a:cubicBezTo>
                  <a:cubicBezTo>
                    <a:pt x="552" y="2807"/>
                    <a:pt x="577" y="2832"/>
                    <a:pt x="627" y="2857"/>
                  </a:cubicBezTo>
                  <a:cubicBezTo>
                    <a:pt x="677" y="2356"/>
                    <a:pt x="702" y="1880"/>
                    <a:pt x="702" y="1404"/>
                  </a:cubicBezTo>
                  <a:cubicBezTo>
                    <a:pt x="702" y="1153"/>
                    <a:pt x="677" y="928"/>
                    <a:pt x="652" y="677"/>
                  </a:cubicBezTo>
                  <a:cubicBezTo>
                    <a:pt x="426" y="476"/>
                    <a:pt x="251" y="251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2455371" y="2735810"/>
              <a:ext cx="83701" cy="90262"/>
            </a:xfrm>
            <a:custGeom>
              <a:avLst/>
              <a:gdLst/>
              <a:ahLst/>
              <a:cxnLst/>
              <a:rect l="l" t="t" r="r" b="b"/>
              <a:pathLst>
                <a:path w="2883" h="3109" extrusionOk="0">
                  <a:moveTo>
                    <a:pt x="2557" y="1"/>
                  </a:moveTo>
                  <a:cubicBezTo>
                    <a:pt x="2482" y="176"/>
                    <a:pt x="2382" y="327"/>
                    <a:pt x="2256" y="477"/>
                  </a:cubicBezTo>
                  <a:cubicBezTo>
                    <a:pt x="2031" y="828"/>
                    <a:pt x="1755" y="1154"/>
                    <a:pt x="1454" y="1454"/>
                  </a:cubicBezTo>
                  <a:cubicBezTo>
                    <a:pt x="1053" y="2081"/>
                    <a:pt x="552" y="2632"/>
                    <a:pt x="1" y="3108"/>
                  </a:cubicBezTo>
                  <a:cubicBezTo>
                    <a:pt x="101" y="3058"/>
                    <a:pt x="201" y="3008"/>
                    <a:pt x="276" y="2933"/>
                  </a:cubicBezTo>
                  <a:cubicBezTo>
                    <a:pt x="727" y="2632"/>
                    <a:pt x="1103" y="2206"/>
                    <a:pt x="1479" y="1855"/>
                  </a:cubicBezTo>
                  <a:cubicBezTo>
                    <a:pt x="2006" y="1304"/>
                    <a:pt x="2482" y="677"/>
                    <a:pt x="2883" y="26"/>
                  </a:cubicBezTo>
                  <a:cubicBezTo>
                    <a:pt x="2783" y="26"/>
                    <a:pt x="2657" y="26"/>
                    <a:pt x="255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2077745" y="2733633"/>
              <a:ext cx="93891" cy="95343"/>
            </a:xfrm>
            <a:custGeom>
              <a:avLst/>
              <a:gdLst/>
              <a:ahLst/>
              <a:cxnLst/>
              <a:rect l="l" t="t" r="r" b="b"/>
              <a:pathLst>
                <a:path w="3234" h="3284" extrusionOk="0">
                  <a:moveTo>
                    <a:pt x="326" y="1"/>
                  </a:moveTo>
                  <a:cubicBezTo>
                    <a:pt x="276" y="13"/>
                    <a:pt x="226" y="19"/>
                    <a:pt x="172" y="19"/>
                  </a:cubicBezTo>
                  <a:cubicBezTo>
                    <a:pt x="119" y="19"/>
                    <a:pt x="63" y="13"/>
                    <a:pt x="0" y="1"/>
                  </a:cubicBezTo>
                  <a:lnTo>
                    <a:pt x="0" y="1"/>
                  </a:lnTo>
                  <a:cubicBezTo>
                    <a:pt x="526" y="878"/>
                    <a:pt x="1178" y="1605"/>
                    <a:pt x="1905" y="2306"/>
                  </a:cubicBezTo>
                  <a:cubicBezTo>
                    <a:pt x="2155" y="2557"/>
                    <a:pt x="2406" y="2833"/>
                    <a:pt x="2732" y="3033"/>
                  </a:cubicBezTo>
                  <a:cubicBezTo>
                    <a:pt x="2882" y="3133"/>
                    <a:pt x="3058" y="3234"/>
                    <a:pt x="3233" y="3284"/>
                  </a:cubicBezTo>
                  <a:cubicBezTo>
                    <a:pt x="2757" y="2908"/>
                    <a:pt x="2331" y="2482"/>
                    <a:pt x="1980" y="1980"/>
                  </a:cubicBezTo>
                  <a:cubicBezTo>
                    <a:pt x="1679" y="1730"/>
                    <a:pt x="1429" y="1429"/>
                    <a:pt x="1153" y="1153"/>
                  </a:cubicBezTo>
                  <a:cubicBezTo>
                    <a:pt x="852" y="777"/>
                    <a:pt x="577" y="402"/>
                    <a:pt x="3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2561601" y="2564809"/>
              <a:ext cx="10219" cy="66978"/>
            </a:xfrm>
            <a:custGeom>
              <a:avLst/>
              <a:gdLst/>
              <a:ahLst/>
              <a:cxnLst/>
              <a:rect l="l" t="t" r="r" b="b"/>
              <a:pathLst>
                <a:path w="352" h="2307" extrusionOk="0">
                  <a:moveTo>
                    <a:pt x="26" y="1"/>
                  </a:moveTo>
                  <a:cubicBezTo>
                    <a:pt x="51" y="252"/>
                    <a:pt x="76" y="477"/>
                    <a:pt x="76" y="728"/>
                  </a:cubicBezTo>
                  <a:cubicBezTo>
                    <a:pt x="76" y="1204"/>
                    <a:pt x="51" y="1680"/>
                    <a:pt x="1" y="2181"/>
                  </a:cubicBezTo>
                  <a:cubicBezTo>
                    <a:pt x="101" y="2206"/>
                    <a:pt x="176" y="2257"/>
                    <a:pt x="251" y="2307"/>
                  </a:cubicBezTo>
                  <a:cubicBezTo>
                    <a:pt x="302" y="2031"/>
                    <a:pt x="302" y="1755"/>
                    <a:pt x="327" y="1455"/>
                  </a:cubicBezTo>
                  <a:cubicBezTo>
                    <a:pt x="352" y="1229"/>
                    <a:pt x="352" y="978"/>
                    <a:pt x="352" y="728"/>
                  </a:cubicBezTo>
                  <a:cubicBezTo>
                    <a:pt x="352" y="577"/>
                    <a:pt x="327" y="402"/>
                    <a:pt x="327" y="252"/>
                  </a:cubicBezTo>
                  <a:cubicBezTo>
                    <a:pt x="226" y="176"/>
                    <a:pt x="126" y="101"/>
                    <a:pt x="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2026068" y="2628129"/>
              <a:ext cx="72784" cy="98014"/>
            </a:xfrm>
            <a:custGeom>
              <a:avLst/>
              <a:gdLst/>
              <a:ahLst/>
              <a:cxnLst/>
              <a:rect l="l" t="t" r="r" b="b"/>
              <a:pathLst>
                <a:path w="2507" h="3376" extrusionOk="0">
                  <a:moveTo>
                    <a:pt x="1880" y="0"/>
                  </a:moveTo>
                  <a:cubicBezTo>
                    <a:pt x="1304" y="0"/>
                    <a:pt x="727" y="276"/>
                    <a:pt x="402" y="802"/>
                  </a:cubicBezTo>
                  <a:cubicBezTo>
                    <a:pt x="1" y="1404"/>
                    <a:pt x="76" y="2231"/>
                    <a:pt x="552" y="2782"/>
                  </a:cubicBezTo>
                  <a:cubicBezTo>
                    <a:pt x="880" y="3165"/>
                    <a:pt x="1366" y="3375"/>
                    <a:pt x="1867" y="3375"/>
                  </a:cubicBezTo>
                  <a:cubicBezTo>
                    <a:pt x="2056" y="3375"/>
                    <a:pt x="2247" y="3345"/>
                    <a:pt x="2432" y="3284"/>
                  </a:cubicBezTo>
                  <a:cubicBezTo>
                    <a:pt x="2457" y="3284"/>
                    <a:pt x="2482" y="3259"/>
                    <a:pt x="2507" y="3259"/>
                  </a:cubicBezTo>
                  <a:cubicBezTo>
                    <a:pt x="2156" y="2206"/>
                    <a:pt x="1981" y="1103"/>
                    <a:pt x="1880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2018055" y="2620116"/>
              <a:ext cx="83730" cy="114098"/>
            </a:xfrm>
            <a:custGeom>
              <a:avLst/>
              <a:gdLst/>
              <a:ahLst/>
              <a:cxnLst/>
              <a:rect l="l" t="t" r="r" b="b"/>
              <a:pathLst>
                <a:path w="2884" h="3930" extrusionOk="0">
                  <a:moveTo>
                    <a:pt x="2156" y="1"/>
                  </a:moveTo>
                  <a:cubicBezTo>
                    <a:pt x="1856" y="1"/>
                    <a:pt x="1555" y="76"/>
                    <a:pt x="1279" y="201"/>
                  </a:cubicBezTo>
                  <a:cubicBezTo>
                    <a:pt x="1204" y="226"/>
                    <a:pt x="1129" y="276"/>
                    <a:pt x="1029" y="327"/>
                  </a:cubicBezTo>
                  <a:cubicBezTo>
                    <a:pt x="878" y="427"/>
                    <a:pt x="728" y="552"/>
                    <a:pt x="602" y="702"/>
                  </a:cubicBezTo>
                  <a:cubicBezTo>
                    <a:pt x="76" y="1354"/>
                    <a:pt x="1" y="2256"/>
                    <a:pt x="427" y="2983"/>
                  </a:cubicBezTo>
                  <a:cubicBezTo>
                    <a:pt x="778" y="3560"/>
                    <a:pt x="1404" y="3885"/>
                    <a:pt x="2056" y="3911"/>
                  </a:cubicBezTo>
                  <a:cubicBezTo>
                    <a:pt x="2119" y="3923"/>
                    <a:pt x="2175" y="3929"/>
                    <a:pt x="2228" y="3929"/>
                  </a:cubicBezTo>
                  <a:cubicBezTo>
                    <a:pt x="2282" y="3929"/>
                    <a:pt x="2332" y="3923"/>
                    <a:pt x="2382" y="3911"/>
                  </a:cubicBezTo>
                  <a:cubicBezTo>
                    <a:pt x="2432" y="3911"/>
                    <a:pt x="2482" y="3911"/>
                    <a:pt x="2532" y="3885"/>
                  </a:cubicBezTo>
                  <a:cubicBezTo>
                    <a:pt x="2658" y="3860"/>
                    <a:pt x="2783" y="3835"/>
                    <a:pt x="2883" y="3785"/>
                  </a:cubicBezTo>
                  <a:cubicBezTo>
                    <a:pt x="2858" y="3710"/>
                    <a:pt x="2833" y="3635"/>
                    <a:pt x="2783" y="3535"/>
                  </a:cubicBezTo>
                  <a:cubicBezTo>
                    <a:pt x="2758" y="3535"/>
                    <a:pt x="2733" y="3560"/>
                    <a:pt x="2708" y="3560"/>
                  </a:cubicBezTo>
                  <a:cubicBezTo>
                    <a:pt x="2523" y="3621"/>
                    <a:pt x="2332" y="3651"/>
                    <a:pt x="2143" y="3651"/>
                  </a:cubicBezTo>
                  <a:cubicBezTo>
                    <a:pt x="1642" y="3651"/>
                    <a:pt x="1156" y="3441"/>
                    <a:pt x="828" y="3058"/>
                  </a:cubicBezTo>
                  <a:cubicBezTo>
                    <a:pt x="352" y="2507"/>
                    <a:pt x="277" y="1680"/>
                    <a:pt x="678" y="1078"/>
                  </a:cubicBezTo>
                  <a:cubicBezTo>
                    <a:pt x="1003" y="552"/>
                    <a:pt x="1580" y="276"/>
                    <a:pt x="2156" y="276"/>
                  </a:cubicBezTo>
                  <a:cubicBezTo>
                    <a:pt x="2156" y="176"/>
                    <a:pt x="2156" y="10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2523046" y="2630306"/>
              <a:ext cx="64801" cy="98275"/>
            </a:xfrm>
            <a:custGeom>
              <a:avLst/>
              <a:gdLst/>
              <a:ahLst/>
              <a:cxnLst/>
              <a:rect l="l" t="t" r="r" b="b"/>
              <a:pathLst>
                <a:path w="2232" h="3385" extrusionOk="0">
                  <a:moveTo>
                    <a:pt x="677" y="1"/>
                  </a:moveTo>
                  <a:cubicBezTo>
                    <a:pt x="577" y="1128"/>
                    <a:pt x="376" y="2256"/>
                    <a:pt x="1" y="3309"/>
                  </a:cubicBezTo>
                  <a:cubicBezTo>
                    <a:pt x="176" y="3359"/>
                    <a:pt x="351" y="3384"/>
                    <a:pt x="527" y="3384"/>
                  </a:cubicBezTo>
                  <a:cubicBezTo>
                    <a:pt x="702" y="3384"/>
                    <a:pt x="878" y="3359"/>
                    <a:pt x="1053" y="3309"/>
                  </a:cubicBezTo>
                  <a:cubicBezTo>
                    <a:pt x="1755" y="3058"/>
                    <a:pt x="2206" y="2432"/>
                    <a:pt x="2231" y="1705"/>
                  </a:cubicBezTo>
                  <a:cubicBezTo>
                    <a:pt x="2231" y="878"/>
                    <a:pt x="1630" y="176"/>
                    <a:pt x="828" y="26"/>
                  </a:cubicBezTo>
                  <a:cubicBezTo>
                    <a:pt x="777" y="26"/>
                    <a:pt x="727" y="26"/>
                    <a:pt x="677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7"/>
            <p:cNvSpPr/>
            <p:nvPr/>
          </p:nvSpPr>
          <p:spPr>
            <a:xfrm>
              <a:off x="2520143" y="2623019"/>
              <a:ext cx="74962" cy="113546"/>
            </a:xfrm>
            <a:custGeom>
              <a:avLst/>
              <a:gdLst/>
              <a:ahLst/>
              <a:cxnLst/>
              <a:rect l="l" t="t" r="r" b="b"/>
              <a:pathLst>
                <a:path w="2582" h="3911" extrusionOk="0">
                  <a:moveTo>
                    <a:pt x="802" y="1"/>
                  </a:moveTo>
                  <a:cubicBezTo>
                    <a:pt x="802" y="76"/>
                    <a:pt x="777" y="176"/>
                    <a:pt x="777" y="252"/>
                  </a:cubicBezTo>
                  <a:cubicBezTo>
                    <a:pt x="827" y="277"/>
                    <a:pt x="877" y="277"/>
                    <a:pt x="928" y="277"/>
                  </a:cubicBezTo>
                  <a:cubicBezTo>
                    <a:pt x="1730" y="427"/>
                    <a:pt x="2331" y="1129"/>
                    <a:pt x="2331" y="1956"/>
                  </a:cubicBezTo>
                  <a:cubicBezTo>
                    <a:pt x="2306" y="2683"/>
                    <a:pt x="1855" y="3309"/>
                    <a:pt x="1153" y="3560"/>
                  </a:cubicBezTo>
                  <a:cubicBezTo>
                    <a:pt x="978" y="3610"/>
                    <a:pt x="802" y="3635"/>
                    <a:pt x="627" y="3635"/>
                  </a:cubicBezTo>
                  <a:cubicBezTo>
                    <a:pt x="451" y="3635"/>
                    <a:pt x="276" y="3610"/>
                    <a:pt x="101" y="3560"/>
                  </a:cubicBezTo>
                  <a:cubicBezTo>
                    <a:pt x="75" y="3660"/>
                    <a:pt x="50" y="3735"/>
                    <a:pt x="0" y="3811"/>
                  </a:cubicBezTo>
                  <a:cubicBezTo>
                    <a:pt x="126" y="3861"/>
                    <a:pt x="226" y="3886"/>
                    <a:pt x="326" y="3886"/>
                  </a:cubicBezTo>
                  <a:cubicBezTo>
                    <a:pt x="426" y="3911"/>
                    <a:pt x="552" y="3911"/>
                    <a:pt x="652" y="3911"/>
                  </a:cubicBezTo>
                  <a:cubicBezTo>
                    <a:pt x="752" y="3911"/>
                    <a:pt x="877" y="3886"/>
                    <a:pt x="978" y="3886"/>
                  </a:cubicBezTo>
                  <a:cubicBezTo>
                    <a:pt x="1679" y="3735"/>
                    <a:pt x="2231" y="3259"/>
                    <a:pt x="2481" y="2608"/>
                  </a:cubicBezTo>
                  <a:cubicBezTo>
                    <a:pt x="2481" y="2307"/>
                    <a:pt x="2532" y="1981"/>
                    <a:pt x="2582" y="1680"/>
                  </a:cubicBezTo>
                  <a:cubicBezTo>
                    <a:pt x="2557" y="1630"/>
                    <a:pt x="2557" y="1580"/>
                    <a:pt x="2532" y="1530"/>
                  </a:cubicBezTo>
                  <a:cubicBezTo>
                    <a:pt x="2532" y="1430"/>
                    <a:pt x="2507" y="1354"/>
                    <a:pt x="2456" y="1254"/>
                  </a:cubicBezTo>
                  <a:cubicBezTo>
                    <a:pt x="2306" y="878"/>
                    <a:pt x="2055" y="552"/>
                    <a:pt x="1679" y="302"/>
                  </a:cubicBezTo>
                  <a:cubicBezTo>
                    <a:pt x="1604" y="252"/>
                    <a:pt x="1529" y="201"/>
                    <a:pt x="1429" y="176"/>
                  </a:cubicBezTo>
                  <a:cubicBezTo>
                    <a:pt x="1379" y="151"/>
                    <a:pt x="1354" y="126"/>
                    <a:pt x="1304" y="101"/>
                  </a:cubicBezTo>
                  <a:cubicBezTo>
                    <a:pt x="1128" y="51"/>
                    <a:pt x="978" y="1"/>
                    <a:pt x="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7"/>
            <p:cNvSpPr/>
            <p:nvPr/>
          </p:nvSpPr>
          <p:spPr>
            <a:xfrm>
              <a:off x="2087907" y="2529883"/>
              <a:ext cx="448988" cy="339100"/>
            </a:xfrm>
            <a:custGeom>
              <a:avLst/>
              <a:gdLst/>
              <a:ahLst/>
              <a:cxnLst/>
              <a:rect l="l" t="t" r="r" b="b"/>
              <a:pathLst>
                <a:path w="15465" h="11680" extrusionOk="0">
                  <a:moveTo>
                    <a:pt x="4011" y="3986"/>
                  </a:moveTo>
                  <a:cubicBezTo>
                    <a:pt x="4387" y="3986"/>
                    <a:pt x="4688" y="4537"/>
                    <a:pt x="4688" y="5214"/>
                  </a:cubicBezTo>
                  <a:cubicBezTo>
                    <a:pt x="4688" y="5891"/>
                    <a:pt x="4387" y="6417"/>
                    <a:pt x="4011" y="6417"/>
                  </a:cubicBezTo>
                  <a:cubicBezTo>
                    <a:pt x="3635" y="6417"/>
                    <a:pt x="3334" y="5866"/>
                    <a:pt x="3334" y="5189"/>
                  </a:cubicBezTo>
                  <a:cubicBezTo>
                    <a:pt x="3334" y="4537"/>
                    <a:pt x="3635" y="3986"/>
                    <a:pt x="4011" y="3986"/>
                  </a:cubicBezTo>
                  <a:close/>
                  <a:moveTo>
                    <a:pt x="11304" y="4111"/>
                  </a:moveTo>
                  <a:cubicBezTo>
                    <a:pt x="11680" y="4111"/>
                    <a:pt x="11981" y="4663"/>
                    <a:pt x="11981" y="5339"/>
                  </a:cubicBezTo>
                  <a:cubicBezTo>
                    <a:pt x="11981" y="6016"/>
                    <a:pt x="11680" y="6567"/>
                    <a:pt x="11304" y="6567"/>
                  </a:cubicBezTo>
                  <a:cubicBezTo>
                    <a:pt x="10928" y="6542"/>
                    <a:pt x="10628" y="6016"/>
                    <a:pt x="10628" y="5339"/>
                  </a:cubicBezTo>
                  <a:cubicBezTo>
                    <a:pt x="10628" y="4663"/>
                    <a:pt x="10928" y="4111"/>
                    <a:pt x="11304" y="4111"/>
                  </a:cubicBezTo>
                  <a:close/>
                  <a:moveTo>
                    <a:pt x="7470" y="5565"/>
                  </a:moveTo>
                  <a:cubicBezTo>
                    <a:pt x="7645" y="5565"/>
                    <a:pt x="7645" y="5841"/>
                    <a:pt x="7470" y="5841"/>
                  </a:cubicBezTo>
                  <a:cubicBezTo>
                    <a:pt x="7144" y="5841"/>
                    <a:pt x="6843" y="6066"/>
                    <a:pt x="6843" y="6392"/>
                  </a:cubicBezTo>
                  <a:cubicBezTo>
                    <a:pt x="6843" y="6718"/>
                    <a:pt x="7144" y="6968"/>
                    <a:pt x="7445" y="6968"/>
                  </a:cubicBezTo>
                  <a:cubicBezTo>
                    <a:pt x="7620" y="6968"/>
                    <a:pt x="7620" y="7244"/>
                    <a:pt x="7445" y="7244"/>
                  </a:cubicBezTo>
                  <a:cubicBezTo>
                    <a:pt x="7244" y="7219"/>
                    <a:pt x="7044" y="7169"/>
                    <a:pt x="6893" y="7044"/>
                  </a:cubicBezTo>
                  <a:cubicBezTo>
                    <a:pt x="6618" y="6818"/>
                    <a:pt x="6492" y="6442"/>
                    <a:pt x="6643" y="6116"/>
                  </a:cubicBezTo>
                  <a:cubicBezTo>
                    <a:pt x="6768" y="5765"/>
                    <a:pt x="7094" y="5565"/>
                    <a:pt x="7470" y="5565"/>
                  </a:cubicBezTo>
                  <a:close/>
                  <a:moveTo>
                    <a:pt x="5869" y="7889"/>
                  </a:moveTo>
                  <a:cubicBezTo>
                    <a:pt x="5935" y="7889"/>
                    <a:pt x="6004" y="7933"/>
                    <a:pt x="6016" y="8021"/>
                  </a:cubicBezTo>
                  <a:cubicBezTo>
                    <a:pt x="6016" y="8798"/>
                    <a:pt x="6993" y="9124"/>
                    <a:pt x="7645" y="9124"/>
                  </a:cubicBezTo>
                  <a:cubicBezTo>
                    <a:pt x="8272" y="9124"/>
                    <a:pt x="9249" y="8823"/>
                    <a:pt x="9274" y="8046"/>
                  </a:cubicBezTo>
                  <a:cubicBezTo>
                    <a:pt x="9287" y="7958"/>
                    <a:pt x="9356" y="7915"/>
                    <a:pt x="9421" y="7915"/>
                  </a:cubicBezTo>
                  <a:cubicBezTo>
                    <a:pt x="9487" y="7915"/>
                    <a:pt x="9550" y="7958"/>
                    <a:pt x="9550" y="8046"/>
                  </a:cubicBezTo>
                  <a:cubicBezTo>
                    <a:pt x="9525" y="8973"/>
                    <a:pt x="8447" y="9399"/>
                    <a:pt x="7645" y="9399"/>
                  </a:cubicBezTo>
                  <a:cubicBezTo>
                    <a:pt x="6843" y="9399"/>
                    <a:pt x="5740" y="8973"/>
                    <a:pt x="5740" y="8021"/>
                  </a:cubicBezTo>
                  <a:cubicBezTo>
                    <a:pt x="5740" y="7933"/>
                    <a:pt x="5803" y="7889"/>
                    <a:pt x="5869" y="7889"/>
                  </a:cubicBezTo>
                  <a:close/>
                  <a:moveTo>
                    <a:pt x="5114" y="1"/>
                  </a:moveTo>
                  <a:cubicBezTo>
                    <a:pt x="4713" y="778"/>
                    <a:pt x="4312" y="1580"/>
                    <a:pt x="3911" y="2357"/>
                  </a:cubicBezTo>
                  <a:cubicBezTo>
                    <a:pt x="3886" y="2407"/>
                    <a:pt x="3836" y="2432"/>
                    <a:pt x="3785" y="2432"/>
                  </a:cubicBezTo>
                  <a:lnTo>
                    <a:pt x="1" y="2432"/>
                  </a:lnTo>
                  <a:cubicBezTo>
                    <a:pt x="1" y="2833"/>
                    <a:pt x="26" y="3259"/>
                    <a:pt x="76" y="3685"/>
                  </a:cubicBezTo>
                  <a:cubicBezTo>
                    <a:pt x="151" y="4387"/>
                    <a:pt x="252" y="5114"/>
                    <a:pt x="427" y="5790"/>
                  </a:cubicBezTo>
                  <a:cubicBezTo>
                    <a:pt x="678" y="5715"/>
                    <a:pt x="953" y="5665"/>
                    <a:pt x="1229" y="5665"/>
                  </a:cubicBezTo>
                  <a:cubicBezTo>
                    <a:pt x="2683" y="5665"/>
                    <a:pt x="3861" y="6818"/>
                    <a:pt x="3861" y="8222"/>
                  </a:cubicBezTo>
                  <a:cubicBezTo>
                    <a:pt x="3861" y="8948"/>
                    <a:pt x="3535" y="9625"/>
                    <a:pt x="3008" y="10076"/>
                  </a:cubicBezTo>
                  <a:cubicBezTo>
                    <a:pt x="4011" y="10903"/>
                    <a:pt x="5239" y="11430"/>
                    <a:pt x="6542" y="11605"/>
                  </a:cubicBezTo>
                  <a:cubicBezTo>
                    <a:pt x="6922" y="11654"/>
                    <a:pt x="7305" y="11679"/>
                    <a:pt x="7687" y="11679"/>
                  </a:cubicBezTo>
                  <a:cubicBezTo>
                    <a:pt x="8868" y="11679"/>
                    <a:pt x="10043" y="11440"/>
                    <a:pt x="11104" y="10928"/>
                  </a:cubicBezTo>
                  <a:cubicBezTo>
                    <a:pt x="11555" y="10703"/>
                    <a:pt x="11956" y="10452"/>
                    <a:pt x="12332" y="10126"/>
                  </a:cubicBezTo>
                  <a:cubicBezTo>
                    <a:pt x="11806" y="9675"/>
                    <a:pt x="11480" y="8998"/>
                    <a:pt x="11505" y="8272"/>
                  </a:cubicBezTo>
                  <a:cubicBezTo>
                    <a:pt x="11505" y="6883"/>
                    <a:pt x="12658" y="5740"/>
                    <a:pt x="14090" y="5740"/>
                  </a:cubicBezTo>
                  <a:cubicBezTo>
                    <a:pt x="14105" y="5740"/>
                    <a:pt x="14121" y="5740"/>
                    <a:pt x="14136" y="5740"/>
                  </a:cubicBezTo>
                  <a:cubicBezTo>
                    <a:pt x="14437" y="5740"/>
                    <a:pt x="14713" y="5790"/>
                    <a:pt x="14989" y="5866"/>
                  </a:cubicBezTo>
                  <a:cubicBezTo>
                    <a:pt x="15289" y="4763"/>
                    <a:pt x="15440" y="3560"/>
                    <a:pt x="15465" y="2432"/>
                  </a:cubicBezTo>
                  <a:lnTo>
                    <a:pt x="11856" y="2432"/>
                  </a:lnTo>
                  <a:cubicBezTo>
                    <a:pt x="11806" y="2432"/>
                    <a:pt x="11755" y="2407"/>
                    <a:pt x="11730" y="2357"/>
                  </a:cubicBezTo>
                  <a:cubicBezTo>
                    <a:pt x="11329" y="1580"/>
                    <a:pt x="10928" y="778"/>
                    <a:pt x="10527" y="1"/>
                  </a:cubicBezTo>
                  <a:lnTo>
                    <a:pt x="10126" y="2332"/>
                  </a:lnTo>
                  <a:cubicBezTo>
                    <a:pt x="10101" y="2382"/>
                    <a:pt x="10051" y="2432"/>
                    <a:pt x="9976" y="2432"/>
                  </a:cubicBezTo>
                  <a:lnTo>
                    <a:pt x="5665" y="2432"/>
                  </a:lnTo>
                  <a:cubicBezTo>
                    <a:pt x="5615" y="2432"/>
                    <a:pt x="5540" y="2382"/>
                    <a:pt x="5540" y="2332"/>
                  </a:cubicBezTo>
                  <a:cubicBezTo>
                    <a:pt x="5389" y="1555"/>
                    <a:pt x="5264" y="778"/>
                    <a:pt x="5114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7"/>
            <p:cNvSpPr/>
            <p:nvPr/>
          </p:nvSpPr>
          <p:spPr>
            <a:xfrm>
              <a:off x="2421171" y="2696500"/>
              <a:ext cx="101904" cy="127395"/>
            </a:xfrm>
            <a:custGeom>
              <a:avLst/>
              <a:gdLst/>
              <a:ahLst/>
              <a:cxnLst/>
              <a:rect l="l" t="t" r="r" b="b"/>
              <a:pathLst>
                <a:path w="3510" h="4388" extrusionOk="0">
                  <a:moveTo>
                    <a:pt x="2611" y="1"/>
                  </a:moveTo>
                  <a:cubicBezTo>
                    <a:pt x="1179" y="1"/>
                    <a:pt x="26" y="1144"/>
                    <a:pt x="26" y="2533"/>
                  </a:cubicBezTo>
                  <a:cubicBezTo>
                    <a:pt x="1" y="3259"/>
                    <a:pt x="327" y="3936"/>
                    <a:pt x="853" y="4387"/>
                  </a:cubicBezTo>
                  <a:cubicBezTo>
                    <a:pt x="1855" y="3585"/>
                    <a:pt x="2632" y="2508"/>
                    <a:pt x="3109" y="1305"/>
                  </a:cubicBezTo>
                  <a:cubicBezTo>
                    <a:pt x="3259" y="929"/>
                    <a:pt x="3384" y="528"/>
                    <a:pt x="3510" y="127"/>
                  </a:cubicBezTo>
                  <a:cubicBezTo>
                    <a:pt x="3234" y="51"/>
                    <a:pt x="2958" y="1"/>
                    <a:pt x="2657" y="1"/>
                  </a:cubicBezTo>
                  <a:cubicBezTo>
                    <a:pt x="2642" y="1"/>
                    <a:pt x="2626" y="1"/>
                    <a:pt x="2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2100304" y="2694352"/>
              <a:ext cx="99698" cy="128091"/>
            </a:xfrm>
            <a:custGeom>
              <a:avLst/>
              <a:gdLst/>
              <a:ahLst/>
              <a:cxnLst/>
              <a:rect l="l" t="t" r="r" b="b"/>
              <a:pathLst>
                <a:path w="3434" h="4412" extrusionOk="0">
                  <a:moveTo>
                    <a:pt x="802" y="0"/>
                  </a:moveTo>
                  <a:cubicBezTo>
                    <a:pt x="526" y="0"/>
                    <a:pt x="251" y="50"/>
                    <a:pt x="0" y="125"/>
                  </a:cubicBezTo>
                  <a:cubicBezTo>
                    <a:pt x="276" y="1228"/>
                    <a:pt x="727" y="2306"/>
                    <a:pt x="1429" y="3233"/>
                  </a:cubicBezTo>
                  <a:cubicBezTo>
                    <a:pt x="1779" y="3659"/>
                    <a:pt x="2155" y="4060"/>
                    <a:pt x="2581" y="4411"/>
                  </a:cubicBezTo>
                  <a:cubicBezTo>
                    <a:pt x="3108" y="3960"/>
                    <a:pt x="3434" y="3283"/>
                    <a:pt x="3434" y="2557"/>
                  </a:cubicBezTo>
                  <a:cubicBezTo>
                    <a:pt x="3434" y="1153"/>
                    <a:pt x="2256" y="0"/>
                    <a:pt x="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2254553" y="2758920"/>
              <a:ext cx="110614" cy="43868"/>
            </a:xfrm>
            <a:custGeom>
              <a:avLst/>
              <a:gdLst/>
              <a:ahLst/>
              <a:cxnLst/>
              <a:rect l="l" t="t" r="r" b="b"/>
              <a:pathLst>
                <a:path w="3810" h="1511" extrusionOk="0">
                  <a:moveTo>
                    <a:pt x="129" y="0"/>
                  </a:moveTo>
                  <a:cubicBezTo>
                    <a:pt x="63" y="0"/>
                    <a:pt x="0" y="44"/>
                    <a:pt x="0" y="132"/>
                  </a:cubicBezTo>
                  <a:cubicBezTo>
                    <a:pt x="0" y="1084"/>
                    <a:pt x="1103" y="1510"/>
                    <a:pt x="1905" y="1510"/>
                  </a:cubicBezTo>
                  <a:cubicBezTo>
                    <a:pt x="2707" y="1510"/>
                    <a:pt x="3785" y="1084"/>
                    <a:pt x="3810" y="157"/>
                  </a:cubicBezTo>
                  <a:cubicBezTo>
                    <a:pt x="3810" y="69"/>
                    <a:pt x="3747" y="26"/>
                    <a:pt x="3681" y="26"/>
                  </a:cubicBezTo>
                  <a:cubicBezTo>
                    <a:pt x="3616" y="26"/>
                    <a:pt x="3547" y="69"/>
                    <a:pt x="3534" y="157"/>
                  </a:cubicBezTo>
                  <a:cubicBezTo>
                    <a:pt x="3509" y="934"/>
                    <a:pt x="2532" y="1235"/>
                    <a:pt x="1905" y="1235"/>
                  </a:cubicBezTo>
                  <a:cubicBezTo>
                    <a:pt x="1253" y="1235"/>
                    <a:pt x="276" y="909"/>
                    <a:pt x="276" y="132"/>
                  </a:cubicBezTo>
                  <a:cubicBezTo>
                    <a:pt x="264" y="44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2184701" y="2645577"/>
              <a:ext cx="39310" cy="70636"/>
            </a:xfrm>
            <a:custGeom>
              <a:avLst/>
              <a:gdLst/>
              <a:ahLst/>
              <a:cxnLst/>
              <a:rect l="l" t="t" r="r" b="b"/>
              <a:pathLst>
                <a:path w="1354" h="2433" extrusionOk="0">
                  <a:moveTo>
                    <a:pt x="677" y="1"/>
                  </a:moveTo>
                  <a:cubicBezTo>
                    <a:pt x="301" y="1"/>
                    <a:pt x="0" y="552"/>
                    <a:pt x="0" y="1204"/>
                  </a:cubicBezTo>
                  <a:cubicBezTo>
                    <a:pt x="0" y="1881"/>
                    <a:pt x="301" y="2432"/>
                    <a:pt x="677" y="2432"/>
                  </a:cubicBezTo>
                  <a:cubicBezTo>
                    <a:pt x="1053" y="2432"/>
                    <a:pt x="1354" y="1906"/>
                    <a:pt x="1354" y="1229"/>
                  </a:cubicBezTo>
                  <a:cubicBezTo>
                    <a:pt x="1354" y="552"/>
                    <a:pt x="1053" y="1"/>
                    <a:pt x="6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2396435" y="2649235"/>
              <a:ext cx="39310" cy="70636"/>
            </a:xfrm>
            <a:custGeom>
              <a:avLst/>
              <a:gdLst/>
              <a:ahLst/>
              <a:cxnLst/>
              <a:rect l="l" t="t" r="r" b="b"/>
              <a:pathLst>
                <a:path w="1354" h="2433" extrusionOk="0">
                  <a:moveTo>
                    <a:pt x="677" y="0"/>
                  </a:moveTo>
                  <a:cubicBezTo>
                    <a:pt x="301" y="0"/>
                    <a:pt x="1" y="552"/>
                    <a:pt x="1" y="1228"/>
                  </a:cubicBezTo>
                  <a:cubicBezTo>
                    <a:pt x="1" y="1905"/>
                    <a:pt x="301" y="2431"/>
                    <a:pt x="677" y="2431"/>
                  </a:cubicBezTo>
                  <a:cubicBezTo>
                    <a:pt x="686" y="2432"/>
                    <a:pt x="694" y="2432"/>
                    <a:pt x="702" y="2432"/>
                  </a:cubicBezTo>
                  <a:cubicBezTo>
                    <a:pt x="1066" y="2432"/>
                    <a:pt x="1354" y="1890"/>
                    <a:pt x="1354" y="1228"/>
                  </a:cubicBezTo>
                  <a:cubicBezTo>
                    <a:pt x="1354" y="552"/>
                    <a:pt x="1053" y="0"/>
                    <a:pt x="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2276386" y="2691419"/>
              <a:ext cx="33504" cy="48804"/>
            </a:xfrm>
            <a:custGeom>
              <a:avLst/>
              <a:gdLst/>
              <a:ahLst/>
              <a:cxnLst/>
              <a:rect l="l" t="t" r="r" b="b"/>
              <a:pathLst>
                <a:path w="1154" h="1681" extrusionOk="0">
                  <a:moveTo>
                    <a:pt x="978" y="1"/>
                  </a:moveTo>
                  <a:cubicBezTo>
                    <a:pt x="602" y="1"/>
                    <a:pt x="276" y="201"/>
                    <a:pt x="151" y="552"/>
                  </a:cubicBezTo>
                  <a:cubicBezTo>
                    <a:pt x="0" y="878"/>
                    <a:pt x="126" y="1254"/>
                    <a:pt x="401" y="1480"/>
                  </a:cubicBezTo>
                  <a:cubicBezTo>
                    <a:pt x="552" y="1605"/>
                    <a:pt x="752" y="1655"/>
                    <a:pt x="953" y="1680"/>
                  </a:cubicBezTo>
                  <a:cubicBezTo>
                    <a:pt x="1128" y="1680"/>
                    <a:pt x="1128" y="1404"/>
                    <a:pt x="953" y="1404"/>
                  </a:cubicBezTo>
                  <a:cubicBezTo>
                    <a:pt x="652" y="1404"/>
                    <a:pt x="351" y="1154"/>
                    <a:pt x="351" y="828"/>
                  </a:cubicBezTo>
                  <a:cubicBezTo>
                    <a:pt x="351" y="502"/>
                    <a:pt x="652" y="277"/>
                    <a:pt x="978" y="277"/>
                  </a:cubicBezTo>
                  <a:cubicBezTo>
                    <a:pt x="1153" y="277"/>
                    <a:pt x="1153" y="1"/>
                    <a:pt x="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2068281" y="2378943"/>
              <a:ext cx="480981" cy="213563"/>
            </a:xfrm>
            <a:custGeom>
              <a:avLst/>
              <a:gdLst/>
              <a:ahLst/>
              <a:cxnLst/>
              <a:rect l="l" t="t" r="r" b="b"/>
              <a:pathLst>
                <a:path w="16567" h="7356" extrusionOk="0">
                  <a:moveTo>
                    <a:pt x="8514" y="0"/>
                  </a:moveTo>
                  <a:cubicBezTo>
                    <a:pt x="5649" y="0"/>
                    <a:pt x="3310" y="1227"/>
                    <a:pt x="2431" y="1892"/>
                  </a:cubicBezTo>
                  <a:cubicBezTo>
                    <a:pt x="953" y="3019"/>
                    <a:pt x="50" y="5626"/>
                    <a:pt x="0" y="7355"/>
                  </a:cubicBezTo>
                  <a:lnTo>
                    <a:pt x="4386" y="7355"/>
                  </a:lnTo>
                  <a:cubicBezTo>
                    <a:pt x="4837" y="6478"/>
                    <a:pt x="5289" y="5601"/>
                    <a:pt x="5740" y="4724"/>
                  </a:cubicBezTo>
                  <a:cubicBezTo>
                    <a:pt x="5763" y="4676"/>
                    <a:pt x="5815" y="4651"/>
                    <a:pt x="5865" y="4651"/>
                  </a:cubicBezTo>
                  <a:cubicBezTo>
                    <a:pt x="5922" y="4651"/>
                    <a:pt x="5977" y="4683"/>
                    <a:pt x="5990" y="4749"/>
                  </a:cubicBezTo>
                  <a:cubicBezTo>
                    <a:pt x="6141" y="5626"/>
                    <a:pt x="6291" y="6478"/>
                    <a:pt x="6441" y="7355"/>
                  </a:cubicBezTo>
                  <a:lnTo>
                    <a:pt x="10552" y="7355"/>
                  </a:lnTo>
                  <a:cubicBezTo>
                    <a:pt x="10702" y="6478"/>
                    <a:pt x="10852" y="5626"/>
                    <a:pt x="11003" y="4749"/>
                  </a:cubicBezTo>
                  <a:cubicBezTo>
                    <a:pt x="11016" y="4683"/>
                    <a:pt x="11071" y="4651"/>
                    <a:pt x="11128" y="4651"/>
                  </a:cubicBezTo>
                  <a:cubicBezTo>
                    <a:pt x="11178" y="4651"/>
                    <a:pt x="11230" y="4676"/>
                    <a:pt x="11253" y="4724"/>
                  </a:cubicBezTo>
                  <a:cubicBezTo>
                    <a:pt x="11705" y="5601"/>
                    <a:pt x="12156" y="6478"/>
                    <a:pt x="12607" y="7355"/>
                  </a:cubicBezTo>
                  <a:lnTo>
                    <a:pt x="16467" y="7355"/>
                  </a:lnTo>
                  <a:cubicBezTo>
                    <a:pt x="16517" y="7105"/>
                    <a:pt x="16567" y="6503"/>
                    <a:pt x="16441" y="5726"/>
                  </a:cubicBezTo>
                  <a:cubicBezTo>
                    <a:pt x="16040" y="5175"/>
                    <a:pt x="15790" y="4498"/>
                    <a:pt x="15740" y="3771"/>
                  </a:cubicBezTo>
                  <a:cubicBezTo>
                    <a:pt x="15589" y="3521"/>
                    <a:pt x="15414" y="3270"/>
                    <a:pt x="15213" y="3019"/>
                  </a:cubicBezTo>
                  <a:cubicBezTo>
                    <a:pt x="14386" y="1942"/>
                    <a:pt x="11579" y="162"/>
                    <a:pt x="8998" y="12"/>
                  </a:cubicBezTo>
                  <a:cubicBezTo>
                    <a:pt x="8835" y="4"/>
                    <a:pt x="8674" y="0"/>
                    <a:pt x="851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2063171" y="2513973"/>
              <a:ext cx="487543" cy="86546"/>
            </a:xfrm>
            <a:custGeom>
              <a:avLst/>
              <a:gdLst/>
              <a:ahLst/>
              <a:cxnLst/>
              <a:rect l="l" t="t" r="r" b="b"/>
              <a:pathLst>
                <a:path w="16793" h="2981" extrusionOk="0">
                  <a:moveTo>
                    <a:pt x="6041" y="0"/>
                  </a:moveTo>
                  <a:cubicBezTo>
                    <a:pt x="5991" y="0"/>
                    <a:pt x="5939" y="25"/>
                    <a:pt x="5916" y="73"/>
                  </a:cubicBezTo>
                  <a:cubicBezTo>
                    <a:pt x="5465" y="950"/>
                    <a:pt x="5013" y="1827"/>
                    <a:pt x="4562" y="2704"/>
                  </a:cubicBezTo>
                  <a:lnTo>
                    <a:pt x="176" y="2704"/>
                  </a:lnTo>
                  <a:cubicBezTo>
                    <a:pt x="1" y="2704"/>
                    <a:pt x="1" y="2980"/>
                    <a:pt x="176" y="2980"/>
                  </a:cubicBezTo>
                  <a:lnTo>
                    <a:pt x="4637" y="2980"/>
                  </a:lnTo>
                  <a:cubicBezTo>
                    <a:pt x="4688" y="2980"/>
                    <a:pt x="4738" y="2955"/>
                    <a:pt x="4763" y="2905"/>
                  </a:cubicBezTo>
                  <a:cubicBezTo>
                    <a:pt x="5164" y="2128"/>
                    <a:pt x="5565" y="1326"/>
                    <a:pt x="5966" y="549"/>
                  </a:cubicBezTo>
                  <a:cubicBezTo>
                    <a:pt x="6116" y="1326"/>
                    <a:pt x="6241" y="2103"/>
                    <a:pt x="6392" y="2880"/>
                  </a:cubicBezTo>
                  <a:cubicBezTo>
                    <a:pt x="6392" y="2930"/>
                    <a:pt x="6467" y="2980"/>
                    <a:pt x="6517" y="2980"/>
                  </a:cubicBezTo>
                  <a:lnTo>
                    <a:pt x="10828" y="2980"/>
                  </a:lnTo>
                  <a:cubicBezTo>
                    <a:pt x="10903" y="2980"/>
                    <a:pt x="10953" y="2930"/>
                    <a:pt x="10978" y="2880"/>
                  </a:cubicBezTo>
                  <a:lnTo>
                    <a:pt x="11379" y="549"/>
                  </a:lnTo>
                  <a:cubicBezTo>
                    <a:pt x="11780" y="1326"/>
                    <a:pt x="12181" y="2128"/>
                    <a:pt x="12582" y="2905"/>
                  </a:cubicBezTo>
                  <a:cubicBezTo>
                    <a:pt x="12607" y="2955"/>
                    <a:pt x="12658" y="2980"/>
                    <a:pt x="12708" y="2980"/>
                  </a:cubicBezTo>
                  <a:lnTo>
                    <a:pt x="16617" y="2980"/>
                  </a:lnTo>
                  <a:cubicBezTo>
                    <a:pt x="16793" y="2980"/>
                    <a:pt x="16793" y="2729"/>
                    <a:pt x="16643" y="2704"/>
                  </a:cubicBezTo>
                  <a:lnTo>
                    <a:pt x="12783" y="2704"/>
                  </a:lnTo>
                  <a:cubicBezTo>
                    <a:pt x="12332" y="1827"/>
                    <a:pt x="11881" y="950"/>
                    <a:pt x="11429" y="73"/>
                  </a:cubicBezTo>
                  <a:cubicBezTo>
                    <a:pt x="11406" y="25"/>
                    <a:pt x="11354" y="0"/>
                    <a:pt x="11304" y="0"/>
                  </a:cubicBezTo>
                  <a:cubicBezTo>
                    <a:pt x="11247" y="0"/>
                    <a:pt x="11192" y="32"/>
                    <a:pt x="11179" y="98"/>
                  </a:cubicBezTo>
                  <a:cubicBezTo>
                    <a:pt x="11028" y="975"/>
                    <a:pt x="10878" y="1827"/>
                    <a:pt x="10728" y="2704"/>
                  </a:cubicBezTo>
                  <a:lnTo>
                    <a:pt x="6617" y="2704"/>
                  </a:lnTo>
                  <a:cubicBezTo>
                    <a:pt x="6467" y="1827"/>
                    <a:pt x="6317" y="975"/>
                    <a:pt x="6166" y="98"/>
                  </a:cubicBezTo>
                  <a:cubicBezTo>
                    <a:pt x="6153" y="32"/>
                    <a:pt x="6098" y="0"/>
                    <a:pt x="60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2243637" y="2374907"/>
              <a:ext cx="5110" cy="755"/>
            </a:xfrm>
            <a:custGeom>
              <a:avLst/>
              <a:gdLst/>
              <a:ahLst/>
              <a:cxnLst/>
              <a:rect l="l" t="t" r="r" b="b"/>
              <a:pathLst>
                <a:path w="176" h="26" extrusionOk="0">
                  <a:moveTo>
                    <a:pt x="0" y="26"/>
                  </a:moveTo>
                  <a:cubicBezTo>
                    <a:pt x="76" y="26"/>
                    <a:pt x="126" y="1"/>
                    <a:pt x="176" y="1"/>
                  </a:cubicBezTo>
                  <a:cubicBezTo>
                    <a:pt x="126" y="1"/>
                    <a:pt x="76" y="26"/>
                    <a:pt x="0" y="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2257457" y="2371278"/>
              <a:ext cx="14574" cy="2206"/>
            </a:xfrm>
            <a:custGeom>
              <a:avLst/>
              <a:gdLst/>
              <a:ahLst/>
              <a:cxnLst/>
              <a:rect l="l" t="t" r="r" b="b"/>
              <a:pathLst>
                <a:path w="502" h="76" extrusionOk="0">
                  <a:moveTo>
                    <a:pt x="1" y="75"/>
                  </a:moveTo>
                  <a:cubicBezTo>
                    <a:pt x="176" y="25"/>
                    <a:pt x="326" y="0"/>
                    <a:pt x="502" y="0"/>
                  </a:cubicBezTo>
                  <a:cubicBezTo>
                    <a:pt x="326" y="0"/>
                    <a:pt x="176" y="25"/>
                    <a:pt x="1" y="75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2231269" y="2378536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0" y="1"/>
                  </a:moveTo>
                  <a:cubicBezTo>
                    <a:pt x="0" y="1"/>
                    <a:pt x="25" y="1"/>
                    <a:pt x="25" y="1"/>
                  </a:cubicBezTo>
                  <a:cubicBezTo>
                    <a:pt x="2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2443003" y="2398191"/>
              <a:ext cx="32778" cy="19684"/>
            </a:xfrm>
            <a:custGeom>
              <a:avLst/>
              <a:gdLst/>
              <a:ahLst/>
              <a:cxnLst/>
              <a:rect l="l" t="t" r="r" b="b"/>
              <a:pathLst>
                <a:path w="1129" h="678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26"/>
                    <a:pt x="51" y="26"/>
                    <a:pt x="76" y="51"/>
                  </a:cubicBezTo>
                  <a:cubicBezTo>
                    <a:pt x="427" y="251"/>
                    <a:pt x="778" y="427"/>
                    <a:pt x="1128" y="677"/>
                  </a:cubicBezTo>
                  <a:cubicBezTo>
                    <a:pt x="778" y="427"/>
                    <a:pt x="402" y="20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2476478" y="2417846"/>
              <a:ext cx="12397" cy="10219"/>
            </a:xfrm>
            <a:custGeom>
              <a:avLst/>
              <a:gdLst/>
              <a:ahLst/>
              <a:cxnLst/>
              <a:rect l="l" t="t" r="r" b="b"/>
              <a:pathLst>
                <a:path w="427" h="352" extrusionOk="0">
                  <a:moveTo>
                    <a:pt x="0" y="0"/>
                  </a:moveTo>
                  <a:cubicBezTo>
                    <a:pt x="151" y="126"/>
                    <a:pt x="276" y="226"/>
                    <a:pt x="427" y="351"/>
                  </a:cubicBezTo>
                  <a:cubicBezTo>
                    <a:pt x="276" y="226"/>
                    <a:pt x="151" y="126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2493201" y="2430940"/>
              <a:ext cx="9494" cy="8768"/>
            </a:xfrm>
            <a:custGeom>
              <a:avLst/>
              <a:gdLst/>
              <a:ahLst/>
              <a:cxnLst/>
              <a:rect l="l" t="t" r="r" b="b"/>
              <a:pathLst>
                <a:path w="327" h="302" extrusionOk="0">
                  <a:moveTo>
                    <a:pt x="1" y="0"/>
                  </a:moveTo>
                  <a:cubicBezTo>
                    <a:pt x="101" y="101"/>
                    <a:pt x="201" y="201"/>
                    <a:pt x="327" y="301"/>
                  </a:cubicBezTo>
                  <a:cubicBezTo>
                    <a:pt x="201" y="201"/>
                    <a:pt x="101" y="101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7"/>
            <p:cNvSpPr/>
            <p:nvPr/>
          </p:nvSpPr>
          <p:spPr>
            <a:xfrm>
              <a:off x="2506352" y="2443366"/>
              <a:ext cx="7258" cy="7984"/>
            </a:xfrm>
            <a:custGeom>
              <a:avLst/>
              <a:gdLst/>
              <a:ahLst/>
              <a:cxnLst/>
              <a:rect l="l" t="t" r="r" b="b"/>
              <a:pathLst>
                <a:path w="250" h="275" extrusionOk="0">
                  <a:moveTo>
                    <a:pt x="1" y="0"/>
                  </a:moveTo>
                  <a:cubicBezTo>
                    <a:pt x="76" y="75"/>
                    <a:pt x="175" y="175"/>
                    <a:pt x="250" y="274"/>
                  </a:cubicBezTo>
                  <a:cubicBezTo>
                    <a:pt x="200" y="199"/>
                    <a:pt x="149" y="149"/>
                    <a:pt x="99" y="99"/>
                  </a:cubicBezTo>
                  <a:cubicBezTo>
                    <a:pt x="50" y="50"/>
                    <a:pt x="25" y="25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2519417" y="2457853"/>
              <a:ext cx="5110" cy="6590"/>
            </a:xfrm>
            <a:custGeom>
              <a:avLst/>
              <a:gdLst/>
              <a:ahLst/>
              <a:cxnLst/>
              <a:rect l="l" t="t" r="r" b="b"/>
              <a:pathLst>
                <a:path w="176" h="227" extrusionOk="0">
                  <a:moveTo>
                    <a:pt x="176" y="226"/>
                  </a:moveTo>
                  <a:cubicBezTo>
                    <a:pt x="100" y="151"/>
                    <a:pt x="50" y="76"/>
                    <a:pt x="0" y="1"/>
                  </a:cubicBezTo>
                  <a:cubicBezTo>
                    <a:pt x="50" y="76"/>
                    <a:pt x="100" y="151"/>
                    <a:pt x="176" y="2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2185427" y="2240661"/>
              <a:ext cx="419142" cy="215044"/>
            </a:xfrm>
            <a:custGeom>
              <a:avLst/>
              <a:gdLst/>
              <a:ahLst/>
              <a:cxnLst/>
              <a:rect l="l" t="t" r="r" b="b"/>
              <a:pathLst>
                <a:path w="14437" h="7407" extrusionOk="0">
                  <a:moveTo>
                    <a:pt x="10453" y="0"/>
                  </a:moveTo>
                  <a:cubicBezTo>
                    <a:pt x="9855" y="0"/>
                    <a:pt x="9252" y="80"/>
                    <a:pt x="8672" y="188"/>
                  </a:cubicBezTo>
                  <a:cubicBezTo>
                    <a:pt x="7068" y="514"/>
                    <a:pt x="5564" y="1191"/>
                    <a:pt x="4136" y="1993"/>
                  </a:cubicBezTo>
                  <a:cubicBezTo>
                    <a:pt x="2657" y="2845"/>
                    <a:pt x="1254" y="3848"/>
                    <a:pt x="0" y="5026"/>
                  </a:cubicBezTo>
                  <a:cubicBezTo>
                    <a:pt x="953" y="4600"/>
                    <a:pt x="1955" y="4349"/>
                    <a:pt x="2983" y="4224"/>
                  </a:cubicBezTo>
                  <a:cubicBezTo>
                    <a:pt x="3397" y="4164"/>
                    <a:pt x="3817" y="4139"/>
                    <a:pt x="4238" y="4139"/>
                  </a:cubicBezTo>
                  <a:cubicBezTo>
                    <a:pt x="4707" y="4139"/>
                    <a:pt x="5177" y="4171"/>
                    <a:pt x="5640" y="4224"/>
                  </a:cubicBezTo>
                  <a:cubicBezTo>
                    <a:pt x="7995" y="4499"/>
                    <a:pt x="10301" y="5577"/>
                    <a:pt x="11780" y="7407"/>
                  </a:cubicBezTo>
                  <a:cubicBezTo>
                    <a:pt x="12056" y="6028"/>
                    <a:pt x="13058" y="4900"/>
                    <a:pt x="14386" y="4449"/>
                  </a:cubicBezTo>
                  <a:cubicBezTo>
                    <a:pt x="14411" y="3998"/>
                    <a:pt x="14437" y="3572"/>
                    <a:pt x="14386" y="3121"/>
                  </a:cubicBezTo>
                  <a:cubicBezTo>
                    <a:pt x="14236" y="1868"/>
                    <a:pt x="13509" y="815"/>
                    <a:pt x="12331" y="339"/>
                  </a:cubicBezTo>
                  <a:cubicBezTo>
                    <a:pt x="11734" y="92"/>
                    <a:pt x="11096" y="0"/>
                    <a:pt x="10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2044997" y="2233170"/>
              <a:ext cx="566860" cy="396439"/>
            </a:xfrm>
            <a:custGeom>
              <a:avLst/>
              <a:gdLst/>
              <a:ahLst/>
              <a:cxnLst/>
              <a:rect l="l" t="t" r="r" b="b"/>
              <a:pathLst>
                <a:path w="19525" h="13655" extrusionOk="0">
                  <a:moveTo>
                    <a:pt x="15307" y="0"/>
                  </a:moveTo>
                  <a:cubicBezTo>
                    <a:pt x="14946" y="0"/>
                    <a:pt x="14585" y="27"/>
                    <a:pt x="14236" y="71"/>
                  </a:cubicBezTo>
                  <a:cubicBezTo>
                    <a:pt x="13309" y="171"/>
                    <a:pt x="12406" y="421"/>
                    <a:pt x="11529" y="747"/>
                  </a:cubicBezTo>
                  <a:cubicBezTo>
                    <a:pt x="11379" y="797"/>
                    <a:pt x="11253" y="847"/>
                    <a:pt x="11103" y="923"/>
                  </a:cubicBezTo>
                  <a:cubicBezTo>
                    <a:pt x="10953" y="973"/>
                    <a:pt x="10802" y="1048"/>
                    <a:pt x="10652" y="1098"/>
                  </a:cubicBezTo>
                  <a:cubicBezTo>
                    <a:pt x="10552" y="1073"/>
                    <a:pt x="10451" y="1048"/>
                    <a:pt x="10351" y="1048"/>
                  </a:cubicBezTo>
                  <a:cubicBezTo>
                    <a:pt x="9789" y="930"/>
                    <a:pt x="9221" y="872"/>
                    <a:pt x="8655" y="872"/>
                  </a:cubicBezTo>
                  <a:cubicBezTo>
                    <a:pt x="7304" y="872"/>
                    <a:pt x="5971" y="1199"/>
                    <a:pt x="4787" y="1800"/>
                  </a:cubicBezTo>
                  <a:cubicBezTo>
                    <a:pt x="3534" y="2451"/>
                    <a:pt x="2456" y="3404"/>
                    <a:pt x="1629" y="4607"/>
                  </a:cubicBezTo>
                  <a:cubicBezTo>
                    <a:pt x="1103" y="5384"/>
                    <a:pt x="727" y="6261"/>
                    <a:pt x="502" y="7188"/>
                  </a:cubicBezTo>
                  <a:cubicBezTo>
                    <a:pt x="376" y="7639"/>
                    <a:pt x="301" y="8116"/>
                    <a:pt x="251" y="8592"/>
                  </a:cubicBezTo>
                  <a:cubicBezTo>
                    <a:pt x="226" y="9168"/>
                    <a:pt x="176" y="9770"/>
                    <a:pt x="226" y="10321"/>
                  </a:cubicBezTo>
                  <a:cubicBezTo>
                    <a:pt x="251" y="10346"/>
                    <a:pt x="251" y="10371"/>
                    <a:pt x="251" y="10371"/>
                  </a:cubicBezTo>
                  <a:cubicBezTo>
                    <a:pt x="201" y="10672"/>
                    <a:pt x="126" y="10948"/>
                    <a:pt x="101" y="11249"/>
                  </a:cubicBezTo>
                  <a:cubicBezTo>
                    <a:pt x="0" y="12051"/>
                    <a:pt x="25" y="12853"/>
                    <a:pt x="101" y="13655"/>
                  </a:cubicBezTo>
                  <a:cubicBezTo>
                    <a:pt x="201" y="13604"/>
                    <a:pt x="276" y="13554"/>
                    <a:pt x="351" y="13529"/>
                  </a:cubicBezTo>
                  <a:cubicBezTo>
                    <a:pt x="326" y="13128"/>
                    <a:pt x="301" y="12702"/>
                    <a:pt x="301" y="12301"/>
                  </a:cubicBezTo>
                  <a:cubicBezTo>
                    <a:pt x="301" y="11499"/>
                    <a:pt x="426" y="10672"/>
                    <a:pt x="652" y="9895"/>
                  </a:cubicBezTo>
                  <a:cubicBezTo>
                    <a:pt x="677" y="9845"/>
                    <a:pt x="702" y="9795"/>
                    <a:pt x="702" y="9745"/>
                  </a:cubicBezTo>
                  <a:cubicBezTo>
                    <a:pt x="1078" y="8742"/>
                    <a:pt x="1654" y="7840"/>
                    <a:pt x="2456" y="7113"/>
                  </a:cubicBezTo>
                  <a:cubicBezTo>
                    <a:pt x="2958" y="6612"/>
                    <a:pt x="3534" y="6211"/>
                    <a:pt x="4161" y="5885"/>
                  </a:cubicBezTo>
                  <a:cubicBezTo>
                    <a:pt x="4186" y="5860"/>
                    <a:pt x="4211" y="5860"/>
                    <a:pt x="4211" y="5860"/>
                  </a:cubicBezTo>
                  <a:cubicBezTo>
                    <a:pt x="4913" y="5484"/>
                    <a:pt x="5664" y="5208"/>
                    <a:pt x="6416" y="5008"/>
                  </a:cubicBezTo>
                  <a:lnTo>
                    <a:pt x="6441" y="5008"/>
                  </a:lnTo>
                  <a:cubicBezTo>
                    <a:pt x="6592" y="4983"/>
                    <a:pt x="6717" y="4933"/>
                    <a:pt x="6842" y="4908"/>
                  </a:cubicBezTo>
                  <a:cubicBezTo>
                    <a:pt x="6918" y="4908"/>
                    <a:pt x="6968" y="4883"/>
                    <a:pt x="7018" y="4883"/>
                  </a:cubicBezTo>
                  <a:cubicBezTo>
                    <a:pt x="7118" y="4858"/>
                    <a:pt x="7218" y="4832"/>
                    <a:pt x="7319" y="4832"/>
                  </a:cubicBezTo>
                  <a:cubicBezTo>
                    <a:pt x="7494" y="4782"/>
                    <a:pt x="7644" y="4757"/>
                    <a:pt x="7820" y="4757"/>
                  </a:cubicBezTo>
                  <a:cubicBezTo>
                    <a:pt x="8262" y="4701"/>
                    <a:pt x="8713" y="4672"/>
                    <a:pt x="9167" y="4672"/>
                  </a:cubicBezTo>
                  <a:cubicBezTo>
                    <a:pt x="10721" y="4672"/>
                    <a:pt x="12313" y="5006"/>
                    <a:pt x="13710" y="5685"/>
                  </a:cubicBezTo>
                  <a:cubicBezTo>
                    <a:pt x="14111" y="5885"/>
                    <a:pt x="14487" y="6111"/>
                    <a:pt x="14837" y="6361"/>
                  </a:cubicBezTo>
                  <a:lnTo>
                    <a:pt x="14862" y="6361"/>
                  </a:lnTo>
                  <a:cubicBezTo>
                    <a:pt x="15013" y="6487"/>
                    <a:pt x="15138" y="6587"/>
                    <a:pt x="15289" y="6712"/>
                  </a:cubicBezTo>
                  <a:cubicBezTo>
                    <a:pt x="15339" y="6737"/>
                    <a:pt x="15389" y="6787"/>
                    <a:pt x="15439" y="6812"/>
                  </a:cubicBezTo>
                  <a:cubicBezTo>
                    <a:pt x="15539" y="6913"/>
                    <a:pt x="15639" y="7013"/>
                    <a:pt x="15765" y="7113"/>
                  </a:cubicBezTo>
                  <a:cubicBezTo>
                    <a:pt x="15790" y="7138"/>
                    <a:pt x="15840" y="7188"/>
                    <a:pt x="15890" y="7238"/>
                  </a:cubicBezTo>
                  <a:cubicBezTo>
                    <a:pt x="15915" y="7264"/>
                    <a:pt x="15940" y="7289"/>
                    <a:pt x="15990" y="7339"/>
                  </a:cubicBezTo>
                  <a:cubicBezTo>
                    <a:pt x="16040" y="7389"/>
                    <a:pt x="16091" y="7439"/>
                    <a:pt x="16141" y="7514"/>
                  </a:cubicBezTo>
                  <a:cubicBezTo>
                    <a:pt x="16216" y="7589"/>
                    <a:pt x="16266" y="7665"/>
                    <a:pt x="16341" y="7740"/>
                  </a:cubicBezTo>
                  <a:cubicBezTo>
                    <a:pt x="16391" y="7815"/>
                    <a:pt x="16441" y="7890"/>
                    <a:pt x="16517" y="7965"/>
                  </a:cubicBezTo>
                  <a:cubicBezTo>
                    <a:pt x="16517" y="7965"/>
                    <a:pt x="16542" y="7990"/>
                    <a:pt x="16567" y="8015"/>
                  </a:cubicBezTo>
                  <a:cubicBezTo>
                    <a:pt x="16567" y="7890"/>
                    <a:pt x="16592" y="7790"/>
                    <a:pt x="16617" y="7665"/>
                  </a:cubicBezTo>
                  <a:cubicBezTo>
                    <a:pt x="15138" y="5835"/>
                    <a:pt x="12832" y="4757"/>
                    <a:pt x="10477" y="4482"/>
                  </a:cubicBezTo>
                  <a:cubicBezTo>
                    <a:pt x="10014" y="4429"/>
                    <a:pt x="9544" y="4397"/>
                    <a:pt x="9075" y="4397"/>
                  </a:cubicBezTo>
                  <a:cubicBezTo>
                    <a:pt x="8654" y="4397"/>
                    <a:pt x="8234" y="4422"/>
                    <a:pt x="7820" y="4482"/>
                  </a:cubicBezTo>
                  <a:cubicBezTo>
                    <a:pt x="6792" y="4607"/>
                    <a:pt x="5790" y="4858"/>
                    <a:pt x="4837" y="5259"/>
                  </a:cubicBezTo>
                  <a:cubicBezTo>
                    <a:pt x="6091" y="4106"/>
                    <a:pt x="7494" y="3103"/>
                    <a:pt x="8973" y="2251"/>
                  </a:cubicBezTo>
                  <a:cubicBezTo>
                    <a:pt x="10401" y="1449"/>
                    <a:pt x="11905" y="772"/>
                    <a:pt x="13509" y="446"/>
                  </a:cubicBezTo>
                  <a:cubicBezTo>
                    <a:pt x="14089" y="338"/>
                    <a:pt x="14692" y="258"/>
                    <a:pt x="15290" y="258"/>
                  </a:cubicBezTo>
                  <a:cubicBezTo>
                    <a:pt x="15933" y="258"/>
                    <a:pt x="16571" y="350"/>
                    <a:pt x="17168" y="597"/>
                  </a:cubicBezTo>
                  <a:cubicBezTo>
                    <a:pt x="18346" y="1073"/>
                    <a:pt x="19073" y="2126"/>
                    <a:pt x="19223" y="3379"/>
                  </a:cubicBezTo>
                  <a:cubicBezTo>
                    <a:pt x="19274" y="3830"/>
                    <a:pt x="19248" y="4256"/>
                    <a:pt x="19223" y="4707"/>
                  </a:cubicBezTo>
                  <a:cubicBezTo>
                    <a:pt x="19299" y="4657"/>
                    <a:pt x="19399" y="4632"/>
                    <a:pt x="19474" y="4607"/>
                  </a:cubicBezTo>
                  <a:cubicBezTo>
                    <a:pt x="19499" y="4406"/>
                    <a:pt x="19524" y="4181"/>
                    <a:pt x="19524" y="3955"/>
                  </a:cubicBezTo>
                  <a:cubicBezTo>
                    <a:pt x="19524" y="2878"/>
                    <a:pt x="19173" y="1800"/>
                    <a:pt x="18396" y="1048"/>
                  </a:cubicBezTo>
                  <a:cubicBezTo>
                    <a:pt x="18321" y="973"/>
                    <a:pt x="18246" y="923"/>
                    <a:pt x="18146" y="847"/>
                  </a:cubicBezTo>
                  <a:cubicBezTo>
                    <a:pt x="18045" y="772"/>
                    <a:pt x="17945" y="697"/>
                    <a:pt x="17820" y="622"/>
                  </a:cubicBezTo>
                  <a:cubicBezTo>
                    <a:pt x="17073" y="160"/>
                    <a:pt x="16188" y="0"/>
                    <a:pt x="15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1428695" y="3769048"/>
              <a:ext cx="326006" cy="280193"/>
            </a:xfrm>
            <a:custGeom>
              <a:avLst/>
              <a:gdLst/>
              <a:ahLst/>
              <a:cxnLst/>
              <a:rect l="l" t="t" r="r" b="b"/>
              <a:pathLst>
                <a:path w="11229" h="9651" extrusionOk="0">
                  <a:moveTo>
                    <a:pt x="9574" y="1"/>
                  </a:moveTo>
                  <a:cubicBezTo>
                    <a:pt x="6942" y="126"/>
                    <a:pt x="4311" y="252"/>
                    <a:pt x="1704" y="377"/>
                  </a:cubicBezTo>
                  <a:lnTo>
                    <a:pt x="251" y="452"/>
                  </a:lnTo>
                  <a:cubicBezTo>
                    <a:pt x="226" y="978"/>
                    <a:pt x="176" y="1480"/>
                    <a:pt x="150" y="2006"/>
                  </a:cubicBezTo>
                  <a:cubicBezTo>
                    <a:pt x="100" y="2683"/>
                    <a:pt x="50" y="3334"/>
                    <a:pt x="0" y="4011"/>
                  </a:cubicBezTo>
                  <a:cubicBezTo>
                    <a:pt x="1654" y="5114"/>
                    <a:pt x="3358" y="6116"/>
                    <a:pt x="5138" y="7018"/>
                  </a:cubicBezTo>
                  <a:lnTo>
                    <a:pt x="5338" y="3785"/>
                  </a:lnTo>
                  <a:cubicBezTo>
                    <a:pt x="5338" y="3710"/>
                    <a:pt x="5389" y="3660"/>
                    <a:pt x="5464" y="3635"/>
                  </a:cubicBezTo>
                  <a:cubicBezTo>
                    <a:pt x="6291" y="3610"/>
                    <a:pt x="7093" y="3560"/>
                    <a:pt x="7920" y="3535"/>
                  </a:cubicBezTo>
                  <a:cubicBezTo>
                    <a:pt x="7928" y="3534"/>
                    <a:pt x="7935" y="3533"/>
                    <a:pt x="7942" y="3533"/>
                  </a:cubicBezTo>
                  <a:cubicBezTo>
                    <a:pt x="8095" y="3533"/>
                    <a:pt x="8088" y="3785"/>
                    <a:pt x="7920" y="3785"/>
                  </a:cubicBezTo>
                  <a:lnTo>
                    <a:pt x="5614" y="3911"/>
                  </a:lnTo>
                  <a:cubicBezTo>
                    <a:pt x="5614" y="4036"/>
                    <a:pt x="5589" y="4161"/>
                    <a:pt x="5564" y="4287"/>
                  </a:cubicBezTo>
                  <a:cubicBezTo>
                    <a:pt x="5564" y="4562"/>
                    <a:pt x="5539" y="4838"/>
                    <a:pt x="5514" y="5114"/>
                  </a:cubicBezTo>
                  <a:lnTo>
                    <a:pt x="5414" y="7144"/>
                  </a:lnTo>
                  <a:cubicBezTo>
                    <a:pt x="7293" y="8096"/>
                    <a:pt x="9223" y="8923"/>
                    <a:pt x="11228" y="9650"/>
                  </a:cubicBezTo>
                  <a:cubicBezTo>
                    <a:pt x="11153" y="9324"/>
                    <a:pt x="11128" y="8998"/>
                    <a:pt x="11078" y="8673"/>
                  </a:cubicBezTo>
                  <a:cubicBezTo>
                    <a:pt x="10852" y="7445"/>
                    <a:pt x="10652" y="6216"/>
                    <a:pt x="10426" y="4988"/>
                  </a:cubicBezTo>
                  <a:cubicBezTo>
                    <a:pt x="10201" y="3710"/>
                    <a:pt x="10000" y="2432"/>
                    <a:pt x="9775" y="1129"/>
                  </a:cubicBezTo>
                  <a:cubicBezTo>
                    <a:pt x="9699" y="753"/>
                    <a:pt x="9624" y="377"/>
                    <a:pt x="9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307165" y="3787251"/>
              <a:ext cx="26216" cy="28394"/>
            </a:xfrm>
            <a:custGeom>
              <a:avLst/>
              <a:gdLst/>
              <a:ahLst/>
              <a:cxnLst/>
              <a:rect l="l" t="t" r="r" b="b"/>
              <a:pathLst>
                <a:path w="903" h="978" extrusionOk="0">
                  <a:moveTo>
                    <a:pt x="903" y="0"/>
                  </a:moveTo>
                  <a:cubicBezTo>
                    <a:pt x="602" y="26"/>
                    <a:pt x="301" y="26"/>
                    <a:pt x="1" y="51"/>
                  </a:cubicBezTo>
                  <a:cubicBezTo>
                    <a:pt x="1" y="151"/>
                    <a:pt x="1" y="226"/>
                    <a:pt x="1" y="326"/>
                  </a:cubicBezTo>
                  <a:cubicBezTo>
                    <a:pt x="251" y="552"/>
                    <a:pt x="527" y="752"/>
                    <a:pt x="803" y="978"/>
                  </a:cubicBezTo>
                  <a:cubicBezTo>
                    <a:pt x="878" y="652"/>
                    <a:pt x="903" y="326"/>
                    <a:pt x="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1878350" y="4087766"/>
              <a:ext cx="2961" cy="1481"/>
            </a:xfrm>
            <a:custGeom>
              <a:avLst/>
              <a:gdLst/>
              <a:ahLst/>
              <a:cxnLst/>
              <a:rect l="l" t="t" r="r" b="b"/>
              <a:pathLst>
                <a:path w="102" h="51" extrusionOk="0">
                  <a:moveTo>
                    <a:pt x="101" y="0"/>
                  </a:moveTo>
                  <a:cubicBezTo>
                    <a:pt x="51" y="25"/>
                    <a:pt x="26" y="25"/>
                    <a:pt x="1" y="25"/>
                  </a:cubicBezTo>
                  <a:lnTo>
                    <a:pt x="101" y="51"/>
                  </a:lnTo>
                  <a:cubicBezTo>
                    <a:pt x="101" y="25"/>
                    <a:pt x="101" y="25"/>
                    <a:pt x="101" y="0"/>
                  </a:cubicBezTo>
                  <a:close/>
                </a:path>
              </a:pathLst>
            </a:custGeom>
            <a:solidFill>
              <a:srgbClr val="F0D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577835" y="3871620"/>
              <a:ext cx="85907" cy="104836"/>
            </a:xfrm>
            <a:custGeom>
              <a:avLst/>
              <a:gdLst/>
              <a:ahLst/>
              <a:cxnLst/>
              <a:rect l="l" t="t" r="r" b="b"/>
              <a:pathLst>
                <a:path w="2959" h="3611" extrusionOk="0">
                  <a:moveTo>
                    <a:pt x="2805" y="0"/>
                  </a:moveTo>
                  <a:cubicBezTo>
                    <a:pt x="2798" y="0"/>
                    <a:pt x="2791" y="1"/>
                    <a:pt x="2783" y="2"/>
                  </a:cubicBezTo>
                  <a:cubicBezTo>
                    <a:pt x="1956" y="27"/>
                    <a:pt x="1154" y="77"/>
                    <a:pt x="327" y="102"/>
                  </a:cubicBezTo>
                  <a:cubicBezTo>
                    <a:pt x="252" y="127"/>
                    <a:pt x="201" y="177"/>
                    <a:pt x="201" y="252"/>
                  </a:cubicBezTo>
                  <a:lnTo>
                    <a:pt x="1" y="3485"/>
                  </a:lnTo>
                  <a:cubicBezTo>
                    <a:pt x="101" y="3536"/>
                    <a:pt x="176" y="3561"/>
                    <a:pt x="277" y="3611"/>
                  </a:cubicBezTo>
                  <a:lnTo>
                    <a:pt x="377" y="1581"/>
                  </a:lnTo>
                  <a:cubicBezTo>
                    <a:pt x="402" y="1305"/>
                    <a:pt x="427" y="1029"/>
                    <a:pt x="427" y="754"/>
                  </a:cubicBezTo>
                  <a:cubicBezTo>
                    <a:pt x="452" y="628"/>
                    <a:pt x="477" y="503"/>
                    <a:pt x="477" y="378"/>
                  </a:cubicBezTo>
                  <a:cubicBezTo>
                    <a:pt x="1229" y="328"/>
                    <a:pt x="2006" y="302"/>
                    <a:pt x="2783" y="252"/>
                  </a:cubicBezTo>
                  <a:cubicBezTo>
                    <a:pt x="2951" y="252"/>
                    <a:pt x="2958" y="0"/>
                    <a:pt x="28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1299152" y="3771980"/>
              <a:ext cx="8042" cy="24765"/>
            </a:xfrm>
            <a:custGeom>
              <a:avLst/>
              <a:gdLst/>
              <a:ahLst/>
              <a:cxnLst/>
              <a:rect l="l" t="t" r="r" b="b"/>
              <a:pathLst>
                <a:path w="277" h="853" extrusionOk="0">
                  <a:moveTo>
                    <a:pt x="26" y="0"/>
                  </a:moveTo>
                  <a:cubicBezTo>
                    <a:pt x="26" y="201"/>
                    <a:pt x="1" y="376"/>
                    <a:pt x="1" y="577"/>
                  </a:cubicBezTo>
                  <a:cubicBezTo>
                    <a:pt x="1" y="602"/>
                    <a:pt x="1" y="627"/>
                    <a:pt x="1" y="652"/>
                  </a:cubicBezTo>
                  <a:cubicBezTo>
                    <a:pt x="101" y="727"/>
                    <a:pt x="176" y="777"/>
                    <a:pt x="277" y="852"/>
                  </a:cubicBezTo>
                  <a:cubicBezTo>
                    <a:pt x="277" y="752"/>
                    <a:pt x="277" y="677"/>
                    <a:pt x="277" y="577"/>
                  </a:cubicBezTo>
                  <a:lnTo>
                    <a:pt x="176" y="577"/>
                  </a:lnTo>
                  <a:cubicBezTo>
                    <a:pt x="101" y="577"/>
                    <a:pt x="26" y="501"/>
                    <a:pt x="26" y="451"/>
                  </a:cubicBezTo>
                  <a:cubicBezTo>
                    <a:pt x="26" y="301"/>
                    <a:pt x="26" y="151"/>
                    <a:pt x="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7"/>
            <p:cNvSpPr/>
            <p:nvPr/>
          </p:nvSpPr>
          <p:spPr>
            <a:xfrm>
              <a:off x="1852889" y="3849816"/>
              <a:ext cx="36407" cy="241608"/>
            </a:xfrm>
            <a:custGeom>
              <a:avLst/>
              <a:gdLst/>
              <a:ahLst/>
              <a:cxnLst/>
              <a:rect l="l" t="t" r="r" b="b"/>
              <a:pathLst>
                <a:path w="1254" h="8322" extrusionOk="0">
                  <a:moveTo>
                    <a:pt x="101" y="1"/>
                  </a:moveTo>
                  <a:cubicBezTo>
                    <a:pt x="76" y="26"/>
                    <a:pt x="26" y="76"/>
                    <a:pt x="1" y="126"/>
                  </a:cubicBezTo>
                  <a:cubicBezTo>
                    <a:pt x="1" y="126"/>
                    <a:pt x="26" y="151"/>
                    <a:pt x="51" y="176"/>
                  </a:cubicBezTo>
                  <a:cubicBezTo>
                    <a:pt x="76" y="176"/>
                    <a:pt x="101" y="201"/>
                    <a:pt x="101" y="226"/>
                  </a:cubicBezTo>
                  <a:cubicBezTo>
                    <a:pt x="126" y="251"/>
                    <a:pt x="126" y="277"/>
                    <a:pt x="126" y="302"/>
                  </a:cubicBezTo>
                  <a:cubicBezTo>
                    <a:pt x="176" y="627"/>
                    <a:pt x="201" y="928"/>
                    <a:pt x="251" y="1229"/>
                  </a:cubicBezTo>
                  <a:cubicBezTo>
                    <a:pt x="552" y="3485"/>
                    <a:pt x="878" y="5765"/>
                    <a:pt x="1179" y="8021"/>
                  </a:cubicBezTo>
                  <a:cubicBezTo>
                    <a:pt x="1179" y="8096"/>
                    <a:pt x="1154" y="8171"/>
                    <a:pt x="1078" y="8196"/>
                  </a:cubicBezTo>
                  <a:lnTo>
                    <a:pt x="978" y="8196"/>
                  </a:lnTo>
                  <a:cubicBezTo>
                    <a:pt x="978" y="8221"/>
                    <a:pt x="978" y="8221"/>
                    <a:pt x="978" y="8247"/>
                  </a:cubicBezTo>
                  <a:cubicBezTo>
                    <a:pt x="1078" y="8272"/>
                    <a:pt x="1154" y="8297"/>
                    <a:pt x="1254" y="8322"/>
                  </a:cubicBezTo>
                  <a:lnTo>
                    <a:pt x="778" y="4788"/>
                  </a:lnTo>
                  <a:cubicBezTo>
                    <a:pt x="577" y="3359"/>
                    <a:pt x="377" y="1931"/>
                    <a:pt x="176" y="527"/>
                  </a:cubicBezTo>
                  <a:cubicBezTo>
                    <a:pt x="151" y="352"/>
                    <a:pt x="126" y="176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7"/>
            <p:cNvSpPr/>
            <p:nvPr/>
          </p:nvSpPr>
          <p:spPr>
            <a:xfrm>
              <a:off x="1810705" y="3775609"/>
              <a:ext cx="58965" cy="72059"/>
            </a:xfrm>
            <a:custGeom>
              <a:avLst/>
              <a:gdLst/>
              <a:ahLst/>
              <a:cxnLst/>
              <a:rect l="l" t="t" r="r" b="b"/>
              <a:pathLst>
                <a:path w="2031" h="2482" extrusionOk="0">
                  <a:moveTo>
                    <a:pt x="0" y="0"/>
                  </a:moveTo>
                  <a:lnTo>
                    <a:pt x="0" y="0"/>
                  </a:lnTo>
                  <a:cubicBezTo>
                    <a:pt x="175" y="928"/>
                    <a:pt x="576" y="1805"/>
                    <a:pt x="1253" y="2482"/>
                  </a:cubicBezTo>
                  <a:cubicBezTo>
                    <a:pt x="1504" y="2181"/>
                    <a:pt x="1779" y="1880"/>
                    <a:pt x="2030" y="1579"/>
                  </a:cubicBezTo>
                  <a:cubicBezTo>
                    <a:pt x="1353" y="1053"/>
                    <a:pt x="677" y="52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1847082" y="3821451"/>
              <a:ext cx="29120" cy="32052"/>
            </a:xfrm>
            <a:custGeom>
              <a:avLst/>
              <a:gdLst/>
              <a:ahLst/>
              <a:cxnLst/>
              <a:rect l="l" t="t" r="r" b="b"/>
              <a:pathLst>
                <a:path w="1003" h="1104" extrusionOk="0">
                  <a:moveTo>
                    <a:pt x="777" y="0"/>
                  </a:moveTo>
                  <a:cubicBezTo>
                    <a:pt x="526" y="301"/>
                    <a:pt x="251" y="602"/>
                    <a:pt x="0" y="903"/>
                  </a:cubicBezTo>
                  <a:cubicBezTo>
                    <a:pt x="50" y="978"/>
                    <a:pt x="125" y="1028"/>
                    <a:pt x="201" y="1103"/>
                  </a:cubicBezTo>
                  <a:cubicBezTo>
                    <a:pt x="226" y="1053"/>
                    <a:pt x="276" y="1003"/>
                    <a:pt x="301" y="978"/>
                  </a:cubicBezTo>
                  <a:cubicBezTo>
                    <a:pt x="526" y="702"/>
                    <a:pt x="777" y="452"/>
                    <a:pt x="1003" y="176"/>
                  </a:cubicBezTo>
                  <a:cubicBezTo>
                    <a:pt x="978" y="151"/>
                    <a:pt x="953" y="151"/>
                    <a:pt x="928" y="126"/>
                  </a:cubicBezTo>
                  <a:cubicBezTo>
                    <a:pt x="902" y="101"/>
                    <a:pt x="852" y="51"/>
                    <a:pt x="802" y="25"/>
                  </a:cubicBezTo>
                  <a:cubicBezTo>
                    <a:pt x="802" y="25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1337736" y="3782896"/>
              <a:ext cx="90262" cy="97520"/>
            </a:xfrm>
            <a:custGeom>
              <a:avLst/>
              <a:gdLst/>
              <a:ahLst/>
              <a:cxnLst/>
              <a:rect l="l" t="t" r="r" b="b"/>
              <a:pathLst>
                <a:path w="3109" h="3359" extrusionOk="0">
                  <a:moveTo>
                    <a:pt x="3108" y="0"/>
                  </a:moveTo>
                  <a:cubicBezTo>
                    <a:pt x="2105" y="50"/>
                    <a:pt x="1103" y="75"/>
                    <a:pt x="100" y="125"/>
                  </a:cubicBezTo>
                  <a:cubicBezTo>
                    <a:pt x="100" y="526"/>
                    <a:pt x="75" y="927"/>
                    <a:pt x="0" y="1303"/>
                  </a:cubicBezTo>
                  <a:cubicBezTo>
                    <a:pt x="928" y="2030"/>
                    <a:pt x="1880" y="2707"/>
                    <a:pt x="2857" y="3358"/>
                  </a:cubicBezTo>
                  <a:cubicBezTo>
                    <a:pt x="2933" y="2607"/>
                    <a:pt x="2983" y="1830"/>
                    <a:pt x="3033" y="1078"/>
                  </a:cubicBezTo>
                  <a:cubicBezTo>
                    <a:pt x="3058" y="702"/>
                    <a:pt x="3083" y="351"/>
                    <a:pt x="3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1420682" y="3782170"/>
              <a:ext cx="15300" cy="103327"/>
            </a:xfrm>
            <a:custGeom>
              <a:avLst/>
              <a:gdLst/>
              <a:ahLst/>
              <a:cxnLst/>
              <a:rect l="l" t="t" r="r" b="b"/>
              <a:pathLst>
                <a:path w="527" h="3559" extrusionOk="0">
                  <a:moveTo>
                    <a:pt x="527" y="0"/>
                  </a:moveTo>
                  <a:lnTo>
                    <a:pt x="251" y="25"/>
                  </a:lnTo>
                  <a:cubicBezTo>
                    <a:pt x="226" y="376"/>
                    <a:pt x="201" y="727"/>
                    <a:pt x="176" y="1103"/>
                  </a:cubicBezTo>
                  <a:cubicBezTo>
                    <a:pt x="126" y="1855"/>
                    <a:pt x="76" y="2632"/>
                    <a:pt x="0" y="3383"/>
                  </a:cubicBezTo>
                  <a:cubicBezTo>
                    <a:pt x="101" y="3434"/>
                    <a:pt x="176" y="3509"/>
                    <a:pt x="276" y="3559"/>
                  </a:cubicBezTo>
                  <a:cubicBezTo>
                    <a:pt x="326" y="2882"/>
                    <a:pt x="376" y="2231"/>
                    <a:pt x="426" y="1554"/>
                  </a:cubicBezTo>
                  <a:cubicBezTo>
                    <a:pt x="452" y="1028"/>
                    <a:pt x="502" y="526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1330449" y="3786525"/>
              <a:ext cx="10219" cy="34229"/>
            </a:xfrm>
            <a:custGeom>
              <a:avLst/>
              <a:gdLst/>
              <a:ahLst/>
              <a:cxnLst/>
              <a:rect l="l" t="t" r="r" b="b"/>
              <a:pathLst>
                <a:path w="352" h="1179" extrusionOk="0">
                  <a:moveTo>
                    <a:pt x="351" y="0"/>
                  </a:moveTo>
                  <a:cubicBezTo>
                    <a:pt x="276" y="25"/>
                    <a:pt x="176" y="25"/>
                    <a:pt x="101" y="25"/>
                  </a:cubicBezTo>
                  <a:cubicBezTo>
                    <a:pt x="101" y="351"/>
                    <a:pt x="76" y="677"/>
                    <a:pt x="1" y="1003"/>
                  </a:cubicBezTo>
                  <a:cubicBezTo>
                    <a:pt x="76" y="1053"/>
                    <a:pt x="151" y="1128"/>
                    <a:pt x="251" y="1178"/>
                  </a:cubicBezTo>
                  <a:cubicBezTo>
                    <a:pt x="326" y="802"/>
                    <a:pt x="351" y="401"/>
                    <a:pt x="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1714636" y="3764693"/>
              <a:ext cx="164469" cy="318719"/>
            </a:xfrm>
            <a:custGeom>
              <a:avLst/>
              <a:gdLst/>
              <a:ahLst/>
              <a:cxnLst/>
              <a:rect l="l" t="t" r="r" b="b"/>
              <a:pathLst>
                <a:path w="5665" h="10978" extrusionOk="0">
                  <a:moveTo>
                    <a:pt x="2833" y="0"/>
                  </a:moveTo>
                  <a:lnTo>
                    <a:pt x="1379" y="76"/>
                  </a:lnTo>
                  <a:lnTo>
                    <a:pt x="1" y="126"/>
                  </a:lnTo>
                  <a:cubicBezTo>
                    <a:pt x="76" y="602"/>
                    <a:pt x="151" y="1078"/>
                    <a:pt x="251" y="1579"/>
                  </a:cubicBezTo>
                  <a:cubicBezTo>
                    <a:pt x="652" y="3985"/>
                    <a:pt x="1078" y="6417"/>
                    <a:pt x="1505" y="8848"/>
                  </a:cubicBezTo>
                  <a:cubicBezTo>
                    <a:pt x="1555" y="9199"/>
                    <a:pt x="1605" y="9574"/>
                    <a:pt x="1680" y="9925"/>
                  </a:cubicBezTo>
                  <a:cubicBezTo>
                    <a:pt x="2783" y="10301"/>
                    <a:pt x="3885" y="10677"/>
                    <a:pt x="5013" y="10978"/>
                  </a:cubicBezTo>
                  <a:lnTo>
                    <a:pt x="5665" y="10878"/>
                  </a:lnTo>
                  <a:cubicBezTo>
                    <a:pt x="5615" y="10602"/>
                    <a:pt x="5590" y="10326"/>
                    <a:pt x="5540" y="10051"/>
                  </a:cubicBezTo>
                  <a:cubicBezTo>
                    <a:pt x="5239" y="7795"/>
                    <a:pt x="4938" y="5539"/>
                    <a:pt x="4612" y="3309"/>
                  </a:cubicBezTo>
                  <a:cubicBezTo>
                    <a:pt x="3685" y="2507"/>
                    <a:pt x="3159" y="1329"/>
                    <a:pt x="3008" y="126"/>
                  </a:cubicBezTo>
                  <a:cubicBezTo>
                    <a:pt x="2958" y="76"/>
                    <a:pt x="2883" y="51"/>
                    <a:pt x="2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801966" y="3768322"/>
              <a:ext cx="85152" cy="320199"/>
            </a:xfrm>
            <a:custGeom>
              <a:avLst/>
              <a:gdLst/>
              <a:ahLst/>
              <a:cxnLst/>
              <a:rect l="l" t="t" r="r" b="b"/>
              <a:pathLst>
                <a:path w="2933" h="11029" extrusionOk="0">
                  <a:moveTo>
                    <a:pt x="0" y="1"/>
                  </a:moveTo>
                  <a:lnTo>
                    <a:pt x="0" y="1"/>
                  </a:lnTo>
                  <a:cubicBezTo>
                    <a:pt x="151" y="1204"/>
                    <a:pt x="677" y="2382"/>
                    <a:pt x="1604" y="3184"/>
                  </a:cubicBezTo>
                  <a:cubicBezTo>
                    <a:pt x="1930" y="5414"/>
                    <a:pt x="2231" y="7670"/>
                    <a:pt x="2532" y="9926"/>
                  </a:cubicBezTo>
                  <a:cubicBezTo>
                    <a:pt x="2582" y="10201"/>
                    <a:pt x="2607" y="10477"/>
                    <a:pt x="2657" y="10753"/>
                  </a:cubicBezTo>
                  <a:lnTo>
                    <a:pt x="2005" y="10853"/>
                  </a:lnTo>
                  <a:cubicBezTo>
                    <a:pt x="2206" y="10928"/>
                    <a:pt x="2431" y="10978"/>
                    <a:pt x="2632" y="11028"/>
                  </a:cubicBezTo>
                  <a:cubicBezTo>
                    <a:pt x="2657" y="11028"/>
                    <a:pt x="2682" y="11028"/>
                    <a:pt x="2732" y="11003"/>
                  </a:cubicBezTo>
                  <a:lnTo>
                    <a:pt x="2832" y="11003"/>
                  </a:lnTo>
                  <a:cubicBezTo>
                    <a:pt x="2908" y="10978"/>
                    <a:pt x="2933" y="10903"/>
                    <a:pt x="2933" y="10828"/>
                  </a:cubicBezTo>
                  <a:cubicBezTo>
                    <a:pt x="2632" y="8572"/>
                    <a:pt x="2306" y="6292"/>
                    <a:pt x="2005" y="4036"/>
                  </a:cubicBezTo>
                  <a:cubicBezTo>
                    <a:pt x="1955" y="3735"/>
                    <a:pt x="1930" y="3434"/>
                    <a:pt x="1880" y="3109"/>
                  </a:cubicBezTo>
                  <a:cubicBezTo>
                    <a:pt x="1880" y="3084"/>
                    <a:pt x="1880" y="3058"/>
                    <a:pt x="1855" y="3033"/>
                  </a:cubicBezTo>
                  <a:cubicBezTo>
                    <a:pt x="1855" y="3008"/>
                    <a:pt x="1830" y="2983"/>
                    <a:pt x="1805" y="2983"/>
                  </a:cubicBezTo>
                  <a:cubicBezTo>
                    <a:pt x="1780" y="2958"/>
                    <a:pt x="1755" y="2933"/>
                    <a:pt x="1755" y="2933"/>
                  </a:cubicBezTo>
                  <a:cubicBezTo>
                    <a:pt x="1679" y="2858"/>
                    <a:pt x="1604" y="2808"/>
                    <a:pt x="1554" y="2733"/>
                  </a:cubicBezTo>
                  <a:cubicBezTo>
                    <a:pt x="877" y="2056"/>
                    <a:pt x="476" y="1179"/>
                    <a:pt x="301" y="251"/>
                  </a:cubicBezTo>
                  <a:cubicBezTo>
                    <a:pt x="201" y="176"/>
                    <a:pt x="101" y="76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706652" y="3768322"/>
              <a:ext cx="56759" cy="284548"/>
            </a:xfrm>
            <a:custGeom>
              <a:avLst/>
              <a:gdLst/>
              <a:ahLst/>
              <a:cxnLst/>
              <a:rect l="l" t="t" r="r" b="b"/>
              <a:pathLst>
                <a:path w="1955" h="9801" extrusionOk="0">
                  <a:moveTo>
                    <a:pt x="276" y="1"/>
                  </a:moveTo>
                  <a:cubicBezTo>
                    <a:pt x="175" y="1"/>
                    <a:pt x="75" y="26"/>
                    <a:pt x="0" y="26"/>
                  </a:cubicBezTo>
                  <a:cubicBezTo>
                    <a:pt x="50" y="402"/>
                    <a:pt x="125" y="778"/>
                    <a:pt x="201" y="1154"/>
                  </a:cubicBezTo>
                  <a:cubicBezTo>
                    <a:pt x="426" y="2457"/>
                    <a:pt x="627" y="3735"/>
                    <a:pt x="852" y="5013"/>
                  </a:cubicBezTo>
                  <a:cubicBezTo>
                    <a:pt x="1078" y="6241"/>
                    <a:pt x="1278" y="7470"/>
                    <a:pt x="1479" y="8698"/>
                  </a:cubicBezTo>
                  <a:cubicBezTo>
                    <a:pt x="1554" y="8998"/>
                    <a:pt x="1579" y="9349"/>
                    <a:pt x="1654" y="9675"/>
                  </a:cubicBezTo>
                  <a:cubicBezTo>
                    <a:pt x="1754" y="9725"/>
                    <a:pt x="1855" y="9750"/>
                    <a:pt x="1955" y="9800"/>
                  </a:cubicBezTo>
                  <a:cubicBezTo>
                    <a:pt x="1880" y="9449"/>
                    <a:pt x="1830" y="9074"/>
                    <a:pt x="1780" y="8723"/>
                  </a:cubicBezTo>
                  <a:cubicBezTo>
                    <a:pt x="1353" y="6292"/>
                    <a:pt x="927" y="3860"/>
                    <a:pt x="526" y="1454"/>
                  </a:cubicBezTo>
                  <a:cubicBezTo>
                    <a:pt x="426" y="953"/>
                    <a:pt x="351" y="477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958630" y="2997799"/>
              <a:ext cx="45871" cy="85849"/>
            </a:xfrm>
            <a:custGeom>
              <a:avLst/>
              <a:gdLst/>
              <a:ahLst/>
              <a:cxnLst/>
              <a:rect l="l" t="t" r="r" b="b"/>
              <a:pathLst>
                <a:path w="1580" h="2957" extrusionOk="0">
                  <a:moveTo>
                    <a:pt x="390" y="1"/>
                  </a:moveTo>
                  <a:cubicBezTo>
                    <a:pt x="353" y="1"/>
                    <a:pt x="315" y="8"/>
                    <a:pt x="276" y="24"/>
                  </a:cubicBezTo>
                  <a:cubicBezTo>
                    <a:pt x="101" y="75"/>
                    <a:pt x="76" y="225"/>
                    <a:pt x="51" y="375"/>
                  </a:cubicBezTo>
                  <a:cubicBezTo>
                    <a:pt x="1" y="801"/>
                    <a:pt x="101" y="1252"/>
                    <a:pt x="176" y="1653"/>
                  </a:cubicBezTo>
                  <a:cubicBezTo>
                    <a:pt x="251" y="1929"/>
                    <a:pt x="301" y="2180"/>
                    <a:pt x="376" y="2430"/>
                  </a:cubicBezTo>
                  <a:cubicBezTo>
                    <a:pt x="477" y="2606"/>
                    <a:pt x="602" y="2781"/>
                    <a:pt x="702" y="2957"/>
                  </a:cubicBezTo>
                  <a:cubicBezTo>
                    <a:pt x="853" y="2932"/>
                    <a:pt x="1028" y="2907"/>
                    <a:pt x="1178" y="2907"/>
                  </a:cubicBezTo>
                  <a:lnTo>
                    <a:pt x="1579" y="2907"/>
                  </a:lnTo>
                  <a:cubicBezTo>
                    <a:pt x="1529" y="2606"/>
                    <a:pt x="1479" y="2280"/>
                    <a:pt x="1404" y="1954"/>
                  </a:cubicBezTo>
                  <a:cubicBezTo>
                    <a:pt x="1304" y="1453"/>
                    <a:pt x="1178" y="977"/>
                    <a:pt x="928" y="526"/>
                  </a:cubicBezTo>
                  <a:cubicBezTo>
                    <a:pt x="819" y="329"/>
                    <a:pt x="634" y="1"/>
                    <a:pt x="3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922978" y="3111287"/>
              <a:ext cx="81523" cy="32749"/>
            </a:xfrm>
            <a:custGeom>
              <a:avLst/>
              <a:gdLst/>
              <a:ahLst/>
              <a:cxnLst/>
              <a:rect l="l" t="t" r="r" b="b"/>
              <a:pathLst>
                <a:path w="2808" h="1128" extrusionOk="0">
                  <a:moveTo>
                    <a:pt x="953" y="0"/>
                  </a:moveTo>
                  <a:cubicBezTo>
                    <a:pt x="903" y="25"/>
                    <a:pt x="878" y="25"/>
                    <a:pt x="853" y="25"/>
                  </a:cubicBezTo>
                  <a:cubicBezTo>
                    <a:pt x="677" y="50"/>
                    <a:pt x="502" y="100"/>
                    <a:pt x="351" y="176"/>
                  </a:cubicBezTo>
                  <a:cubicBezTo>
                    <a:pt x="276" y="226"/>
                    <a:pt x="226" y="251"/>
                    <a:pt x="151" y="326"/>
                  </a:cubicBezTo>
                  <a:cubicBezTo>
                    <a:pt x="101" y="376"/>
                    <a:pt x="76" y="426"/>
                    <a:pt x="51" y="501"/>
                  </a:cubicBezTo>
                  <a:cubicBezTo>
                    <a:pt x="25" y="602"/>
                    <a:pt x="0" y="727"/>
                    <a:pt x="25" y="827"/>
                  </a:cubicBezTo>
                  <a:cubicBezTo>
                    <a:pt x="25" y="902"/>
                    <a:pt x="51" y="978"/>
                    <a:pt x="101" y="1053"/>
                  </a:cubicBezTo>
                  <a:cubicBezTo>
                    <a:pt x="101" y="1053"/>
                    <a:pt x="126" y="1078"/>
                    <a:pt x="126" y="1078"/>
                  </a:cubicBezTo>
                  <a:cubicBezTo>
                    <a:pt x="126" y="1103"/>
                    <a:pt x="151" y="1103"/>
                    <a:pt x="151" y="1103"/>
                  </a:cubicBezTo>
                  <a:cubicBezTo>
                    <a:pt x="151" y="1128"/>
                    <a:pt x="151" y="1128"/>
                    <a:pt x="151" y="1128"/>
                  </a:cubicBezTo>
                  <a:cubicBezTo>
                    <a:pt x="505" y="755"/>
                    <a:pt x="1094" y="508"/>
                    <a:pt x="1630" y="508"/>
                  </a:cubicBezTo>
                  <a:cubicBezTo>
                    <a:pt x="1816" y="508"/>
                    <a:pt x="1995" y="537"/>
                    <a:pt x="2156" y="602"/>
                  </a:cubicBezTo>
                  <a:cubicBezTo>
                    <a:pt x="2331" y="677"/>
                    <a:pt x="2507" y="802"/>
                    <a:pt x="2632" y="978"/>
                  </a:cubicBezTo>
                  <a:cubicBezTo>
                    <a:pt x="2632" y="978"/>
                    <a:pt x="2657" y="952"/>
                    <a:pt x="2657" y="952"/>
                  </a:cubicBezTo>
                  <a:cubicBezTo>
                    <a:pt x="2682" y="952"/>
                    <a:pt x="2682" y="952"/>
                    <a:pt x="2682" y="927"/>
                  </a:cubicBezTo>
                  <a:cubicBezTo>
                    <a:pt x="2707" y="927"/>
                    <a:pt x="2732" y="902"/>
                    <a:pt x="2732" y="877"/>
                  </a:cubicBezTo>
                  <a:lnTo>
                    <a:pt x="2757" y="877"/>
                  </a:lnTo>
                  <a:cubicBezTo>
                    <a:pt x="2757" y="852"/>
                    <a:pt x="2757" y="852"/>
                    <a:pt x="2782" y="852"/>
                  </a:cubicBezTo>
                  <a:cubicBezTo>
                    <a:pt x="2782" y="827"/>
                    <a:pt x="2782" y="827"/>
                    <a:pt x="2782" y="802"/>
                  </a:cubicBezTo>
                  <a:cubicBezTo>
                    <a:pt x="2782" y="802"/>
                    <a:pt x="2807" y="777"/>
                    <a:pt x="2807" y="777"/>
                  </a:cubicBezTo>
                  <a:cubicBezTo>
                    <a:pt x="2807" y="752"/>
                    <a:pt x="2807" y="752"/>
                    <a:pt x="2807" y="727"/>
                  </a:cubicBezTo>
                  <a:cubicBezTo>
                    <a:pt x="2807" y="727"/>
                    <a:pt x="2807" y="727"/>
                    <a:pt x="2807" y="702"/>
                  </a:cubicBezTo>
                  <a:cubicBezTo>
                    <a:pt x="2782" y="702"/>
                    <a:pt x="2782" y="702"/>
                    <a:pt x="2782" y="677"/>
                  </a:cubicBezTo>
                  <a:cubicBezTo>
                    <a:pt x="2782" y="677"/>
                    <a:pt x="2782" y="652"/>
                    <a:pt x="2782" y="652"/>
                  </a:cubicBezTo>
                  <a:cubicBezTo>
                    <a:pt x="2757" y="652"/>
                    <a:pt x="2757" y="627"/>
                    <a:pt x="2757" y="627"/>
                  </a:cubicBezTo>
                  <a:cubicBezTo>
                    <a:pt x="2757" y="609"/>
                    <a:pt x="2745" y="591"/>
                    <a:pt x="2737" y="591"/>
                  </a:cubicBezTo>
                  <a:cubicBezTo>
                    <a:pt x="2734" y="591"/>
                    <a:pt x="2732" y="594"/>
                    <a:pt x="2732" y="602"/>
                  </a:cubicBezTo>
                  <a:cubicBezTo>
                    <a:pt x="2732" y="577"/>
                    <a:pt x="2707" y="577"/>
                    <a:pt x="2707" y="551"/>
                  </a:cubicBezTo>
                  <a:cubicBezTo>
                    <a:pt x="2682" y="551"/>
                    <a:pt x="2682" y="526"/>
                    <a:pt x="2657" y="526"/>
                  </a:cubicBezTo>
                  <a:cubicBezTo>
                    <a:pt x="2381" y="501"/>
                    <a:pt x="2081" y="451"/>
                    <a:pt x="1830" y="376"/>
                  </a:cubicBezTo>
                  <a:cubicBezTo>
                    <a:pt x="1604" y="301"/>
                    <a:pt x="1329" y="226"/>
                    <a:pt x="1178" y="25"/>
                  </a:cubicBezTo>
                  <a:cubicBezTo>
                    <a:pt x="1153" y="25"/>
                    <a:pt x="1153" y="0"/>
                    <a:pt x="1178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919436" y="3089426"/>
              <a:ext cx="155643" cy="163772"/>
            </a:xfrm>
            <a:custGeom>
              <a:avLst/>
              <a:gdLst/>
              <a:ahLst/>
              <a:cxnLst/>
              <a:rect l="l" t="t" r="r" b="b"/>
              <a:pathLst>
                <a:path w="5361" h="5641" extrusionOk="0">
                  <a:moveTo>
                    <a:pt x="2671" y="0"/>
                  </a:moveTo>
                  <a:cubicBezTo>
                    <a:pt x="2462" y="0"/>
                    <a:pt x="2246" y="28"/>
                    <a:pt x="2052" y="76"/>
                  </a:cubicBezTo>
                  <a:cubicBezTo>
                    <a:pt x="2027" y="76"/>
                    <a:pt x="2002" y="101"/>
                    <a:pt x="1977" y="101"/>
                  </a:cubicBezTo>
                  <a:cubicBezTo>
                    <a:pt x="1877" y="127"/>
                    <a:pt x="1752" y="177"/>
                    <a:pt x="1651" y="227"/>
                  </a:cubicBezTo>
                  <a:cubicBezTo>
                    <a:pt x="975" y="628"/>
                    <a:pt x="2228" y="929"/>
                    <a:pt x="2503" y="954"/>
                  </a:cubicBezTo>
                  <a:cubicBezTo>
                    <a:pt x="2879" y="1004"/>
                    <a:pt x="3255" y="1054"/>
                    <a:pt x="3631" y="1054"/>
                  </a:cubicBezTo>
                  <a:cubicBezTo>
                    <a:pt x="3782" y="1054"/>
                    <a:pt x="3782" y="1330"/>
                    <a:pt x="3631" y="1330"/>
                  </a:cubicBezTo>
                  <a:cubicBezTo>
                    <a:pt x="3456" y="1304"/>
                    <a:pt x="3305" y="1304"/>
                    <a:pt x="3155" y="1304"/>
                  </a:cubicBezTo>
                  <a:cubicBezTo>
                    <a:pt x="3155" y="1330"/>
                    <a:pt x="3180" y="1380"/>
                    <a:pt x="3180" y="1405"/>
                  </a:cubicBezTo>
                  <a:cubicBezTo>
                    <a:pt x="3205" y="1555"/>
                    <a:pt x="3180" y="1680"/>
                    <a:pt x="3105" y="1781"/>
                  </a:cubicBezTo>
                  <a:cubicBezTo>
                    <a:pt x="3055" y="1831"/>
                    <a:pt x="2980" y="1906"/>
                    <a:pt x="2904" y="1956"/>
                  </a:cubicBezTo>
                  <a:cubicBezTo>
                    <a:pt x="2955" y="2107"/>
                    <a:pt x="2980" y="2282"/>
                    <a:pt x="2929" y="2457"/>
                  </a:cubicBezTo>
                  <a:cubicBezTo>
                    <a:pt x="2854" y="2708"/>
                    <a:pt x="2554" y="2883"/>
                    <a:pt x="2303" y="2959"/>
                  </a:cubicBezTo>
                  <a:cubicBezTo>
                    <a:pt x="2152" y="3028"/>
                    <a:pt x="1990" y="3066"/>
                    <a:pt x="1829" y="3066"/>
                  </a:cubicBezTo>
                  <a:cubicBezTo>
                    <a:pt x="1644" y="3066"/>
                    <a:pt x="1462" y="3016"/>
                    <a:pt x="1300" y="2909"/>
                  </a:cubicBezTo>
                  <a:cubicBezTo>
                    <a:pt x="1174" y="2846"/>
                    <a:pt x="1242" y="2660"/>
                    <a:pt x="1355" y="2660"/>
                  </a:cubicBezTo>
                  <a:cubicBezTo>
                    <a:pt x="1377" y="2660"/>
                    <a:pt x="1401" y="2667"/>
                    <a:pt x="1426" y="2683"/>
                  </a:cubicBezTo>
                  <a:cubicBezTo>
                    <a:pt x="1552" y="2764"/>
                    <a:pt x="1684" y="2797"/>
                    <a:pt x="1816" y="2797"/>
                  </a:cubicBezTo>
                  <a:cubicBezTo>
                    <a:pt x="1972" y="2797"/>
                    <a:pt x="2129" y="2751"/>
                    <a:pt x="2278" y="2683"/>
                  </a:cubicBezTo>
                  <a:cubicBezTo>
                    <a:pt x="2453" y="2608"/>
                    <a:pt x="2654" y="2482"/>
                    <a:pt x="2679" y="2307"/>
                  </a:cubicBezTo>
                  <a:cubicBezTo>
                    <a:pt x="2704" y="2182"/>
                    <a:pt x="2679" y="2081"/>
                    <a:pt x="2604" y="1981"/>
                  </a:cubicBezTo>
                  <a:cubicBezTo>
                    <a:pt x="2604" y="1981"/>
                    <a:pt x="2579" y="1956"/>
                    <a:pt x="2579" y="1931"/>
                  </a:cubicBezTo>
                  <a:cubicBezTo>
                    <a:pt x="2453" y="1756"/>
                    <a:pt x="2253" y="1630"/>
                    <a:pt x="2102" y="1580"/>
                  </a:cubicBezTo>
                  <a:cubicBezTo>
                    <a:pt x="1995" y="1548"/>
                    <a:pt x="1875" y="1533"/>
                    <a:pt x="1749" y="1533"/>
                  </a:cubicBezTo>
                  <a:cubicBezTo>
                    <a:pt x="987" y="1533"/>
                    <a:pt x="0" y="2092"/>
                    <a:pt x="323" y="2909"/>
                  </a:cubicBezTo>
                  <a:cubicBezTo>
                    <a:pt x="473" y="3310"/>
                    <a:pt x="799" y="3535"/>
                    <a:pt x="1200" y="3660"/>
                  </a:cubicBezTo>
                  <a:cubicBezTo>
                    <a:pt x="1426" y="3736"/>
                    <a:pt x="1701" y="3761"/>
                    <a:pt x="1902" y="3836"/>
                  </a:cubicBezTo>
                  <a:cubicBezTo>
                    <a:pt x="2052" y="3886"/>
                    <a:pt x="2102" y="4061"/>
                    <a:pt x="2153" y="4187"/>
                  </a:cubicBezTo>
                  <a:cubicBezTo>
                    <a:pt x="2303" y="4462"/>
                    <a:pt x="2478" y="4738"/>
                    <a:pt x="2629" y="5014"/>
                  </a:cubicBezTo>
                  <a:cubicBezTo>
                    <a:pt x="2729" y="5214"/>
                    <a:pt x="2854" y="5415"/>
                    <a:pt x="2980" y="5640"/>
                  </a:cubicBezTo>
                  <a:lnTo>
                    <a:pt x="5361" y="4137"/>
                  </a:lnTo>
                  <a:cubicBezTo>
                    <a:pt x="5035" y="3535"/>
                    <a:pt x="4784" y="2909"/>
                    <a:pt x="4634" y="2232"/>
                  </a:cubicBezTo>
                  <a:cubicBezTo>
                    <a:pt x="4483" y="1530"/>
                    <a:pt x="4433" y="753"/>
                    <a:pt x="3757" y="302"/>
                  </a:cubicBezTo>
                  <a:cubicBezTo>
                    <a:pt x="3581" y="177"/>
                    <a:pt x="3330" y="101"/>
                    <a:pt x="3080" y="51"/>
                  </a:cubicBezTo>
                  <a:cubicBezTo>
                    <a:pt x="3055" y="51"/>
                    <a:pt x="3030" y="51"/>
                    <a:pt x="3005" y="26"/>
                  </a:cubicBezTo>
                  <a:cubicBezTo>
                    <a:pt x="2898" y="9"/>
                    <a:pt x="2785" y="0"/>
                    <a:pt x="2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1003746" y="313091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906981" y="3014232"/>
              <a:ext cx="64046" cy="90523"/>
            </a:xfrm>
            <a:custGeom>
              <a:avLst/>
              <a:gdLst/>
              <a:ahLst/>
              <a:cxnLst/>
              <a:rect l="l" t="t" r="r" b="b"/>
              <a:pathLst>
                <a:path w="2206" h="3118" extrusionOk="0">
                  <a:moveTo>
                    <a:pt x="454" y="1"/>
                  </a:moveTo>
                  <a:cubicBezTo>
                    <a:pt x="437" y="1"/>
                    <a:pt x="419" y="4"/>
                    <a:pt x="401" y="10"/>
                  </a:cubicBezTo>
                  <a:cubicBezTo>
                    <a:pt x="125" y="60"/>
                    <a:pt x="0" y="361"/>
                    <a:pt x="25" y="611"/>
                  </a:cubicBezTo>
                  <a:cubicBezTo>
                    <a:pt x="50" y="862"/>
                    <a:pt x="201" y="1138"/>
                    <a:pt x="301" y="1363"/>
                  </a:cubicBezTo>
                  <a:cubicBezTo>
                    <a:pt x="426" y="1664"/>
                    <a:pt x="576" y="1940"/>
                    <a:pt x="727" y="2190"/>
                  </a:cubicBezTo>
                  <a:cubicBezTo>
                    <a:pt x="902" y="2516"/>
                    <a:pt x="1078" y="2817"/>
                    <a:pt x="1253" y="3118"/>
                  </a:cubicBezTo>
                  <a:cubicBezTo>
                    <a:pt x="1303" y="3118"/>
                    <a:pt x="1379" y="3092"/>
                    <a:pt x="1429" y="3092"/>
                  </a:cubicBezTo>
                  <a:cubicBezTo>
                    <a:pt x="1504" y="3092"/>
                    <a:pt x="1554" y="3067"/>
                    <a:pt x="1629" y="3067"/>
                  </a:cubicBezTo>
                  <a:cubicBezTo>
                    <a:pt x="1629" y="2917"/>
                    <a:pt x="1704" y="2792"/>
                    <a:pt x="1830" y="2666"/>
                  </a:cubicBezTo>
                  <a:cubicBezTo>
                    <a:pt x="1930" y="2591"/>
                    <a:pt x="2080" y="2516"/>
                    <a:pt x="2206" y="2466"/>
                  </a:cubicBezTo>
                  <a:cubicBezTo>
                    <a:pt x="2030" y="2165"/>
                    <a:pt x="1880" y="1889"/>
                    <a:pt x="1704" y="1614"/>
                  </a:cubicBezTo>
                  <a:cubicBezTo>
                    <a:pt x="1404" y="1138"/>
                    <a:pt x="1103" y="661"/>
                    <a:pt x="752" y="260"/>
                  </a:cubicBezTo>
                  <a:cubicBezTo>
                    <a:pt x="686" y="150"/>
                    <a:pt x="581" y="1"/>
                    <a:pt x="4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1008827" y="3083619"/>
              <a:ext cx="72814" cy="125914"/>
            </a:xfrm>
            <a:custGeom>
              <a:avLst/>
              <a:gdLst/>
              <a:ahLst/>
              <a:cxnLst/>
              <a:rect l="l" t="t" r="r" b="b"/>
              <a:pathLst>
                <a:path w="2508" h="4337" extrusionOk="0">
                  <a:moveTo>
                    <a:pt x="126" y="1"/>
                  </a:moveTo>
                  <a:cubicBezTo>
                    <a:pt x="126" y="26"/>
                    <a:pt x="151" y="51"/>
                    <a:pt x="151" y="76"/>
                  </a:cubicBezTo>
                  <a:cubicBezTo>
                    <a:pt x="151" y="176"/>
                    <a:pt x="76" y="251"/>
                    <a:pt x="1" y="251"/>
                  </a:cubicBezTo>
                  <a:cubicBezTo>
                    <a:pt x="251" y="301"/>
                    <a:pt x="502" y="377"/>
                    <a:pt x="678" y="502"/>
                  </a:cubicBezTo>
                  <a:cubicBezTo>
                    <a:pt x="1354" y="953"/>
                    <a:pt x="1404" y="1705"/>
                    <a:pt x="1555" y="2432"/>
                  </a:cubicBezTo>
                  <a:cubicBezTo>
                    <a:pt x="1705" y="3109"/>
                    <a:pt x="1956" y="3735"/>
                    <a:pt x="2282" y="4337"/>
                  </a:cubicBezTo>
                  <a:lnTo>
                    <a:pt x="2507" y="4186"/>
                  </a:lnTo>
                  <a:cubicBezTo>
                    <a:pt x="2181" y="3510"/>
                    <a:pt x="1906" y="2833"/>
                    <a:pt x="1755" y="2106"/>
                  </a:cubicBezTo>
                  <a:cubicBezTo>
                    <a:pt x="1680" y="1680"/>
                    <a:pt x="1630" y="1254"/>
                    <a:pt x="1404" y="878"/>
                  </a:cubicBezTo>
                  <a:cubicBezTo>
                    <a:pt x="1204" y="552"/>
                    <a:pt x="903" y="301"/>
                    <a:pt x="577" y="151"/>
                  </a:cubicBezTo>
                  <a:cubicBezTo>
                    <a:pt x="427" y="76"/>
                    <a:pt x="277" y="26"/>
                    <a:pt x="1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947713" y="3085797"/>
              <a:ext cx="81523" cy="42242"/>
            </a:xfrm>
            <a:custGeom>
              <a:avLst/>
              <a:gdLst/>
              <a:ahLst/>
              <a:cxnLst/>
              <a:rect l="l" t="t" r="r" b="b"/>
              <a:pathLst>
                <a:path w="2808" h="1455" extrusionOk="0">
                  <a:moveTo>
                    <a:pt x="326" y="878"/>
                  </a:moveTo>
                  <a:cubicBezTo>
                    <a:pt x="334" y="883"/>
                    <a:pt x="341" y="887"/>
                    <a:pt x="349" y="891"/>
                  </a:cubicBezTo>
                  <a:lnTo>
                    <a:pt x="349" y="891"/>
                  </a:lnTo>
                  <a:cubicBezTo>
                    <a:pt x="344" y="888"/>
                    <a:pt x="337" y="883"/>
                    <a:pt x="326" y="878"/>
                  </a:cubicBezTo>
                  <a:close/>
                  <a:moveTo>
                    <a:pt x="803" y="1"/>
                  </a:moveTo>
                  <a:cubicBezTo>
                    <a:pt x="677" y="51"/>
                    <a:pt x="527" y="126"/>
                    <a:pt x="427" y="201"/>
                  </a:cubicBezTo>
                  <a:cubicBezTo>
                    <a:pt x="301" y="327"/>
                    <a:pt x="226" y="452"/>
                    <a:pt x="226" y="602"/>
                  </a:cubicBezTo>
                  <a:cubicBezTo>
                    <a:pt x="301" y="602"/>
                    <a:pt x="402" y="627"/>
                    <a:pt x="477" y="653"/>
                  </a:cubicBezTo>
                  <a:cubicBezTo>
                    <a:pt x="527" y="678"/>
                    <a:pt x="552" y="778"/>
                    <a:pt x="527" y="853"/>
                  </a:cubicBezTo>
                  <a:cubicBezTo>
                    <a:pt x="496" y="884"/>
                    <a:pt x="455" y="905"/>
                    <a:pt x="411" y="905"/>
                  </a:cubicBezTo>
                  <a:cubicBezTo>
                    <a:pt x="391" y="905"/>
                    <a:pt x="370" y="901"/>
                    <a:pt x="349" y="891"/>
                  </a:cubicBezTo>
                  <a:lnTo>
                    <a:pt x="349" y="891"/>
                  </a:lnTo>
                  <a:cubicBezTo>
                    <a:pt x="366" y="903"/>
                    <a:pt x="346" y="903"/>
                    <a:pt x="326" y="903"/>
                  </a:cubicBezTo>
                  <a:cubicBezTo>
                    <a:pt x="477" y="1104"/>
                    <a:pt x="752" y="1179"/>
                    <a:pt x="978" y="1254"/>
                  </a:cubicBezTo>
                  <a:cubicBezTo>
                    <a:pt x="1229" y="1329"/>
                    <a:pt x="1529" y="1379"/>
                    <a:pt x="1805" y="1404"/>
                  </a:cubicBezTo>
                  <a:cubicBezTo>
                    <a:pt x="1805" y="1404"/>
                    <a:pt x="1805" y="1379"/>
                    <a:pt x="1780" y="1379"/>
                  </a:cubicBezTo>
                  <a:cubicBezTo>
                    <a:pt x="1705" y="1379"/>
                    <a:pt x="1680" y="1279"/>
                    <a:pt x="1680" y="1229"/>
                  </a:cubicBezTo>
                  <a:cubicBezTo>
                    <a:pt x="1700" y="1167"/>
                    <a:pt x="1755" y="1122"/>
                    <a:pt x="1816" y="1122"/>
                  </a:cubicBezTo>
                  <a:cubicBezTo>
                    <a:pt x="1829" y="1122"/>
                    <a:pt x="1842" y="1124"/>
                    <a:pt x="1855" y="1129"/>
                  </a:cubicBezTo>
                  <a:cubicBezTo>
                    <a:pt x="1930" y="1129"/>
                    <a:pt x="2006" y="1204"/>
                    <a:pt x="2056" y="1279"/>
                  </a:cubicBezTo>
                  <a:cubicBezTo>
                    <a:pt x="2106" y="1304"/>
                    <a:pt x="2131" y="1379"/>
                    <a:pt x="2181" y="1429"/>
                  </a:cubicBezTo>
                  <a:cubicBezTo>
                    <a:pt x="2331" y="1429"/>
                    <a:pt x="2482" y="1429"/>
                    <a:pt x="2657" y="1455"/>
                  </a:cubicBezTo>
                  <a:cubicBezTo>
                    <a:pt x="2808" y="1455"/>
                    <a:pt x="2808" y="1179"/>
                    <a:pt x="2657" y="1179"/>
                  </a:cubicBezTo>
                  <a:cubicBezTo>
                    <a:pt x="2281" y="1179"/>
                    <a:pt x="1905" y="1129"/>
                    <a:pt x="1529" y="1079"/>
                  </a:cubicBezTo>
                  <a:cubicBezTo>
                    <a:pt x="1254" y="1054"/>
                    <a:pt x="1" y="753"/>
                    <a:pt x="677" y="352"/>
                  </a:cubicBezTo>
                  <a:cubicBezTo>
                    <a:pt x="778" y="302"/>
                    <a:pt x="903" y="252"/>
                    <a:pt x="1003" y="226"/>
                  </a:cubicBezTo>
                  <a:cubicBezTo>
                    <a:pt x="978" y="226"/>
                    <a:pt x="928" y="201"/>
                    <a:pt x="903" y="151"/>
                  </a:cubicBezTo>
                  <a:cubicBezTo>
                    <a:pt x="878" y="101"/>
                    <a:pt x="828" y="51"/>
                    <a:pt x="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997911" y="3140378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6" y="1"/>
                    <a:pt x="26" y="1"/>
                  </a:cubicBezTo>
                  <a:cubicBezTo>
                    <a:pt x="26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957178" y="3111287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979010" y="3082168"/>
              <a:ext cx="27668" cy="9494"/>
            </a:xfrm>
            <a:custGeom>
              <a:avLst/>
              <a:gdLst/>
              <a:ahLst/>
              <a:cxnLst/>
              <a:rect l="l" t="t" r="r" b="b"/>
              <a:pathLst>
                <a:path w="953" h="327" extrusionOk="0">
                  <a:moveTo>
                    <a:pt x="943" y="275"/>
                  </a:moveTo>
                  <a:cubicBezTo>
                    <a:pt x="946" y="276"/>
                    <a:pt x="949" y="276"/>
                    <a:pt x="953" y="276"/>
                  </a:cubicBezTo>
                  <a:cubicBezTo>
                    <a:pt x="950" y="276"/>
                    <a:pt x="946" y="275"/>
                    <a:pt x="943" y="275"/>
                  </a:cubicBezTo>
                  <a:close/>
                  <a:moveTo>
                    <a:pt x="476" y="1"/>
                  </a:moveTo>
                  <a:cubicBezTo>
                    <a:pt x="326" y="1"/>
                    <a:pt x="151" y="26"/>
                    <a:pt x="0" y="51"/>
                  </a:cubicBezTo>
                  <a:cubicBezTo>
                    <a:pt x="25" y="76"/>
                    <a:pt x="50" y="101"/>
                    <a:pt x="50" y="151"/>
                  </a:cubicBezTo>
                  <a:cubicBezTo>
                    <a:pt x="101" y="226"/>
                    <a:pt x="75" y="276"/>
                    <a:pt x="0" y="326"/>
                  </a:cubicBezTo>
                  <a:cubicBezTo>
                    <a:pt x="194" y="278"/>
                    <a:pt x="410" y="250"/>
                    <a:pt x="619" y="250"/>
                  </a:cubicBezTo>
                  <a:cubicBezTo>
                    <a:pt x="730" y="250"/>
                    <a:pt x="840" y="258"/>
                    <a:pt x="943" y="275"/>
                  </a:cubicBezTo>
                  <a:lnTo>
                    <a:pt x="943" y="275"/>
                  </a:lnTo>
                  <a:cubicBezTo>
                    <a:pt x="927" y="269"/>
                    <a:pt x="924" y="244"/>
                    <a:pt x="903" y="201"/>
                  </a:cubicBezTo>
                  <a:cubicBezTo>
                    <a:pt x="903" y="126"/>
                    <a:pt x="903" y="76"/>
                    <a:pt x="8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953520" y="3146213"/>
              <a:ext cx="52433" cy="32342"/>
            </a:xfrm>
            <a:custGeom>
              <a:avLst/>
              <a:gdLst/>
              <a:ahLst/>
              <a:cxnLst/>
              <a:rect l="l" t="t" r="r" b="b"/>
              <a:pathLst>
                <a:path w="1806" h="1114" extrusionOk="0">
                  <a:moveTo>
                    <a:pt x="1730" y="0"/>
                  </a:moveTo>
                  <a:cubicBezTo>
                    <a:pt x="1675" y="37"/>
                    <a:pt x="1620" y="60"/>
                    <a:pt x="1555" y="60"/>
                  </a:cubicBezTo>
                  <a:cubicBezTo>
                    <a:pt x="1532" y="60"/>
                    <a:pt x="1507" y="57"/>
                    <a:pt x="1480" y="50"/>
                  </a:cubicBezTo>
                  <a:cubicBezTo>
                    <a:pt x="1455" y="50"/>
                    <a:pt x="1455" y="50"/>
                    <a:pt x="1430" y="25"/>
                  </a:cubicBezTo>
                  <a:lnTo>
                    <a:pt x="1430" y="25"/>
                  </a:lnTo>
                  <a:cubicBezTo>
                    <a:pt x="1505" y="125"/>
                    <a:pt x="1530" y="226"/>
                    <a:pt x="1505" y="351"/>
                  </a:cubicBezTo>
                  <a:cubicBezTo>
                    <a:pt x="1480" y="526"/>
                    <a:pt x="1279" y="652"/>
                    <a:pt x="1104" y="727"/>
                  </a:cubicBezTo>
                  <a:cubicBezTo>
                    <a:pt x="955" y="795"/>
                    <a:pt x="798" y="841"/>
                    <a:pt x="642" y="841"/>
                  </a:cubicBezTo>
                  <a:cubicBezTo>
                    <a:pt x="510" y="841"/>
                    <a:pt x="378" y="808"/>
                    <a:pt x="252" y="727"/>
                  </a:cubicBezTo>
                  <a:cubicBezTo>
                    <a:pt x="227" y="711"/>
                    <a:pt x="203" y="704"/>
                    <a:pt x="181" y="704"/>
                  </a:cubicBezTo>
                  <a:cubicBezTo>
                    <a:pt x="68" y="704"/>
                    <a:pt x="0" y="890"/>
                    <a:pt x="126" y="953"/>
                  </a:cubicBezTo>
                  <a:cubicBezTo>
                    <a:pt x="294" y="1064"/>
                    <a:pt x="486" y="1114"/>
                    <a:pt x="679" y="1114"/>
                  </a:cubicBezTo>
                  <a:cubicBezTo>
                    <a:pt x="831" y="1114"/>
                    <a:pt x="985" y="1083"/>
                    <a:pt x="1129" y="1028"/>
                  </a:cubicBezTo>
                  <a:cubicBezTo>
                    <a:pt x="1380" y="927"/>
                    <a:pt x="1680" y="752"/>
                    <a:pt x="1755" y="501"/>
                  </a:cubicBezTo>
                  <a:cubicBezTo>
                    <a:pt x="1806" y="326"/>
                    <a:pt x="1781" y="151"/>
                    <a:pt x="1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915691" y="3126007"/>
              <a:ext cx="90262" cy="131546"/>
            </a:xfrm>
            <a:custGeom>
              <a:avLst/>
              <a:gdLst/>
              <a:ahLst/>
              <a:cxnLst/>
              <a:rect l="l" t="t" r="r" b="b"/>
              <a:pathLst>
                <a:path w="3109" h="4531" extrusionOk="0">
                  <a:moveTo>
                    <a:pt x="2697" y="657"/>
                  </a:moveTo>
                  <a:cubicBezTo>
                    <a:pt x="2700" y="662"/>
                    <a:pt x="2703" y="667"/>
                    <a:pt x="2708" y="671"/>
                  </a:cubicBezTo>
                  <a:cubicBezTo>
                    <a:pt x="2704" y="666"/>
                    <a:pt x="2701" y="661"/>
                    <a:pt x="2697" y="657"/>
                  </a:cubicBezTo>
                  <a:close/>
                  <a:moveTo>
                    <a:pt x="1881" y="1"/>
                  </a:moveTo>
                  <a:cubicBezTo>
                    <a:pt x="1345" y="1"/>
                    <a:pt x="756" y="248"/>
                    <a:pt x="402" y="621"/>
                  </a:cubicBezTo>
                  <a:cubicBezTo>
                    <a:pt x="427" y="621"/>
                    <a:pt x="427" y="646"/>
                    <a:pt x="452" y="671"/>
                  </a:cubicBezTo>
                  <a:lnTo>
                    <a:pt x="502" y="671"/>
                  </a:lnTo>
                  <a:cubicBezTo>
                    <a:pt x="632" y="757"/>
                    <a:pt x="538" y="937"/>
                    <a:pt x="413" y="937"/>
                  </a:cubicBezTo>
                  <a:cubicBezTo>
                    <a:pt x="393" y="937"/>
                    <a:pt x="373" y="932"/>
                    <a:pt x="352" y="922"/>
                  </a:cubicBezTo>
                  <a:cubicBezTo>
                    <a:pt x="327" y="897"/>
                    <a:pt x="276" y="872"/>
                    <a:pt x="251" y="821"/>
                  </a:cubicBezTo>
                  <a:lnTo>
                    <a:pt x="251" y="821"/>
                  </a:lnTo>
                  <a:cubicBezTo>
                    <a:pt x="1" y="1248"/>
                    <a:pt x="126" y="1774"/>
                    <a:pt x="402" y="2150"/>
                  </a:cubicBezTo>
                  <a:cubicBezTo>
                    <a:pt x="753" y="2576"/>
                    <a:pt x="1404" y="2751"/>
                    <a:pt x="1931" y="2826"/>
                  </a:cubicBezTo>
                  <a:cubicBezTo>
                    <a:pt x="2256" y="3403"/>
                    <a:pt x="2557" y="3954"/>
                    <a:pt x="2883" y="4531"/>
                  </a:cubicBezTo>
                  <a:lnTo>
                    <a:pt x="3109" y="4380"/>
                  </a:lnTo>
                  <a:cubicBezTo>
                    <a:pt x="2983" y="4155"/>
                    <a:pt x="2858" y="3954"/>
                    <a:pt x="2758" y="3754"/>
                  </a:cubicBezTo>
                  <a:cubicBezTo>
                    <a:pt x="2607" y="3478"/>
                    <a:pt x="2432" y="3202"/>
                    <a:pt x="2282" y="2927"/>
                  </a:cubicBezTo>
                  <a:cubicBezTo>
                    <a:pt x="2231" y="2801"/>
                    <a:pt x="2181" y="2626"/>
                    <a:pt x="2031" y="2576"/>
                  </a:cubicBezTo>
                  <a:cubicBezTo>
                    <a:pt x="1830" y="2501"/>
                    <a:pt x="1555" y="2476"/>
                    <a:pt x="1329" y="2400"/>
                  </a:cubicBezTo>
                  <a:cubicBezTo>
                    <a:pt x="928" y="2275"/>
                    <a:pt x="602" y="2050"/>
                    <a:pt x="452" y="1649"/>
                  </a:cubicBezTo>
                  <a:cubicBezTo>
                    <a:pt x="129" y="832"/>
                    <a:pt x="1116" y="273"/>
                    <a:pt x="1878" y="273"/>
                  </a:cubicBezTo>
                  <a:cubicBezTo>
                    <a:pt x="2004" y="273"/>
                    <a:pt x="2124" y="288"/>
                    <a:pt x="2231" y="320"/>
                  </a:cubicBezTo>
                  <a:cubicBezTo>
                    <a:pt x="2378" y="369"/>
                    <a:pt x="2571" y="489"/>
                    <a:pt x="2697" y="657"/>
                  </a:cubicBezTo>
                  <a:lnTo>
                    <a:pt x="2697" y="657"/>
                  </a:lnTo>
                  <a:cubicBezTo>
                    <a:pt x="2683" y="630"/>
                    <a:pt x="2683" y="592"/>
                    <a:pt x="2683" y="571"/>
                  </a:cubicBezTo>
                  <a:cubicBezTo>
                    <a:pt x="2703" y="530"/>
                    <a:pt x="2757" y="489"/>
                    <a:pt x="2803" y="489"/>
                  </a:cubicBezTo>
                  <a:cubicBezTo>
                    <a:pt x="2814" y="489"/>
                    <a:pt x="2824" y="491"/>
                    <a:pt x="2833" y="496"/>
                  </a:cubicBezTo>
                  <a:cubicBezTo>
                    <a:pt x="2833" y="496"/>
                    <a:pt x="2833" y="496"/>
                    <a:pt x="2833" y="471"/>
                  </a:cubicBezTo>
                  <a:lnTo>
                    <a:pt x="2883" y="471"/>
                  </a:lnTo>
                  <a:cubicBezTo>
                    <a:pt x="2758" y="295"/>
                    <a:pt x="2582" y="170"/>
                    <a:pt x="2407" y="95"/>
                  </a:cubicBezTo>
                  <a:cubicBezTo>
                    <a:pt x="2246" y="30"/>
                    <a:pt x="2067" y="1"/>
                    <a:pt x="18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914965" y="3103274"/>
              <a:ext cx="48775" cy="49936"/>
            </a:xfrm>
            <a:custGeom>
              <a:avLst/>
              <a:gdLst/>
              <a:ahLst/>
              <a:cxnLst/>
              <a:rect l="l" t="t" r="r" b="b"/>
              <a:pathLst>
                <a:path w="1680" h="1720" extrusionOk="0">
                  <a:moveTo>
                    <a:pt x="1354" y="0"/>
                  </a:moveTo>
                  <a:cubicBezTo>
                    <a:pt x="1279" y="0"/>
                    <a:pt x="1229" y="25"/>
                    <a:pt x="1154" y="25"/>
                  </a:cubicBezTo>
                  <a:cubicBezTo>
                    <a:pt x="1104" y="25"/>
                    <a:pt x="1028" y="51"/>
                    <a:pt x="978" y="51"/>
                  </a:cubicBezTo>
                  <a:cubicBezTo>
                    <a:pt x="1003" y="76"/>
                    <a:pt x="1003" y="101"/>
                    <a:pt x="1028" y="126"/>
                  </a:cubicBezTo>
                  <a:cubicBezTo>
                    <a:pt x="1099" y="232"/>
                    <a:pt x="995" y="338"/>
                    <a:pt x="901" y="338"/>
                  </a:cubicBezTo>
                  <a:cubicBezTo>
                    <a:pt x="862" y="338"/>
                    <a:pt x="825" y="320"/>
                    <a:pt x="803" y="276"/>
                  </a:cubicBezTo>
                  <a:cubicBezTo>
                    <a:pt x="753" y="226"/>
                    <a:pt x="728" y="176"/>
                    <a:pt x="702" y="126"/>
                  </a:cubicBezTo>
                  <a:cubicBezTo>
                    <a:pt x="652" y="151"/>
                    <a:pt x="602" y="176"/>
                    <a:pt x="527" y="201"/>
                  </a:cubicBezTo>
                  <a:cubicBezTo>
                    <a:pt x="352" y="301"/>
                    <a:pt x="176" y="426"/>
                    <a:pt x="101" y="627"/>
                  </a:cubicBezTo>
                  <a:cubicBezTo>
                    <a:pt x="1" y="853"/>
                    <a:pt x="1" y="1153"/>
                    <a:pt x="101" y="1379"/>
                  </a:cubicBezTo>
                  <a:cubicBezTo>
                    <a:pt x="151" y="1479"/>
                    <a:pt x="201" y="1554"/>
                    <a:pt x="276" y="1604"/>
                  </a:cubicBezTo>
                  <a:cubicBezTo>
                    <a:pt x="301" y="1655"/>
                    <a:pt x="352" y="1680"/>
                    <a:pt x="377" y="1705"/>
                  </a:cubicBezTo>
                  <a:cubicBezTo>
                    <a:pt x="398" y="1715"/>
                    <a:pt x="418" y="1720"/>
                    <a:pt x="438" y="1720"/>
                  </a:cubicBezTo>
                  <a:cubicBezTo>
                    <a:pt x="563" y="1720"/>
                    <a:pt x="657" y="1540"/>
                    <a:pt x="527" y="1454"/>
                  </a:cubicBezTo>
                  <a:lnTo>
                    <a:pt x="477" y="1454"/>
                  </a:lnTo>
                  <a:cubicBezTo>
                    <a:pt x="452" y="1429"/>
                    <a:pt x="452" y="1404"/>
                    <a:pt x="427" y="1404"/>
                  </a:cubicBezTo>
                  <a:cubicBezTo>
                    <a:pt x="427" y="1404"/>
                    <a:pt x="427" y="1404"/>
                    <a:pt x="427" y="1379"/>
                  </a:cubicBezTo>
                  <a:cubicBezTo>
                    <a:pt x="427" y="1379"/>
                    <a:pt x="402" y="1379"/>
                    <a:pt x="402" y="1354"/>
                  </a:cubicBezTo>
                  <a:cubicBezTo>
                    <a:pt x="402" y="1354"/>
                    <a:pt x="377" y="1329"/>
                    <a:pt x="377" y="1329"/>
                  </a:cubicBezTo>
                  <a:cubicBezTo>
                    <a:pt x="327" y="1254"/>
                    <a:pt x="301" y="1178"/>
                    <a:pt x="301" y="1103"/>
                  </a:cubicBezTo>
                  <a:cubicBezTo>
                    <a:pt x="276" y="1003"/>
                    <a:pt x="301" y="878"/>
                    <a:pt x="327" y="777"/>
                  </a:cubicBezTo>
                  <a:cubicBezTo>
                    <a:pt x="352" y="702"/>
                    <a:pt x="377" y="652"/>
                    <a:pt x="427" y="602"/>
                  </a:cubicBezTo>
                  <a:cubicBezTo>
                    <a:pt x="502" y="527"/>
                    <a:pt x="552" y="502"/>
                    <a:pt x="627" y="452"/>
                  </a:cubicBezTo>
                  <a:cubicBezTo>
                    <a:pt x="778" y="376"/>
                    <a:pt x="953" y="326"/>
                    <a:pt x="1129" y="301"/>
                  </a:cubicBezTo>
                  <a:cubicBezTo>
                    <a:pt x="1154" y="301"/>
                    <a:pt x="1179" y="301"/>
                    <a:pt x="1229" y="276"/>
                  </a:cubicBezTo>
                  <a:lnTo>
                    <a:pt x="1454" y="276"/>
                  </a:lnTo>
                  <a:cubicBezTo>
                    <a:pt x="1429" y="276"/>
                    <a:pt x="1429" y="301"/>
                    <a:pt x="1454" y="301"/>
                  </a:cubicBezTo>
                  <a:cubicBezTo>
                    <a:pt x="1474" y="301"/>
                    <a:pt x="1494" y="301"/>
                    <a:pt x="1477" y="289"/>
                  </a:cubicBezTo>
                  <a:lnTo>
                    <a:pt x="1477" y="289"/>
                  </a:lnTo>
                  <a:cubicBezTo>
                    <a:pt x="1498" y="299"/>
                    <a:pt x="1519" y="303"/>
                    <a:pt x="1539" y="303"/>
                  </a:cubicBezTo>
                  <a:cubicBezTo>
                    <a:pt x="1583" y="303"/>
                    <a:pt x="1624" y="282"/>
                    <a:pt x="1655" y="251"/>
                  </a:cubicBezTo>
                  <a:cubicBezTo>
                    <a:pt x="1680" y="176"/>
                    <a:pt x="1655" y="76"/>
                    <a:pt x="1605" y="51"/>
                  </a:cubicBezTo>
                  <a:cubicBezTo>
                    <a:pt x="1530" y="25"/>
                    <a:pt x="1429" y="0"/>
                    <a:pt x="1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993556" y="3118371"/>
              <a:ext cx="18958" cy="29613"/>
            </a:xfrm>
            <a:custGeom>
              <a:avLst/>
              <a:gdLst/>
              <a:ahLst/>
              <a:cxnLst/>
              <a:rect l="l" t="t" r="r" b="b"/>
              <a:pathLst>
                <a:path w="653" h="1020" extrusionOk="0">
                  <a:moveTo>
                    <a:pt x="237" y="0"/>
                  </a:moveTo>
                  <a:cubicBezTo>
                    <a:pt x="176" y="0"/>
                    <a:pt x="121" y="45"/>
                    <a:pt x="101" y="107"/>
                  </a:cubicBezTo>
                  <a:cubicBezTo>
                    <a:pt x="101" y="157"/>
                    <a:pt x="126" y="257"/>
                    <a:pt x="201" y="257"/>
                  </a:cubicBezTo>
                  <a:cubicBezTo>
                    <a:pt x="226" y="257"/>
                    <a:pt x="226" y="282"/>
                    <a:pt x="226" y="282"/>
                  </a:cubicBezTo>
                  <a:cubicBezTo>
                    <a:pt x="251" y="282"/>
                    <a:pt x="251" y="307"/>
                    <a:pt x="276" y="307"/>
                  </a:cubicBezTo>
                  <a:cubicBezTo>
                    <a:pt x="276" y="333"/>
                    <a:pt x="301" y="333"/>
                    <a:pt x="301" y="358"/>
                  </a:cubicBezTo>
                  <a:cubicBezTo>
                    <a:pt x="301" y="350"/>
                    <a:pt x="303" y="347"/>
                    <a:pt x="306" y="347"/>
                  </a:cubicBezTo>
                  <a:cubicBezTo>
                    <a:pt x="314" y="347"/>
                    <a:pt x="326" y="365"/>
                    <a:pt x="326" y="383"/>
                  </a:cubicBezTo>
                  <a:cubicBezTo>
                    <a:pt x="326" y="383"/>
                    <a:pt x="326" y="408"/>
                    <a:pt x="351" y="408"/>
                  </a:cubicBezTo>
                  <a:cubicBezTo>
                    <a:pt x="351" y="408"/>
                    <a:pt x="351" y="433"/>
                    <a:pt x="351" y="433"/>
                  </a:cubicBezTo>
                  <a:cubicBezTo>
                    <a:pt x="351" y="458"/>
                    <a:pt x="351" y="458"/>
                    <a:pt x="376" y="458"/>
                  </a:cubicBezTo>
                  <a:cubicBezTo>
                    <a:pt x="376" y="483"/>
                    <a:pt x="376" y="483"/>
                    <a:pt x="376" y="483"/>
                  </a:cubicBezTo>
                  <a:cubicBezTo>
                    <a:pt x="376" y="508"/>
                    <a:pt x="376" y="508"/>
                    <a:pt x="376" y="533"/>
                  </a:cubicBezTo>
                  <a:cubicBezTo>
                    <a:pt x="376" y="533"/>
                    <a:pt x="351" y="558"/>
                    <a:pt x="351" y="558"/>
                  </a:cubicBezTo>
                  <a:cubicBezTo>
                    <a:pt x="351" y="583"/>
                    <a:pt x="351" y="583"/>
                    <a:pt x="351" y="608"/>
                  </a:cubicBezTo>
                  <a:cubicBezTo>
                    <a:pt x="326" y="608"/>
                    <a:pt x="326" y="608"/>
                    <a:pt x="326" y="633"/>
                  </a:cubicBezTo>
                  <a:lnTo>
                    <a:pt x="301" y="633"/>
                  </a:lnTo>
                  <a:cubicBezTo>
                    <a:pt x="301" y="658"/>
                    <a:pt x="276" y="683"/>
                    <a:pt x="251" y="683"/>
                  </a:cubicBezTo>
                  <a:cubicBezTo>
                    <a:pt x="251" y="708"/>
                    <a:pt x="251" y="708"/>
                    <a:pt x="226" y="708"/>
                  </a:cubicBezTo>
                  <a:cubicBezTo>
                    <a:pt x="226" y="708"/>
                    <a:pt x="201" y="734"/>
                    <a:pt x="201" y="734"/>
                  </a:cubicBezTo>
                  <a:lnTo>
                    <a:pt x="151" y="734"/>
                  </a:lnTo>
                  <a:cubicBezTo>
                    <a:pt x="151" y="759"/>
                    <a:pt x="151" y="759"/>
                    <a:pt x="151" y="759"/>
                  </a:cubicBezTo>
                  <a:cubicBezTo>
                    <a:pt x="142" y="754"/>
                    <a:pt x="132" y="752"/>
                    <a:pt x="121" y="752"/>
                  </a:cubicBezTo>
                  <a:cubicBezTo>
                    <a:pt x="75" y="752"/>
                    <a:pt x="21" y="793"/>
                    <a:pt x="1" y="834"/>
                  </a:cubicBezTo>
                  <a:cubicBezTo>
                    <a:pt x="1" y="859"/>
                    <a:pt x="1" y="909"/>
                    <a:pt x="26" y="934"/>
                  </a:cubicBezTo>
                  <a:cubicBezTo>
                    <a:pt x="26" y="959"/>
                    <a:pt x="51" y="984"/>
                    <a:pt x="51" y="984"/>
                  </a:cubicBezTo>
                  <a:cubicBezTo>
                    <a:pt x="76" y="1009"/>
                    <a:pt x="76" y="1009"/>
                    <a:pt x="101" y="1009"/>
                  </a:cubicBezTo>
                  <a:cubicBezTo>
                    <a:pt x="128" y="1016"/>
                    <a:pt x="153" y="1019"/>
                    <a:pt x="176" y="1019"/>
                  </a:cubicBezTo>
                  <a:cubicBezTo>
                    <a:pt x="241" y="1019"/>
                    <a:pt x="296" y="996"/>
                    <a:pt x="351" y="959"/>
                  </a:cubicBezTo>
                  <a:cubicBezTo>
                    <a:pt x="427" y="909"/>
                    <a:pt x="502" y="834"/>
                    <a:pt x="552" y="784"/>
                  </a:cubicBezTo>
                  <a:cubicBezTo>
                    <a:pt x="627" y="683"/>
                    <a:pt x="652" y="558"/>
                    <a:pt x="627" y="408"/>
                  </a:cubicBezTo>
                  <a:cubicBezTo>
                    <a:pt x="627" y="383"/>
                    <a:pt x="602" y="333"/>
                    <a:pt x="602" y="307"/>
                  </a:cubicBezTo>
                  <a:cubicBezTo>
                    <a:pt x="552" y="257"/>
                    <a:pt x="527" y="182"/>
                    <a:pt x="477" y="157"/>
                  </a:cubicBezTo>
                  <a:cubicBezTo>
                    <a:pt x="427" y="82"/>
                    <a:pt x="351" y="7"/>
                    <a:pt x="276" y="7"/>
                  </a:cubicBezTo>
                  <a:cubicBezTo>
                    <a:pt x="263" y="2"/>
                    <a:pt x="250" y="0"/>
                    <a:pt x="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898242" y="3006422"/>
              <a:ext cx="83701" cy="106694"/>
            </a:xfrm>
            <a:custGeom>
              <a:avLst/>
              <a:gdLst/>
              <a:ahLst/>
              <a:cxnLst/>
              <a:rect l="l" t="t" r="r" b="b"/>
              <a:pathLst>
                <a:path w="2883" h="3675" extrusionOk="0">
                  <a:moveTo>
                    <a:pt x="2211" y="2222"/>
                  </a:moveTo>
                  <a:cubicBezTo>
                    <a:pt x="2215" y="2231"/>
                    <a:pt x="2220" y="2239"/>
                    <a:pt x="2225" y="2246"/>
                  </a:cubicBezTo>
                  <a:lnTo>
                    <a:pt x="2225" y="2246"/>
                  </a:lnTo>
                  <a:cubicBezTo>
                    <a:pt x="2220" y="2238"/>
                    <a:pt x="2216" y="2230"/>
                    <a:pt x="2211" y="2222"/>
                  </a:cubicBezTo>
                  <a:close/>
                  <a:moveTo>
                    <a:pt x="2456" y="2133"/>
                  </a:moveTo>
                  <a:cubicBezTo>
                    <a:pt x="2486" y="2238"/>
                    <a:pt x="2410" y="2298"/>
                    <a:pt x="2332" y="2298"/>
                  </a:cubicBezTo>
                  <a:cubicBezTo>
                    <a:pt x="2292" y="2298"/>
                    <a:pt x="2251" y="2281"/>
                    <a:pt x="2225" y="2246"/>
                  </a:cubicBezTo>
                  <a:lnTo>
                    <a:pt x="2225" y="2246"/>
                  </a:lnTo>
                  <a:cubicBezTo>
                    <a:pt x="2317" y="2404"/>
                    <a:pt x="2408" y="2565"/>
                    <a:pt x="2507" y="2735"/>
                  </a:cubicBezTo>
                  <a:cubicBezTo>
                    <a:pt x="2532" y="2785"/>
                    <a:pt x="2582" y="2835"/>
                    <a:pt x="2607" y="2885"/>
                  </a:cubicBezTo>
                  <a:cubicBezTo>
                    <a:pt x="2632" y="2935"/>
                    <a:pt x="2682" y="2960"/>
                    <a:pt x="2707" y="2960"/>
                  </a:cubicBezTo>
                  <a:cubicBezTo>
                    <a:pt x="2732" y="2960"/>
                    <a:pt x="2757" y="2935"/>
                    <a:pt x="2782" y="2935"/>
                  </a:cubicBezTo>
                  <a:cubicBezTo>
                    <a:pt x="2857" y="2885"/>
                    <a:pt x="2883" y="2835"/>
                    <a:pt x="2832" y="2760"/>
                  </a:cubicBezTo>
                  <a:cubicBezTo>
                    <a:pt x="2832" y="2710"/>
                    <a:pt x="2807" y="2685"/>
                    <a:pt x="2782" y="2660"/>
                  </a:cubicBezTo>
                  <a:cubicBezTo>
                    <a:pt x="2682" y="2484"/>
                    <a:pt x="2582" y="2309"/>
                    <a:pt x="2456" y="2133"/>
                  </a:cubicBezTo>
                  <a:close/>
                  <a:moveTo>
                    <a:pt x="791" y="1"/>
                  </a:moveTo>
                  <a:cubicBezTo>
                    <a:pt x="778" y="1"/>
                    <a:pt x="765" y="1"/>
                    <a:pt x="752" y="3"/>
                  </a:cubicBezTo>
                  <a:cubicBezTo>
                    <a:pt x="476" y="3"/>
                    <a:pt x="251" y="204"/>
                    <a:pt x="126" y="429"/>
                  </a:cubicBezTo>
                  <a:cubicBezTo>
                    <a:pt x="0" y="730"/>
                    <a:pt x="75" y="1056"/>
                    <a:pt x="176" y="1331"/>
                  </a:cubicBezTo>
                  <a:cubicBezTo>
                    <a:pt x="301" y="1632"/>
                    <a:pt x="426" y="1933"/>
                    <a:pt x="577" y="2209"/>
                  </a:cubicBezTo>
                  <a:cubicBezTo>
                    <a:pt x="802" y="2635"/>
                    <a:pt x="1028" y="3061"/>
                    <a:pt x="1278" y="3462"/>
                  </a:cubicBezTo>
                  <a:cubicBezTo>
                    <a:pt x="1304" y="3512"/>
                    <a:pt x="1329" y="3562"/>
                    <a:pt x="1379" y="3612"/>
                  </a:cubicBezTo>
                  <a:cubicBezTo>
                    <a:pt x="1401" y="3656"/>
                    <a:pt x="1438" y="3674"/>
                    <a:pt x="1477" y="3674"/>
                  </a:cubicBezTo>
                  <a:cubicBezTo>
                    <a:pt x="1571" y="3674"/>
                    <a:pt x="1675" y="3568"/>
                    <a:pt x="1604" y="3462"/>
                  </a:cubicBezTo>
                  <a:cubicBezTo>
                    <a:pt x="1579" y="3437"/>
                    <a:pt x="1579" y="3412"/>
                    <a:pt x="1554" y="3387"/>
                  </a:cubicBezTo>
                  <a:cubicBezTo>
                    <a:pt x="1379" y="3086"/>
                    <a:pt x="1203" y="2785"/>
                    <a:pt x="1028" y="2459"/>
                  </a:cubicBezTo>
                  <a:cubicBezTo>
                    <a:pt x="877" y="2209"/>
                    <a:pt x="727" y="1933"/>
                    <a:pt x="602" y="1632"/>
                  </a:cubicBezTo>
                  <a:cubicBezTo>
                    <a:pt x="502" y="1407"/>
                    <a:pt x="351" y="1131"/>
                    <a:pt x="326" y="880"/>
                  </a:cubicBezTo>
                  <a:cubicBezTo>
                    <a:pt x="301" y="630"/>
                    <a:pt x="426" y="329"/>
                    <a:pt x="702" y="279"/>
                  </a:cubicBezTo>
                  <a:cubicBezTo>
                    <a:pt x="720" y="273"/>
                    <a:pt x="738" y="270"/>
                    <a:pt x="755" y="270"/>
                  </a:cubicBezTo>
                  <a:cubicBezTo>
                    <a:pt x="882" y="270"/>
                    <a:pt x="987" y="419"/>
                    <a:pt x="1053" y="529"/>
                  </a:cubicBezTo>
                  <a:cubicBezTo>
                    <a:pt x="1404" y="930"/>
                    <a:pt x="1705" y="1407"/>
                    <a:pt x="2005" y="1883"/>
                  </a:cubicBezTo>
                  <a:cubicBezTo>
                    <a:pt x="2077" y="1995"/>
                    <a:pt x="2145" y="2108"/>
                    <a:pt x="2211" y="2222"/>
                  </a:cubicBezTo>
                  <a:lnTo>
                    <a:pt x="2211" y="2222"/>
                  </a:lnTo>
                  <a:cubicBezTo>
                    <a:pt x="2209" y="2218"/>
                    <a:pt x="2207" y="2213"/>
                    <a:pt x="2206" y="2209"/>
                  </a:cubicBezTo>
                  <a:cubicBezTo>
                    <a:pt x="2106" y="1933"/>
                    <a:pt x="2055" y="1632"/>
                    <a:pt x="1980" y="1356"/>
                  </a:cubicBezTo>
                  <a:cubicBezTo>
                    <a:pt x="1755" y="981"/>
                    <a:pt x="1504" y="630"/>
                    <a:pt x="1228" y="304"/>
                  </a:cubicBezTo>
                  <a:cubicBezTo>
                    <a:pt x="1111" y="163"/>
                    <a:pt x="972" y="1"/>
                    <a:pt x="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949165" y="2989670"/>
              <a:ext cx="64075" cy="101265"/>
            </a:xfrm>
            <a:custGeom>
              <a:avLst/>
              <a:gdLst/>
              <a:ahLst/>
              <a:cxnLst/>
              <a:rect l="l" t="t" r="r" b="b"/>
              <a:pathLst>
                <a:path w="2207" h="3488" extrusionOk="0">
                  <a:moveTo>
                    <a:pt x="678" y="1"/>
                  </a:moveTo>
                  <a:cubicBezTo>
                    <a:pt x="470" y="1"/>
                    <a:pt x="269" y="144"/>
                    <a:pt x="176" y="329"/>
                  </a:cubicBezTo>
                  <a:cubicBezTo>
                    <a:pt x="1" y="756"/>
                    <a:pt x="101" y="1282"/>
                    <a:pt x="176" y="1708"/>
                  </a:cubicBezTo>
                  <a:cubicBezTo>
                    <a:pt x="201" y="1783"/>
                    <a:pt x="226" y="1858"/>
                    <a:pt x="226" y="1933"/>
                  </a:cubicBezTo>
                  <a:cubicBezTo>
                    <a:pt x="301" y="2209"/>
                    <a:pt x="352" y="2510"/>
                    <a:pt x="452" y="2786"/>
                  </a:cubicBezTo>
                  <a:cubicBezTo>
                    <a:pt x="472" y="2847"/>
                    <a:pt x="526" y="2875"/>
                    <a:pt x="578" y="2875"/>
                  </a:cubicBezTo>
                  <a:cubicBezTo>
                    <a:pt x="656" y="2875"/>
                    <a:pt x="732" y="2815"/>
                    <a:pt x="702" y="2710"/>
                  </a:cubicBezTo>
                  <a:cubicBezTo>
                    <a:pt x="627" y="2460"/>
                    <a:pt x="577" y="2209"/>
                    <a:pt x="502" y="1933"/>
                  </a:cubicBezTo>
                  <a:cubicBezTo>
                    <a:pt x="427" y="1532"/>
                    <a:pt x="327" y="1081"/>
                    <a:pt x="377" y="655"/>
                  </a:cubicBezTo>
                  <a:cubicBezTo>
                    <a:pt x="402" y="505"/>
                    <a:pt x="427" y="355"/>
                    <a:pt x="602" y="304"/>
                  </a:cubicBezTo>
                  <a:cubicBezTo>
                    <a:pt x="641" y="288"/>
                    <a:pt x="680" y="281"/>
                    <a:pt x="717" y="281"/>
                  </a:cubicBezTo>
                  <a:cubicBezTo>
                    <a:pt x="966" y="281"/>
                    <a:pt x="1167" y="609"/>
                    <a:pt x="1254" y="806"/>
                  </a:cubicBezTo>
                  <a:cubicBezTo>
                    <a:pt x="1504" y="1257"/>
                    <a:pt x="1630" y="1733"/>
                    <a:pt x="1730" y="2234"/>
                  </a:cubicBezTo>
                  <a:cubicBezTo>
                    <a:pt x="1805" y="2560"/>
                    <a:pt x="1855" y="2886"/>
                    <a:pt x="1905" y="3187"/>
                  </a:cubicBezTo>
                  <a:cubicBezTo>
                    <a:pt x="1931" y="3262"/>
                    <a:pt x="1931" y="3312"/>
                    <a:pt x="1931" y="3387"/>
                  </a:cubicBezTo>
                  <a:cubicBezTo>
                    <a:pt x="1956" y="3437"/>
                    <a:pt x="1956" y="3462"/>
                    <a:pt x="1981" y="3462"/>
                  </a:cubicBezTo>
                  <a:cubicBezTo>
                    <a:pt x="2006" y="3487"/>
                    <a:pt x="2031" y="3487"/>
                    <a:pt x="2056" y="3487"/>
                  </a:cubicBezTo>
                  <a:cubicBezTo>
                    <a:pt x="2131" y="3487"/>
                    <a:pt x="2206" y="3412"/>
                    <a:pt x="2206" y="3312"/>
                  </a:cubicBezTo>
                  <a:cubicBezTo>
                    <a:pt x="2206" y="3287"/>
                    <a:pt x="2181" y="3262"/>
                    <a:pt x="2181" y="3237"/>
                  </a:cubicBezTo>
                  <a:cubicBezTo>
                    <a:pt x="2131" y="2886"/>
                    <a:pt x="2081" y="2535"/>
                    <a:pt x="2006" y="2184"/>
                  </a:cubicBezTo>
                  <a:cubicBezTo>
                    <a:pt x="1880" y="1608"/>
                    <a:pt x="1730" y="1031"/>
                    <a:pt x="1429" y="530"/>
                  </a:cubicBezTo>
                  <a:cubicBezTo>
                    <a:pt x="1279" y="304"/>
                    <a:pt x="1053" y="29"/>
                    <a:pt x="728" y="4"/>
                  </a:cubicBezTo>
                  <a:cubicBezTo>
                    <a:pt x="711" y="2"/>
                    <a:pt x="694" y="1"/>
                    <a:pt x="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1016114" y="3196411"/>
              <a:ext cx="358029" cy="341509"/>
            </a:xfrm>
            <a:custGeom>
              <a:avLst/>
              <a:gdLst/>
              <a:ahLst/>
              <a:cxnLst/>
              <a:rect l="l" t="t" r="r" b="b"/>
              <a:pathLst>
                <a:path w="12332" h="11763" extrusionOk="0">
                  <a:moveTo>
                    <a:pt x="12231" y="0"/>
                  </a:moveTo>
                  <a:cubicBezTo>
                    <a:pt x="12181" y="126"/>
                    <a:pt x="12131" y="251"/>
                    <a:pt x="12056" y="351"/>
                  </a:cubicBezTo>
                  <a:cubicBezTo>
                    <a:pt x="11905" y="552"/>
                    <a:pt x="11705" y="602"/>
                    <a:pt x="11479" y="602"/>
                  </a:cubicBezTo>
                  <a:cubicBezTo>
                    <a:pt x="11404" y="828"/>
                    <a:pt x="11279" y="1028"/>
                    <a:pt x="11128" y="1178"/>
                  </a:cubicBezTo>
                  <a:cubicBezTo>
                    <a:pt x="11003" y="1279"/>
                    <a:pt x="10853" y="1354"/>
                    <a:pt x="10677" y="1379"/>
                  </a:cubicBezTo>
                  <a:cubicBezTo>
                    <a:pt x="10627" y="1379"/>
                    <a:pt x="10577" y="1379"/>
                    <a:pt x="10527" y="1354"/>
                  </a:cubicBezTo>
                  <a:cubicBezTo>
                    <a:pt x="10402" y="1554"/>
                    <a:pt x="10176" y="1705"/>
                    <a:pt x="9950" y="1730"/>
                  </a:cubicBezTo>
                  <a:cubicBezTo>
                    <a:pt x="9850" y="1730"/>
                    <a:pt x="9750" y="1705"/>
                    <a:pt x="9675" y="1680"/>
                  </a:cubicBezTo>
                  <a:cubicBezTo>
                    <a:pt x="8788" y="2820"/>
                    <a:pt x="7491" y="4246"/>
                    <a:pt x="6505" y="4246"/>
                  </a:cubicBezTo>
                  <a:cubicBezTo>
                    <a:pt x="6321" y="4246"/>
                    <a:pt x="6148" y="4196"/>
                    <a:pt x="5990" y="4086"/>
                  </a:cubicBezTo>
                  <a:cubicBezTo>
                    <a:pt x="5439" y="3685"/>
                    <a:pt x="4512" y="2707"/>
                    <a:pt x="3735" y="1855"/>
                  </a:cubicBezTo>
                  <a:lnTo>
                    <a:pt x="0" y="4336"/>
                  </a:lnTo>
                  <a:cubicBezTo>
                    <a:pt x="652" y="5790"/>
                    <a:pt x="1680" y="7795"/>
                    <a:pt x="2958" y="9299"/>
                  </a:cubicBezTo>
                  <a:cubicBezTo>
                    <a:pt x="4680" y="11321"/>
                    <a:pt x="5801" y="11762"/>
                    <a:pt x="7105" y="11762"/>
                  </a:cubicBezTo>
                  <a:cubicBezTo>
                    <a:pt x="7546" y="11762"/>
                    <a:pt x="8008" y="11712"/>
                    <a:pt x="8522" y="11655"/>
                  </a:cubicBezTo>
                  <a:cubicBezTo>
                    <a:pt x="9224" y="11579"/>
                    <a:pt x="9950" y="11229"/>
                    <a:pt x="10652" y="10702"/>
                  </a:cubicBezTo>
                  <a:cubicBezTo>
                    <a:pt x="10777" y="9023"/>
                    <a:pt x="10978" y="7369"/>
                    <a:pt x="11304" y="5715"/>
                  </a:cubicBezTo>
                  <a:cubicBezTo>
                    <a:pt x="11323" y="5638"/>
                    <a:pt x="11371" y="5605"/>
                    <a:pt x="11415" y="5605"/>
                  </a:cubicBezTo>
                  <a:cubicBezTo>
                    <a:pt x="11429" y="5605"/>
                    <a:pt x="11442" y="5609"/>
                    <a:pt x="11454" y="5615"/>
                  </a:cubicBezTo>
                  <a:cubicBezTo>
                    <a:pt x="11705" y="4412"/>
                    <a:pt x="12006" y="3284"/>
                    <a:pt x="12331" y="2281"/>
                  </a:cubicBezTo>
                  <a:cubicBezTo>
                    <a:pt x="12306" y="1955"/>
                    <a:pt x="12306" y="1630"/>
                    <a:pt x="12281" y="1279"/>
                  </a:cubicBezTo>
                  <a:cubicBezTo>
                    <a:pt x="12256" y="853"/>
                    <a:pt x="12231" y="427"/>
                    <a:pt x="12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1429421" y="3105452"/>
              <a:ext cx="24039" cy="40065"/>
            </a:xfrm>
            <a:custGeom>
              <a:avLst/>
              <a:gdLst/>
              <a:ahLst/>
              <a:cxnLst/>
              <a:rect l="l" t="t" r="r" b="b"/>
              <a:pathLst>
                <a:path w="828" h="1380" extrusionOk="0">
                  <a:moveTo>
                    <a:pt x="827" y="1"/>
                  </a:moveTo>
                  <a:cubicBezTo>
                    <a:pt x="627" y="1"/>
                    <a:pt x="351" y="126"/>
                    <a:pt x="0" y="326"/>
                  </a:cubicBezTo>
                  <a:cubicBezTo>
                    <a:pt x="0" y="677"/>
                    <a:pt x="25" y="1028"/>
                    <a:pt x="50" y="1379"/>
                  </a:cubicBezTo>
                  <a:cubicBezTo>
                    <a:pt x="276" y="1028"/>
                    <a:pt x="552" y="727"/>
                    <a:pt x="802" y="477"/>
                  </a:cubicBezTo>
                  <a:cubicBezTo>
                    <a:pt x="802" y="427"/>
                    <a:pt x="802" y="402"/>
                    <a:pt x="802" y="351"/>
                  </a:cubicBezTo>
                  <a:cubicBezTo>
                    <a:pt x="777" y="226"/>
                    <a:pt x="802" y="126"/>
                    <a:pt x="827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1091047" y="3202972"/>
              <a:ext cx="205957" cy="116711"/>
            </a:xfrm>
            <a:custGeom>
              <a:avLst/>
              <a:gdLst/>
              <a:ahLst/>
              <a:cxnLst/>
              <a:rect l="l" t="t" r="r" b="b"/>
              <a:pathLst>
                <a:path w="7094" h="402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27" y="652"/>
                    <a:pt x="1229" y="1429"/>
                  </a:cubicBezTo>
                  <a:lnTo>
                    <a:pt x="1329" y="1504"/>
                  </a:lnTo>
                  <a:lnTo>
                    <a:pt x="1154" y="1629"/>
                  </a:lnTo>
                  <a:cubicBezTo>
                    <a:pt x="1931" y="2481"/>
                    <a:pt x="2858" y="3459"/>
                    <a:pt x="3409" y="3860"/>
                  </a:cubicBezTo>
                  <a:cubicBezTo>
                    <a:pt x="3567" y="3970"/>
                    <a:pt x="3740" y="4020"/>
                    <a:pt x="3924" y="4020"/>
                  </a:cubicBezTo>
                  <a:cubicBezTo>
                    <a:pt x="4910" y="4020"/>
                    <a:pt x="6207" y="2594"/>
                    <a:pt x="7094" y="1454"/>
                  </a:cubicBezTo>
                  <a:cubicBezTo>
                    <a:pt x="7019" y="1429"/>
                    <a:pt x="6968" y="1378"/>
                    <a:pt x="6893" y="1328"/>
                  </a:cubicBezTo>
                  <a:cubicBezTo>
                    <a:pt x="6199" y="2239"/>
                    <a:pt x="4849" y="3807"/>
                    <a:pt x="3929" y="3807"/>
                  </a:cubicBezTo>
                  <a:cubicBezTo>
                    <a:pt x="3786" y="3807"/>
                    <a:pt x="3653" y="3769"/>
                    <a:pt x="3535" y="3684"/>
                  </a:cubicBezTo>
                  <a:cubicBezTo>
                    <a:pt x="2507" y="2932"/>
                    <a:pt x="51" y="5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986994" y="3268440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1387207" y="3099529"/>
              <a:ext cx="67704" cy="37249"/>
            </a:xfrm>
            <a:custGeom>
              <a:avLst/>
              <a:gdLst/>
              <a:ahLst/>
              <a:cxnLst/>
              <a:rect l="l" t="t" r="r" b="b"/>
              <a:pathLst>
                <a:path w="2332" h="1283" extrusionOk="0">
                  <a:moveTo>
                    <a:pt x="2264" y="1"/>
                  </a:moveTo>
                  <a:cubicBezTo>
                    <a:pt x="1796" y="1"/>
                    <a:pt x="955" y="471"/>
                    <a:pt x="0" y="1282"/>
                  </a:cubicBezTo>
                  <a:cubicBezTo>
                    <a:pt x="76" y="1232"/>
                    <a:pt x="151" y="1157"/>
                    <a:pt x="226" y="1107"/>
                  </a:cubicBezTo>
                  <a:cubicBezTo>
                    <a:pt x="527" y="856"/>
                    <a:pt x="853" y="631"/>
                    <a:pt x="1204" y="405"/>
                  </a:cubicBezTo>
                  <a:lnTo>
                    <a:pt x="1229" y="405"/>
                  </a:lnTo>
                  <a:cubicBezTo>
                    <a:pt x="1229" y="405"/>
                    <a:pt x="1254" y="405"/>
                    <a:pt x="1254" y="380"/>
                  </a:cubicBezTo>
                  <a:cubicBezTo>
                    <a:pt x="1268" y="373"/>
                    <a:pt x="1283" y="370"/>
                    <a:pt x="1298" y="370"/>
                  </a:cubicBezTo>
                  <a:cubicBezTo>
                    <a:pt x="1333" y="370"/>
                    <a:pt x="1369" y="387"/>
                    <a:pt x="1404" y="405"/>
                  </a:cubicBezTo>
                  <a:cubicBezTo>
                    <a:pt x="1429" y="430"/>
                    <a:pt x="1429" y="455"/>
                    <a:pt x="1429" y="505"/>
                  </a:cubicBezTo>
                  <a:cubicBezTo>
                    <a:pt x="1429" y="505"/>
                    <a:pt x="1429" y="530"/>
                    <a:pt x="1429" y="530"/>
                  </a:cubicBezTo>
                  <a:cubicBezTo>
                    <a:pt x="1805" y="330"/>
                    <a:pt x="2081" y="205"/>
                    <a:pt x="2281" y="205"/>
                  </a:cubicBezTo>
                  <a:cubicBezTo>
                    <a:pt x="2281" y="154"/>
                    <a:pt x="2306" y="79"/>
                    <a:pt x="2331" y="4"/>
                  </a:cubicBezTo>
                  <a:cubicBezTo>
                    <a:pt x="2310" y="2"/>
                    <a:pt x="2287" y="1"/>
                    <a:pt x="2264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986269" y="3200766"/>
              <a:ext cx="102630" cy="64801"/>
            </a:xfrm>
            <a:custGeom>
              <a:avLst/>
              <a:gdLst/>
              <a:ahLst/>
              <a:cxnLst/>
              <a:rect l="l" t="t" r="r" b="b"/>
              <a:pathLst>
                <a:path w="3535" h="2232" extrusionOk="0">
                  <a:moveTo>
                    <a:pt x="3535" y="1"/>
                  </a:moveTo>
                  <a:lnTo>
                    <a:pt x="3284" y="151"/>
                  </a:lnTo>
                  <a:lnTo>
                    <a:pt x="3064" y="298"/>
                  </a:lnTo>
                  <a:lnTo>
                    <a:pt x="3064" y="298"/>
                  </a:lnTo>
                  <a:lnTo>
                    <a:pt x="3535" y="1"/>
                  </a:lnTo>
                  <a:close/>
                  <a:moveTo>
                    <a:pt x="3064" y="298"/>
                  </a:moveTo>
                  <a:lnTo>
                    <a:pt x="1" y="2231"/>
                  </a:lnTo>
                  <a:lnTo>
                    <a:pt x="452" y="1956"/>
                  </a:lnTo>
                  <a:lnTo>
                    <a:pt x="678" y="1805"/>
                  </a:lnTo>
                  <a:lnTo>
                    <a:pt x="3059" y="302"/>
                  </a:lnTo>
                  <a:lnTo>
                    <a:pt x="3064" y="298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1011033" y="3322296"/>
              <a:ext cx="314364" cy="221953"/>
            </a:xfrm>
            <a:custGeom>
              <a:avLst/>
              <a:gdLst/>
              <a:ahLst/>
              <a:cxnLst/>
              <a:rect l="l" t="t" r="r" b="b"/>
              <a:pathLst>
                <a:path w="10828" h="7645" extrusionOk="0">
                  <a:moveTo>
                    <a:pt x="175" y="0"/>
                  </a:moveTo>
                  <a:lnTo>
                    <a:pt x="0" y="126"/>
                  </a:lnTo>
                  <a:cubicBezTo>
                    <a:pt x="652" y="1579"/>
                    <a:pt x="1679" y="3584"/>
                    <a:pt x="2983" y="5088"/>
                  </a:cubicBezTo>
                  <a:cubicBezTo>
                    <a:pt x="4762" y="7193"/>
                    <a:pt x="5965" y="7644"/>
                    <a:pt x="7293" y="7644"/>
                  </a:cubicBezTo>
                  <a:cubicBezTo>
                    <a:pt x="7744" y="7644"/>
                    <a:pt x="8221" y="7594"/>
                    <a:pt x="8722" y="7544"/>
                  </a:cubicBezTo>
                  <a:cubicBezTo>
                    <a:pt x="9424" y="7469"/>
                    <a:pt x="10125" y="7143"/>
                    <a:pt x="10827" y="6667"/>
                  </a:cubicBezTo>
                  <a:cubicBezTo>
                    <a:pt x="10827" y="6567"/>
                    <a:pt x="10827" y="6467"/>
                    <a:pt x="10827" y="6366"/>
                  </a:cubicBezTo>
                  <a:cubicBezTo>
                    <a:pt x="10125" y="6893"/>
                    <a:pt x="9399" y="7243"/>
                    <a:pt x="8697" y="7319"/>
                  </a:cubicBezTo>
                  <a:cubicBezTo>
                    <a:pt x="8183" y="7376"/>
                    <a:pt x="7721" y="7426"/>
                    <a:pt x="7280" y="7426"/>
                  </a:cubicBezTo>
                  <a:cubicBezTo>
                    <a:pt x="5976" y="7426"/>
                    <a:pt x="4855" y="6985"/>
                    <a:pt x="3133" y="4963"/>
                  </a:cubicBezTo>
                  <a:cubicBezTo>
                    <a:pt x="1855" y="3459"/>
                    <a:pt x="827" y="1454"/>
                    <a:pt x="1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993556" y="3208779"/>
              <a:ext cx="126640" cy="107711"/>
            </a:xfrm>
            <a:custGeom>
              <a:avLst/>
              <a:gdLst/>
              <a:ahLst/>
              <a:cxnLst/>
              <a:rect l="l" t="t" r="r" b="b"/>
              <a:pathLst>
                <a:path w="4362" h="3710" extrusionOk="0">
                  <a:moveTo>
                    <a:pt x="3234" y="1"/>
                  </a:moveTo>
                  <a:lnTo>
                    <a:pt x="1" y="2031"/>
                  </a:lnTo>
                  <a:cubicBezTo>
                    <a:pt x="76" y="2256"/>
                    <a:pt x="326" y="2883"/>
                    <a:pt x="677" y="3710"/>
                  </a:cubicBezTo>
                  <a:lnTo>
                    <a:pt x="4361" y="1279"/>
                  </a:lnTo>
                  <a:cubicBezTo>
                    <a:pt x="3810" y="702"/>
                    <a:pt x="3384" y="176"/>
                    <a:pt x="3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986269" y="3200766"/>
              <a:ext cx="143392" cy="125188"/>
            </a:xfrm>
            <a:custGeom>
              <a:avLst/>
              <a:gdLst/>
              <a:ahLst/>
              <a:cxnLst/>
              <a:rect l="l" t="t" r="r" b="b"/>
              <a:pathLst>
                <a:path w="4939" h="4312" extrusionOk="0">
                  <a:moveTo>
                    <a:pt x="3485" y="277"/>
                  </a:moveTo>
                  <a:cubicBezTo>
                    <a:pt x="3635" y="452"/>
                    <a:pt x="4061" y="978"/>
                    <a:pt x="4612" y="1555"/>
                  </a:cubicBezTo>
                  <a:lnTo>
                    <a:pt x="928" y="3986"/>
                  </a:lnTo>
                  <a:cubicBezTo>
                    <a:pt x="577" y="3159"/>
                    <a:pt x="327" y="2532"/>
                    <a:pt x="252" y="2307"/>
                  </a:cubicBezTo>
                  <a:lnTo>
                    <a:pt x="3485" y="277"/>
                  </a:lnTo>
                  <a:close/>
                  <a:moveTo>
                    <a:pt x="3535" y="1"/>
                  </a:moveTo>
                  <a:lnTo>
                    <a:pt x="1" y="2231"/>
                  </a:lnTo>
                  <a:lnTo>
                    <a:pt x="26" y="2307"/>
                  </a:lnTo>
                  <a:cubicBezTo>
                    <a:pt x="26" y="2307"/>
                    <a:pt x="26" y="2307"/>
                    <a:pt x="26" y="2332"/>
                  </a:cubicBezTo>
                  <a:cubicBezTo>
                    <a:pt x="76" y="2432"/>
                    <a:pt x="327" y="3184"/>
                    <a:pt x="778" y="4186"/>
                  </a:cubicBezTo>
                  <a:lnTo>
                    <a:pt x="853" y="4312"/>
                  </a:lnTo>
                  <a:lnTo>
                    <a:pt x="1028" y="4186"/>
                  </a:lnTo>
                  <a:lnTo>
                    <a:pt x="4763" y="1705"/>
                  </a:lnTo>
                  <a:lnTo>
                    <a:pt x="4938" y="1580"/>
                  </a:lnTo>
                  <a:lnTo>
                    <a:pt x="4838" y="1505"/>
                  </a:lnTo>
                  <a:cubicBezTo>
                    <a:pt x="4136" y="728"/>
                    <a:pt x="3610" y="76"/>
                    <a:pt x="3610" y="76"/>
                  </a:cubicBezTo>
                  <a:lnTo>
                    <a:pt x="35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1717568" y="3162936"/>
              <a:ext cx="237225" cy="363835"/>
            </a:xfrm>
            <a:custGeom>
              <a:avLst/>
              <a:gdLst/>
              <a:ahLst/>
              <a:cxnLst/>
              <a:rect l="l" t="t" r="r" b="b"/>
              <a:pathLst>
                <a:path w="8171" h="12532" extrusionOk="0">
                  <a:moveTo>
                    <a:pt x="977" y="1"/>
                  </a:moveTo>
                  <a:cubicBezTo>
                    <a:pt x="902" y="402"/>
                    <a:pt x="827" y="778"/>
                    <a:pt x="752" y="1179"/>
                  </a:cubicBezTo>
                  <a:cubicBezTo>
                    <a:pt x="501" y="2432"/>
                    <a:pt x="251" y="3710"/>
                    <a:pt x="0" y="4963"/>
                  </a:cubicBezTo>
                  <a:cubicBezTo>
                    <a:pt x="150" y="5364"/>
                    <a:pt x="276" y="5815"/>
                    <a:pt x="426" y="6266"/>
                  </a:cubicBezTo>
                  <a:cubicBezTo>
                    <a:pt x="439" y="6260"/>
                    <a:pt x="453" y="6257"/>
                    <a:pt x="467" y="6257"/>
                  </a:cubicBezTo>
                  <a:cubicBezTo>
                    <a:pt x="511" y="6257"/>
                    <a:pt x="558" y="6285"/>
                    <a:pt x="576" y="6341"/>
                  </a:cubicBezTo>
                  <a:cubicBezTo>
                    <a:pt x="827" y="7194"/>
                    <a:pt x="1053" y="8021"/>
                    <a:pt x="1228" y="8873"/>
                  </a:cubicBezTo>
                  <a:cubicBezTo>
                    <a:pt x="1429" y="9700"/>
                    <a:pt x="1579" y="10552"/>
                    <a:pt x="1729" y="11379"/>
                  </a:cubicBezTo>
                  <a:cubicBezTo>
                    <a:pt x="1955" y="11755"/>
                    <a:pt x="2180" y="12131"/>
                    <a:pt x="2356" y="12532"/>
                  </a:cubicBezTo>
                  <a:cubicBezTo>
                    <a:pt x="2776" y="10946"/>
                    <a:pt x="4042" y="7841"/>
                    <a:pt x="7386" y="7841"/>
                  </a:cubicBezTo>
                  <a:cubicBezTo>
                    <a:pt x="7635" y="7841"/>
                    <a:pt x="7897" y="7859"/>
                    <a:pt x="8170" y="7895"/>
                  </a:cubicBezTo>
                  <a:cubicBezTo>
                    <a:pt x="7744" y="6943"/>
                    <a:pt x="7193" y="6041"/>
                    <a:pt x="6541" y="5189"/>
                  </a:cubicBezTo>
                  <a:cubicBezTo>
                    <a:pt x="5138" y="3359"/>
                    <a:pt x="3383" y="1780"/>
                    <a:pt x="1529" y="402"/>
                  </a:cubicBezTo>
                  <a:cubicBezTo>
                    <a:pt x="1353" y="276"/>
                    <a:pt x="1178" y="126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1620048" y="3100371"/>
              <a:ext cx="66978" cy="102630"/>
            </a:xfrm>
            <a:custGeom>
              <a:avLst/>
              <a:gdLst/>
              <a:ahLst/>
              <a:cxnLst/>
              <a:rect l="l" t="t" r="r" b="b"/>
              <a:pathLst>
                <a:path w="2307" h="3535" extrusionOk="0">
                  <a:moveTo>
                    <a:pt x="176" y="0"/>
                  </a:moveTo>
                  <a:cubicBezTo>
                    <a:pt x="201" y="75"/>
                    <a:pt x="201" y="151"/>
                    <a:pt x="201" y="226"/>
                  </a:cubicBezTo>
                  <a:cubicBezTo>
                    <a:pt x="226" y="501"/>
                    <a:pt x="151" y="752"/>
                    <a:pt x="1" y="1003"/>
                  </a:cubicBezTo>
                  <a:cubicBezTo>
                    <a:pt x="652" y="1654"/>
                    <a:pt x="1254" y="2532"/>
                    <a:pt x="1805" y="3534"/>
                  </a:cubicBezTo>
                  <a:cubicBezTo>
                    <a:pt x="1981" y="2632"/>
                    <a:pt x="2131" y="1755"/>
                    <a:pt x="2306" y="852"/>
                  </a:cubicBezTo>
                  <a:cubicBezTo>
                    <a:pt x="1630" y="476"/>
                    <a:pt x="928" y="176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1430872" y="3119271"/>
              <a:ext cx="241608" cy="262715"/>
            </a:xfrm>
            <a:custGeom>
              <a:avLst/>
              <a:gdLst/>
              <a:ahLst/>
              <a:cxnLst/>
              <a:rect l="l" t="t" r="r" b="b"/>
              <a:pathLst>
                <a:path w="8322" h="9049" extrusionOk="0">
                  <a:moveTo>
                    <a:pt x="752" y="1"/>
                  </a:moveTo>
                  <a:cubicBezTo>
                    <a:pt x="502" y="251"/>
                    <a:pt x="226" y="577"/>
                    <a:pt x="0" y="903"/>
                  </a:cubicBezTo>
                  <a:cubicBezTo>
                    <a:pt x="0" y="1053"/>
                    <a:pt x="0" y="1179"/>
                    <a:pt x="0" y="1329"/>
                  </a:cubicBezTo>
                  <a:cubicBezTo>
                    <a:pt x="126" y="3485"/>
                    <a:pt x="226" y="5640"/>
                    <a:pt x="326" y="7795"/>
                  </a:cubicBezTo>
                  <a:cubicBezTo>
                    <a:pt x="351" y="8196"/>
                    <a:pt x="376" y="8622"/>
                    <a:pt x="401" y="9048"/>
                  </a:cubicBezTo>
                  <a:lnTo>
                    <a:pt x="5840" y="8798"/>
                  </a:lnTo>
                  <a:cubicBezTo>
                    <a:pt x="6316" y="8773"/>
                    <a:pt x="6767" y="8748"/>
                    <a:pt x="7218" y="8723"/>
                  </a:cubicBezTo>
                  <a:cubicBezTo>
                    <a:pt x="7268" y="8422"/>
                    <a:pt x="7319" y="8121"/>
                    <a:pt x="7394" y="7795"/>
                  </a:cubicBezTo>
                  <a:lnTo>
                    <a:pt x="7394" y="7795"/>
                  </a:lnTo>
                  <a:cubicBezTo>
                    <a:pt x="7262" y="7816"/>
                    <a:pt x="7129" y="7826"/>
                    <a:pt x="6996" y="7826"/>
                  </a:cubicBezTo>
                  <a:cubicBezTo>
                    <a:pt x="6317" y="7826"/>
                    <a:pt x="5649" y="7555"/>
                    <a:pt x="5314" y="6968"/>
                  </a:cubicBezTo>
                  <a:cubicBezTo>
                    <a:pt x="5188" y="6718"/>
                    <a:pt x="5138" y="6442"/>
                    <a:pt x="5188" y="6166"/>
                  </a:cubicBezTo>
                  <a:cubicBezTo>
                    <a:pt x="5188" y="6066"/>
                    <a:pt x="5238" y="5966"/>
                    <a:pt x="5263" y="5865"/>
                  </a:cubicBezTo>
                  <a:cubicBezTo>
                    <a:pt x="5263" y="5790"/>
                    <a:pt x="5238" y="5740"/>
                    <a:pt x="5263" y="5690"/>
                  </a:cubicBezTo>
                  <a:cubicBezTo>
                    <a:pt x="5263" y="5540"/>
                    <a:pt x="5263" y="5389"/>
                    <a:pt x="5289" y="5264"/>
                  </a:cubicBezTo>
                  <a:cubicBezTo>
                    <a:pt x="5314" y="5089"/>
                    <a:pt x="5339" y="4788"/>
                    <a:pt x="5514" y="4713"/>
                  </a:cubicBezTo>
                  <a:cubicBezTo>
                    <a:pt x="5547" y="4698"/>
                    <a:pt x="5581" y="4691"/>
                    <a:pt x="5615" y="4691"/>
                  </a:cubicBezTo>
                  <a:cubicBezTo>
                    <a:pt x="5812" y="4691"/>
                    <a:pt x="6013" y="4910"/>
                    <a:pt x="6141" y="5038"/>
                  </a:cubicBezTo>
                  <a:cubicBezTo>
                    <a:pt x="6451" y="4912"/>
                    <a:pt x="6785" y="4848"/>
                    <a:pt x="7116" y="4848"/>
                  </a:cubicBezTo>
                  <a:cubicBezTo>
                    <a:pt x="7373" y="4848"/>
                    <a:pt x="7629" y="4886"/>
                    <a:pt x="7870" y="4963"/>
                  </a:cubicBezTo>
                  <a:cubicBezTo>
                    <a:pt x="7895" y="4938"/>
                    <a:pt x="7920" y="4913"/>
                    <a:pt x="7945" y="4888"/>
                  </a:cubicBezTo>
                  <a:lnTo>
                    <a:pt x="8096" y="4036"/>
                  </a:lnTo>
                  <a:lnTo>
                    <a:pt x="8321" y="2883"/>
                  </a:lnTo>
                  <a:cubicBezTo>
                    <a:pt x="7770" y="1881"/>
                    <a:pt x="7168" y="1003"/>
                    <a:pt x="6517" y="352"/>
                  </a:cubicBezTo>
                  <a:cubicBezTo>
                    <a:pt x="6391" y="602"/>
                    <a:pt x="6166" y="803"/>
                    <a:pt x="5890" y="1003"/>
                  </a:cubicBezTo>
                  <a:cubicBezTo>
                    <a:pt x="5364" y="1404"/>
                    <a:pt x="4612" y="1630"/>
                    <a:pt x="3835" y="1655"/>
                  </a:cubicBezTo>
                  <a:cubicBezTo>
                    <a:pt x="3760" y="1680"/>
                    <a:pt x="3684" y="1680"/>
                    <a:pt x="3609" y="1680"/>
                  </a:cubicBezTo>
                  <a:cubicBezTo>
                    <a:pt x="2882" y="1680"/>
                    <a:pt x="2231" y="1505"/>
                    <a:pt x="1705" y="1229"/>
                  </a:cubicBezTo>
                  <a:cubicBezTo>
                    <a:pt x="1153" y="903"/>
                    <a:pt x="827" y="477"/>
                    <a:pt x="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1331901" y="3262634"/>
              <a:ext cx="48049" cy="275780"/>
            </a:xfrm>
            <a:custGeom>
              <a:avLst/>
              <a:gdLst/>
              <a:ahLst/>
              <a:cxnLst/>
              <a:rect l="l" t="t" r="r" b="b"/>
              <a:pathLst>
                <a:path w="1655" h="9499" extrusionOk="0">
                  <a:moveTo>
                    <a:pt x="1454" y="0"/>
                  </a:moveTo>
                  <a:cubicBezTo>
                    <a:pt x="1129" y="1003"/>
                    <a:pt x="828" y="2131"/>
                    <a:pt x="577" y="3334"/>
                  </a:cubicBezTo>
                  <a:cubicBezTo>
                    <a:pt x="652" y="3359"/>
                    <a:pt x="702" y="3409"/>
                    <a:pt x="677" y="3509"/>
                  </a:cubicBezTo>
                  <a:cubicBezTo>
                    <a:pt x="527" y="4361"/>
                    <a:pt x="377" y="5238"/>
                    <a:pt x="276" y="6115"/>
                  </a:cubicBezTo>
                  <a:cubicBezTo>
                    <a:pt x="128" y="7232"/>
                    <a:pt x="52" y="8349"/>
                    <a:pt x="2" y="9465"/>
                  </a:cubicBezTo>
                  <a:lnTo>
                    <a:pt x="2" y="9465"/>
                  </a:lnTo>
                  <a:cubicBezTo>
                    <a:pt x="302" y="7764"/>
                    <a:pt x="603" y="6063"/>
                    <a:pt x="928" y="4361"/>
                  </a:cubicBezTo>
                  <a:cubicBezTo>
                    <a:pt x="928" y="4286"/>
                    <a:pt x="1003" y="4261"/>
                    <a:pt x="1053" y="4261"/>
                  </a:cubicBezTo>
                  <a:cubicBezTo>
                    <a:pt x="1254" y="4236"/>
                    <a:pt x="1454" y="4236"/>
                    <a:pt x="1655" y="4236"/>
                  </a:cubicBezTo>
                  <a:lnTo>
                    <a:pt x="1454" y="0"/>
                  </a:lnTo>
                  <a:close/>
                  <a:moveTo>
                    <a:pt x="2" y="9465"/>
                  </a:moveTo>
                  <a:cubicBezTo>
                    <a:pt x="2" y="9468"/>
                    <a:pt x="1" y="9471"/>
                    <a:pt x="1" y="9474"/>
                  </a:cubicBezTo>
                  <a:cubicBezTo>
                    <a:pt x="1" y="9474"/>
                    <a:pt x="1" y="9499"/>
                    <a:pt x="1" y="9499"/>
                  </a:cubicBezTo>
                  <a:cubicBezTo>
                    <a:pt x="1" y="9488"/>
                    <a:pt x="2" y="9477"/>
                    <a:pt x="2" y="9465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1705171" y="3307024"/>
              <a:ext cx="53884" cy="181192"/>
            </a:xfrm>
            <a:custGeom>
              <a:avLst/>
              <a:gdLst/>
              <a:ahLst/>
              <a:cxnLst/>
              <a:rect l="l" t="t" r="r" b="b"/>
              <a:pathLst>
                <a:path w="1856" h="6241" extrusionOk="0">
                  <a:moveTo>
                    <a:pt x="427" y="0"/>
                  </a:moveTo>
                  <a:cubicBezTo>
                    <a:pt x="302" y="652"/>
                    <a:pt x="151" y="1328"/>
                    <a:pt x="26" y="2005"/>
                  </a:cubicBezTo>
                  <a:cubicBezTo>
                    <a:pt x="26" y="2055"/>
                    <a:pt x="1" y="2105"/>
                    <a:pt x="1" y="2155"/>
                  </a:cubicBezTo>
                  <a:cubicBezTo>
                    <a:pt x="201" y="2130"/>
                    <a:pt x="377" y="2130"/>
                    <a:pt x="577" y="2130"/>
                  </a:cubicBezTo>
                  <a:cubicBezTo>
                    <a:pt x="587" y="2126"/>
                    <a:pt x="596" y="2124"/>
                    <a:pt x="605" y="2124"/>
                  </a:cubicBezTo>
                  <a:cubicBezTo>
                    <a:pt x="645" y="2124"/>
                    <a:pt x="682" y="2165"/>
                    <a:pt x="703" y="2206"/>
                  </a:cubicBezTo>
                  <a:lnTo>
                    <a:pt x="1104" y="3609"/>
                  </a:lnTo>
                  <a:cubicBezTo>
                    <a:pt x="1354" y="4486"/>
                    <a:pt x="1605" y="5363"/>
                    <a:pt x="1856" y="6241"/>
                  </a:cubicBezTo>
                  <a:cubicBezTo>
                    <a:pt x="1580" y="4637"/>
                    <a:pt x="1229" y="3033"/>
                    <a:pt x="753" y="1454"/>
                  </a:cubicBezTo>
                  <a:cubicBezTo>
                    <a:pt x="728" y="1378"/>
                    <a:pt x="778" y="1328"/>
                    <a:pt x="853" y="1303"/>
                  </a:cubicBezTo>
                  <a:cubicBezTo>
                    <a:pt x="703" y="852"/>
                    <a:pt x="577" y="401"/>
                    <a:pt x="427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1761930" y="3499104"/>
              <a:ext cx="13123" cy="46597"/>
            </a:xfrm>
            <a:custGeom>
              <a:avLst/>
              <a:gdLst/>
              <a:ahLst/>
              <a:cxnLst/>
              <a:rect l="l" t="t" r="r" b="b"/>
              <a:pathLst>
                <a:path w="452" h="1605" extrusionOk="0">
                  <a:moveTo>
                    <a:pt x="1" y="1"/>
                  </a:moveTo>
                  <a:lnTo>
                    <a:pt x="1" y="1"/>
                  </a:lnTo>
                  <a:cubicBezTo>
                    <a:pt x="151" y="527"/>
                    <a:pt x="302" y="1078"/>
                    <a:pt x="452" y="1605"/>
                  </a:cubicBezTo>
                  <a:cubicBezTo>
                    <a:pt x="402" y="1229"/>
                    <a:pt x="352" y="878"/>
                    <a:pt x="302" y="527"/>
                  </a:cubicBezTo>
                  <a:cubicBezTo>
                    <a:pt x="201" y="351"/>
                    <a:pt x="101" y="176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1726278" y="3344564"/>
              <a:ext cx="41516" cy="148763"/>
            </a:xfrm>
            <a:custGeom>
              <a:avLst/>
              <a:gdLst/>
              <a:ahLst/>
              <a:cxnLst/>
              <a:rect l="l" t="t" r="r" b="b"/>
              <a:pathLst>
                <a:path w="1430" h="5124" extrusionOk="0">
                  <a:moveTo>
                    <a:pt x="167" y="1"/>
                  </a:moveTo>
                  <a:cubicBezTo>
                    <a:pt x="153" y="1"/>
                    <a:pt x="139" y="4"/>
                    <a:pt x="126" y="10"/>
                  </a:cubicBezTo>
                  <a:cubicBezTo>
                    <a:pt x="51" y="35"/>
                    <a:pt x="1" y="85"/>
                    <a:pt x="26" y="161"/>
                  </a:cubicBezTo>
                  <a:cubicBezTo>
                    <a:pt x="502" y="1740"/>
                    <a:pt x="853" y="3344"/>
                    <a:pt x="1129" y="4948"/>
                  </a:cubicBezTo>
                  <a:cubicBezTo>
                    <a:pt x="1129" y="5023"/>
                    <a:pt x="1154" y="5073"/>
                    <a:pt x="1179" y="5123"/>
                  </a:cubicBezTo>
                  <a:cubicBezTo>
                    <a:pt x="1194" y="5078"/>
                    <a:pt x="1254" y="5042"/>
                    <a:pt x="1310" y="5042"/>
                  </a:cubicBezTo>
                  <a:cubicBezTo>
                    <a:pt x="1348" y="5042"/>
                    <a:pt x="1384" y="5058"/>
                    <a:pt x="1404" y="5098"/>
                  </a:cubicBezTo>
                  <a:cubicBezTo>
                    <a:pt x="1404" y="5123"/>
                    <a:pt x="1429" y="5123"/>
                    <a:pt x="1429" y="5123"/>
                  </a:cubicBezTo>
                  <a:cubicBezTo>
                    <a:pt x="1279" y="4296"/>
                    <a:pt x="1129" y="3444"/>
                    <a:pt x="928" y="2617"/>
                  </a:cubicBezTo>
                  <a:cubicBezTo>
                    <a:pt x="753" y="1765"/>
                    <a:pt x="527" y="938"/>
                    <a:pt x="276" y="85"/>
                  </a:cubicBezTo>
                  <a:cubicBezTo>
                    <a:pt x="258" y="29"/>
                    <a:pt x="211" y="1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1322436" y="3359138"/>
              <a:ext cx="29874" cy="230954"/>
            </a:xfrm>
            <a:custGeom>
              <a:avLst/>
              <a:gdLst/>
              <a:ahLst/>
              <a:cxnLst/>
              <a:rect l="l" t="t" r="r" b="b"/>
              <a:pathLst>
                <a:path w="1029" h="7955" extrusionOk="0">
                  <a:moveTo>
                    <a:pt x="864" y="0"/>
                  </a:moveTo>
                  <a:cubicBezTo>
                    <a:pt x="820" y="0"/>
                    <a:pt x="772" y="33"/>
                    <a:pt x="753" y="110"/>
                  </a:cubicBezTo>
                  <a:cubicBezTo>
                    <a:pt x="427" y="1764"/>
                    <a:pt x="226" y="3418"/>
                    <a:pt x="101" y="5097"/>
                  </a:cubicBezTo>
                  <a:cubicBezTo>
                    <a:pt x="101" y="5198"/>
                    <a:pt x="101" y="5298"/>
                    <a:pt x="101" y="5398"/>
                  </a:cubicBezTo>
                  <a:cubicBezTo>
                    <a:pt x="26" y="6250"/>
                    <a:pt x="1" y="7102"/>
                    <a:pt x="1" y="7954"/>
                  </a:cubicBezTo>
                  <a:cubicBezTo>
                    <a:pt x="101" y="7378"/>
                    <a:pt x="201" y="6776"/>
                    <a:pt x="327" y="6175"/>
                  </a:cubicBezTo>
                  <a:cubicBezTo>
                    <a:pt x="377" y="5047"/>
                    <a:pt x="452" y="3919"/>
                    <a:pt x="602" y="2791"/>
                  </a:cubicBezTo>
                  <a:cubicBezTo>
                    <a:pt x="703" y="1914"/>
                    <a:pt x="853" y="1037"/>
                    <a:pt x="1003" y="185"/>
                  </a:cubicBezTo>
                  <a:cubicBezTo>
                    <a:pt x="1028" y="85"/>
                    <a:pt x="978" y="35"/>
                    <a:pt x="903" y="10"/>
                  </a:cubicBezTo>
                  <a:cubicBezTo>
                    <a:pt x="891" y="4"/>
                    <a:pt x="878" y="0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1588025" y="3263156"/>
              <a:ext cx="71333" cy="75891"/>
            </a:xfrm>
            <a:custGeom>
              <a:avLst/>
              <a:gdLst/>
              <a:ahLst/>
              <a:cxnLst/>
              <a:rect l="l" t="t" r="r" b="b"/>
              <a:pathLst>
                <a:path w="2457" h="2614" extrusionOk="0">
                  <a:moveTo>
                    <a:pt x="577" y="960"/>
                  </a:moveTo>
                  <a:cubicBezTo>
                    <a:pt x="627" y="960"/>
                    <a:pt x="703" y="1010"/>
                    <a:pt x="703" y="1060"/>
                  </a:cubicBezTo>
                  <a:cubicBezTo>
                    <a:pt x="703" y="1135"/>
                    <a:pt x="652" y="1185"/>
                    <a:pt x="577" y="1185"/>
                  </a:cubicBezTo>
                  <a:cubicBezTo>
                    <a:pt x="527" y="1185"/>
                    <a:pt x="477" y="1135"/>
                    <a:pt x="477" y="1085"/>
                  </a:cubicBezTo>
                  <a:cubicBezTo>
                    <a:pt x="477" y="1010"/>
                    <a:pt x="502" y="960"/>
                    <a:pt x="577" y="960"/>
                  </a:cubicBezTo>
                  <a:close/>
                  <a:moveTo>
                    <a:pt x="2231" y="1160"/>
                  </a:moveTo>
                  <a:cubicBezTo>
                    <a:pt x="2256" y="1160"/>
                    <a:pt x="2256" y="1185"/>
                    <a:pt x="2256" y="1210"/>
                  </a:cubicBezTo>
                  <a:cubicBezTo>
                    <a:pt x="2256" y="1235"/>
                    <a:pt x="2256" y="1260"/>
                    <a:pt x="2231" y="1260"/>
                  </a:cubicBezTo>
                  <a:cubicBezTo>
                    <a:pt x="2206" y="1260"/>
                    <a:pt x="2181" y="1235"/>
                    <a:pt x="2181" y="1210"/>
                  </a:cubicBezTo>
                  <a:cubicBezTo>
                    <a:pt x="2181" y="1185"/>
                    <a:pt x="2206" y="1160"/>
                    <a:pt x="2231" y="1160"/>
                  </a:cubicBezTo>
                  <a:close/>
                  <a:moveTo>
                    <a:pt x="1179" y="1260"/>
                  </a:moveTo>
                  <a:cubicBezTo>
                    <a:pt x="1204" y="1260"/>
                    <a:pt x="1229" y="1285"/>
                    <a:pt x="1229" y="1311"/>
                  </a:cubicBezTo>
                  <a:cubicBezTo>
                    <a:pt x="1229" y="1336"/>
                    <a:pt x="1204" y="1336"/>
                    <a:pt x="1179" y="1336"/>
                  </a:cubicBezTo>
                  <a:cubicBezTo>
                    <a:pt x="1154" y="1336"/>
                    <a:pt x="1129" y="1336"/>
                    <a:pt x="1129" y="1311"/>
                  </a:cubicBezTo>
                  <a:cubicBezTo>
                    <a:pt x="1129" y="1285"/>
                    <a:pt x="1154" y="1260"/>
                    <a:pt x="1179" y="1260"/>
                  </a:cubicBezTo>
                  <a:close/>
                  <a:moveTo>
                    <a:pt x="1053" y="1336"/>
                  </a:moveTo>
                  <a:cubicBezTo>
                    <a:pt x="1079" y="1336"/>
                    <a:pt x="1079" y="1361"/>
                    <a:pt x="1079" y="1386"/>
                  </a:cubicBezTo>
                  <a:cubicBezTo>
                    <a:pt x="1079" y="1386"/>
                    <a:pt x="1079" y="1411"/>
                    <a:pt x="1053" y="1411"/>
                  </a:cubicBezTo>
                  <a:cubicBezTo>
                    <a:pt x="1028" y="1411"/>
                    <a:pt x="1003" y="1411"/>
                    <a:pt x="1003" y="1386"/>
                  </a:cubicBezTo>
                  <a:cubicBezTo>
                    <a:pt x="1003" y="1361"/>
                    <a:pt x="1028" y="1336"/>
                    <a:pt x="1053" y="1336"/>
                  </a:cubicBezTo>
                  <a:close/>
                  <a:moveTo>
                    <a:pt x="1705" y="1035"/>
                  </a:moveTo>
                  <a:cubicBezTo>
                    <a:pt x="1805" y="1035"/>
                    <a:pt x="1881" y="1085"/>
                    <a:pt x="1881" y="1160"/>
                  </a:cubicBezTo>
                  <a:cubicBezTo>
                    <a:pt x="1881" y="1210"/>
                    <a:pt x="1830" y="1260"/>
                    <a:pt x="1755" y="1285"/>
                  </a:cubicBezTo>
                  <a:cubicBezTo>
                    <a:pt x="1755" y="1336"/>
                    <a:pt x="1755" y="1411"/>
                    <a:pt x="1755" y="1486"/>
                  </a:cubicBezTo>
                  <a:cubicBezTo>
                    <a:pt x="1755" y="1498"/>
                    <a:pt x="1743" y="1505"/>
                    <a:pt x="1730" y="1505"/>
                  </a:cubicBezTo>
                  <a:cubicBezTo>
                    <a:pt x="1718" y="1505"/>
                    <a:pt x="1705" y="1498"/>
                    <a:pt x="1705" y="1486"/>
                  </a:cubicBezTo>
                  <a:lnTo>
                    <a:pt x="1705" y="1285"/>
                  </a:lnTo>
                  <a:cubicBezTo>
                    <a:pt x="1630" y="1260"/>
                    <a:pt x="1555" y="1235"/>
                    <a:pt x="1555" y="1160"/>
                  </a:cubicBezTo>
                  <a:cubicBezTo>
                    <a:pt x="1555" y="1110"/>
                    <a:pt x="1630" y="1060"/>
                    <a:pt x="1705" y="1035"/>
                  </a:cubicBezTo>
                  <a:close/>
                  <a:moveTo>
                    <a:pt x="1179" y="1411"/>
                  </a:moveTo>
                  <a:cubicBezTo>
                    <a:pt x="1204" y="1411"/>
                    <a:pt x="1229" y="1436"/>
                    <a:pt x="1229" y="1461"/>
                  </a:cubicBezTo>
                  <a:cubicBezTo>
                    <a:pt x="1229" y="1486"/>
                    <a:pt x="1204" y="1511"/>
                    <a:pt x="1179" y="1511"/>
                  </a:cubicBezTo>
                  <a:cubicBezTo>
                    <a:pt x="1154" y="1511"/>
                    <a:pt x="1129" y="1486"/>
                    <a:pt x="1129" y="1461"/>
                  </a:cubicBezTo>
                  <a:cubicBezTo>
                    <a:pt x="1129" y="1436"/>
                    <a:pt x="1154" y="1411"/>
                    <a:pt x="1179" y="1411"/>
                  </a:cubicBezTo>
                  <a:close/>
                  <a:moveTo>
                    <a:pt x="214" y="1"/>
                  </a:moveTo>
                  <a:cubicBezTo>
                    <a:pt x="214" y="1"/>
                    <a:pt x="214" y="7"/>
                    <a:pt x="201" y="32"/>
                  </a:cubicBezTo>
                  <a:cubicBezTo>
                    <a:pt x="176" y="82"/>
                    <a:pt x="176" y="133"/>
                    <a:pt x="176" y="183"/>
                  </a:cubicBezTo>
                  <a:cubicBezTo>
                    <a:pt x="101" y="408"/>
                    <a:pt x="101" y="634"/>
                    <a:pt x="101" y="884"/>
                  </a:cubicBezTo>
                  <a:cubicBezTo>
                    <a:pt x="126" y="1010"/>
                    <a:pt x="51" y="1110"/>
                    <a:pt x="26" y="1260"/>
                  </a:cubicBezTo>
                  <a:cubicBezTo>
                    <a:pt x="1" y="1386"/>
                    <a:pt x="26" y="1486"/>
                    <a:pt x="51" y="1611"/>
                  </a:cubicBezTo>
                  <a:cubicBezTo>
                    <a:pt x="76" y="1812"/>
                    <a:pt x="201" y="1987"/>
                    <a:pt x="352" y="2138"/>
                  </a:cubicBezTo>
                  <a:cubicBezTo>
                    <a:pt x="678" y="2463"/>
                    <a:pt x="1179" y="2614"/>
                    <a:pt x="1655" y="2614"/>
                  </a:cubicBezTo>
                  <a:cubicBezTo>
                    <a:pt x="1780" y="2614"/>
                    <a:pt x="1906" y="2589"/>
                    <a:pt x="2031" y="2564"/>
                  </a:cubicBezTo>
                  <a:cubicBezTo>
                    <a:pt x="2106" y="2188"/>
                    <a:pt x="2181" y="1787"/>
                    <a:pt x="2256" y="1411"/>
                  </a:cubicBezTo>
                  <a:lnTo>
                    <a:pt x="2231" y="1411"/>
                  </a:lnTo>
                  <a:cubicBezTo>
                    <a:pt x="2231" y="1411"/>
                    <a:pt x="2206" y="1411"/>
                    <a:pt x="2206" y="1386"/>
                  </a:cubicBezTo>
                  <a:cubicBezTo>
                    <a:pt x="2206" y="1361"/>
                    <a:pt x="2206" y="1336"/>
                    <a:pt x="2231" y="1336"/>
                  </a:cubicBezTo>
                  <a:lnTo>
                    <a:pt x="2256" y="1336"/>
                  </a:lnTo>
                  <a:cubicBezTo>
                    <a:pt x="2332" y="985"/>
                    <a:pt x="2382" y="634"/>
                    <a:pt x="2457" y="283"/>
                  </a:cubicBezTo>
                  <a:cubicBezTo>
                    <a:pt x="2218" y="196"/>
                    <a:pt x="1969" y="151"/>
                    <a:pt x="1721" y="151"/>
                  </a:cubicBezTo>
                  <a:cubicBezTo>
                    <a:pt x="1398" y="151"/>
                    <a:pt x="1076" y="227"/>
                    <a:pt x="778" y="383"/>
                  </a:cubicBezTo>
                  <a:cubicBezTo>
                    <a:pt x="757" y="394"/>
                    <a:pt x="732" y="400"/>
                    <a:pt x="706" y="400"/>
                  </a:cubicBezTo>
                  <a:cubicBezTo>
                    <a:pt x="670" y="400"/>
                    <a:pt x="632" y="387"/>
                    <a:pt x="602" y="358"/>
                  </a:cubicBezTo>
                  <a:cubicBezTo>
                    <a:pt x="527" y="258"/>
                    <a:pt x="352" y="32"/>
                    <a:pt x="226" y="7"/>
                  </a:cubicBezTo>
                  <a:cubicBezTo>
                    <a:pt x="214" y="7"/>
                    <a:pt x="214" y="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1580041" y="3255463"/>
              <a:ext cx="81523" cy="91046"/>
            </a:xfrm>
            <a:custGeom>
              <a:avLst/>
              <a:gdLst/>
              <a:ahLst/>
              <a:cxnLst/>
              <a:rect l="l" t="t" r="r" b="b"/>
              <a:pathLst>
                <a:path w="2808" h="3136" extrusionOk="0">
                  <a:moveTo>
                    <a:pt x="477" y="0"/>
                  </a:moveTo>
                  <a:cubicBezTo>
                    <a:pt x="443" y="0"/>
                    <a:pt x="409" y="7"/>
                    <a:pt x="376" y="22"/>
                  </a:cubicBezTo>
                  <a:cubicBezTo>
                    <a:pt x="201" y="97"/>
                    <a:pt x="176" y="398"/>
                    <a:pt x="151" y="573"/>
                  </a:cubicBezTo>
                  <a:cubicBezTo>
                    <a:pt x="125" y="698"/>
                    <a:pt x="125" y="849"/>
                    <a:pt x="100" y="999"/>
                  </a:cubicBezTo>
                  <a:cubicBezTo>
                    <a:pt x="100" y="1049"/>
                    <a:pt x="125" y="1099"/>
                    <a:pt x="125" y="1174"/>
                  </a:cubicBezTo>
                  <a:cubicBezTo>
                    <a:pt x="100" y="1275"/>
                    <a:pt x="50" y="1375"/>
                    <a:pt x="50" y="1475"/>
                  </a:cubicBezTo>
                  <a:cubicBezTo>
                    <a:pt x="0" y="1751"/>
                    <a:pt x="50" y="2027"/>
                    <a:pt x="176" y="2277"/>
                  </a:cubicBezTo>
                  <a:cubicBezTo>
                    <a:pt x="511" y="2864"/>
                    <a:pt x="1179" y="3135"/>
                    <a:pt x="1858" y="3135"/>
                  </a:cubicBezTo>
                  <a:cubicBezTo>
                    <a:pt x="1991" y="3135"/>
                    <a:pt x="2124" y="3125"/>
                    <a:pt x="2256" y="3104"/>
                  </a:cubicBezTo>
                  <a:cubicBezTo>
                    <a:pt x="2256" y="3029"/>
                    <a:pt x="2281" y="2929"/>
                    <a:pt x="2306" y="2829"/>
                  </a:cubicBezTo>
                  <a:lnTo>
                    <a:pt x="2306" y="2829"/>
                  </a:lnTo>
                  <a:cubicBezTo>
                    <a:pt x="2181" y="2854"/>
                    <a:pt x="2055" y="2879"/>
                    <a:pt x="1930" y="2879"/>
                  </a:cubicBezTo>
                  <a:cubicBezTo>
                    <a:pt x="1454" y="2879"/>
                    <a:pt x="953" y="2728"/>
                    <a:pt x="627" y="2403"/>
                  </a:cubicBezTo>
                  <a:cubicBezTo>
                    <a:pt x="476" y="2252"/>
                    <a:pt x="351" y="2077"/>
                    <a:pt x="326" y="1876"/>
                  </a:cubicBezTo>
                  <a:cubicBezTo>
                    <a:pt x="301" y="1751"/>
                    <a:pt x="276" y="1651"/>
                    <a:pt x="301" y="1525"/>
                  </a:cubicBezTo>
                  <a:cubicBezTo>
                    <a:pt x="326" y="1375"/>
                    <a:pt x="401" y="1275"/>
                    <a:pt x="376" y="1149"/>
                  </a:cubicBezTo>
                  <a:cubicBezTo>
                    <a:pt x="376" y="899"/>
                    <a:pt x="376" y="673"/>
                    <a:pt x="451" y="448"/>
                  </a:cubicBezTo>
                  <a:cubicBezTo>
                    <a:pt x="451" y="398"/>
                    <a:pt x="451" y="347"/>
                    <a:pt x="476" y="297"/>
                  </a:cubicBezTo>
                  <a:cubicBezTo>
                    <a:pt x="489" y="272"/>
                    <a:pt x="489" y="266"/>
                    <a:pt x="489" y="266"/>
                  </a:cubicBezTo>
                  <a:cubicBezTo>
                    <a:pt x="489" y="266"/>
                    <a:pt x="489" y="272"/>
                    <a:pt x="501" y="272"/>
                  </a:cubicBezTo>
                  <a:cubicBezTo>
                    <a:pt x="627" y="297"/>
                    <a:pt x="802" y="523"/>
                    <a:pt x="877" y="623"/>
                  </a:cubicBezTo>
                  <a:cubicBezTo>
                    <a:pt x="907" y="652"/>
                    <a:pt x="945" y="665"/>
                    <a:pt x="981" y="665"/>
                  </a:cubicBezTo>
                  <a:cubicBezTo>
                    <a:pt x="1007" y="665"/>
                    <a:pt x="1032" y="659"/>
                    <a:pt x="1053" y="648"/>
                  </a:cubicBezTo>
                  <a:cubicBezTo>
                    <a:pt x="1351" y="492"/>
                    <a:pt x="1673" y="416"/>
                    <a:pt x="1996" y="416"/>
                  </a:cubicBezTo>
                  <a:cubicBezTo>
                    <a:pt x="2244" y="416"/>
                    <a:pt x="2493" y="461"/>
                    <a:pt x="2732" y="548"/>
                  </a:cubicBezTo>
                  <a:cubicBezTo>
                    <a:pt x="2757" y="423"/>
                    <a:pt x="2782" y="297"/>
                    <a:pt x="2807" y="197"/>
                  </a:cubicBezTo>
                  <a:lnTo>
                    <a:pt x="2807" y="197"/>
                  </a:lnTo>
                  <a:cubicBezTo>
                    <a:pt x="2782" y="222"/>
                    <a:pt x="2757" y="247"/>
                    <a:pt x="2732" y="272"/>
                  </a:cubicBezTo>
                  <a:cubicBezTo>
                    <a:pt x="2491" y="195"/>
                    <a:pt x="2235" y="157"/>
                    <a:pt x="1978" y="157"/>
                  </a:cubicBezTo>
                  <a:cubicBezTo>
                    <a:pt x="1647" y="157"/>
                    <a:pt x="1313" y="221"/>
                    <a:pt x="1003" y="347"/>
                  </a:cubicBezTo>
                  <a:cubicBezTo>
                    <a:pt x="875" y="219"/>
                    <a:pt x="674" y="0"/>
                    <a:pt x="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1651345" y="3296834"/>
              <a:ext cx="2932" cy="2932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50" y="0"/>
                  </a:moveTo>
                  <a:cubicBezTo>
                    <a:pt x="25" y="0"/>
                    <a:pt x="0" y="25"/>
                    <a:pt x="0" y="50"/>
                  </a:cubicBezTo>
                  <a:cubicBezTo>
                    <a:pt x="0" y="75"/>
                    <a:pt x="25" y="100"/>
                    <a:pt x="50" y="100"/>
                  </a:cubicBezTo>
                  <a:cubicBezTo>
                    <a:pt x="75" y="100"/>
                    <a:pt x="101" y="75"/>
                    <a:pt x="75" y="50"/>
                  </a:cubicBezTo>
                  <a:cubicBezTo>
                    <a:pt x="75" y="25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1652071" y="3301915"/>
              <a:ext cx="1481" cy="2206"/>
            </a:xfrm>
            <a:custGeom>
              <a:avLst/>
              <a:gdLst/>
              <a:ahLst/>
              <a:cxnLst/>
              <a:rect l="l" t="t" r="r" b="b"/>
              <a:pathLst>
                <a:path w="51" h="76" extrusionOk="0">
                  <a:moveTo>
                    <a:pt x="25" y="1"/>
                  </a:moveTo>
                  <a:cubicBezTo>
                    <a:pt x="0" y="1"/>
                    <a:pt x="0" y="26"/>
                    <a:pt x="0" y="51"/>
                  </a:cubicBezTo>
                  <a:cubicBezTo>
                    <a:pt x="0" y="76"/>
                    <a:pt x="25" y="76"/>
                    <a:pt x="25" y="76"/>
                  </a:cubicBezTo>
                  <a:lnTo>
                    <a:pt x="50" y="76"/>
                  </a:lnTo>
                  <a:cubicBezTo>
                    <a:pt x="50" y="51"/>
                    <a:pt x="50" y="26"/>
                    <a:pt x="5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1620774" y="3299737"/>
              <a:ext cx="2932" cy="2206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51" y="0"/>
                  </a:moveTo>
                  <a:cubicBezTo>
                    <a:pt x="26" y="0"/>
                    <a:pt x="1" y="25"/>
                    <a:pt x="1" y="51"/>
                  </a:cubicBezTo>
                  <a:cubicBezTo>
                    <a:pt x="1" y="76"/>
                    <a:pt x="26" y="76"/>
                    <a:pt x="51" y="76"/>
                  </a:cubicBezTo>
                  <a:cubicBezTo>
                    <a:pt x="76" y="76"/>
                    <a:pt x="101" y="76"/>
                    <a:pt x="101" y="51"/>
                  </a:cubicBezTo>
                  <a:cubicBezTo>
                    <a:pt x="101" y="25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1620774" y="3304092"/>
              <a:ext cx="2932" cy="2932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51" y="1"/>
                  </a:moveTo>
                  <a:cubicBezTo>
                    <a:pt x="26" y="1"/>
                    <a:pt x="1" y="26"/>
                    <a:pt x="1" y="51"/>
                  </a:cubicBezTo>
                  <a:cubicBezTo>
                    <a:pt x="1" y="76"/>
                    <a:pt x="26" y="101"/>
                    <a:pt x="51" y="101"/>
                  </a:cubicBezTo>
                  <a:cubicBezTo>
                    <a:pt x="76" y="101"/>
                    <a:pt x="101" y="76"/>
                    <a:pt x="101" y="51"/>
                  </a:cubicBezTo>
                  <a:cubicBezTo>
                    <a:pt x="101" y="26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1617145" y="3301915"/>
              <a:ext cx="2206" cy="220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50" y="1"/>
                  </a:moveTo>
                  <a:cubicBezTo>
                    <a:pt x="25" y="1"/>
                    <a:pt x="0" y="26"/>
                    <a:pt x="0" y="51"/>
                  </a:cubicBezTo>
                  <a:cubicBezTo>
                    <a:pt x="0" y="76"/>
                    <a:pt x="25" y="76"/>
                    <a:pt x="50" y="76"/>
                  </a:cubicBezTo>
                  <a:cubicBezTo>
                    <a:pt x="76" y="76"/>
                    <a:pt x="76" y="51"/>
                    <a:pt x="76" y="51"/>
                  </a:cubicBezTo>
                  <a:cubicBezTo>
                    <a:pt x="76" y="26"/>
                    <a:pt x="76" y="1"/>
                    <a:pt x="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1601874" y="3290999"/>
              <a:ext cx="6561" cy="6590"/>
            </a:xfrm>
            <a:custGeom>
              <a:avLst/>
              <a:gdLst/>
              <a:ahLst/>
              <a:cxnLst/>
              <a:rect l="l" t="t" r="r" b="b"/>
              <a:pathLst>
                <a:path w="226" h="227" extrusionOk="0">
                  <a:moveTo>
                    <a:pt x="100" y="1"/>
                  </a:moveTo>
                  <a:cubicBezTo>
                    <a:pt x="25" y="1"/>
                    <a:pt x="0" y="51"/>
                    <a:pt x="0" y="126"/>
                  </a:cubicBezTo>
                  <a:cubicBezTo>
                    <a:pt x="0" y="176"/>
                    <a:pt x="50" y="226"/>
                    <a:pt x="100" y="226"/>
                  </a:cubicBezTo>
                  <a:cubicBezTo>
                    <a:pt x="175" y="226"/>
                    <a:pt x="226" y="176"/>
                    <a:pt x="226" y="101"/>
                  </a:cubicBezTo>
                  <a:cubicBezTo>
                    <a:pt x="226" y="51"/>
                    <a:pt x="150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1633142" y="3293176"/>
              <a:ext cx="9494" cy="13674"/>
            </a:xfrm>
            <a:custGeom>
              <a:avLst/>
              <a:gdLst/>
              <a:ahLst/>
              <a:cxnLst/>
              <a:rect l="l" t="t" r="r" b="b"/>
              <a:pathLst>
                <a:path w="327" h="471" extrusionOk="0">
                  <a:moveTo>
                    <a:pt x="151" y="1"/>
                  </a:moveTo>
                  <a:cubicBezTo>
                    <a:pt x="76" y="26"/>
                    <a:pt x="1" y="76"/>
                    <a:pt x="1" y="126"/>
                  </a:cubicBezTo>
                  <a:cubicBezTo>
                    <a:pt x="1" y="201"/>
                    <a:pt x="76" y="226"/>
                    <a:pt x="151" y="251"/>
                  </a:cubicBezTo>
                  <a:lnTo>
                    <a:pt x="151" y="452"/>
                  </a:lnTo>
                  <a:cubicBezTo>
                    <a:pt x="151" y="464"/>
                    <a:pt x="164" y="471"/>
                    <a:pt x="176" y="471"/>
                  </a:cubicBezTo>
                  <a:cubicBezTo>
                    <a:pt x="189" y="471"/>
                    <a:pt x="201" y="464"/>
                    <a:pt x="201" y="452"/>
                  </a:cubicBezTo>
                  <a:cubicBezTo>
                    <a:pt x="201" y="377"/>
                    <a:pt x="201" y="302"/>
                    <a:pt x="201" y="251"/>
                  </a:cubicBezTo>
                  <a:cubicBezTo>
                    <a:pt x="276" y="226"/>
                    <a:pt x="327" y="176"/>
                    <a:pt x="327" y="126"/>
                  </a:cubicBezTo>
                  <a:cubicBezTo>
                    <a:pt x="327" y="51"/>
                    <a:pt x="251" y="1"/>
                    <a:pt x="1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1307165" y="3376122"/>
              <a:ext cx="495556" cy="342032"/>
            </a:xfrm>
            <a:custGeom>
              <a:avLst/>
              <a:gdLst/>
              <a:ahLst/>
              <a:cxnLst/>
              <a:rect l="l" t="t" r="r" b="b"/>
              <a:pathLst>
                <a:path w="17069" h="11781" extrusionOk="0">
                  <a:moveTo>
                    <a:pt x="11028" y="4212"/>
                  </a:moveTo>
                  <a:cubicBezTo>
                    <a:pt x="11103" y="4212"/>
                    <a:pt x="11154" y="4262"/>
                    <a:pt x="11154" y="4337"/>
                  </a:cubicBezTo>
                  <a:cubicBezTo>
                    <a:pt x="11254" y="5139"/>
                    <a:pt x="11304" y="6016"/>
                    <a:pt x="11053" y="6793"/>
                  </a:cubicBezTo>
                  <a:cubicBezTo>
                    <a:pt x="10727" y="7695"/>
                    <a:pt x="10001" y="8447"/>
                    <a:pt x="9048" y="8648"/>
                  </a:cubicBezTo>
                  <a:cubicBezTo>
                    <a:pt x="8748" y="8723"/>
                    <a:pt x="8422" y="8723"/>
                    <a:pt x="8096" y="8723"/>
                  </a:cubicBezTo>
                  <a:cubicBezTo>
                    <a:pt x="7979" y="8731"/>
                    <a:pt x="7862" y="8737"/>
                    <a:pt x="7745" y="8737"/>
                  </a:cubicBezTo>
                  <a:cubicBezTo>
                    <a:pt x="7511" y="8737"/>
                    <a:pt x="7277" y="8714"/>
                    <a:pt x="7043" y="8648"/>
                  </a:cubicBezTo>
                  <a:cubicBezTo>
                    <a:pt x="6116" y="8372"/>
                    <a:pt x="5439" y="7570"/>
                    <a:pt x="5138" y="6668"/>
                  </a:cubicBezTo>
                  <a:cubicBezTo>
                    <a:pt x="4938" y="6041"/>
                    <a:pt x="4938" y="5289"/>
                    <a:pt x="4938" y="4638"/>
                  </a:cubicBezTo>
                  <a:cubicBezTo>
                    <a:pt x="4938" y="4587"/>
                    <a:pt x="4963" y="4537"/>
                    <a:pt x="5013" y="4512"/>
                  </a:cubicBezTo>
                  <a:cubicBezTo>
                    <a:pt x="5038" y="4512"/>
                    <a:pt x="5063" y="4487"/>
                    <a:pt x="5088" y="4487"/>
                  </a:cubicBezTo>
                  <a:cubicBezTo>
                    <a:pt x="5314" y="4487"/>
                    <a:pt x="5565" y="4462"/>
                    <a:pt x="5815" y="4462"/>
                  </a:cubicBezTo>
                  <a:lnTo>
                    <a:pt x="11028" y="4212"/>
                  </a:lnTo>
                  <a:close/>
                  <a:moveTo>
                    <a:pt x="14186" y="1"/>
                  </a:moveTo>
                  <a:cubicBezTo>
                    <a:pt x="14011" y="26"/>
                    <a:pt x="13835" y="26"/>
                    <a:pt x="13660" y="51"/>
                  </a:cubicBezTo>
                  <a:cubicBezTo>
                    <a:pt x="13434" y="1104"/>
                    <a:pt x="13234" y="2181"/>
                    <a:pt x="13008" y="3234"/>
                  </a:cubicBezTo>
                  <a:cubicBezTo>
                    <a:pt x="13008" y="3296"/>
                    <a:pt x="12940" y="3341"/>
                    <a:pt x="12888" y="3341"/>
                  </a:cubicBezTo>
                  <a:cubicBezTo>
                    <a:pt x="12877" y="3341"/>
                    <a:pt x="12867" y="3339"/>
                    <a:pt x="12858" y="3334"/>
                  </a:cubicBezTo>
                  <a:cubicBezTo>
                    <a:pt x="12231" y="3209"/>
                    <a:pt x="11630" y="3084"/>
                    <a:pt x="11003" y="2983"/>
                  </a:cubicBezTo>
                  <a:cubicBezTo>
                    <a:pt x="10928" y="2958"/>
                    <a:pt x="10903" y="2883"/>
                    <a:pt x="10928" y="2808"/>
                  </a:cubicBezTo>
                  <a:cubicBezTo>
                    <a:pt x="11003" y="2332"/>
                    <a:pt x="11103" y="1856"/>
                    <a:pt x="11179" y="1379"/>
                  </a:cubicBezTo>
                  <a:lnTo>
                    <a:pt x="11429" y="151"/>
                  </a:lnTo>
                  <a:lnTo>
                    <a:pt x="11429" y="151"/>
                  </a:lnTo>
                  <a:cubicBezTo>
                    <a:pt x="9650" y="227"/>
                    <a:pt x="7845" y="327"/>
                    <a:pt x="6066" y="402"/>
                  </a:cubicBezTo>
                  <a:cubicBezTo>
                    <a:pt x="5615" y="427"/>
                    <a:pt x="5138" y="452"/>
                    <a:pt x="4662" y="477"/>
                  </a:cubicBezTo>
                  <a:cubicBezTo>
                    <a:pt x="4712" y="1329"/>
                    <a:pt x="4737" y="2156"/>
                    <a:pt x="4788" y="3009"/>
                  </a:cubicBezTo>
                  <a:cubicBezTo>
                    <a:pt x="4788" y="3084"/>
                    <a:pt x="4712" y="3134"/>
                    <a:pt x="4662" y="3134"/>
                  </a:cubicBezTo>
                  <a:lnTo>
                    <a:pt x="2783" y="3234"/>
                  </a:lnTo>
                  <a:cubicBezTo>
                    <a:pt x="2707" y="3234"/>
                    <a:pt x="2657" y="3159"/>
                    <a:pt x="2657" y="3109"/>
                  </a:cubicBezTo>
                  <a:cubicBezTo>
                    <a:pt x="2632" y="2582"/>
                    <a:pt x="2607" y="2056"/>
                    <a:pt x="2582" y="1530"/>
                  </a:cubicBezTo>
                  <a:cubicBezTo>
                    <a:pt x="2557" y="1204"/>
                    <a:pt x="2532" y="903"/>
                    <a:pt x="2532" y="577"/>
                  </a:cubicBezTo>
                  <a:cubicBezTo>
                    <a:pt x="2356" y="602"/>
                    <a:pt x="2181" y="602"/>
                    <a:pt x="2006" y="602"/>
                  </a:cubicBezTo>
                  <a:cubicBezTo>
                    <a:pt x="1905" y="1229"/>
                    <a:pt x="1805" y="1831"/>
                    <a:pt x="1680" y="2432"/>
                  </a:cubicBezTo>
                  <a:cubicBezTo>
                    <a:pt x="1254" y="4888"/>
                    <a:pt x="803" y="7344"/>
                    <a:pt x="377" y="9801"/>
                  </a:cubicBezTo>
                  <a:cubicBezTo>
                    <a:pt x="251" y="10452"/>
                    <a:pt x="126" y="11129"/>
                    <a:pt x="1" y="11780"/>
                  </a:cubicBezTo>
                  <a:cubicBezTo>
                    <a:pt x="677" y="11755"/>
                    <a:pt x="1354" y="11705"/>
                    <a:pt x="2006" y="11680"/>
                  </a:cubicBezTo>
                  <a:cubicBezTo>
                    <a:pt x="5138" y="11530"/>
                    <a:pt x="8271" y="11379"/>
                    <a:pt x="11404" y="11229"/>
                  </a:cubicBezTo>
                  <a:cubicBezTo>
                    <a:pt x="13259" y="11129"/>
                    <a:pt x="15113" y="11029"/>
                    <a:pt x="16993" y="10953"/>
                  </a:cubicBezTo>
                  <a:cubicBezTo>
                    <a:pt x="17018" y="10703"/>
                    <a:pt x="17043" y="10452"/>
                    <a:pt x="17068" y="10202"/>
                  </a:cubicBezTo>
                  <a:cubicBezTo>
                    <a:pt x="17018" y="10026"/>
                    <a:pt x="16968" y="9876"/>
                    <a:pt x="16918" y="9700"/>
                  </a:cubicBezTo>
                  <a:cubicBezTo>
                    <a:pt x="16367" y="7695"/>
                    <a:pt x="15790" y="5690"/>
                    <a:pt x="15214" y="3685"/>
                  </a:cubicBezTo>
                  <a:cubicBezTo>
                    <a:pt x="14888" y="2457"/>
                    <a:pt x="14537" y="1229"/>
                    <a:pt x="1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1306439" y="3702128"/>
              <a:ext cx="492652" cy="78591"/>
            </a:xfrm>
            <a:custGeom>
              <a:avLst/>
              <a:gdLst/>
              <a:ahLst/>
              <a:cxnLst/>
              <a:rect l="l" t="t" r="r" b="b"/>
              <a:pathLst>
                <a:path w="16969" h="2707" extrusionOk="0">
                  <a:moveTo>
                    <a:pt x="16968" y="0"/>
                  </a:moveTo>
                  <a:cubicBezTo>
                    <a:pt x="16367" y="25"/>
                    <a:pt x="15790" y="50"/>
                    <a:pt x="15189" y="75"/>
                  </a:cubicBezTo>
                  <a:cubicBezTo>
                    <a:pt x="12056" y="226"/>
                    <a:pt x="8923" y="376"/>
                    <a:pt x="5790" y="551"/>
                  </a:cubicBezTo>
                  <a:cubicBezTo>
                    <a:pt x="3860" y="627"/>
                    <a:pt x="1930" y="727"/>
                    <a:pt x="1" y="827"/>
                  </a:cubicBezTo>
                  <a:cubicBezTo>
                    <a:pt x="1" y="1003"/>
                    <a:pt x="26" y="1203"/>
                    <a:pt x="26" y="1379"/>
                  </a:cubicBezTo>
                  <a:cubicBezTo>
                    <a:pt x="26" y="1830"/>
                    <a:pt x="51" y="2256"/>
                    <a:pt x="51" y="2707"/>
                  </a:cubicBezTo>
                  <a:cubicBezTo>
                    <a:pt x="727" y="2682"/>
                    <a:pt x="1429" y="2632"/>
                    <a:pt x="2106" y="2607"/>
                  </a:cubicBezTo>
                  <a:cubicBezTo>
                    <a:pt x="5289" y="2456"/>
                    <a:pt x="8472" y="2281"/>
                    <a:pt x="11655" y="2130"/>
                  </a:cubicBezTo>
                  <a:cubicBezTo>
                    <a:pt x="13284" y="2055"/>
                    <a:pt x="14938" y="1980"/>
                    <a:pt x="16567" y="1905"/>
                  </a:cubicBezTo>
                  <a:cubicBezTo>
                    <a:pt x="16542" y="1880"/>
                    <a:pt x="16542" y="1855"/>
                    <a:pt x="16542" y="1830"/>
                  </a:cubicBezTo>
                  <a:cubicBezTo>
                    <a:pt x="16542" y="1805"/>
                    <a:pt x="16542" y="1780"/>
                    <a:pt x="16542" y="1754"/>
                  </a:cubicBezTo>
                  <a:cubicBezTo>
                    <a:pt x="16567" y="1654"/>
                    <a:pt x="16617" y="1554"/>
                    <a:pt x="16642" y="1429"/>
                  </a:cubicBezTo>
                  <a:cubicBezTo>
                    <a:pt x="16667" y="1328"/>
                    <a:pt x="16692" y="1228"/>
                    <a:pt x="16717" y="1153"/>
                  </a:cubicBezTo>
                  <a:cubicBezTo>
                    <a:pt x="16768" y="978"/>
                    <a:pt x="16818" y="802"/>
                    <a:pt x="16843" y="652"/>
                  </a:cubicBezTo>
                  <a:cubicBezTo>
                    <a:pt x="16843" y="627"/>
                    <a:pt x="16868" y="602"/>
                    <a:pt x="16868" y="577"/>
                  </a:cubicBezTo>
                  <a:cubicBezTo>
                    <a:pt x="16868" y="476"/>
                    <a:pt x="16893" y="376"/>
                    <a:pt x="16918" y="301"/>
                  </a:cubicBezTo>
                  <a:cubicBezTo>
                    <a:pt x="16943" y="201"/>
                    <a:pt x="16943" y="100"/>
                    <a:pt x="16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1458511" y="3506391"/>
              <a:ext cx="167401" cy="115927"/>
            </a:xfrm>
            <a:custGeom>
              <a:avLst/>
              <a:gdLst/>
              <a:ahLst/>
              <a:cxnLst/>
              <a:rect l="l" t="t" r="r" b="b"/>
              <a:pathLst>
                <a:path w="5766" h="3993" extrusionOk="0">
                  <a:moveTo>
                    <a:pt x="4337" y="476"/>
                  </a:moveTo>
                  <a:cubicBezTo>
                    <a:pt x="4387" y="476"/>
                    <a:pt x="4412" y="527"/>
                    <a:pt x="4412" y="577"/>
                  </a:cubicBezTo>
                  <a:cubicBezTo>
                    <a:pt x="4412" y="602"/>
                    <a:pt x="4387" y="652"/>
                    <a:pt x="4337" y="652"/>
                  </a:cubicBezTo>
                  <a:lnTo>
                    <a:pt x="3334" y="702"/>
                  </a:lnTo>
                  <a:cubicBezTo>
                    <a:pt x="3284" y="702"/>
                    <a:pt x="3259" y="677"/>
                    <a:pt x="3259" y="627"/>
                  </a:cubicBezTo>
                  <a:cubicBezTo>
                    <a:pt x="3259" y="577"/>
                    <a:pt x="3284" y="552"/>
                    <a:pt x="3334" y="527"/>
                  </a:cubicBezTo>
                  <a:lnTo>
                    <a:pt x="4337" y="476"/>
                  </a:lnTo>
                  <a:close/>
                  <a:moveTo>
                    <a:pt x="2331" y="577"/>
                  </a:moveTo>
                  <a:cubicBezTo>
                    <a:pt x="2382" y="577"/>
                    <a:pt x="2407" y="627"/>
                    <a:pt x="2407" y="652"/>
                  </a:cubicBezTo>
                  <a:cubicBezTo>
                    <a:pt x="2407" y="702"/>
                    <a:pt x="2382" y="752"/>
                    <a:pt x="2331" y="752"/>
                  </a:cubicBezTo>
                  <a:lnTo>
                    <a:pt x="1329" y="802"/>
                  </a:lnTo>
                  <a:cubicBezTo>
                    <a:pt x="1279" y="802"/>
                    <a:pt x="1254" y="752"/>
                    <a:pt x="1254" y="727"/>
                  </a:cubicBezTo>
                  <a:cubicBezTo>
                    <a:pt x="1254" y="677"/>
                    <a:pt x="1279" y="627"/>
                    <a:pt x="1329" y="627"/>
                  </a:cubicBezTo>
                  <a:lnTo>
                    <a:pt x="2331" y="577"/>
                  </a:lnTo>
                  <a:close/>
                  <a:moveTo>
                    <a:pt x="5690" y="0"/>
                  </a:moveTo>
                  <a:cubicBezTo>
                    <a:pt x="5489" y="0"/>
                    <a:pt x="5289" y="25"/>
                    <a:pt x="5088" y="25"/>
                  </a:cubicBezTo>
                  <a:cubicBezTo>
                    <a:pt x="3384" y="100"/>
                    <a:pt x="1705" y="201"/>
                    <a:pt x="1" y="276"/>
                  </a:cubicBezTo>
                  <a:cubicBezTo>
                    <a:pt x="1" y="401"/>
                    <a:pt x="1" y="552"/>
                    <a:pt x="1" y="702"/>
                  </a:cubicBezTo>
                  <a:lnTo>
                    <a:pt x="326" y="677"/>
                  </a:lnTo>
                  <a:cubicBezTo>
                    <a:pt x="352" y="677"/>
                    <a:pt x="402" y="727"/>
                    <a:pt x="402" y="752"/>
                  </a:cubicBezTo>
                  <a:cubicBezTo>
                    <a:pt x="402" y="802"/>
                    <a:pt x="377" y="852"/>
                    <a:pt x="326" y="852"/>
                  </a:cubicBezTo>
                  <a:lnTo>
                    <a:pt x="1" y="852"/>
                  </a:lnTo>
                  <a:cubicBezTo>
                    <a:pt x="26" y="1354"/>
                    <a:pt x="101" y="1830"/>
                    <a:pt x="251" y="2256"/>
                  </a:cubicBezTo>
                  <a:cubicBezTo>
                    <a:pt x="577" y="3158"/>
                    <a:pt x="1354" y="3910"/>
                    <a:pt x="2331" y="3985"/>
                  </a:cubicBezTo>
                  <a:cubicBezTo>
                    <a:pt x="2387" y="3990"/>
                    <a:pt x="2442" y="3992"/>
                    <a:pt x="2497" y="3992"/>
                  </a:cubicBezTo>
                  <a:cubicBezTo>
                    <a:pt x="2717" y="3992"/>
                    <a:pt x="2938" y="3960"/>
                    <a:pt x="3159" y="3960"/>
                  </a:cubicBezTo>
                  <a:cubicBezTo>
                    <a:pt x="3484" y="3935"/>
                    <a:pt x="3785" y="3935"/>
                    <a:pt x="4111" y="3810"/>
                  </a:cubicBezTo>
                  <a:cubicBezTo>
                    <a:pt x="5013" y="3459"/>
                    <a:pt x="5590" y="2557"/>
                    <a:pt x="5715" y="1629"/>
                  </a:cubicBezTo>
                  <a:cubicBezTo>
                    <a:pt x="5765" y="1278"/>
                    <a:pt x="5765" y="928"/>
                    <a:pt x="5740" y="577"/>
                  </a:cubicBezTo>
                  <a:lnTo>
                    <a:pt x="5740" y="577"/>
                  </a:lnTo>
                  <a:lnTo>
                    <a:pt x="5339" y="602"/>
                  </a:lnTo>
                  <a:cubicBezTo>
                    <a:pt x="5314" y="602"/>
                    <a:pt x="5264" y="577"/>
                    <a:pt x="5264" y="527"/>
                  </a:cubicBezTo>
                  <a:cubicBezTo>
                    <a:pt x="5264" y="476"/>
                    <a:pt x="5289" y="451"/>
                    <a:pt x="5339" y="426"/>
                  </a:cubicBezTo>
                  <a:lnTo>
                    <a:pt x="5740" y="426"/>
                  </a:lnTo>
                  <a:cubicBezTo>
                    <a:pt x="5715" y="276"/>
                    <a:pt x="5715" y="126"/>
                    <a:pt x="5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1299152" y="3385586"/>
              <a:ext cx="81523" cy="335471"/>
            </a:xfrm>
            <a:custGeom>
              <a:avLst/>
              <a:gdLst/>
              <a:ahLst/>
              <a:cxnLst/>
              <a:rect l="l" t="t" r="r" b="b"/>
              <a:pathLst>
                <a:path w="2808" h="11555" extrusionOk="0">
                  <a:moveTo>
                    <a:pt x="2783" y="1"/>
                  </a:moveTo>
                  <a:cubicBezTo>
                    <a:pt x="2582" y="1"/>
                    <a:pt x="2382" y="1"/>
                    <a:pt x="2181" y="26"/>
                  </a:cubicBezTo>
                  <a:cubicBezTo>
                    <a:pt x="2131" y="26"/>
                    <a:pt x="2056" y="51"/>
                    <a:pt x="2056" y="126"/>
                  </a:cubicBezTo>
                  <a:cubicBezTo>
                    <a:pt x="1730" y="1830"/>
                    <a:pt x="1429" y="3535"/>
                    <a:pt x="1129" y="5239"/>
                  </a:cubicBezTo>
                  <a:cubicBezTo>
                    <a:pt x="1129" y="5239"/>
                    <a:pt x="1129" y="5264"/>
                    <a:pt x="1129" y="5264"/>
                  </a:cubicBezTo>
                  <a:cubicBezTo>
                    <a:pt x="1003" y="5865"/>
                    <a:pt x="903" y="6467"/>
                    <a:pt x="803" y="7043"/>
                  </a:cubicBezTo>
                  <a:cubicBezTo>
                    <a:pt x="552" y="8497"/>
                    <a:pt x="277" y="9951"/>
                    <a:pt x="26" y="11404"/>
                  </a:cubicBezTo>
                  <a:cubicBezTo>
                    <a:pt x="1" y="11454"/>
                    <a:pt x="1" y="11505"/>
                    <a:pt x="1" y="11555"/>
                  </a:cubicBezTo>
                  <a:cubicBezTo>
                    <a:pt x="26" y="11505"/>
                    <a:pt x="51" y="11454"/>
                    <a:pt x="126" y="11454"/>
                  </a:cubicBezTo>
                  <a:lnTo>
                    <a:pt x="277" y="11454"/>
                  </a:lnTo>
                  <a:cubicBezTo>
                    <a:pt x="402" y="10803"/>
                    <a:pt x="527" y="10126"/>
                    <a:pt x="653" y="9475"/>
                  </a:cubicBezTo>
                  <a:cubicBezTo>
                    <a:pt x="1079" y="7018"/>
                    <a:pt x="1530" y="4562"/>
                    <a:pt x="1956" y="2106"/>
                  </a:cubicBezTo>
                  <a:cubicBezTo>
                    <a:pt x="2081" y="1505"/>
                    <a:pt x="2181" y="903"/>
                    <a:pt x="2282" y="276"/>
                  </a:cubicBezTo>
                  <a:cubicBezTo>
                    <a:pt x="2457" y="276"/>
                    <a:pt x="2632" y="276"/>
                    <a:pt x="2808" y="251"/>
                  </a:cubicBezTo>
                  <a:cubicBezTo>
                    <a:pt x="2808" y="176"/>
                    <a:pt x="2783" y="76"/>
                    <a:pt x="2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1299152" y="3723205"/>
              <a:ext cx="497733" cy="65526"/>
            </a:xfrm>
            <a:custGeom>
              <a:avLst/>
              <a:gdLst/>
              <a:ahLst/>
              <a:cxnLst/>
              <a:rect l="l" t="t" r="r" b="b"/>
              <a:pathLst>
                <a:path w="17144" h="2257" extrusionOk="0">
                  <a:moveTo>
                    <a:pt x="1" y="1"/>
                  </a:moveTo>
                  <a:cubicBezTo>
                    <a:pt x="1" y="151"/>
                    <a:pt x="1" y="277"/>
                    <a:pt x="1" y="402"/>
                  </a:cubicBezTo>
                  <a:cubicBezTo>
                    <a:pt x="1" y="828"/>
                    <a:pt x="26" y="1254"/>
                    <a:pt x="26" y="1680"/>
                  </a:cubicBezTo>
                  <a:cubicBezTo>
                    <a:pt x="26" y="1831"/>
                    <a:pt x="26" y="1981"/>
                    <a:pt x="26" y="2131"/>
                  </a:cubicBezTo>
                  <a:cubicBezTo>
                    <a:pt x="26" y="2181"/>
                    <a:pt x="101" y="2257"/>
                    <a:pt x="176" y="2257"/>
                  </a:cubicBezTo>
                  <a:lnTo>
                    <a:pt x="277" y="2257"/>
                  </a:lnTo>
                  <a:cubicBezTo>
                    <a:pt x="577" y="2232"/>
                    <a:pt x="878" y="2232"/>
                    <a:pt x="1179" y="2206"/>
                  </a:cubicBezTo>
                  <a:cubicBezTo>
                    <a:pt x="1254" y="2206"/>
                    <a:pt x="1354" y="2206"/>
                    <a:pt x="1429" y="2181"/>
                  </a:cubicBezTo>
                  <a:cubicBezTo>
                    <a:pt x="2432" y="2131"/>
                    <a:pt x="3434" y="2106"/>
                    <a:pt x="4437" y="2056"/>
                  </a:cubicBezTo>
                  <a:lnTo>
                    <a:pt x="4713" y="2031"/>
                  </a:lnTo>
                  <a:lnTo>
                    <a:pt x="6166" y="1956"/>
                  </a:lnTo>
                  <a:cubicBezTo>
                    <a:pt x="8773" y="1831"/>
                    <a:pt x="11404" y="1705"/>
                    <a:pt x="14036" y="1580"/>
                  </a:cubicBezTo>
                  <a:cubicBezTo>
                    <a:pt x="14111" y="1580"/>
                    <a:pt x="14211" y="1555"/>
                    <a:pt x="14312" y="1555"/>
                  </a:cubicBezTo>
                  <a:lnTo>
                    <a:pt x="15690" y="1505"/>
                  </a:lnTo>
                  <a:lnTo>
                    <a:pt x="17144" y="1429"/>
                  </a:lnTo>
                  <a:lnTo>
                    <a:pt x="16818" y="1179"/>
                  </a:lnTo>
                  <a:cubicBezTo>
                    <a:pt x="15189" y="1254"/>
                    <a:pt x="13535" y="1329"/>
                    <a:pt x="11906" y="1404"/>
                  </a:cubicBezTo>
                  <a:cubicBezTo>
                    <a:pt x="8723" y="1555"/>
                    <a:pt x="5540" y="1730"/>
                    <a:pt x="2357" y="1881"/>
                  </a:cubicBezTo>
                  <a:cubicBezTo>
                    <a:pt x="1680" y="1906"/>
                    <a:pt x="978" y="1956"/>
                    <a:pt x="302" y="1981"/>
                  </a:cubicBezTo>
                  <a:cubicBezTo>
                    <a:pt x="302" y="1530"/>
                    <a:pt x="277" y="1104"/>
                    <a:pt x="277" y="653"/>
                  </a:cubicBezTo>
                  <a:cubicBezTo>
                    <a:pt x="277" y="477"/>
                    <a:pt x="252" y="277"/>
                    <a:pt x="252" y="101"/>
                  </a:cubicBezTo>
                  <a:lnTo>
                    <a:pt x="126" y="101"/>
                  </a:lnTo>
                  <a:cubicBezTo>
                    <a:pt x="51" y="101"/>
                    <a:pt x="1" y="5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442514" y="3372493"/>
              <a:ext cx="197944" cy="17507"/>
            </a:xfrm>
            <a:custGeom>
              <a:avLst/>
              <a:gdLst/>
              <a:ahLst/>
              <a:cxnLst/>
              <a:rect l="l" t="t" r="r" b="b"/>
              <a:pathLst>
                <a:path w="6818" h="603" extrusionOk="0">
                  <a:moveTo>
                    <a:pt x="6817" y="1"/>
                  </a:moveTo>
                  <a:cubicBezTo>
                    <a:pt x="6366" y="26"/>
                    <a:pt x="5915" y="51"/>
                    <a:pt x="5439" y="76"/>
                  </a:cubicBezTo>
                  <a:lnTo>
                    <a:pt x="0" y="326"/>
                  </a:lnTo>
                  <a:cubicBezTo>
                    <a:pt x="0" y="427"/>
                    <a:pt x="0" y="527"/>
                    <a:pt x="0" y="602"/>
                  </a:cubicBezTo>
                  <a:cubicBezTo>
                    <a:pt x="476" y="577"/>
                    <a:pt x="953" y="552"/>
                    <a:pt x="1404" y="527"/>
                  </a:cubicBezTo>
                  <a:cubicBezTo>
                    <a:pt x="3183" y="452"/>
                    <a:pt x="4988" y="352"/>
                    <a:pt x="6767" y="276"/>
                  </a:cubicBezTo>
                  <a:cubicBezTo>
                    <a:pt x="6767" y="176"/>
                    <a:pt x="6792" y="101"/>
                    <a:pt x="68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1703720" y="3368138"/>
              <a:ext cx="99727" cy="304174"/>
            </a:xfrm>
            <a:custGeom>
              <a:avLst/>
              <a:gdLst/>
              <a:ahLst/>
              <a:cxnLst/>
              <a:rect l="l" t="t" r="r" b="b"/>
              <a:pathLst>
                <a:path w="3435" h="10477" extrusionOk="0">
                  <a:moveTo>
                    <a:pt x="627" y="0"/>
                  </a:moveTo>
                  <a:cubicBezTo>
                    <a:pt x="427" y="25"/>
                    <a:pt x="251" y="25"/>
                    <a:pt x="51" y="50"/>
                  </a:cubicBezTo>
                  <a:cubicBezTo>
                    <a:pt x="26" y="126"/>
                    <a:pt x="1" y="226"/>
                    <a:pt x="1" y="326"/>
                  </a:cubicBezTo>
                  <a:cubicBezTo>
                    <a:pt x="176" y="301"/>
                    <a:pt x="352" y="301"/>
                    <a:pt x="527" y="276"/>
                  </a:cubicBezTo>
                  <a:cubicBezTo>
                    <a:pt x="878" y="1504"/>
                    <a:pt x="1229" y="2732"/>
                    <a:pt x="1555" y="3960"/>
                  </a:cubicBezTo>
                  <a:cubicBezTo>
                    <a:pt x="2131" y="5965"/>
                    <a:pt x="2708" y="7970"/>
                    <a:pt x="3259" y="9975"/>
                  </a:cubicBezTo>
                  <a:cubicBezTo>
                    <a:pt x="3309" y="10151"/>
                    <a:pt x="3359" y="10301"/>
                    <a:pt x="3409" y="10477"/>
                  </a:cubicBezTo>
                  <a:cubicBezTo>
                    <a:pt x="3434" y="10176"/>
                    <a:pt x="3434" y="9875"/>
                    <a:pt x="3434" y="9574"/>
                  </a:cubicBezTo>
                  <a:cubicBezTo>
                    <a:pt x="3409" y="9474"/>
                    <a:pt x="3384" y="9374"/>
                    <a:pt x="3359" y="9274"/>
                  </a:cubicBezTo>
                  <a:cubicBezTo>
                    <a:pt x="3259" y="8973"/>
                    <a:pt x="3184" y="8697"/>
                    <a:pt x="3109" y="8396"/>
                  </a:cubicBezTo>
                  <a:cubicBezTo>
                    <a:pt x="3008" y="8096"/>
                    <a:pt x="2933" y="7820"/>
                    <a:pt x="2858" y="7519"/>
                  </a:cubicBezTo>
                  <a:lnTo>
                    <a:pt x="2457" y="6116"/>
                  </a:lnTo>
                  <a:cubicBezTo>
                    <a:pt x="2307" y="5589"/>
                    <a:pt x="2156" y="5038"/>
                    <a:pt x="2006" y="4512"/>
                  </a:cubicBezTo>
                  <a:cubicBezTo>
                    <a:pt x="1981" y="4487"/>
                    <a:pt x="1981" y="4461"/>
                    <a:pt x="1956" y="4436"/>
                  </a:cubicBezTo>
                  <a:cubicBezTo>
                    <a:pt x="1931" y="4386"/>
                    <a:pt x="1931" y="4336"/>
                    <a:pt x="1956" y="4311"/>
                  </a:cubicBezTo>
                  <a:cubicBezTo>
                    <a:pt x="1931" y="4261"/>
                    <a:pt x="1906" y="4211"/>
                    <a:pt x="1906" y="4136"/>
                  </a:cubicBezTo>
                  <a:cubicBezTo>
                    <a:pt x="1655" y="3258"/>
                    <a:pt x="1404" y="2381"/>
                    <a:pt x="1154" y="1504"/>
                  </a:cubicBezTo>
                  <a:lnTo>
                    <a:pt x="753" y="101"/>
                  </a:lnTo>
                  <a:cubicBezTo>
                    <a:pt x="728" y="50"/>
                    <a:pt x="678" y="0"/>
                    <a:pt x="6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1450498" y="3498378"/>
              <a:ext cx="184850" cy="131401"/>
            </a:xfrm>
            <a:custGeom>
              <a:avLst/>
              <a:gdLst/>
              <a:ahLst/>
              <a:cxnLst/>
              <a:rect l="l" t="t" r="r" b="b"/>
              <a:pathLst>
                <a:path w="6367" h="4526" extrusionOk="0">
                  <a:moveTo>
                    <a:pt x="5966" y="276"/>
                  </a:moveTo>
                  <a:cubicBezTo>
                    <a:pt x="5991" y="402"/>
                    <a:pt x="5991" y="552"/>
                    <a:pt x="6016" y="702"/>
                  </a:cubicBezTo>
                  <a:lnTo>
                    <a:pt x="6041" y="702"/>
                  </a:lnTo>
                  <a:cubicBezTo>
                    <a:pt x="6091" y="702"/>
                    <a:pt x="6141" y="727"/>
                    <a:pt x="6141" y="777"/>
                  </a:cubicBezTo>
                  <a:cubicBezTo>
                    <a:pt x="6141" y="828"/>
                    <a:pt x="6091" y="853"/>
                    <a:pt x="6066" y="853"/>
                  </a:cubicBezTo>
                  <a:lnTo>
                    <a:pt x="6016" y="853"/>
                  </a:lnTo>
                  <a:cubicBezTo>
                    <a:pt x="6041" y="1204"/>
                    <a:pt x="6041" y="1554"/>
                    <a:pt x="5991" y="1905"/>
                  </a:cubicBezTo>
                  <a:cubicBezTo>
                    <a:pt x="5866" y="2833"/>
                    <a:pt x="5289" y="3735"/>
                    <a:pt x="4387" y="4086"/>
                  </a:cubicBezTo>
                  <a:cubicBezTo>
                    <a:pt x="4061" y="4211"/>
                    <a:pt x="3760" y="4211"/>
                    <a:pt x="3435" y="4236"/>
                  </a:cubicBezTo>
                  <a:cubicBezTo>
                    <a:pt x="3214" y="4236"/>
                    <a:pt x="2993" y="4268"/>
                    <a:pt x="2773" y="4268"/>
                  </a:cubicBezTo>
                  <a:cubicBezTo>
                    <a:pt x="2718" y="4268"/>
                    <a:pt x="2663" y="4266"/>
                    <a:pt x="2607" y="4261"/>
                  </a:cubicBezTo>
                  <a:cubicBezTo>
                    <a:pt x="1630" y="4186"/>
                    <a:pt x="853" y="3434"/>
                    <a:pt x="527" y="2532"/>
                  </a:cubicBezTo>
                  <a:cubicBezTo>
                    <a:pt x="377" y="2106"/>
                    <a:pt x="302" y="1630"/>
                    <a:pt x="277" y="1128"/>
                  </a:cubicBezTo>
                  <a:lnTo>
                    <a:pt x="176" y="1153"/>
                  </a:lnTo>
                  <a:cubicBezTo>
                    <a:pt x="126" y="1153"/>
                    <a:pt x="76" y="1103"/>
                    <a:pt x="76" y="1078"/>
                  </a:cubicBezTo>
                  <a:cubicBezTo>
                    <a:pt x="76" y="1028"/>
                    <a:pt x="126" y="978"/>
                    <a:pt x="151" y="978"/>
                  </a:cubicBezTo>
                  <a:lnTo>
                    <a:pt x="277" y="978"/>
                  </a:lnTo>
                  <a:cubicBezTo>
                    <a:pt x="277" y="828"/>
                    <a:pt x="277" y="677"/>
                    <a:pt x="277" y="552"/>
                  </a:cubicBezTo>
                  <a:cubicBezTo>
                    <a:pt x="1981" y="477"/>
                    <a:pt x="3660" y="376"/>
                    <a:pt x="5364" y="301"/>
                  </a:cubicBezTo>
                  <a:cubicBezTo>
                    <a:pt x="5565" y="301"/>
                    <a:pt x="5765" y="276"/>
                    <a:pt x="5966" y="276"/>
                  </a:cubicBezTo>
                  <a:close/>
                  <a:moveTo>
                    <a:pt x="6091" y="1"/>
                  </a:moveTo>
                  <a:lnTo>
                    <a:pt x="878" y="251"/>
                  </a:lnTo>
                  <a:cubicBezTo>
                    <a:pt x="628" y="251"/>
                    <a:pt x="377" y="276"/>
                    <a:pt x="151" y="276"/>
                  </a:cubicBezTo>
                  <a:cubicBezTo>
                    <a:pt x="126" y="276"/>
                    <a:pt x="101" y="301"/>
                    <a:pt x="76" y="301"/>
                  </a:cubicBezTo>
                  <a:cubicBezTo>
                    <a:pt x="26" y="326"/>
                    <a:pt x="1" y="376"/>
                    <a:pt x="1" y="427"/>
                  </a:cubicBezTo>
                  <a:cubicBezTo>
                    <a:pt x="1" y="1078"/>
                    <a:pt x="1" y="1830"/>
                    <a:pt x="201" y="2457"/>
                  </a:cubicBezTo>
                  <a:cubicBezTo>
                    <a:pt x="502" y="3359"/>
                    <a:pt x="1179" y="4161"/>
                    <a:pt x="2106" y="4437"/>
                  </a:cubicBezTo>
                  <a:cubicBezTo>
                    <a:pt x="2340" y="4503"/>
                    <a:pt x="2574" y="4526"/>
                    <a:pt x="2808" y="4526"/>
                  </a:cubicBezTo>
                  <a:cubicBezTo>
                    <a:pt x="2925" y="4526"/>
                    <a:pt x="3042" y="4520"/>
                    <a:pt x="3159" y="4512"/>
                  </a:cubicBezTo>
                  <a:cubicBezTo>
                    <a:pt x="3485" y="4512"/>
                    <a:pt x="3811" y="4512"/>
                    <a:pt x="4111" y="4437"/>
                  </a:cubicBezTo>
                  <a:cubicBezTo>
                    <a:pt x="5064" y="4236"/>
                    <a:pt x="5790" y="3484"/>
                    <a:pt x="6116" y="2582"/>
                  </a:cubicBezTo>
                  <a:cubicBezTo>
                    <a:pt x="6367" y="1805"/>
                    <a:pt x="6317" y="928"/>
                    <a:pt x="6217" y="126"/>
                  </a:cubicBezTo>
                  <a:cubicBezTo>
                    <a:pt x="6217" y="51"/>
                    <a:pt x="6166" y="1"/>
                    <a:pt x="6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1452705" y="3526017"/>
              <a:ext cx="17478" cy="5865"/>
            </a:xfrm>
            <a:custGeom>
              <a:avLst/>
              <a:gdLst/>
              <a:ahLst/>
              <a:cxnLst/>
              <a:rect l="l" t="t" r="r" b="b"/>
              <a:pathLst>
                <a:path w="602" h="202" extrusionOk="0">
                  <a:moveTo>
                    <a:pt x="526" y="1"/>
                  </a:moveTo>
                  <a:lnTo>
                    <a:pt x="201" y="26"/>
                  </a:lnTo>
                  <a:lnTo>
                    <a:pt x="75" y="26"/>
                  </a:lnTo>
                  <a:cubicBezTo>
                    <a:pt x="50" y="26"/>
                    <a:pt x="0" y="76"/>
                    <a:pt x="0" y="126"/>
                  </a:cubicBezTo>
                  <a:cubicBezTo>
                    <a:pt x="0" y="151"/>
                    <a:pt x="50" y="201"/>
                    <a:pt x="100" y="201"/>
                  </a:cubicBezTo>
                  <a:lnTo>
                    <a:pt x="201" y="176"/>
                  </a:lnTo>
                  <a:lnTo>
                    <a:pt x="526" y="176"/>
                  </a:lnTo>
                  <a:cubicBezTo>
                    <a:pt x="577" y="176"/>
                    <a:pt x="602" y="126"/>
                    <a:pt x="602" y="76"/>
                  </a:cubicBezTo>
                  <a:cubicBezTo>
                    <a:pt x="602" y="51"/>
                    <a:pt x="552" y="1"/>
                    <a:pt x="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1494889" y="3523113"/>
              <a:ext cx="33504" cy="6590"/>
            </a:xfrm>
            <a:custGeom>
              <a:avLst/>
              <a:gdLst/>
              <a:ahLst/>
              <a:cxnLst/>
              <a:rect l="l" t="t" r="r" b="b"/>
              <a:pathLst>
                <a:path w="1154" h="227" extrusionOk="0">
                  <a:moveTo>
                    <a:pt x="1078" y="1"/>
                  </a:moveTo>
                  <a:lnTo>
                    <a:pt x="76" y="51"/>
                  </a:lnTo>
                  <a:cubicBezTo>
                    <a:pt x="26" y="51"/>
                    <a:pt x="1" y="101"/>
                    <a:pt x="1" y="151"/>
                  </a:cubicBezTo>
                  <a:cubicBezTo>
                    <a:pt x="1" y="176"/>
                    <a:pt x="26" y="226"/>
                    <a:pt x="76" y="226"/>
                  </a:cubicBezTo>
                  <a:lnTo>
                    <a:pt x="1078" y="176"/>
                  </a:lnTo>
                  <a:cubicBezTo>
                    <a:pt x="1129" y="176"/>
                    <a:pt x="1154" y="126"/>
                    <a:pt x="1154" y="76"/>
                  </a:cubicBezTo>
                  <a:cubicBezTo>
                    <a:pt x="1154" y="51"/>
                    <a:pt x="1129" y="1"/>
                    <a:pt x="1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1553099" y="3520210"/>
              <a:ext cx="33504" cy="6561"/>
            </a:xfrm>
            <a:custGeom>
              <a:avLst/>
              <a:gdLst/>
              <a:ahLst/>
              <a:cxnLst/>
              <a:rect l="l" t="t" r="r" b="b"/>
              <a:pathLst>
                <a:path w="1154" h="226" extrusionOk="0">
                  <a:moveTo>
                    <a:pt x="1079" y="0"/>
                  </a:moveTo>
                  <a:lnTo>
                    <a:pt x="76" y="51"/>
                  </a:lnTo>
                  <a:cubicBezTo>
                    <a:pt x="26" y="76"/>
                    <a:pt x="1" y="101"/>
                    <a:pt x="1" y="151"/>
                  </a:cubicBezTo>
                  <a:cubicBezTo>
                    <a:pt x="1" y="201"/>
                    <a:pt x="26" y="226"/>
                    <a:pt x="76" y="226"/>
                  </a:cubicBezTo>
                  <a:lnTo>
                    <a:pt x="1079" y="176"/>
                  </a:lnTo>
                  <a:cubicBezTo>
                    <a:pt x="1129" y="176"/>
                    <a:pt x="1154" y="126"/>
                    <a:pt x="1154" y="101"/>
                  </a:cubicBezTo>
                  <a:cubicBezTo>
                    <a:pt x="1154" y="51"/>
                    <a:pt x="1129" y="0"/>
                    <a:pt x="1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611309" y="3518759"/>
              <a:ext cx="17507" cy="5110"/>
            </a:xfrm>
            <a:custGeom>
              <a:avLst/>
              <a:gdLst/>
              <a:ahLst/>
              <a:cxnLst/>
              <a:rect l="l" t="t" r="r" b="b"/>
              <a:pathLst>
                <a:path w="603" h="176" extrusionOk="0">
                  <a:moveTo>
                    <a:pt x="76" y="0"/>
                  </a:moveTo>
                  <a:cubicBezTo>
                    <a:pt x="26" y="25"/>
                    <a:pt x="1" y="50"/>
                    <a:pt x="1" y="101"/>
                  </a:cubicBezTo>
                  <a:cubicBezTo>
                    <a:pt x="1" y="151"/>
                    <a:pt x="51" y="176"/>
                    <a:pt x="76" y="176"/>
                  </a:cubicBezTo>
                  <a:lnTo>
                    <a:pt x="477" y="151"/>
                  </a:lnTo>
                  <a:lnTo>
                    <a:pt x="527" y="151"/>
                  </a:lnTo>
                  <a:cubicBezTo>
                    <a:pt x="552" y="151"/>
                    <a:pt x="602" y="126"/>
                    <a:pt x="602" y="75"/>
                  </a:cubicBezTo>
                  <a:cubicBezTo>
                    <a:pt x="602" y="25"/>
                    <a:pt x="552" y="0"/>
                    <a:pt x="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1299152" y="3694115"/>
              <a:ext cx="501391" cy="32052"/>
            </a:xfrm>
            <a:custGeom>
              <a:avLst/>
              <a:gdLst/>
              <a:ahLst/>
              <a:cxnLst/>
              <a:rect l="l" t="t" r="r" b="b"/>
              <a:pathLst>
                <a:path w="17270" h="1104" extrusionOk="0">
                  <a:moveTo>
                    <a:pt x="17269" y="0"/>
                  </a:moveTo>
                  <a:lnTo>
                    <a:pt x="17269" y="0"/>
                  </a:lnTo>
                  <a:cubicBezTo>
                    <a:pt x="15389" y="76"/>
                    <a:pt x="13535" y="176"/>
                    <a:pt x="11680" y="276"/>
                  </a:cubicBezTo>
                  <a:cubicBezTo>
                    <a:pt x="8547" y="426"/>
                    <a:pt x="5414" y="577"/>
                    <a:pt x="2282" y="727"/>
                  </a:cubicBezTo>
                  <a:cubicBezTo>
                    <a:pt x="1630" y="752"/>
                    <a:pt x="953" y="802"/>
                    <a:pt x="277" y="827"/>
                  </a:cubicBezTo>
                  <a:lnTo>
                    <a:pt x="126" y="827"/>
                  </a:lnTo>
                  <a:cubicBezTo>
                    <a:pt x="51" y="827"/>
                    <a:pt x="26" y="878"/>
                    <a:pt x="1" y="928"/>
                  </a:cubicBezTo>
                  <a:cubicBezTo>
                    <a:pt x="1" y="953"/>
                    <a:pt x="1" y="978"/>
                    <a:pt x="1" y="1003"/>
                  </a:cubicBezTo>
                  <a:cubicBezTo>
                    <a:pt x="1" y="1053"/>
                    <a:pt x="51" y="1103"/>
                    <a:pt x="126" y="1103"/>
                  </a:cubicBezTo>
                  <a:lnTo>
                    <a:pt x="252" y="1103"/>
                  </a:lnTo>
                  <a:cubicBezTo>
                    <a:pt x="2181" y="1003"/>
                    <a:pt x="4111" y="903"/>
                    <a:pt x="6041" y="827"/>
                  </a:cubicBezTo>
                  <a:cubicBezTo>
                    <a:pt x="9174" y="652"/>
                    <a:pt x="12307" y="502"/>
                    <a:pt x="15440" y="351"/>
                  </a:cubicBezTo>
                  <a:cubicBezTo>
                    <a:pt x="16041" y="326"/>
                    <a:pt x="16618" y="301"/>
                    <a:pt x="17219" y="276"/>
                  </a:cubicBezTo>
                  <a:cubicBezTo>
                    <a:pt x="17219" y="251"/>
                    <a:pt x="17219" y="226"/>
                    <a:pt x="17219" y="226"/>
                  </a:cubicBezTo>
                  <a:cubicBezTo>
                    <a:pt x="17244" y="151"/>
                    <a:pt x="17244" y="76"/>
                    <a:pt x="17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785940" y="3390580"/>
              <a:ext cx="203779" cy="387961"/>
            </a:xfrm>
            <a:custGeom>
              <a:avLst/>
              <a:gdLst/>
              <a:ahLst/>
              <a:cxnLst/>
              <a:rect l="l" t="t" r="r" b="b"/>
              <a:pathLst>
                <a:path w="7019" h="13363" extrusionOk="0">
                  <a:moveTo>
                    <a:pt x="5031" y="0"/>
                  </a:moveTo>
                  <a:cubicBezTo>
                    <a:pt x="1687" y="0"/>
                    <a:pt x="421" y="3105"/>
                    <a:pt x="1" y="4691"/>
                  </a:cubicBezTo>
                  <a:cubicBezTo>
                    <a:pt x="252" y="5217"/>
                    <a:pt x="427" y="5744"/>
                    <a:pt x="577" y="6295"/>
                  </a:cubicBezTo>
                  <a:cubicBezTo>
                    <a:pt x="928" y="7699"/>
                    <a:pt x="953" y="9177"/>
                    <a:pt x="728" y="10631"/>
                  </a:cubicBezTo>
                  <a:cubicBezTo>
                    <a:pt x="728" y="10631"/>
                    <a:pt x="728" y="10631"/>
                    <a:pt x="728" y="10656"/>
                  </a:cubicBezTo>
                  <a:cubicBezTo>
                    <a:pt x="878" y="10756"/>
                    <a:pt x="1028" y="10856"/>
                    <a:pt x="1154" y="10957"/>
                  </a:cubicBezTo>
                  <a:cubicBezTo>
                    <a:pt x="2307" y="11759"/>
                    <a:pt x="3435" y="12561"/>
                    <a:pt x="4587" y="13363"/>
                  </a:cubicBezTo>
                  <a:cubicBezTo>
                    <a:pt x="5039" y="12686"/>
                    <a:pt x="5465" y="11959"/>
                    <a:pt x="5790" y="11207"/>
                  </a:cubicBezTo>
                  <a:cubicBezTo>
                    <a:pt x="6317" y="10054"/>
                    <a:pt x="6592" y="8801"/>
                    <a:pt x="6768" y="7573"/>
                  </a:cubicBezTo>
                  <a:cubicBezTo>
                    <a:pt x="7018" y="5794"/>
                    <a:pt x="6993" y="3964"/>
                    <a:pt x="6567" y="2235"/>
                  </a:cubicBezTo>
                  <a:cubicBezTo>
                    <a:pt x="6392" y="1483"/>
                    <a:pt x="6141" y="756"/>
                    <a:pt x="5815" y="54"/>
                  </a:cubicBezTo>
                  <a:cubicBezTo>
                    <a:pt x="5542" y="18"/>
                    <a:pt x="5280" y="0"/>
                    <a:pt x="5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873995" y="3825080"/>
              <a:ext cx="8768" cy="6590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" y="1"/>
                  </a:moveTo>
                  <a:cubicBezTo>
                    <a:pt x="8" y="9"/>
                    <a:pt x="16" y="14"/>
                    <a:pt x="24" y="19"/>
                  </a:cubicBezTo>
                  <a:lnTo>
                    <a:pt x="24" y="19"/>
                  </a:lnTo>
                  <a:cubicBezTo>
                    <a:pt x="16" y="13"/>
                    <a:pt x="8" y="7"/>
                    <a:pt x="1" y="1"/>
                  </a:cubicBezTo>
                  <a:close/>
                  <a:moveTo>
                    <a:pt x="24" y="19"/>
                  </a:moveTo>
                  <a:cubicBezTo>
                    <a:pt x="117" y="88"/>
                    <a:pt x="209" y="157"/>
                    <a:pt x="301" y="226"/>
                  </a:cubicBezTo>
                  <a:cubicBezTo>
                    <a:pt x="226" y="151"/>
                    <a:pt x="151" y="101"/>
                    <a:pt x="76" y="51"/>
                  </a:cubicBezTo>
                  <a:cubicBezTo>
                    <a:pt x="59" y="34"/>
                    <a:pt x="41" y="28"/>
                    <a:pt x="24" y="19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1621500" y="3090907"/>
              <a:ext cx="376958" cy="740764"/>
            </a:xfrm>
            <a:custGeom>
              <a:avLst/>
              <a:gdLst/>
              <a:ahLst/>
              <a:cxnLst/>
              <a:rect l="l" t="t" r="r" b="b"/>
              <a:pathLst>
                <a:path w="12984" h="25515" extrusionOk="0">
                  <a:moveTo>
                    <a:pt x="1" y="0"/>
                  </a:moveTo>
                  <a:cubicBezTo>
                    <a:pt x="51" y="101"/>
                    <a:pt x="101" y="201"/>
                    <a:pt x="126" y="326"/>
                  </a:cubicBezTo>
                  <a:cubicBezTo>
                    <a:pt x="878" y="502"/>
                    <a:pt x="1580" y="802"/>
                    <a:pt x="2256" y="1178"/>
                  </a:cubicBezTo>
                  <a:cubicBezTo>
                    <a:pt x="2256" y="1153"/>
                    <a:pt x="2281" y="1128"/>
                    <a:pt x="2281" y="1103"/>
                  </a:cubicBezTo>
                  <a:cubicBezTo>
                    <a:pt x="2281" y="1047"/>
                    <a:pt x="2352" y="1019"/>
                    <a:pt x="2419" y="1019"/>
                  </a:cubicBezTo>
                  <a:cubicBezTo>
                    <a:pt x="2441" y="1019"/>
                    <a:pt x="2463" y="1022"/>
                    <a:pt x="2482" y="1028"/>
                  </a:cubicBezTo>
                  <a:cubicBezTo>
                    <a:pt x="2833" y="1228"/>
                    <a:pt x="3184" y="1429"/>
                    <a:pt x="3510" y="1654"/>
                  </a:cubicBezTo>
                  <a:cubicBezTo>
                    <a:pt x="3760" y="1830"/>
                    <a:pt x="4011" y="2005"/>
                    <a:pt x="4261" y="2181"/>
                  </a:cubicBezTo>
                  <a:cubicBezTo>
                    <a:pt x="4312" y="2231"/>
                    <a:pt x="4337" y="2281"/>
                    <a:pt x="4312" y="2331"/>
                  </a:cubicBezTo>
                  <a:cubicBezTo>
                    <a:pt x="4312" y="2381"/>
                    <a:pt x="4312" y="2431"/>
                    <a:pt x="4286" y="2482"/>
                  </a:cubicBezTo>
                  <a:cubicBezTo>
                    <a:pt x="4487" y="2607"/>
                    <a:pt x="4662" y="2757"/>
                    <a:pt x="4838" y="2883"/>
                  </a:cubicBezTo>
                  <a:cubicBezTo>
                    <a:pt x="6692" y="4261"/>
                    <a:pt x="8447" y="5840"/>
                    <a:pt x="9850" y="7670"/>
                  </a:cubicBezTo>
                  <a:cubicBezTo>
                    <a:pt x="10502" y="8522"/>
                    <a:pt x="11053" y="9424"/>
                    <a:pt x="11479" y="10376"/>
                  </a:cubicBezTo>
                  <a:cubicBezTo>
                    <a:pt x="11805" y="11078"/>
                    <a:pt x="12056" y="11805"/>
                    <a:pt x="12231" y="12557"/>
                  </a:cubicBezTo>
                  <a:cubicBezTo>
                    <a:pt x="12657" y="14286"/>
                    <a:pt x="12682" y="16116"/>
                    <a:pt x="12432" y="17895"/>
                  </a:cubicBezTo>
                  <a:cubicBezTo>
                    <a:pt x="12256" y="19123"/>
                    <a:pt x="11981" y="20376"/>
                    <a:pt x="11454" y="21529"/>
                  </a:cubicBezTo>
                  <a:cubicBezTo>
                    <a:pt x="11129" y="22281"/>
                    <a:pt x="10703" y="23008"/>
                    <a:pt x="10251" y="23685"/>
                  </a:cubicBezTo>
                  <a:cubicBezTo>
                    <a:pt x="10276" y="23710"/>
                    <a:pt x="10302" y="23735"/>
                    <a:pt x="10352" y="23760"/>
                  </a:cubicBezTo>
                  <a:cubicBezTo>
                    <a:pt x="10402" y="23810"/>
                    <a:pt x="10427" y="23885"/>
                    <a:pt x="10402" y="23935"/>
                  </a:cubicBezTo>
                  <a:cubicBezTo>
                    <a:pt x="10396" y="23944"/>
                    <a:pt x="10390" y="23953"/>
                    <a:pt x="10384" y="23962"/>
                  </a:cubicBezTo>
                  <a:lnTo>
                    <a:pt x="10384" y="23962"/>
                  </a:lnTo>
                  <a:cubicBezTo>
                    <a:pt x="10782" y="23393"/>
                    <a:pt x="11145" y="22800"/>
                    <a:pt x="11454" y="22181"/>
                  </a:cubicBezTo>
                  <a:cubicBezTo>
                    <a:pt x="11931" y="21229"/>
                    <a:pt x="12256" y="20226"/>
                    <a:pt x="12457" y="19173"/>
                  </a:cubicBezTo>
                  <a:cubicBezTo>
                    <a:pt x="12482" y="19073"/>
                    <a:pt x="12507" y="18973"/>
                    <a:pt x="12532" y="18873"/>
                  </a:cubicBezTo>
                  <a:cubicBezTo>
                    <a:pt x="12532" y="18823"/>
                    <a:pt x="12557" y="18747"/>
                    <a:pt x="12557" y="18697"/>
                  </a:cubicBezTo>
                  <a:cubicBezTo>
                    <a:pt x="12883" y="16868"/>
                    <a:pt x="12983" y="15013"/>
                    <a:pt x="12657" y="13183"/>
                  </a:cubicBezTo>
                  <a:cubicBezTo>
                    <a:pt x="12582" y="12707"/>
                    <a:pt x="12457" y="12256"/>
                    <a:pt x="12307" y="11805"/>
                  </a:cubicBezTo>
                  <a:cubicBezTo>
                    <a:pt x="12256" y="11604"/>
                    <a:pt x="12181" y="11429"/>
                    <a:pt x="12131" y="11228"/>
                  </a:cubicBezTo>
                  <a:cubicBezTo>
                    <a:pt x="11730" y="10176"/>
                    <a:pt x="11204" y="9173"/>
                    <a:pt x="10577" y="8246"/>
                  </a:cubicBezTo>
                  <a:cubicBezTo>
                    <a:pt x="10527" y="8171"/>
                    <a:pt x="10477" y="8096"/>
                    <a:pt x="10427" y="8020"/>
                  </a:cubicBezTo>
                  <a:cubicBezTo>
                    <a:pt x="9149" y="6216"/>
                    <a:pt x="7520" y="4662"/>
                    <a:pt x="5815" y="3284"/>
                  </a:cubicBezTo>
                  <a:cubicBezTo>
                    <a:pt x="4963" y="2607"/>
                    <a:pt x="4086" y="1930"/>
                    <a:pt x="3134" y="1354"/>
                  </a:cubicBezTo>
                  <a:cubicBezTo>
                    <a:pt x="2156" y="752"/>
                    <a:pt x="1129" y="276"/>
                    <a:pt x="1" y="0"/>
                  </a:cubicBezTo>
                  <a:close/>
                  <a:moveTo>
                    <a:pt x="10384" y="23962"/>
                  </a:moveTo>
                  <a:cubicBezTo>
                    <a:pt x="10078" y="24399"/>
                    <a:pt x="9751" y="24822"/>
                    <a:pt x="9410" y="25233"/>
                  </a:cubicBezTo>
                  <a:lnTo>
                    <a:pt x="9410" y="25233"/>
                  </a:lnTo>
                  <a:cubicBezTo>
                    <a:pt x="9749" y="24826"/>
                    <a:pt x="10082" y="24402"/>
                    <a:pt x="10384" y="23962"/>
                  </a:cubicBezTo>
                  <a:close/>
                  <a:moveTo>
                    <a:pt x="9410" y="25233"/>
                  </a:moveTo>
                  <a:cubicBezTo>
                    <a:pt x="9331" y="25328"/>
                    <a:pt x="9253" y="25421"/>
                    <a:pt x="9174" y="25514"/>
                  </a:cubicBezTo>
                  <a:cubicBezTo>
                    <a:pt x="9253" y="25421"/>
                    <a:pt x="9332" y="25328"/>
                    <a:pt x="9410" y="252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1796130" y="3710838"/>
              <a:ext cx="1481" cy="8042"/>
            </a:xfrm>
            <a:custGeom>
              <a:avLst/>
              <a:gdLst/>
              <a:ahLst/>
              <a:cxnLst/>
              <a:rect l="l" t="t" r="r" b="b"/>
              <a:pathLst>
                <a:path w="51" h="277" extrusionOk="0">
                  <a:moveTo>
                    <a:pt x="51" y="1"/>
                  </a:moveTo>
                  <a:cubicBezTo>
                    <a:pt x="26" y="76"/>
                    <a:pt x="1" y="176"/>
                    <a:pt x="1" y="277"/>
                  </a:cubicBezTo>
                  <a:cubicBezTo>
                    <a:pt x="26" y="176"/>
                    <a:pt x="26" y="76"/>
                    <a:pt x="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1786666" y="3753051"/>
              <a:ext cx="29" cy="2206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6"/>
                  </a:moveTo>
                  <a:cubicBezTo>
                    <a:pt x="1" y="51"/>
                    <a:pt x="1" y="26"/>
                    <a:pt x="1" y="0"/>
                  </a:cubicBezTo>
                  <a:cubicBezTo>
                    <a:pt x="1" y="26"/>
                    <a:pt x="1" y="51"/>
                    <a:pt x="1" y="7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1789598" y="3721028"/>
              <a:ext cx="5836" cy="22587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1"/>
                  </a:moveTo>
                  <a:cubicBezTo>
                    <a:pt x="183" y="87"/>
                    <a:pt x="163" y="176"/>
                    <a:pt x="141" y="266"/>
                  </a:cubicBezTo>
                  <a:lnTo>
                    <a:pt x="141" y="266"/>
                  </a:lnTo>
                  <a:cubicBezTo>
                    <a:pt x="166" y="173"/>
                    <a:pt x="187" y="83"/>
                    <a:pt x="201" y="1"/>
                  </a:cubicBezTo>
                  <a:close/>
                  <a:moveTo>
                    <a:pt x="141" y="266"/>
                  </a:moveTo>
                  <a:cubicBezTo>
                    <a:pt x="121" y="343"/>
                    <a:pt x="98" y="423"/>
                    <a:pt x="75" y="502"/>
                  </a:cubicBezTo>
                  <a:cubicBezTo>
                    <a:pt x="50" y="577"/>
                    <a:pt x="25" y="677"/>
                    <a:pt x="0" y="778"/>
                  </a:cubicBezTo>
                  <a:cubicBezTo>
                    <a:pt x="50" y="613"/>
                    <a:pt x="99" y="438"/>
                    <a:pt x="141" y="26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759752" y="3490916"/>
              <a:ext cx="53884" cy="209760"/>
            </a:xfrm>
            <a:custGeom>
              <a:avLst/>
              <a:gdLst/>
              <a:ahLst/>
              <a:cxnLst/>
              <a:rect l="l" t="t" r="r" b="b"/>
              <a:pathLst>
                <a:path w="1856" h="7225" extrusionOk="0">
                  <a:moveTo>
                    <a:pt x="157" y="1"/>
                  </a:moveTo>
                  <a:cubicBezTo>
                    <a:pt x="101" y="1"/>
                    <a:pt x="41" y="37"/>
                    <a:pt x="26" y="82"/>
                  </a:cubicBezTo>
                  <a:cubicBezTo>
                    <a:pt x="1" y="107"/>
                    <a:pt x="1" y="157"/>
                    <a:pt x="26" y="207"/>
                  </a:cubicBezTo>
                  <a:cubicBezTo>
                    <a:pt x="51" y="232"/>
                    <a:pt x="51" y="258"/>
                    <a:pt x="76" y="283"/>
                  </a:cubicBezTo>
                  <a:cubicBezTo>
                    <a:pt x="176" y="458"/>
                    <a:pt x="276" y="633"/>
                    <a:pt x="377" y="809"/>
                  </a:cubicBezTo>
                  <a:cubicBezTo>
                    <a:pt x="677" y="1360"/>
                    <a:pt x="928" y="1962"/>
                    <a:pt x="1103" y="2563"/>
                  </a:cubicBezTo>
                  <a:cubicBezTo>
                    <a:pt x="1229" y="2939"/>
                    <a:pt x="1304" y="3340"/>
                    <a:pt x="1379" y="3716"/>
                  </a:cubicBezTo>
                  <a:cubicBezTo>
                    <a:pt x="1454" y="4268"/>
                    <a:pt x="1504" y="4794"/>
                    <a:pt x="1504" y="5345"/>
                  </a:cubicBezTo>
                  <a:cubicBezTo>
                    <a:pt x="1504" y="5646"/>
                    <a:pt x="1504" y="5947"/>
                    <a:pt x="1479" y="6248"/>
                  </a:cubicBezTo>
                  <a:cubicBezTo>
                    <a:pt x="1454" y="6498"/>
                    <a:pt x="1429" y="6749"/>
                    <a:pt x="1404" y="6999"/>
                  </a:cubicBezTo>
                  <a:cubicBezTo>
                    <a:pt x="1379" y="7075"/>
                    <a:pt x="1379" y="7150"/>
                    <a:pt x="1354" y="7225"/>
                  </a:cubicBezTo>
                  <a:cubicBezTo>
                    <a:pt x="1379" y="7175"/>
                    <a:pt x="1404" y="7125"/>
                    <a:pt x="1454" y="7125"/>
                  </a:cubicBezTo>
                  <a:cubicBezTo>
                    <a:pt x="1465" y="7114"/>
                    <a:pt x="1479" y="7108"/>
                    <a:pt x="1495" y="7108"/>
                  </a:cubicBezTo>
                  <a:cubicBezTo>
                    <a:pt x="1517" y="7108"/>
                    <a:pt x="1540" y="7120"/>
                    <a:pt x="1555" y="7150"/>
                  </a:cubicBezTo>
                  <a:cubicBezTo>
                    <a:pt x="1580" y="7150"/>
                    <a:pt x="1605" y="7175"/>
                    <a:pt x="1630" y="7200"/>
                  </a:cubicBezTo>
                  <a:cubicBezTo>
                    <a:pt x="1630" y="7175"/>
                    <a:pt x="1630" y="7175"/>
                    <a:pt x="1630" y="7175"/>
                  </a:cubicBezTo>
                  <a:cubicBezTo>
                    <a:pt x="1855" y="5721"/>
                    <a:pt x="1830" y="4243"/>
                    <a:pt x="1479" y="2839"/>
                  </a:cubicBezTo>
                  <a:cubicBezTo>
                    <a:pt x="1329" y="2288"/>
                    <a:pt x="1154" y="1761"/>
                    <a:pt x="903" y="1235"/>
                  </a:cubicBezTo>
                  <a:cubicBezTo>
                    <a:pt x="727" y="834"/>
                    <a:pt x="502" y="458"/>
                    <a:pt x="276" y="82"/>
                  </a:cubicBezTo>
                  <a:cubicBezTo>
                    <a:pt x="276" y="82"/>
                    <a:pt x="251" y="82"/>
                    <a:pt x="251" y="57"/>
                  </a:cubicBezTo>
                  <a:cubicBezTo>
                    <a:pt x="231" y="17"/>
                    <a:pt x="195" y="1"/>
                    <a:pt x="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794679" y="3708660"/>
              <a:ext cx="119353" cy="114998"/>
            </a:xfrm>
            <a:custGeom>
              <a:avLst/>
              <a:gdLst/>
              <a:ahLst/>
              <a:cxnLst/>
              <a:rect l="l" t="t" r="r" b="b"/>
              <a:pathLst>
                <a:path w="4111" h="3961" extrusionOk="0">
                  <a:moveTo>
                    <a:pt x="377" y="1"/>
                  </a:moveTo>
                  <a:cubicBezTo>
                    <a:pt x="301" y="502"/>
                    <a:pt x="176" y="1028"/>
                    <a:pt x="1" y="1529"/>
                  </a:cubicBezTo>
                  <a:cubicBezTo>
                    <a:pt x="126" y="1630"/>
                    <a:pt x="251" y="1705"/>
                    <a:pt x="352" y="1805"/>
                  </a:cubicBezTo>
                  <a:lnTo>
                    <a:pt x="3108" y="3961"/>
                  </a:lnTo>
                  <a:cubicBezTo>
                    <a:pt x="3459" y="3535"/>
                    <a:pt x="3810" y="3083"/>
                    <a:pt x="4111" y="2632"/>
                  </a:cubicBezTo>
                  <a:cubicBezTo>
                    <a:pt x="3986" y="2532"/>
                    <a:pt x="3860" y="2457"/>
                    <a:pt x="3735" y="2357"/>
                  </a:cubicBezTo>
                  <a:cubicBezTo>
                    <a:pt x="2632" y="1580"/>
                    <a:pt x="1504" y="778"/>
                    <a:pt x="3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1786666" y="3697279"/>
              <a:ext cx="137556" cy="135117"/>
            </a:xfrm>
            <a:custGeom>
              <a:avLst/>
              <a:gdLst/>
              <a:ahLst/>
              <a:cxnLst/>
              <a:rect l="l" t="t" r="r" b="b"/>
              <a:pathLst>
                <a:path w="4738" h="4654" extrusionOk="0">
                  <a:moveTo>
                    <a:pt x="653" y="393"/>
                  </a:moveTo>
                  <a:cubicBezTo>
                    <a:pt x="1780" y="1170"/>
                    <a:pt x="2908" y="1972"/>
                    <a:pt x="4011" y="2749"/>
                  </a:cubicBezTo>
                  <a:cubicBezTo>
                    <a:pt x="4136" y="2849"/>
                    <a:pt x="4262" y="2924"/>
                    <a:pt x="4387" y="3024"/>
                  </a:cubicBezTo>
                  <a:cubicBezTo>
                    <a:pt x="4086" y="3475"/>
                    <a:pt x="3735" y="3927"/>
                    <a:pt x="3359" y="4353"/>
                  </a:cubicBezTo>
                  <a:cubicBezTo>
                    <a:pt x="2457" y="3626"/>
                    <a:pt x="1555" y="2899"/>
                    <a:pt x="628" y="2197"/>
                  </a:cubicBezTo>
                  <a:cubicBezTo>
                    <a:pt x="527" y="2097"/>
                    <a:pt x="402" y="2022"/>
                    <a:pt x="277" y="1921"/>
                  </a:cubicBezTo>
                  <a:cubicBezTo>
                    <a:pt x="452" y="1420"/>
                    <a:pt x="577" y="894"/>
                    <a:pt x="653" y="393"/>
                  </a:cubicBezTo>
                  <a:close/>
                  <a:moveTo>
                    <a:pt x="568" y="0"/>
                  </a:moveTo>
                  <a:cubicBezTo>
                    <a:pt x="552" y="0"/>
                    <a:pt x="538" y="6"/>
                    <a:pt x="527" y="17"/>
                  </a:cubicBezTo>
                  <a:cubicBezTo>
                    <a:pt x="477" y="17"/>
                    <a:pt x="452" y="67"/>
                    <a:pt x="427" y="117"/>
                  </a:cubicBezTo>
                  <a:cubicBezTo>
                    <a:pt x="427" y="117"/>
                    <a:pt x="427" y="142"/>
                    <a:pt x="427" y="167"/>
                  </a:cubicBezTo>
                  <a:cubicBezTo>
                    <a:pt x="402" y="267"/>
                    <a:pt x="402" y="368"/>
                    <a:pt x="377" y="468"/>
                  </a:cubicBezTo>
                  <a:cubicBezTo>
                    <a:pt x="352" y="543"/>
                    <a:pt x="327" y="643"/>
                    <a:pt x="327" y="744"/>
                  </a:cubicBezTo>
                  <a:cubicBezTo>
                    <a:pt x="327" y="769"/>
                    <a:pt x="302" y="794"/>
                    <a:pt x="302" y="819"/>
                  </a:cubicBezTo>
                  <a:cubicBezTo>
                    <a:pt x="252" y="1069"/>
                    <a:pt x="176" y="1345"/>
                    <a:pt x="101" y="1596"/>
                  </a:cubicBezTo>
                  <a:cubicBezTo>
                    <a:pt x="76" y="1721"/>
                    <a:pt x="26" y="1821"/>
                    <a:pt x="1" y="1921"/>
                  </a:cubicBezTo>
                  <a:cubicBezTo>
                    <a:pt x="1" y="1947"/>
                    <a:pt x="1" y="1972"/>
                    <a:pt x="1" y="1997"/>
                  </a:cubicBezTo>
                  <a:cubicBezTo>
                    <a:pt x="1" y="2022"/>
                    <a:pt x="1" y="2047"/>
                    <a:pt x="26" y="2072"/>
                  </a:cubicBezTo>
                  <a:lnTo>
                    <a:pt x="352" y="2322"/>
                  </a:lnTo>
                  <a:cubicBezTo>
                    <a:pt x="402" y="2373"/>
                    <a:pt x="477" y="2398"/>
                    <a:pt x="527" y="2448"/>
                  </a:cubicBezTo>
                  <a:cubicBezTo>
                    <a:pt x="628" y="2523"/>
                    <a:pt x="728" y="2623"/>
                    <a:pt x="828" y="2698"/>
                  </a:cubicBezTo>
                  <a:cubicBezTo>
                    <a:pt x="1505" y="3225"/>
                    <a:pt x="2181" y="3751"/>
                    <a:pt x="2858" y="4277"/>
                  </a:cubicBezTo>
                  <a:cubicBezTo>
                    <a:pt x="2858" y="4277"/>
                    <a:pt x="2883" y="4302"/>
                    <a:pt x="2883" y="4302"/>
                  </a:cubicBezTo>
                  <a:cubicBezTo>
                    <a:pt x="2933" y="4328"/>
                    <a:pt x="2983" y="4378"/>
                    <a:pt x="3009" y="4403"/>
                  </a:cubicBezTo>
                  <a:cubicBezTo>
                    <a:pt x="3109" y="4478"/>
                    <a:pt x="3209" y="4553"/>
                    <a:pt x="3309" y="4628"/>
                  </a:cubicBezTo>
                  <a:cubicBezTo>
                    <a:pt x="3334" y="4653"/>
                    <a:pt x="3359" y="4653"/>
                    <a:pt x="3384" y="4653"/>
                  </a:cubicBezTo>
                  <a:cubicBezTo>
                    <a:pt x="3435" y="4653"/>
                    <a:pt x="3460" y="4653"/>
                    <a:pt x="3485" y="4628"/>
                  </a:cubicBezTo>
                  <a:cubicBezTo>
                    <a:pt x="3911" y="4127"/>
                    <a:pt x="4337" y="3601"/>
                    <a:pt x="4713" y="3049"/>
                  </a:cubicBezTo>
                  <a:cubicBezTo>
                    <a:pt x="4738" y="2999"/>
                    <a:pt x="4713" y="2924"/>
                    <a:pt x="4663" y="2874"/>
                  </a:cubicBezTo>
                  <a:cubicBezTo>
                    <a:pt x="4613" y="2849"/>
                    <a:pt x="4587" y="2824"/>
                    <a:pt x="4562" y="2799"/>
                  </a:cubicBezTo>
                  <a:cubicBezTo>
                    <a:pt x="3410" y="1997"/>
                    <a:pt x="2282" y="1195"/>
                    <a:pt x="1129" y="393"/>
                  </a:cubicBezTo>
                  <a:cubicBezTo>
                    <a:pt x="1003" y="292"/>
                    <a:pt x="853" y="192"/>
                    <a:pt x="703" y="92"/>
                  </a:cubicBezTo>
                  <a:cubicBezTo>
                    <a:pt x="678" y="67"/>
                    <a:pt x="653" y="42"/>
                    <a:pt x="628" y="42"/>
                  </a:cubicBezTo>
                  <a:cubicBezTo>
                    <a:pt x="613" y="12"/>
                    <a:pt x="590" y="0"/>
                    <a:pt x="5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1378469" y="3121449"/>
              <a:ext cx="59691" cy="340580"/>
            </a:xfrm>
            <a:custGeom>
              <a:avLst/>
              <a:gdLst/>
              <a:ahLst/>
              <a:cxnLst/>
              <a:rect l="l" t="t" r="r" b="b"/>
              <a:pathLst>
                <a:path w="2056" h="11731" extrusionOk="0">
                  <a:moveTo>
                    <a:pt x="1179" y="10227"/>
                  </a:moveTo>
                  <a:cubicBezTo>
                    <a:pt x="1379" y="10227"/>
                    <a:pt x="1555" y="10452"/>
                    <a:pt x="1555" y="10753"/>
                  </a:cubicBezTo>
                  <a:cubicBezTo>
                    <a:pt x="1580" y="11054"/>
                    <a:pt x="1429" y="11304"/>
                    <a:pt x="1229" y="11304"/>
                  </a:cubicBezTo>
                  <a:cubicBezTo>
                    <a:pt x="1220" y="11305"/>
                    <a:pt x="1210" y="11306"/>
                    <a:pt x="1201" y="11306"/>
                  </a:cubicBezTo>
                  <a:cubicBezTo>
                    <a:pt x="1012" y="11306"/>
                    <a:pt x="852" y="11065"/>
                    <a:pt x="828" y="10778"/>
                  </a:cubicBezTo>
                  <a:cubicBezTo>
                    <a:pt x="828" y="10477"/>
                    <a:pt x="978" y="10227"/>
                    <a:pt x="1179" y="10227"/>
                  </a:cubicBezTo>
                  <a:close/>
                  <a:moveTo>
                    <a:pt x="1479" y="1"/>
                  </a:moveTo>
                  <a:cubicBezTo>
                    <a:pt x="1129" y="227"/>
                    <a:pt x="778" y="477"/>
                    <a:pt x="452" y="753"/>
                  </a:cubicBezTo>
                  <a:cubicBezTo>
                    <a:pt x="652" y="1129"/>
                    <a:pt x="728" y="1580"/>
                    <a:pt x="527" y="1956"/>
                  </a:cubicBezTo>
                  <a:cubicBezTo>
                    <a:pt x="402" y="2156"/>
                    <a:pt x="201" y="2307"/>
                    <a:pt x="1" y="2382"/>
                  </a:cubicBezTo>
                  <a:lnTo>
                    <a:pt x="251" y="7770"/>
                  </a:lnTo>
                  <a:cubicBezTo>
                    <a:pt x="327" y="9099"/>
                    <a:pt x="402" y="10402"/>
                    <a:pt x="452" y="11730"/>
                  </a:cubicBezTo>
                  <a:cubicBezTo>
                    <a:pt x="978" y="11705"/>
                    <a:pt x="1530" y="11680"/>
                    <a:pt x="2056" y="11655"/>
                  </a:cubicBezTo>
                  <a:cubicBezTo>
                    <a:pt x="2031" y="11204"/>
                    <a:pt x="2006" y="10753"/>
                    <a:pt x="1981" y="10302"/>
                  </a:cubicBezTo>
                  <a:lnTo>
                    <a:pt x="1680" y="3836"/>
                  </a:lnTo>
                  <a:cubicBezTo>
                    <a:pt x="1605" y="2557"/>
                    <a:pt x="1555" y="1279"/>
                    <a:pt x="1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371211" y="3110242"/>
              <a:ext cx="74962" cy="359800"/>
            </a:xfrm>
            <a:custGeom>
              <a:avLst/>
              <a:gdLst/>
              <a:ahLst/>
              <a:cxnLst/>
              <a:rect l="l" t="t" r="r" b="b"/>
              <a:pathLst>
                <a:path w="2582" h="12393" extrusionOk="0">
                  <a:moveTo>
                    <a:pt x="1849" y="1"/>
                  </a:moveTo>
                  <a:cubicBezTo>
                    <a:pt x="1834" y="1"/>
                    <a:pt x="1819" y="4"/>
                    <a:pt x="1805" y="11"/>
                  </a:cubicBezTo>
                  <a:cubicBezTo>
                    <a:pt x="1805" y="36"/>
                    <a:pt x="1780" y="36"/>
                    <a:pt x="1780" y="36"/>
                  </a:cubicBezTo>
                  <a:lnTo>
                    <a:pt x="1755" y="36"/>
                  </a:lnTo>
                  <a:cubicBezTo>
                    <a:pt x="1404" y="262"/>
                    <a:pt x="1078" y="487"/>
                    <a:pt x="777" y="738"/>
                  </a:cubicBezTo>
                  <a:cubicBezTo>
                    <a:pt x="702" y="788"/>
                    <a:pt x="627" y="863"/>
                    <a:pt x="551" y="913"/>
                  </a:cubicBezTo>
                  <a:cubicBezTo>
                    <a:pt x="627" y="988"/>
                    <a:pt x="652" y="1064"/>
                    <a:pt x="702" y="1139"/>
                  </a:cubicBezTo>
                  <a:cubicBezTo>
                    <a:pt x="1028" y="863"/>
                    <a:pt x="1379" y="613"/>
                    <a:pt x="1729" y="387"/>
                  </a:cubicBezTo>
                  <a:cubicBezTo>
                    <a:pt x="1805" y="1665"/>
                    <a:pt x="1855" y="2943"/>
                    <a:pt x="1930" y="4222"/>
                  </a:cubicBezTo>
                  <a:lnTo>
                    <a:pt x="2231" y="10688"/>
                  </a:lnTo>
                  <a:cubicBezTo>
                    <a:pt x="2256" y="11139"/>
                    <a:pt x="2281" y="11590"/>
                    <a:pt x="2306" y="12041"/>
                  </a:cubicBezTo>
                  <a:cubicBezTo>
                    <a:pt x="1780" y="12066"/>
                    <a:pt x="1228" y="12091"/>
                    <a:pt x="702" y="12116"/>
                  </a:cubicBezTo>
                  <a:cubicBezTo>
                    <a:pt x="652" y="10788"/>
                    <a:pt x="577" y="9485"/>
                    <a:pt x="501" y="8156"/>
                  </a:cubicBezTo>
                  <a:lnTo>
                    <a:pt x="251" y="2768"/>
                  </a:lnTo>
                  <a:cubicBezTo>
                    <a:pt x="176" y="2768"/>
                    <a:pt x="100" y="2793"/>
                    <a:pt x="25" y="2793"/>
                  </a:cubicBezTo>
                  <a:cubicBezTo>
                    <a:pt x="25" y="2843"/>
                    <a:pt x="0" y="2918"/>
                    <a:pt x="0" y="2968"/>
                  </a:cubicBezTo>
                  <a:cubicBezTo>
                    <a:pt x="0" y="3395"/>
                    <a:pt x="25" y="3821"/>
                    <a:pt x="50" y="4247"/>
                  </a:cubicBezTo>
                  <a:cubicBezTo>
                    <a:pt x="75" y="4598"/>
                    <a:pt x="75" y="4923"/>
                    <a:pt x="100" y="5249"/>
                  </a:cubicBezTo>
                  <a:lnTo>
                    <a:pt x="301" y="9485"/>
                  </a:lnTo>
                  <a:cubicBezTo>
                    <a:pt x="301" y="9560"/>
                    <a:pt x="326" y="9660"/>
                    <a:pt x="326" y="9735"/>
                  </a:cubicBezTo>
                  <a:cubicBezTo>
                    <a:pt x="326" y="10061"/>
                    <a:pt x="351" y="10362"/>
                    <a:pt x="376" y="10688"/>
                  </a:cubicBezTo>
                  <a:cubicBezTo>
                    <a:pt x="401" y="11214"/>
                    <a:pt x="426" y="11740"/>
                    <a:pt x="451" y="12267"/>
                  </a:cubicBezTo>
                  <a:cubicBezTo>
                    <a:pt x="451" y="12317"/>
                    <a:pt x="501" y="12392"/>
                    <a:pt x="577" y="12392"/>
                  </a:cubicBezTo>
                  <a:cubicBezTo>
                    <a:pt x="1203" y="12367"/>
                    <a:pt x="1830" y="12342"/>
                    <a:pt x="2456" y="12292"/>
                  </a:cubicBezTo>
                  <a:cubicBezTo>
                    <a:pt x="2506" y="12292"/>
                    <a:pt x="2582" y="12242"/>
                    <a:pt x="2582" y="12167"/>
                  </a:cubicBezTo>
                  <a:cubicBezTo>
                    <a:pt x="2531" y="11314"/>
                    <a:pt x="2506" y="10487"/>
                    <a:pt x="2456" y="9635"/>
                  </a:cubicBezTo>
                  <a:cubicBezTo>
                    <a:pt x="2456" y="9560"/>
                    <a:pt x="2456" y="9460"/>
                    <a:pt x="2456" y="9359"/>
                  </a:cubicBezTo>
                  <a:cubicBezTo>
                    <a:pt x="2431" y="8933"/>
                    <a:pt x="2406" y="8507"/>
                    <a:pt x="2381" y="8106"/>
                  </a:cubicBezTo>
                  <a:cubicBezTo>
                    <a:pt x="2281" y="5951"/>
                    <a:pt x="2181" y="3796"/>
                    <a:pt x="2055" y="1640"/>
                  </a:cubicBezTo>
                  <a:cubicBezTo>
                    <a:pt x="2055" y="1490"/>
                    <a:pt x="2055" y="1364"/>
                    <a:pt x="2055" y="1214"/>
                  </a:cubicBezTo>
                  <a:cubicBezTo>
                    <a:pt x="2030" y="863"/>
                    <a:pt x="2005" y="512"/>
                    <a:pt x="2005" y="161"/>
                  </a:cubicBezTo>
                  <a:cubicBezTo>
                    <a:pt x="1980" y="161"/>
                    <a:pt x="1980" y="136"/>
                    <a:pt x="1980" y="136"/>
                  </a:cubicBezTo>
                  <a:cubicBezTo>
                    <a:pt x="1980" y="86"/>
                    <a:pt x="1980" y="61"/>
                    <a:pt x="1955" y="36"/>
                  </a:cubicBezTo>
                  <a:cubicBezTo>
                    <a:pt x="1920" y="18"/>
                    <a:pt x="1884" y="1"/>
                    <a:pt x="1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402479" y="3418335"/>
              <a:ext cx="21861" cy="31384"/>
            </a:xfrm>
            <a:custGeom>
              <a:avLst/>
              <a:gdLst/>
              <a:ahLst/>
              <a:cxnLst/>
              <a:rect l="l" t="t" r="r" b="b"/>
              <a:pathLst>
                <a:path w="753" h="1081" extrusionOk="0">
                  <a:moveTo>
                    <a:pt x="352" y="1"/>
                  </a:moveTo>
                  <a:cubicBezTo>
                    <a:pt x="151" y="1"/>
                    <a:pt x="1" y="251"/>
                    <a:pt x="1" y="552"/>
                  </a:cubicBezTo>
                  <a:cubicBezTo>
                    <a:pt x="25" y="839"/>
                    <a:pt x="185" y="1080"/>
                    <a:pt x="374" y="1080"/>
                  </a:cubicBezTo>
                  <a:cubicBezTo>
                    <a:pt x="383" y="1080"/>
                    <a:pt x="393" y="1079"/>
                    <a:pt x="402" y="1078"/>
                  </a:cubicBezTo>
                  <a:cubicBezTo>
                    <a:pt x="602" y="1078"/>
                    <a:pt x="753" y="828"/>
                    <a:pt x="728" y="527"/>
                  </a:cubicBezTo>
                  <a:cubicBezTo>
                    <a:pt x="728" y="226"/>
                    <a:pt x="552" y="1"/>
                    <a:pt x="3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1632416" y="3130188"/>
              <a:ext cx="106259" cy="334745"/>
            </a:xfrm>
            <a:custGeom>
              <a:avLst/>
              <a:gdLst/>
              <a:ahLst/>
              <a:cxnLst/>
              <a:rect l="l" t="t" r="r" b="b"/>
              <a:pathLst>
                <a:path w="3660" h="11530" extrusionOk="0">
                  <a:moveTo>
                    <a:pt x="1021" y="9919"/>
                  </a:moveTo>
                  <a:cubicBezTo>
                    <a:pt x="1040" y="9919"/>
                    <a:pt x="1059" y="9921"/>
                    <a:pt x="1078" y="9926"/>
                  </a:cubicBezTo>
                  <a:cubicBezTo>
                    <a:pt x="1254" y="9951"/>
                    <a:pt x="1379" y="10226"/>
                    <a:pt x="1329" y="10527"/>
                  </a:cubicBezTo>
                  <a:cubicBezTo>
                    <a:pt x="1262" y="10797"/>
                    <a:pt x="1093" y="10986"/>
                    <a:pt x="915" y="10986"/>
                  </a:cubicBezTo>
                  <a:cubicBezTo>
                    <a:pt x="894" y="10986"/>
                    <a:pt x="873" y="10983"/>
                    <a:pt x="853" y="10978"/>
                  </a:cubicBezTo>
                  <a:cubicBezTo>
                    <a:pt x="652" y="10953"/>
                    <a:pt x="552" y="10677"/>
                    <a:pt x="602" y="10377"/>
                  </a:cubicBezTo>
                  <a:cubicBezTo>
                    <a:pt x="648" y="10127"/>
                    <a:pt x="837" y="9919"/>
                    <a:pt x="1021" y="9919"/>
                  </a:cubicBezTo>
                  <a:close/>
                  <a:moveTo>
                    <a:pt x="2131" y="1"/>
                  </a:moveTo>
                  <a:cubicBezTo>
                    <a:pt x="2056" y="427"/>
                    <a:pt x="1956" y="853"/>
                    <a:pt x="1880" y="1254"/>
                  </a:cubicBezTo>
                  <a:cubicBezTo>
                    <a:pt x="1504" y="3334"/>
                    <a:pt x="1103" y="5389"/>
                    <a:pt x="727" y="7444"/>
                  </a:cubicBezTo>
                  <a:lnTo>
                    <a:pt x="1" y="11204"/>
                  </a:lnTo>
                  <a:lnTo>
                    <a:pt x="1580" y="11530"/>
                  </a:lnTo>
                  <a:cubicBezTo>
                    <a:pt x="1655" y="11104"/>
                    <a:pt x="1730" y="10703"/>
                    <a:pt x="1805" y="10302"/>
                  </a:cubicBezTo>
                  <a:cubicBezTo>
                    <a:pt x="2206" y="8372"/>
                    <a:pt x="2582" y="6467"/>
                    <a:pt x="2958" y="4537"/>
                  </a:cubicBezTo>
                  <a:cubicBezTo>
                    <a:pt x="3209" y="3359"/>
                    <a:pt x="3434" y="2181"/>
                    <a:pt x="3660" y="1003"/>
                  </a:cubicBezTo>
                  <a:cubicBezTo>
                    <a:pt x="3434" y="853"/>
                    <a:pt x="3209" y="677"/>
                    <a:pt x="2983" y="527"/>
                  </a:cubicBezTo>
                  <a:cubicBezTo>
                    <a:pt x="2707" y="352"/>
                    <a:pt x="2432" y="176"/>
                    <a:pt x="2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1623677" y="3120462"/>
              <a:ext cx="123737" cy="352658"/>
            </a:xfrm>
            <a:custGeom>
              <a:avLst/>
              <a:gdLst/>
              <a:ahLst/>
              <a:cxnLst/>
              <a:rect l="l" t="t" r="r" b="b"/>
              <a:pathLst>
                <a:path w="4262" h="12147" extrusionOk="0">
                  <a:moveTo>
                    <a:pt x="2432" y="336"/>
                  </a:moveTo>
                  <a:cubicBezTo>
                    <a:pt x="2733" y="511"/>
                    <a:pt x="3008" y="687"/>
                    <a:pt x="3284" y="862"/>
                  </a:cubicBezTo>
                  <a:cubicBezTo>
                    <a:pt x="3510" y="1012"/>
                    <a:pt x="3735" y="1188"/>
                    <a:pt x="3961" y="1338"/>
                  </a:cubicBezTo>
                  <a:cubicBezTo>
                    <a:pt x="3735" y="2516"/>
                    <a:pt x="3510" y="3694"/>
                    <a:pt x="3259" y="4872"/>
                  </a:cubicBezTo>
                  <a:cubicBezTo>
                    <a:pt x="2883" y="6802"/>
                    <a:pt x="2507" y="8707"/>
                    <a:pt x="2106" y="10637"/>
                  </a:cubicBezTo>
                  <a:cubicBezTo>
                    <a:pt x="2031" y="11038"/>
                    <a:pt x="1956" y="11439"/>
                    <a:pt x="1881" y="11865"/>
                  </a:cubicBezTo>
                  <a:lnTo>
                    <a:pt x="302" y="11539"/>
                  </a:lnTo>
                  <a:lnTo>
                    <a:pt x="1028" y="7779"/>
                  </a:lnTo>
                  <a:cubicBezTo>
                    <a:pt x="1404" y="5724"/>
                    <a:pt x="1805" y="3669"/>
                    <a:pt x="2181" y="1589"/>
                  </a:cubicBezTo>
                  <a:cubicBezTo>
                    <a:pt x="2257" y="1188"/>
                    <a:pt x="2357" y="762"/>
                    <a:pt x="2432" y="336"/>
                  </a:cubicBezTo>
                  <a:close/>
                  <a:moveTo>
                    <a:pt x="2344" y="1"/>
                  </a:moveTo>
                  <a:cubicBezTo>
                    <a:pt x="2277" y="1"/>
                    <a:pt x="2206" y="29"/>
                    <a:pt x="2206" y="85"/>
                  </a:cubicBezTo>
                  <a:cubicBezTo>
                    <a:pt x="2206" y="110"/>
                    <a:pt x="2181" y="135"/>
                    <a:pt x="2181" y="160"/>
                  </a:cubicBezTo>
                  <a:cubicBezTo>
                    <a:pt x="2006" y="1063"/>
                    <a:pt x="1856" y="1940"/>
                    <a:pt x="1680" y="2842"/>
                  </a:cubicBezTo>
                  <a:lnTo>
                    <a:pt x="1455" y="3995"/>
                  </a:lnTo>
                  <a:cubicBezTo>
                    <a:pt x="1404" y="4271"/>
                    <a:pt x="1354" y="4546"/>
                    <a:pt x="1304" y="4847"/>
                  </a:cubicBezTo>
                  <a:cubicBezTo>
                    <a:pt x="1279" y="4947"/>
                    <a:pt x="1254" y="5073"/>
                    <a:pt x="1229" y="5198"/>
                  </a:cubicBezTo>
                  <a:cubicBezTo>
                    <a:pt x="1154" y="5549"/>
                    <a:pt x="1104" y="5900"/>
                    <a:pt x="1028" y="6251"/>
                  </a:cubicBezTo>
                  <a:cubicBezTo>
                    <a:pt x="1028" y="6276"/>
                    <a:pt x="1028" y="6301"/>
                    <a:pt x="1028" y="6326"/>
                  </a:cubicBezTo>
                  <a:cubicBezTo>
                    <a:pt x="953" y="6702"/>
                    <a:pt x="878" y="7103"/>
                    <a:pt x="803" y="7479"/>
                  </a:cubicBezTo>
                  <a:cubicBezTo>
                    <a:pt x="778" y="7579"/>
                    <a:pt x="753" y="7679"/>
                    <a:pt x="753" y="7754"/>
                  </a:cubicBezTo>
                  <a:cubicBezTo>
                    <a:pt x="678" y="8080"/>
                    <a:pt x="627" y="8381"/>
                    <a:pt x="577" y="8682"/>
                  </a:cubicBezTo>
                  <a:cubicBezTo>
                    <a:pt x="552" y="8782"/>
                    <a:pt x="527" y="8857"/>
                    <a:pt x="527" y="8957"/>
                  </a:cubicBezTo>
                  <a:lnTo>
                    <a:pt x="277" y="10185"/>
                  </a:lnTo>
                  <a:cubicBezTo>
                    <a:pt x="201" y="10662"/>
                    <a:pt x="101" y="11138"/>
                    <a:pt x="26" y="11614"/>
                  </a:cubicBezTo>
                  <a:cubicBezTo>
                    <a:pt x="1" y="11689"/>
                    <a:pt x="26" y="11764"/>
                    <a:pt x="101" y="11789"/>
                  </a:cubicBezTo>
                  <a:cubicBezTo>
                    <a:pt x="728" y="11890"/>
                    <a:pt x="1329" y="12015"/>
                    <a:pt x="1956" y="12140"/>
                  </a:cubicBezTo>
                  <a:cubicBezTo>
                    <a:pt x="1965" y="12145"/>
                    <a:pt x="1975" y="12147"/>
                    <a:pt x="1986" y="12147"/>
                  </a:cubicBezTo>
                  <a:cubicBezTo>
                    <a:pt x="2038" y="12147"/>
                    <a:pt x="2106" y="12102"/>
                    <a:pt x="2106" y="12040"/>
                  </a:cubicBezTo>
                  <a:cubicBezTo>
                    <a:pt x="2332" y="10987"/>
                    <a:pt x="2532" y="9910"/>
                    <a:pt x="2758" y="8857"/>
                  </a:cubicBezTo>
                  <a:cubicBezTo>
                    <a:pt x="2758" y="8757"/>
                    <a:pt x="2783" y="8657"/>
                    <a:pt x="2808" y="8581"/>
                  </a:cubicBezTo>
                  <a:cubicBezTo>
                    <a:pt x="2808" y="8531"/>
                    <a:pt x="2833" y="8481"/>
                    <a:pt x="2833" y="8431"/>
                  </a:cubicBezTo>
                  <a:cubicBezTo>
                    <a:pt x="2958" y="7754"/>
                    <a:pt x="3109" y="7078"/>
                    <a:pt x="3234" y="6426"/>
                  </a:cubicBezTo>
                  <a:cubicBezTo>
                    <a:pt x="3485" y="5173"/>
                    <a:pt x="3735" y="3895"/>
                    <a:pt x="3986" y="2642"/>
                  </a:cubicBezTo>
                  <a:cubicBezTo>
                    <a:pt x="4061" y="2241"/>
                    <a:pt x="4136" y="1865"/>
                    <a:pt x="4211" y="1464"/>
                  </a:cubicBezTo>
                  <a:cubicBezTo>
                    <a:pt x="4237" y="1413"/>
                    <a:pt x="4237" y="1363"/>
                    <a:pt x="4237" y="1313"/>
                  </a:cubicBezTo>
                  <a:cubicBezTo>
                    <a:pt x="4262" y="1263"/>
                    <a:pt x="4237" y="1213"/>
                    <a:pt x="4186" y="1163"/>
                  </a:cubicBezTo>
                  <a:cubicBezTo>
                    <a:pt x="3936" y="987"/>
                    <a:pt x="3685" y="812"/>
                    <a:pt x="3435" y="636"/>
                  </a:cubicBezTo>
                  <a:cubicBezTo>
                    <a:pt x="3109" y="411"/>
                    <a:pt x="2758" y="210"/>
                    <a:pt x="2407" y="10"/>
                  </a:cubicBezTo>
                  <a:cubicBezTo>
                    <a:pt x="2388" y="4"/>
                    <a:pt x="2366" y="1"/>
                    <a:pt x="2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1648442" y="3418132"/>
              <a:ext cx="24039" cy="31007"/>
            </a:xfrm>
            <a:custGeom>
              <a:avLst/>
              <a:gdLst/>
              <a:ahLst/>
              <a:cxnLst/>
              <a:rect l="l" t="t" r="r" b="b"/>
              <a:pathLst>
                <a:path w="828" h="1068" extrusionOk="0">
                  <a:moveTo>
                    <a:pt x="469" y="1"/>
                  </a:moveTo>
                  <a:cubicBezTo>
                    <a:pt x="285" y="1"/>
                    <a:pt x="96" y="209"/>
                    <a:pt x="50" y="459"/>
                  </a:cubicBezTo>
                  <a:cubicBezTo>
                    <a:pt x="0" y="759"/>
                    <a:pt x="100" y="1035"/>
                    <a:pt x="301" y="1060"/>
                  </a:cubicBezTo>
                  <a:cubicBezTo>
                    <a:pt x="321" y="1065"/>
                    <a:pt x="342" y="1068"/>
                    <a:pt x="363" y="1068"/>
                  </a:cubicBezTo>
                  <a:cubicBezTo>
                    <a:pt x="541" y="1068"/>
                    <a:pt x="710" y="879"/>
                    <a:pt x="777" y="609"/>
                  </a:cubicBezTo>
                  <a:cubicBezTo>
                    <a:pt x="827" y="308"/>
                    <a:pt x="702" y="33"/>
                    <a:pt x="526" y="8"/>
                  </a:cubicBezTo>
                  <a:cubicBezTo>
                    <a:pt x="507" y="3"/>
                    <a:pt x="488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1457785" y="3073429"/>
              <a:ext cx="163017" cy="88172"/>
            </a:xfrm>
            <a:custGeom>
              <a:avLst/>
              <a:gdLst/>
              <a:ahLst/>
              <a:cxnLst/>
              <a:rect l="l" t="t" r="r" b="b"/>
              <a:pathLst>
                <a:path w="5615" h="3037" extrusionOk="0">
                  <a:moveTo>
                    <a:pt x="4712" y="1"/>
                  </a:moveTo>
                  <a:cubicBezTo>
                    <a:pt x="4737" y="352"/>
                    <a:pt x="4712" y="703"/>
                    <a:pt x="4512" y="1028"/>
                  </a:cubicBezTo>
                  <a:cubicBezTo>
                    <a:pt x="4236" y="1555"/>
                    <a:pt x="3710" y="1855"/>
                    <a:pt x="3108" y="1906"/>
                  </a:cubicBezTo>
                  <a:cubicBezTo>
                    <a:pt x="2925" y="1916"/>
                    <a:pt x="2738" y="1930"/>
                    <a:pt x="2552" y="1930"/>
                  </a:cubicBezTo>
                  <a:cubicBezTo>
                    <a:pt x="2279" y="1930"/>
                    <a:pt x="2008" y="1899"/>
                    <a:pt x="1755" y="1780"/>
                  </a:cubicBezTo>
                  <a:cubicBezTo>
                    <a:pt x="1179" y="1530"/>
                    <a:pt x="803" y="953"/>
                    <a:pt x="778" y="327"/>
                  </a:cubicBezTo>
                  <a:cubicBezTo>
                    <a:pt x="778" y="277"/>
                    <a:pt x="752" y="251"/>
                    <a:pt x="752" y="201"/>
                  </a:cubicBezTo>
                  <a:cubicBezTo>
                    <a:pt x="276" y="552"/>
                    <a:pt x="1" y="1003"/>
                    <a:pt x="26" y="1429"/>
                  </a:cubicBezTo>
                  <a:cubicBezTo>
                    <a:pt x="51" y="1881"/>
                    <a:pt x="351" y="2307"/>
                    <a:pt x="878" y="2607"/>
                  </a:cubicBezTo>
                  <a:cubicBezTo>
                    <a:pt x="1390" y="2887"/>
                    <a:pt x="2031" y="3036"/>
                    <a:pt x="2722" y="3036"/>
                  </a:cubicBezTo>
                  <a:cubicBezTo>
                    <a:pt x="2775" y="3036"/>
                    <a:pt x="2829" y="3035"/>
                    <a:pt x="2883" y="3033"/>
                  </a:cubicBezTo>
                  <a:cubicBezTo>
                    <a:pt x="3635" y="2983"/>
                    <a:pt x="4336" y="2783"/>
                    <a:pt x="4838" y="2407"/>
                  </a:cubicBezTo>
                  <a:cubicBezTo>
                    <a:pt x="5339" y="2056"/>
                    <a:pt x="5615" y="1630"/>
                    <a:pt x="5590" y="1179"/>
                  </a:cubicBezTo>
                  <a:cubicBezTo>
                    <a:pt x="5565" y="728"/>
                    <a:pt x="5264" y="302"/>
                    <a:pt x="4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451979" y="3066171"/>
              <a:ext cx="174660" cy="101875"/>
            </a:xfrm>
            <a:custGeom>
              <a:avLst/>
              <a:gdLst/>
              <a:ahLst/>
              <a:cxnLst/>
              <a:rect l="l" t="t" r="r" b="b"/>
              <a:pathLst>
                <a:path w="6016" h="3509" extrusionOk="0">
                  <a:moveTo>
                    <a:pt x="4912" y="0"/>
                  </a:moveTo>
                  <a:cubicBezTo>
                    <a:pt x="4912" y="25"/>
                    <a:pt x="4912" y="50"/>
                    <a:pt x="4912" y="75"/>
                  </a:cubicBezTo>
                  <a:cubicBezTo>
                    <a:pt x="4912" y="126"/>
                    <a:pt x="4912" y="201"/>
                    <a:pt x="4912" y="251"/>
                  </a:cubicBezTo>
                  <a:lnTo>
                    <a:pt x="4937" y="251"/>
                  </a:lnTo>
                  <a:cubicBezTo>
                    <a:pt x="5464" y="552"/>
                    <a:pt x="5765" y="978"/>
                    <a:pt x="5790" y="1429"/>
                  </a:cubicBezTo>
                  <a:cubicBezTo>
                    <a:pt x="5815" y="1880"/>
                    <a:pt x="5539" y="2306"/>
                    <a:pt x="5038" y="2657"/>
                  </a:cubicBezTo>
                  <a:cubicBezTo>
                    <a:pt x="4536" y="3033"/>
                    <a:pt x="3835" y="3233"/>
                    <a:pt x="3083" y="3283"/>
                  </a:cubicBezTo>
                  <a:cubicBezTo>
                    <a:pt x="3029" y="3285"/>
                    <a:pt x="2975" y="3286"/>
                    <a:pt x="2922" y="3286"/>
                  </a:cubicBezTo>
                  <a:cubicBezTo>
                    <a:pt x="2231" y="3286"/>
                    <a:pt x="1590" y="3137"/>
                    <a:pt x="1078" y="2857"/>
                  </a:cubicBezTo>
                  <a:cubicBezTo>
                    <a:pt x="551" y="2557"/>
                    <a:pt x="251" y="2131"/>
                    <a:pt x="226" y="1679"/>
                  </a:cubicBezTo>
                  <a:cubicBezTo>
                    <a:pt x="201" y="1253"/>
                    <a:pt x="476" y="802"/>
                    <a:pt x="952" y="451"/>
                  </a:cubicBezTo>
                  <a:cubicBezTo>
                    <a:pt x="952" y="376"/>
                    <a:pt x="952" y="301"/>
                    <a:pt x="952" y="201"/>
                  </a:cubicBezTo>
                  <a:cubicBezTo>
                    <a:pt x="902" y="226"/>
                    <a:pt x="877" y="251"/>
                    <a:pt x="852" y="276"/>
                  </a:cubicBezTo>
                  <a:cubicBezTo>
                    <a:pt x="476" y="527"/>
                    <a:pt x="226" y="827"/>
                    <a:pt x="100" y="1153"/>
                  </a:cubicBezTo>
                  <a:cubicBezTo>
                    <a:pt x="75" y="1228"/>
                    <a:pt x="50" y="1303"/>
                    <a:pt x="50" y="1354"/>
                  </a:cubicBezTo>
                  <a:cubicBezTo>
                    <a:pt x="25" y="1479"/>
                    <a:pt x="0" y="1579"/>
                    <a:pt x="25" y="1704"/>
                  </a:cubicBezTo>
                  <a:cubicBezTo>
                    <a:pt x="25" y="1755"/>
                    <a:pt x="25" y="1780"/>
                    <a:pt x="25" y="1830"/>
                  </a:cubicBezTo>
                  <a:cubicBezTo>
                    <a:pt x="100" y="2306"/>
                    <a:pt x="426" y="2732"/>
                    <a:pt x="978" y="3058"/>
                  </a:cubicBezTo>
                  <a:cubicBezTo>
                    <a:pt x="1504" y="3334"/>
                    <a:pt x="2155" y="3509"/>
                    <a:pt x="2882" y="3509"/>
                  </a:cubicBezTo>
                  <a:lnTo>
                    <a:pt x="3108" y="3509"/>
                  </a:lnTo>
                  <a:cubicBezTo>
                    <a:pt x="3885" y="3459"/>
                    <a:pt x="4637" y="3233"/>
                    <a:pt x="5163" y="2832"/>
                  </a:cubicBezTo>
                  <a:cubicBezTo>
                    <a:pt x="5439" y="2657"/>
                    <a:pt x="5664" y="2431"/>
                    <a:pt x="5790" y="2181"/>
                  </a:cubicBezTo>
                  <a:cubicBezTo>
                    <a:pt x="5940" y="1930"/>
                    <a:pt x="6015" y="1679"/>
                    <a:pt x="5990" y="1404"/>
                  </a:cubicBezTo>
                  <a:cubicBezTo>
                    <a:pt x="5990" y="1329"/>
                    <a:pt x="5990" y="1253"/>
                    <a:pt x="5965" y="1178"/>
                  </a:cubicBezTo>
                  <a:cubicBezTo>
                    <a:pt x="5940" y="1053"/>
                    <a:pt x="5890" y="953"/>
                    <a:pt x="5840" y="852"/>
                  </a:cubicBezTo>
                  <a:cubicBezTo>
                    <a:pt x="5689" y="552"/>
                    <a:pt x="5414" y="276"/>
                    <a:pt x="5038" y="75"/>
                  </a:cubicBezTo>
                  <a:cubicBezTo>
                    <a:pt x="4988" y="50"/>
                    <a:pt x="4963" y="25"/>
                    <a:pt x="4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217658" y="2791843"/>
              <a:ext cx="50981" cy="69881"/>
            </a:xfrm>
            <a:custGeom>
              <a:avLst/>
              <a:gdLst/>
              <a:ahLst/>
              <a:cxnLst/>
              <a:rect l="l" t="t" r="r" b="b"/>
              <a:pathLst>
                <a:path w="1756" h="2407" extrusionOk="0">
                  <a:moveTo>
                    <a:pt x="1655" y="1"/>
                  </a:moveTo>
                  <a:cubicBezTo>
                    <a:pt x="1605" y="26"/>
                    <a:pt x="1580" y="26"/>
                    <a:pt x="1555" y="51"/>
                  </a:cubicBezTo>
                  <a:cubicBezTo>
                    <a:pt x="1530" y="51"/>
                    <a:pt x="1505" y="76"/>
                    <a:pt x="1505" y="76"/>
                  </a:cubicBezTo>
                  <a:cubicBezTo>
                    <a:pt x="1279" y="176"/>
                    <a:pt x="953" y="326"/>
                    <a:pt x="678" y="527"/>
                  </a:cubicBezTo>
                  <a:cubicBezTo>
                    <a:pt x="627" y="552"/>
                    <a:pt x="577" y="577"/>
                    <a:pt x="552" y="627"/>
                  </a:cubicBezTo>
                  <a:cubicBezTo>
                    <a:pt x="352" y="777"/>
                    <a:pt x="176" y="953"/>
                    <a:pt x="76" y="1178"/>
                  </a:cubicBezTo>
                  <a:cubicBezTo>
                    <a:pt x="76" y="1204"/>
                    <a:pt x="51" y="1229"/>
                    <a:pt x="51" y="1279"/>
                  </a:cubicBezTo>
                  <a:cubicBezTo>
                    <a:pt x="26" y="1279"/>
                    <a:pt x="26" y="1304"/>
                    <a:pt x="26" y="1304"/>
                  </a:cubicBezTo>
                  <a:cubicBezTo>
                    <a:pt x="1" y="1429"/>
                    <a:pt x="1" y="1554"/>
                    <a:pt x="51" y="1705"/>
                  </a:cubicBezTo>
                  <a:cubicBezTo>
                    <a:pt x="176" y="2031"/>
                    <a:pt x="502" y="2231"/>
                    <a:pt x="803" y="2407"/>
                  </a:cubicBezTo>
                  <a:cubicBezTo>
                    <a:pt x="853" y="2031"/>
                    <a:pt x="978" y="1655"/>
                    <a:pt x="1204" y="1354"/>
                  </a:cubicBezTo>
                  <a:cubicBezTo>
                    <a:pt x="1354" y="1153"/>
                    <a:pt x="1555" y="1003"/>
                    <a:pt x="1755" y="878"/>
                  </a:cubicBezTo>
                  <a:cubicBezTo>
                    <a:pt x="1705" y="552"/>
                    <a:pt x="1655" y="251"/>
                    <a:pt x="1655" y="1"/>
                  </a:cubicBezTo>
                  <a:close/>
                </a:path>
              </a:pathLst>
            </a:custGeom>
            <a:solidFill>
              <a:srgbClr val="CAA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1792501" y="2765655"/>
              <a:ext cx="53884" cy="66978"/>
            </a:xfrm>
            <a:custGeom>
              <a:avLst/>
              <a:gdLst/>
              <a:ahLst/>
              <a:cxnLst/>
              <a:rect l="l" t="t" r="r" b="b"/>
              <a:pathLst>
                <a:path w="1856" h="2307" extrusionOk="0">
                  <a:moveTo>
                    <a:pt x="26" y="0"/>
                  </a:moveTo>
                  <a:cubicBezTo>
                    <a:pt x="26" y="251"/>
                    <a:pt x="26" y="527"/>
                    <a:pt x="0" y="877"/>
                  </a:cubicBezTo>
                  <a:cubicBezTo>
                    <a:pt x="602" y="1153"/>
                    <a:pt x="1003" y="1679"/>
                    <a:pt x="1128" y="2306"/>
                  </a:cubicBezTo>
                  <a:cubicBezTo>
                    <a:pt x="1178" y="2281"/>
                    <a:pt x="1254" y="2231"/>
                    <a:pt x="1304" y="2181"/>
                  </a:cubicBezTo>
                  <a:cubicBezTo>
                    <a:pt x="1579" y="1980"/>
                    <a:pt x="1855" y="1679"/>
                    <a:pt x="1830" y="1329"/>
                  </a:cubicBezTo>
                  <a:cubicBezTo>
                    <a:pt x="1830" y="1253"/>
                    <a:pt x="1805" y="1203"/>
                    <a:pt x="1780" y="1128"/>
                  </a:cubicBezTo>
                  <a:cubicBezTo>
                    <a:pt x="1730" y="1003"/>
                    <a:pt x="1655" y="903"/>
                    <a:pt x="1554" y="802"/>
                  </a:cubicBezTo>
                  <a:cubicBezTo>
                    <a:pt x="1279" y="527"/>
                    <a:pt x="903" y="351"/>
                    <a:pt x="552" y="201"/>
                  </a:cubicBezTo>
                  <a:cubicBezTo>
                    <a:pt x="401" y="126"/>
                    <a:pt x="251" y="75"/>
                    <a:pt x="101" y="25"/>
                  </a:cubicBezTo>
                  <a:cubicBezTo>
                    <a:pt x="76" y="25"/>
                    <a:pt x="51" y="0"/>
                    <a:pt x="26" y="0"/>
                  </a:cubicBezTo>
                  <a:close/>
                </a:path>
              </a:pathLst>
            </a:custGeom>
            <a:solidFill>
              <a:srgbClr val="CAA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1851437" y="2794746"/>
              <a:ext cx="29" cy="755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26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1237313" y="2794020"/>
              <a:ext cx="24039" cy="13123"/>
            </a:xfrm>
            <a:custGeom>
              <a:avLst/>
              <a:gdLst/>
              <a:ahLst/>
              <a:cxnLst/>
              <a:rect l="l" t="t" r="r" b="b"/>
              <a:pathLst>
                <a:path w="828" h="452" extrusionOk="0">
                  <a:moveTo>
                    <a:pt x="828" y="1"/>
                  </a:moveTo>
                  <a:cubicBezTo>
                    <a:pt x="602" y="101"/>
                    <a:pt x="276" y="251"/>
                    <a:pt x="1" y="452"/>
                  </a:cubicBezTo>
                  <a:cubicBezTo>
                    <a:pt x="251" y="276"/>
                    <a:pt x="552" y="126"/>
                    <a:pt x="828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1206016" y="2826769"/>
              <a:ext cx="34955" cy="43694"/>
            </a:xfrm>
            <a:custGeom>
              <a:avLst/>
              <a:gdLst/>
              <a:ahLst/>
              <a:cxnLst/>
              <a:rect l="l" t="t" r="r" b="b"/>
              <a:pathLst>
                <a:path w="1204" h="1505" extrusionOk="0">
                  <a:moveTo>
                    <a:pt x="176" y="1"/>
                  </a:moveTo>
                  <a:cubicBezTo>
                    <a:pt x="175" y="11"/>
                    <a:pt x="174" y="21"/>
                    <a:pt x="174" y="31"/>
                  </a:cubicBezTo>
                  <a:lnTo>
                    <a:pt x="174" y="31"/>
                  </a:lnTo>
                  <a:cubicBezTo>
                    <a:pt x="176" y="22"/>
                    <a:pt x="176" y="11"/>
                    <a:pt x="176" y="1"/>
                  </a:cubicBezTo>
                  <a:close/>
                  <a:moveTo>
                    <a:pt x="174" y="31"/>
                  </a:moveTo>
                  <a:lnTo>
                    <a:pt x="174" y="31"/>
                  </a:lnTo>
                  <a:cubicBezTo>
                    <a:pt x="172" y="43"/>
                    <a:pt x="165" y="51"/>
                    <a:pt x="151" y="51"/>
                  </a:cubicBezTo>
                  <a:cubicBezTo>
                    <a:pt x="1" y="752"/>
                    <a:pt x="627" y="1204"/>
                    <a:pt x="1204" y="1504"/>
                  </a:cubicBezTo>
                  <a:cubicBezTo>
                    <a:pt x="1204" y="1404"/>
                    <a:pt x="1204" y="1304"/>
                    <a:pt x="1204" y="1204"/>
                  </a:cubicBezTo>
                  <a:cubicBezTo>
                    <a:pt x="903" y="1028"/>
                    <a:pt x="577" y="828"/>
                    <a:pt x="452" y="502"/>
                  </a:cubicBezTo>
                  <a:cubicBezTo>
                    <a:pt x="402" y="351"/>
                    <a:pt x="402" y="226"/>
                    <a:pt x="427" y="101"/>
                  </a:cubicBezTo>
                  <a:lnTo>
                    <a:pt x="427" y="101"/>
                  </a:lnTo>
                  <a:cubicBezTo>
                    <a:pt x="401" y="145"/>
                    <a:pt x="359" y="164"/>
                    <a:pt x="317" y="164"/>
                  </a:cubicBezTo>
                  <a:cubicBezTo>
                    <a:pt x="247" y="164"/>
                    <a:pt x="177" y="112"/>
                    <a:pt x="174" y="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1262774" y="2791843"/>
              <a:ext cx="2932" cy="1481"/>
            </a:xfrm>
            <a:custGeom>
              <a:avLst/>
              <a:gdLst/>
              <a:ahLst/>
              <a:cxnLst/>
              <a:rect l="l" t="t" r="r" b="b"/>
              <a:pathLst>
                <a:path w="101" h="51" extrusionOk="0">
                  <a:moveTo>
                    <a:pt x="101" y="1"/>
                  </a:moveTo>
                  <a:cubicBezTo>
                    <a:pt x="90" y="1"/>
                    <a:pt x="83" y="6"/>
                    <a:pt x="78" y="11"/>
                  </a:cubicBezTo>
                  <a:lnTo>
                    <a:pt x="78" y="11"/>
                  </a:lnTo>
                  <a:cubicBezTo>
                    <a:pt x="85" y="8"/>
                    <a:pt x="93" y="5"/>
                    <a:pt x="101" y="1"/>
                  </a:cubicBezTo>
                  <a:close/>
                  <a:moveTo>
                    <a:pt x="78" y="11"/>
                  </a:moveTo>
                  <a:cubicBezTo>
                    <a:pt x="42" y="26"/>
                    <a:pt x="22" y="30"/>
                    <a:pt x="1" y="51"/>
                  </a:cubicBezTo>
                  <a:cubicBezTo>
                    <a:pt x="26" y="51"/>
                    <a:pt x="51" y="26"/>
                    <a:pt x="51" y="26"/>
                  </a:cubicBezTo>
                  <a:cubicBezTo>
                    <a:pt x="65" y="26"/>
                    <a:pt x="71" y="18"/>
                    <a:pt x="78" y="1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1233684" y="2810046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1795404" y="2766381"/>
              <a:ext cx="42242" cy="22587"/>
            </a:xfrm>
            <a:custGeom>
              <a:avLst/>
              <a:gdLst/>
              <a:ahLst/>
              <a:cxnLst/>
              <a:rect l="l" t="t" r="r" b="b"/>
              <a:pathLst>
                <a:path w="1455" h="778" extrusionOk="0">
                  <a:moveTo>
                    <a:pt x="1" y="0"/>
                  </a:moveTo>
                  <a:lnTo>
                    <a:pt x="1" y="0"/>
                  </a:lnTo>
                  <a:cubicBezTo>
                    <a:pt x="86" y="30"/>
                    <a:pt x="175" y="61"/>
                    <a:pt x="264" y="93"/>
                  </a:cubicBezTo>
                  <a:lnTo>
                    <a:pt x="264" y="93"/>
                  </a:lnTo>
                  <a:cubicBezTo>
                    <a:pt x="176" y="59"/>
                    <a:pt x="89" y="30"/>
                    <a:pt x="1" y="0"/>
                  </a:cubicBezTo>
                  <a:close/>
                  <a:moveTo>
                    <a:pt x="264" y="93"/>
                  </a:moveTo>
                  <a:lnTo>
                    <a:pt x="264" y="93"/>
                  </a:lnTo>
                  <a:cubicBezTo>
                    <a:pt x="327" y="118"/>
                    <a:pt x="389" y="145"/>
                    <a:pt x="452" y="176"/>
                  </a:cubicBezTo>
                  <a:cubicBezTo>
                    <a:pt x="803" y="326"/>
                    <a:pt x="1179" y="502"/>
                    <a:pt x="1454" y="777"/>
                  </a:cubicBezTo>
                  <a:cubicBezTo>
                    <a:pt x="1163" y="445"/>
                    <a:pt x="700" y="250"/>
                    <a:pt x="264" y="93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1825250" y="2795472"/>
              <a:ext cx="28394" cy="45871"/>
            </a:xfrm>
            <a:custGeom>
              <a:avLst/>
              <a:gdLst/>
              <a:ahLst/>
              <a:cxnLst/>
              <a:rect l="l" t="t" r="r" b="b"/>
              <a:pathLst>
                <a:path w="978" h="1580" extrusionOk="0">
                  <a:moveTo>
                    <a:pt x="903" y="1"/>
                  </a:moveTo>
                  <a:cubicBezTo>
                    <a:pt x="935" y="99"/>
                    <a:pt x="851" y="175"/>
                    <a:pt x="767" y="175"/>
                  </a:cubicBezTo>
                  <a:cubicBezTo>
                    <a:pt x="723" y="175"/>
                    <a:pt x="678" y="154"/>
                    <a:pt x="652" y="101"/>
                  </a:cubicBezTo>
                  <a:lnTo>
                    <a:pt x="652" y="101"/>
                  </a:lnTo>
                  <a:cubicBezTo>
                    <a:pt x="677" y="176"/>
                    <a:pt x="702" y="226"/>
                    <a:pt x="702" y="302"/>
                  </a:cubicBezTo>
                  <a:cubicBezTo>
                    <a:pt x="727" y="652"/>
                    <a:pt x="451" y="953"/>
                    <a:pt x="176" y="1154"/>
                  </a:cubicBezTo>
                  <a:cubicBezTo>
                    <a:pt x="126" y="1204"/>
                    <a:pt x="50" y="1254"/>
                    <a:pt x="0" y="1279"/>
                  </a:cubicBezTo>
                  <a:cubicBezTo>
                    <a:pt x="25" y="1379"/>
                    <a:pt x="25" y="1455"/>
                    <a:pt x="25" y="1555"/>
                  </a:cubicBezTo>
                  <a:cubicBezTo>
                    <a:pt x="25" y="1555"/>
                    <a:pt x="25" y="1580"/>
                    <a:pt x="25" y="1580"/>
                  </a:cubicBezTo>
                  <a:cubicBezTo>
                    <a:pt x="351" y="1379"/>
                    <a:pt x="702" y="1129"/>
                    <a:pt x="877" y="778"/>
                  </a:cubicBezTo>
                  <a:cubicBezTo>
                    <a:pt x="953" y="627"/>
                    <a:pt x="978" y="477"/>
                    <a:pt x="978" y="302"/>
                  </a:cubicBezTo>
                  <a:cubicBezTo>
                    <a:pt x="978" y="201"/>
                    <a:pt x="953" y="101"/>
                    <a:pt x="903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1486179" y="3052351"/>
              <a:ext cx="102601" cy="69562"/>
            </a:xfrm>
            <a:custGeom>
              <a:avLst/>
              <a:gdLst/>
              <a:ahLst/>
              <a:cxnLst/>
              <a:rect l="l" t="t" r="r" b="b"/>
              <a:pathLst>
                <a:path w="3534" h="2396" extrusionOk="0">
                  <a:moveTo>
                    <a:pt x="3434" y="0"/>
                  </a:moveTo>
                  <a:cubicBezTo>
                    <a:pt x="2838" y="119"/>
                    <a:pt x="2229" y="182"/>
                    <a:pt x="1621" y="182"/>
                  </a:cubicBezTo>
                  <a:cubicBezTo>
                    <a:pt x="1077" y="182"/>
                    <a:pt x="533" y="132"/>
                    <a:pt x="0" y="25"/>
                  </a:cubicBezTo>
                  <a:lnTo>
                    <a:pt x="0" y="25"/>
                  </a:lnTo>
                  <a:cubicBezTo>
                    <a:pt x="25" y="150"/>
                    <a:pt x="25" y="276"/>
                    <a:pt x="25" y="401"/>
                  </a:cubicBezTo>
                  <a:cubicBezTo>
                    <a:pt x="50" y="702"/>
                    <a:pt x="25" y="1028"/>
                    <a:pt x="100" y="1303"/>
                  </a:cubicBezTo>
                  <a:cubicBezTo>
                    <a:pt x="226" y="1855"/>
                    <a:pt x="677" y="2256"/>
                    <a:pt x="1203" y="2356"/>
                  </a:cubicBezTo>
                  <a:cubicBezTo>
                    <a:pt x="1321" y="2385"/>
                    <a:pt x="1443" y="2396"/>
                    <a:pt x="1566" y="2396"/>
                  </a:cubicBezTo>
                  <a:cubicBezTo>
                    <a:pt x="1756" y="2396"/>
                    <a:pt x="1948" y="2371"/>
                    <a:pt x="2130" y="2356"/>
                  </a:cubicBezTo>
                  <a:cubicBezTo>
                    <a:pt x="2782" y="2331"/>
                    <a:pt x="3308" y="1880"/>
                    <a:pt x="3459" y="1253"/>
                  </a:cubicBezTo>
                  <a:cubicBezTo>
                    <a:pt x="3534" y="902"/>
                    <a:pt x="3459" y="501"/>
                    <a:pt x="3434" y="150"/>
                  </a:cubicBezTo>
                  <a:cubicBezTo>
                    <a:pt x="3434" y="100"/>
                    <a:pt x="3434" y="50"/>
                    <a:pt x="3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1478166" y="3050145"/>
              <a:ext cx="117175" cy="79346"/>
            </a:xfrm>
            <a:custGeom>
              <a:avLst/>
              <a:gdLst/>
              <a:ahLst/>
              <a:cxnLst/>
              <a:rect l="l" t="t" r="r" b="b"/>
              <a:pathLst>
                <a:path w="4036" h="2733" extrusionOk="0">
                  <a:moveTo>
                    <a:pt x="3985" y="1"/>
                  </a:moveTo>
                  <a:cubicBezTo>
                    <a:pt x="3885" y="26"/>
                    <a:pt x="3810" y="51"/>
                    <a:pt x="3710" y="76"/>
                  </a:cubicBezTo>
                  <a:cubicBezTo>
                    <a:pt x="3710" y="126"/>
                    <a:pt x="3710" y="176"/>
                    <a:pt x="3710" y="226"/>
                  </a:cubicBezTo>
                  <a:cubicBezTo>
                    <a:pt x="3735" y="577"/>
                    <a:pt x="3810" y="978"/>
                    <a:pt x="3735" y="1329"/>
                  </a:cubicBezTo>
                  <a:cubicBezTo>
                    <a:pt x="3584" y="1956"/>
                    <a:pt x="3058" y="2407"/>
                    <a:pt x="2406" y="2432"/>
                  </a:cubicBezTo>
                  <a:cubicBezTo>
                    <a:pt x="2224" y="2447"/>
                    <a:pt x="2032" y="2472"/>
                    <a:pt x="1842" y="2472"/>
                  </a:cubicBezTo>
                  <a:cubicBezTo>
                    <a:pt x="1719" y="2472"/>
                    <a:pt x="1597" y="2461"/>
                    <a:pt x="1479" y="2432"/>
                  </a:cubicBezTo>
                  <a:cubicBezTo>
                    <a:pt x="953" y="2332"/>
                    <a:pt x="502" y="1931"/>
                    <a:pt x="376" y="1379"/>
                  </a:cubicBezTo>
                  <a:cubicBezTo>
                    <a:pt x="301" y="1104"/>
                    <a:pt x="326" y="778"/>
                    <a:pt x="301" y="477"/>
                  </a:cubicBezTo>
                  <a:cubicBezTo>
                    <a:pt x="301" y="352"/>
                    <a:pt x="301" y="226"/>
                    <a:pt x="276" y="101"/>
                  </a:cubicBezTo>
                  <a:cubicBezTo>
                    <a:pt x="201" y="76"/>
                    <a:pt x="101" y="51"/>
                    <a:pt x="0" y="26"/>
                  </a:cubicBezTo>
                  <a:lnTo>
                    <a:pt x="0" y="26"/>
                  </a:lnTo>
                  <a:cubicBezTo>
                    <a:pt x="0" y="277"/>
                    <a:pt x="25" y="527"/>
                    <a:pt x="50" y="753"/>
                  </a:cubicBezTo>
                  <a:cubicBezTo>
                    <a:pt x="50" y="853"/>
                    <a:pt x="50" y="928"/>
                    <a:pt x="50" y="1003"/>
                  </a:cubicBezTo>
                  <a:cubicBezTo>
                    <a:pt x="50" y="1053"/>
                    <a:pt x="76" y="1079"/>
                    <a:pt x="76" y="1129"/>
                  </a:cubicBezTo>
                  <a:cubicBezTo>
                    <a:pt x="101" y="1755"/>
                    <a:pt x="477" y="2332"/>
                    <a:pt x="1053" y="2582"/>
                  </a:cubicBezTo>
                  <a:cubicBezTo>
                    <a:pt x="1306" y="2701"/>
                    <a:pt x="1577" y="2732"/>
                    <a:pt x="1850" y="2732"/>
                  </a:cubicBezTo>
                  <a:cubicBezTo>
                    <a:pt x="2036" y="2732"/>
                    <a:pt x="2223" y="2718"/>
                    <a:pt x="2406" y="2708"/>
                  </a:cubicBezTo>
                  <a:cubicBezTo>
                    <a:pt x="3008" y="2657"/>
                    <a:pt x="3534" y="2357"/>
                    <a:pt x="3810" y="1830"/>
                  </a:cubicBezTo>
                  <a:cubicBezTo>
                    <a:pt x="4010" y="1505"/>
                    <a:pt x="4035" y="1154"/>
                    <a:pt x="4010" y="803"/>
                  </a:cubicBezTo>
                  <a:cubicBezTo>
                    <a:pt x="4010" y="728"/>
                    <a:pt x="4010" y="678"/>
                    <a:pt x="4010" y="627"/>
                  </a:cubicBezTo>
                  <a:cubicBezTo>
                    <a:pt x="4010" y="602"/>
                    <a:pt x="4010" y="577"/>
                    <a:pt x="4010" y="552"/>
                  </a:cubicBezTo>
                  <a:cubicBezTo>
                    <a:pt x="4010" y="377"/>
                    <a:pt x="3985" y="176"/>
                    <a:pt x="39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1253310" y="2919179"/>
              <a:ext cx="226337" cy="226337"/>
            </a:xfrm>
            <a:custGeom>
              <a:avLst/>
              <a:gdLst/>
              <a:ahLst/>
              <a:cxnLst/>
              <a:rect l="l" t="t" r="r" b="b"/>
              <a:pathLst>
                <a:path w="7796" h="7796" extrusionOk="0">
                  <a:moveTo>
                    <a:pt x="2457" y="1"/>
                  </a:moveTo>
                  <a:cubicBezTo>
                    <a:pt x="2357" y="51"/>
                    <a:pt x="2232" y="101"/>
                    <a:pt x="2106" y="126"/>
                  </a:cubicBezTo>
                  <a:cubicBezTo>
                    <a:pt x="2006" y="151"/>
                    <a:pt x="1906" y="176"/>
                    <a:pt x="1805" y="176"/>
                  </a:cubicBezTo>
                  <a:cubicBezTo>
                    <a:pt x="1754" y="183"/>
                    <a:pt x="1703" y="186"/>
                    <a:pt x="1652" y="186"/>
                  </a:cubicBezTo>
                  <a:cubicBezTo>
                    <a:pt x="1529" y="186"/>
                    <a:pt x="1411" y="169"/>
                    <a:pt x="1304" y="151"/>
                  </a:cubicBezTo>
                  <a:cubicBezTo>
                    <a:pt x="477" y="953"/>
                    <a:pt x="1" y="2281"/>
                    <a:pt x="76" y="3760"/>
                  </a:cubicBezTo>
                  <a:cubicBezTo>
                    <a:pt x="151" y="5715"/>
                    <a:pt x="1229" y="7319"/>
                    <a:pt x="2607" y="7745"/>
                  </a:cubicBezTo>
                  <a:lnTo>
                    <a:pt x="2633" y="7745"/>
                  </a:lnTo>
                  <a:cubicBezTo>
                    <a:pt x="2708" y="7770"/>
                    <a:pt x="2808" y="7795"/>
                    <a:pt x="2883" y="7795"/>
                  </a:cubicBezTo>
                  <a:lnTo>
                    <a:pt x="3008" y="7795"/>
                  </a:lnTo>
                  <a:cubicBezTo>
                    <a:pt x="3109" y="7519"/>
                    <a:pt x="3334" y="7269"/>
                    <a:pt x="3585" y="7143"/>
                  </a:cubicBezTo>
                  <a:cubicBezTo>
                    <a:pt x="3683" y="7091"/>
                    <a:pt x="3785" y="7068"/>
                    <a:pt x="3886" y="7068"/>
                  </a:cubicBezTo>
                  <a:cubicBezTo>
                    <a:pt x="4170" y="7068"/>
                    <a:pt x="4446" y="7254"/>
                    <a:pt x="4612" y="7494"/>
                  </a:cubicBezTo>
                  <a:cubicBezTo>
                    <a:pt x="5567" y="6683"/>
                    <a:pt x="6408" y="6213"/>
                    <a:pt x="6876" y="6213"/>
                  </a:cubicBezTo>
                  <a:cubicBezTo>
                    <a:pt x="6899" y="6213"/>
                    <a:pt x="6922" y="6214"/>
                    <a:pt x="6943" y="6216"/>
                  </a:cubicBezTo>
                  <a:cubicBezTo>
                    <a:pt x="7069" y="5890"/>
                    <a:pt x="7319" y="5590"/>
                    <a:pt x="7695" y="5339"/>
                  </a:cubicBezTo>
                  <a:cubicBezTo>
                    <a:pt x="7720" y="5314"/>
                    <a:pt x="7745" y="5289"/>
                    <a:pt x="7795" y="5264"/>
                  </a:cubicBezTo>
                  <a:cubicBezTo>
                    <a:pt x="7770" y="5038"/>
                    <a:pt x="7745" y="4788"/>
                    <a:pt x="7745" y="4537"/>
                  </a:cubicBezTo>
                  <a:cubicBezTo>
                    <a:pt x="7645" y="4512"/>
                    <a:pt x="7520" y="4487"/>
                    <a:pt x="7420" y="4462"/>
                  </a:cubicBezTo>
                  <a:cubicBezTo>
                    <a:pt x="6392" y="4186"/>
                    <a:pt x="5465" y="3685"/>
                    <a:pt x="4688" y="3008"/>
                  </a:cubicBezTo>
                  <a:cubicBezTo>
                    <a:pt x="4011" y="2457"/>
                    <a:pt x="3460" y="1780"/>
                    <a:pt x="3008" y="1028"/>
                  </a:cubicBezTo>
                  <a:cubicBezTo>
                    <a:pt x="2808" y="702"/>
                    <a:pt x="2633" y="351"/>
                    <a:pt x="2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1593861" y="2899524"/>
              <a:ext cx="234321" cy="230692"/>
            </a:xfrm>
            <a:custGeom>
              <a:avLst/>
              <a:gdLst/>
              <a:ahLst/>
              <a:cxnLst/>
              <a:rect l="l" t="t" r="r" b="b"/>
              <a:pathLst>
                <a:path w="8071" h="7946" extrusionOk="0">
                  <a:moveTo>
                    <a:pt x="5464" y="1"/>
                  </a:moveTo>
                  <a:cubicBezTo>
                    <a:pt x="5289" y="527"/>
                    <a:pt x="5063" y="1053"/>
                    <a:pt x="4787" y="1530"/>
                  </a:cubicBezTo>
                  <a:cubicBezTo>
                    <a:pt x="4637" y="1830"/>
                    <a:pt x="4436" y="2131"/>
                    <a:pt x="4236" y="2407"/>
                  </a:cubicBezTo>
                  <a:cubicBezTo>
                    <a:pt x="3284" y="3660"/>
                    <a:pt x="2005" y="4587"/>
                    <a:pt x="477" y="5064"/>
                  </a:cubicBezTo>
                  <a:cubicBezTo>
                    <a:pt x="326" y="5114"/>
                    <a:pt x="176" y="5164"/>
                    <a:pt x="0" y="5189"/>
                  </a:cubicBezTo>
                  <a:cubicBezTo>
                    <a:pt x="0" y="5364"/>
                    <a:pt x="25" y="5565"/>
                    <a:pt x="25" y="5740"/>
                  </a:cubicBezTo>
                  <a:cubicBezTo>
                    <a:pt x="76" y="5765"/>
                    <a:pt x="101" y="5790"/>
                    <a:pt x="151" y="5815"/>
                  </a:cubicBezTo>
                  <a:cubicBezTo>
                    <a:pt x="527" y="6016"/>
                    <a:pt x="802" y="6292"/>
                    <a:pt x="953" y="6592"/>
                  </a:cubicBezTo>
                  <a:cubicBezTo>
                    <a:pt x="2081" y="6868"/>
                    <a:pt x="3108" y="7344"/>
                    <a:pt x="4086" y="7946"/>
                  </a:cubicBezTo>
                  <a:cubicBezTo>
                    <a:pt x="4462" y="7946"/>
                    <a:pt x="4762" y="7921"/>
                    <a:pt x="4938" y="7871"/>
                  </a:cubicBezTo>
                  <a:lnTo>
                    <a:pt x="5063" y="7871"/>
                  </a:lnTo>
                  <a:cubicBezTo>
                    <a:pt x="6191" y="7820"/>
                    <a:pt x="7168" y="6968"/>
                    <a:pt x="7670" y="5765"/>
                  </a:cubicBezTo>
                  <a:cubicBezTo>
                    <a:pt x="7695" y="5690"/>
                    <a:pt x="7720" y="5590"/>
                    <a:pt x="7770" y="5515"/>
                  </a:cubicBezTo>
                  <a:cubicBezTo>
                    <a:pt x="7870" y="5214"/>
                    <a:pt x="7945" y="4913"/>
                    <a:pt x="7995" y="4587"/>
                  </a:cubicBezTo>
                  <a:cubicBezTo>
                    <a:pt x="7995" y="4512"/>
                    <a:pt x="8020" y="4437"/>
                    <a:pt x="8020" y="4362"/>
                  </a:cubicBezTo>
                  <a:cubicBezTo>
                    <a:pt x="8045" y="4061"/>
                    <a:pt x="8071" y="3760"/>
                    <a:pt x="8045" y="3460"/>
                  </a:cubicBezTo>
                  <a:cubicBezTo>
                    <a:pt x="7995" y="2532"/>
                    <a:pt x="7745" y="1705"/>
                    <a:pt x="7319" y="1028"/>
                  </a:cubicBezTo>
                  <a:cubicBezTo>
                    <a:pt x="7294" y="953"/>
                    <a:pt x="7243" y="878"/>
                    <a:pt x="7193" y="803"/>
                  </a:cubicBezTo>
                  <a:cubicBezTo>
                    <a:pt x="6993" y="502"/>
                    <a:pt x="6742" y="226"/>
                    <a:pt x="6467" y="1"/>
                  </a:cubicBezTo>
                  <a:cubicBezTo>
                    <a:pt x="6291" y="51"/>
                    <a:pt x="6116" y="76"/>
                    <a:pt x="5965" y="76"/>
                  </a:cubicBezTo>
                  <a:cubicBezTo>
                    <a:pt x="5790" y="76"/>
                    <a:pt x="5614" y="51"/>
                    <a:pt x="54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1265706" y="2780927"/>
              <a:ext cx="31297" cy="36407"/>
            </a:xfrm>
            <a:custGeom>
              <a:avLst/>
              <a:gdLst/>
              <a:ahLst/>
              <a:cxnLst/>
              <a:rect l="l" t="t" r="r" b="b"/>
              <a:pathLst>
                <a:path w="1078" h="1254" extrusionOk="0">
                  <a:moveTo>
                    <a:pt x="1003" y="1"/>
                  </a:moveTo>
                  <a:cubicBezTo>
                    <a:pt x="652" y="101"/>
                    <a:pt x="326" y="226"/>
                    <a:pt x="0" y="377"/>
                  </a:cubicBezTo>
                  <a:cubicBezTo>
                    <a:pt x="0" y="627"/>
                    <a:pt x="50" y="928"/>
                    <a:pt x="100" y="1254"/>
                  </a:cubicBezTo>
                  <a:cubicBezTo>
                    <a:pt x="401" y="1053"/>
                    <a:pt x="727" y="953"/>
                    <a:pt x="1078" y="928"/>
                  </a:cubicBezTo>
                  <a:cubicBezTo>
                    <a:pt x="1053" y="652"/>
                    <a:pt x="1028" y="377"/>
                    <a:pt x="1003" y="126"/>
                  </a:cubicBezTo>
                  <a:cubicBezTo>
                    <a:pt x="1003" y="76"/>
                    <a:pt x="1003" y="2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1769943" y="2759094"/>
              <a:ext cx="23313" cy="32052"/>
            </a:xfrm>
            <a:custGeom>
              <a:avLst/>
              <a:gdLst/>
              <a:ahLst/>
              <a:cxnLst/>
              <a:rect l="l" t="t" r="r" b="b"/>
              <a:pathLst>
                <a:path w="803" h="1104" extrusionOk="0">
                  <a:moveTo>
                    <a:pt x="1" y="1"/>
                  </a:moveTo>
                  <a:cubicBezTo>
                    <a:pt x="1" y="151"/>
                    <a:pt x="1" y="276"/>
                    <a:pt x="1" y="427"/>
                  </a:cubicBezTo>
                  <a:cubicBezTo>
                    <a:pt x="1" y="577"/>
                    <a:pt x="1" y="728"/>
                    <a:pt x="1" y="903"/>
                  </a:cubicBezTo>
                  <a:cubicBezTo>
                    <a:pt x="176" y="903"/>
                    <a:pt x="351" y="928"/>
                    <a:pt x="527" y="978"/>
                  </a:cubicBezTo>
                  <a:cubicBezTo>
                    <a:pt x="602" y="1003"/>
                    <a:pt x="702" y="1053"/>
                    <a:pt x="777" y="1103"/>
                  </a:cubicBezTo>
                  <a:cubicBezTo>
                    <a:pt x="803" y="753"/>
                    <a:pt x="803" y="477"/>
                    <a:pt x="803" y="226"/>
                  </a:cubicBezTo>
                  <a:cubicBezTo>
                    <a:pt x="777" y="226"/>
                    <a:pt x="727" y="201"/>
                    <a:pt x="702" y="201"/>
                  </a:cubicBezTo>
                  <a:cubicBezTo>
                    <a:pt x="477" y="126"/>
                    <a:pt x="226" y="5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1244600" y="2815853"/>
              <a:ext cx="77139" cy="100743"/>
            </a:xfrm>
            <a:custGeom>
              <a:avLst/>
              <a:gdLst/>
              <a:ahLst/>
              <a:cxnLst/>
              <a:rect l="l" t="t" r="r" b="b"/>
              <a:pathLst>
                <a:path w="2657" h="3470" extrusionOk="0">
                  <a:moveTo>
                    <a:pt x="1830" y="1"/>
                  </a:moveTo>
                  <a:cubicBezTo>
                    <a:pt x="1228" y="26"/>
                    <a:pt x="652" y="377"/>
                    <a:pt x="351" y="903"/>
                  </a:cubicBezTo>
                  <a:cubicBezTo>
                    <a:pt x="0" y="1555"/>
                    <a:pt x="100" y="2382"/>
                    <a:pt x="627" y="2933"/>
                  </a:cubicBezTo>
                  <a:cubicBezTo>
                    <a:pt x="963" y="3286"/>
                    <a:pt x="1422" y="3470"/>
                    <a:pt x="1893" y="3470"/>
                  </a:cubicBezTo>
                  <a:cubicBezTo>
                    <a:pt x="2124" y="3470"/>
                    <a:pt x="2358" y="3425"/>
                    <a:pt x="2582" y="3334"/>
                  </a:cubicBezTo>
                  <a:cubicBezTo>
                    <a:pt x="2607" y="3334"/>
                    <a:pt x="2632" y="3309"/>
                    <a:pt x="2657" y="3309"/>
                  </a:cubicBezTo>
                  <a:cubicBezTo>
                    <a:pt x="2231" y="2256"/>
                    <a:pt x="1980" y="1128"/>
                    <a:pt x="1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1240942" y="2807840"/>
              <a:ext cx="83730" cy="116769"/>
            </a:xfrm>
            <a:custGeom>
              <a:avLst/>
              <a:gdLst/>
              <a:ahLst/>
              <a:cxnLst/>
              <a:rect l="l" t="t" r="r" b="b"/>
              <a:pathLst>
                <a:path w="2884" h="4022" extrusionOk="0">
                  <a:moveTo>
                    <a:pt x="1931" y="1"/>
                  </a:moveTo>
                  <a:cubicBezTo>
                    <a:pt x="1580" y="26"/>
                    <a:pt x="1254" y="126"/>
                    <a:pt x="953" y="327"/>
                  </a:cubicBezTo>
                  <a:cubicBezTo>
                    <a:pt x="753" y="452"/>
                    <a:pt x="552" y="602"/>
                    <a:pt x="402" y="803"/>
                  </a:cubicBezTo>
                  <a:cubicBezTo>
                    <a:pt x="176" y="1104"/>
                    <a:pt x="51" y="1480"/>
                    <a:pt x="1" y="1856"/>
                  </a:cubicBezTo>
                  <a:cubicBezTo>
                    <a:pt x="1" y="1956"/>
                    <a:pt x="1" y="2056"/>
                    <a:pt x="1" y="2156"/>
                  </a:cubicBezTo>
                  <a:cubicBezTo>
                    <a:pt x="26" y="2507"/>
                    <a:pt x="126" y="2833"/>
                    <a:pt x="352" y="3134"/>
                  </a:cubicBezTo>
                  <a:cubicBezTo>
                    <a:pt x="678" y="3610"/>
                    <a:pt x="1179" y="3911"/>
                    <a:pt x="1730" y="3986"/>
                  </a:cubicBezTo>
                  <a:cubicBezTo>
                    <a:pt x="1837" y="4004"/>
                    <a:pt x="1955" y="4021"/>
                    <a:pt x="2078" y="4021"/>
                  </a:cubicBezTo>
                  <a:cubicBezTo>
                    <a:pt x="2129" y="4021"/>
                    <a:pt x="2180" y="4018"/>
                    <a:pt x="2231" y="4011"/>
                  </a:cubicBezTo>
                  <a:cubicBezTo>
                    <a:pt x="2332" y="4011"/>
                    <a:pt x="2432" y="3986"/>
                    <a:pt x="2532" y="3961"/>
                  </a:cubicBezTo>
                  <a:cubicBezTo>
                    <a:pt x="2658" y="3936"/>
                    <a:pt x="2783" y="3886"/>
                    <a:pt x="2883" y="3836"/>
                  </a:cubicBezTo>
                  <a:cubicBezTo>
                    <a:pt x="2858" y="3760"/>
                    <a:pt x="2833" y="3660"/>
                    <a:pt x="2783" y="3585"/>
                  </a:cubicBezTo>
                  <a:cubicBezTo>
                    <a:pt x="2758" y="3585"/>
                    <a:pt x="2733" y="3610"/>
                    <a:pt x="2708" y="3610"/>
                  </a:cubicBezTo>
                  <a:cubicBezTo>
                    <a:pt x="2484" y="3701"/>
                    <a:pt x="2250" y="3746"/>
                    <a:pt x="2019" y="3746"/>
                  </a:cubicBezTo>
                  <a:cubicBezTo>
                    <a:pt x="1548" y="3746"/>
                    <a:pt x="1089" y="3562"/>
                    <a:pt x="753" y="3209"/>
                  </a:cubicBezTo>
                  <a:cubicBezTo>
                    <a:pt x="226" y="2658"/>
                    <a:pt x="126" y="1831"/>
                    <a:pt x="477" y="1179"/>
                  </a:cubicBezTo>
                  <a:cubicBezTo>
                    <a:pt x="778" y="653"/>
                    <a:pt x="1354" y="302"/>
                    <a:pt x="1956" y="277"/>
                  </a:cubicBezTo>
                  <a:cubicBezTo>
                    <a:pt x="1956" y="176"/>
                    <a:pt x="1956" y="101"/>
                    <a:pt x="19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1754672" y="2793294"/>
              <a:ext cx="64772" cy="100220"/>
            </a:xfrm>
            <a:custGeom>
              <a:avLst/>
              <a:gdLst/>
              <a:ahLst/>
              <a:cxnLst/>
              <a:rect l="l" t="t" r="r" b="b"/>
              <a:pathLst>
                <a:path w="2231" h="3452" extrusionOk="0">
                  <a:moveTo>
                    <a:pt x="501" y="1"/>
                  </a:moveTo>
                  <a:cubicBezTo>
                    <a:pt x="476" y="1128"/>
                    <a:pt x="326" y="2306"/>
                    <a:pt x="0" y="3409"/>
                  </a:cubicBezTo>
                  <a:cubicBezTo>
                    <a:pt x="132" y="3437"/>
                    <a:pt x="270" y="3452"/>
                    <a:pt x="411" y="3452"/>
                  </a:cubicBezTo>
                  <a:cubicBezTo>
                    <a:pt x="645" y="3452"/>
                    <a:pt x="884" y="3412"/>
                    <a:pt x="1103" y="3334"/>
                  </a:cubicBezTo>
                  <a:cubicBezTo>
                    <a:pt x="1780" y="3058"/>
                    <a:pt x="2231" y="2382"/>
                    <a:pt x="2206" y="1630"/>
                  </a:cubicBezTo>
                  <a:cubicBezTo>
                    <a:pt x="2131" y="803"/>
                    <a:pt x="1479" y="101"/>
                    <a:pt x="6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1761204" y="2809320"/>
              <a:ext cx="29" cy="1481"/>
            </a:xfrm>
            <a:custGeom>
              <a:avLst/>
              <a:gdLst/>
              <a:ahLst/>
              <a:cxnLst/>
              <a:rect l="l" t="t" r="r" b="b"/>
              <a:pathLst>
                <a:path w="1" h="51" extrusionOk="0">
                  <a:moveTo>
                    <a:pt x="1" y="0"/>
                  </a:moveTo>
                  <a:cubicBezTo>
                    <a:pt x="1" y="25"/>
                    <a:pt x="1" y="25"/>
                    <a:pt x="1" y="50"/>
                  </a:cubicBezTo>
                  <a:cubicBezTo>
                    <a:pt x="1" y="25"/>
                    <a:pt x="1" y="25"/>
                    <a:pt x="1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1759027" y="2826769"/>
              <a:ext cx="755" cy="2932"/>
            </a:xfrm>
            <a:custGeom>
              <a:avLst/>
              <a:gdLst/>
              <a:ahLst/>
              <a:cxnLst/>
              <a:rect l="l" t="t" r="r" b="b"/>
              <a:pathLst>
                <a:path w="26" h="101" extrusionOk="0">
                  <a:moveTo>
                    <a:pt x="26" y="1"/>
                  </a:moveTo>
                  <a:cubicBezTo>
                    <a:pt x="26" y="51"/>
                    <a:pt x="26" y="76"/>
                    <a:pt x="1" y="101"/>
                  </a:cubicBezTo>
                  <a:cubicBezTo>
                    <a:pt x="26" y="76"/>
                    <a:pt x="26" y="51"/>
                    <a:pt x="26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1752494" y="2785281"/>
              <a:ext cx="74236" cy="116478"/>
            </a:xfrm>
            <a:custGeom>
              <a:avLst/>
              <a:gdLst/>
              <a:ahLst/>
              <a:cxnLst/>
              <a:rect l="l" t="t" r="r" b="b"/>
              <a:pathLst>
                <a:path w="2557" h="4012" extrusionOk="0">
                  <a:moveTo>
                    <a:pt x="602" y="1"/>
                  </a:moveTo>
                  <a:cubicBezTo>
                    <a:pt x="602" y="76"/>
                    <a:pt x="602" y="176"/>
                    <a:pt x="576" y="277"/>
                  </a:cubicBezTo>
                  <a:lnTo>
                    <a:pt x="727" y="277"/>
                  </a:lnTo>
                  <a:cubicBezTo>
                    <a:pt x="1554" y="377"/>
                    <a:pt x="2206" y="1079"/>
                    <a:pt x="2281" y="1906"/>
                  </a:cubicBezTo>
                  <a:cubicBezTo>
                    <a:pt x="2306" y="2658"/>
                    <a:pt x="1855" y="3334"/>
                    <a:pt x="1178" y="3610"/>
                  </a:cubicBezTo>
                  <a:cubicBezTo>
                    <a:pt x="959" y="3688"/>
                    <a:pt x="720" y="3728"/>
                    <a:pt x="486" y="3728"/>
                  </a:cubicBezTo>
                  <a:cubicBezTo>
                    <a:pt x="345" y="3728"/>
                    <a:pt x="207" y="3713"/>
                    <a:pt x="75" y="3685"/>
                  </a:cubicBezTo>
                  <a:cubicBezTo>
                    <a:pt x="50" y="3760"/>
                    <a:pt x="25" y="3861"/>
                    <a:pt x="0" y="3936"/>
                  </a:cubicBezTo>
                  <a:cubicBezTo>
                    <a:pt x="150" y="3986"/>
                    <a:pt x="326" y="4011"/>
                    <a:pt x="501" y="4011"/>
                  </a:cubicBezTo>
                  <a:cubicBezTo>
                    <a:pt x="652" y="4011"/>
                    <a:pt x="827" y="3986"/>
                    <a:pt x="1003" y="3936"/>
                  </a:cubicBezTo>
                  <a:cubicBezTo>
                    <a:pt x="1905" y="3710"/>
                    <a:pt x="2556" y="2883"/>
                    <a:pt x="2531" y="1931"/>
                  </a:cubicBezTo>
                  <a:cubicBezTo>
                    <a:pt x="2531" y="1931"/>
                    <a:pt x="2531" y="1906"/>
                    <a:pt x="2531" y="1906"/>
                  </a:cubicBezTo>
                  <a:cubicBezTo>
                    <a:pt x="2531" y="1806"/>
                    <a:pt x="2531" y="1730"/>
                    <a:pt x="2506" y="1630"/>
                  </a:cubicBezTo>
                  <a:cubicBezTo>
                    <a:pt x="2381" y="1003"/>
                    <a:pt x="1980" y="477"/>
                    <a:pt x="1378" y="201"/>
                  </a:cubicBezTo>
                  <a:cubicBezTo>
                    <a:pt x="1303" y="151"/>
                    <a:pt x="1203" y="126"/>
                    <a:pt x="1128" y="76"/>
                  </a:cubicBezTo>
                  <a:cubicBezTo>
                    <a:pt x="952" y="26"/>
                    <a:pt x="777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1302810" y="2740717"/>
              <a:ext cx="459875" cy="308848"/>
            </a:xfrm>
            <a:custGeom>
              <a:avLst/>
              <a:gdLst/>
              <a:ahLst/>
              <a:cxnLst/>
              <a:rect l="l" t="t" r="r" b="b"/>
              <a:pathLst>
                <a:path w="15840" h="10638" extrusionOk="0">
                  <a:moveTo>
                    <a:pt x="11704" y="2713"/>
                  </a:moveTo>
                  <a:cubicBezTo>
                    <a:pt x="12070" y="2713"/>
                    <a:pt x="12382" y="3255"/>
                    <a:pt x="12431" y="3917"/>
                  </a:cubicBezTo>
                  <a:cubicBezTo>
                    <a:pt x="12456" y="4594"/>
                    <a:pt x="12181" y="5170"/>
                    <a:pt x="11780" y="5195"/>
                  </a:cubicBezTo>
                  <a:cubicBezTo>
                    <a:pt x="11771" y="5196"/>
                    <a:pt x="11763" y="5196"/>
                    <a:pt x="11755" y="5196"/>
                  </a:cubicBezTo>
                  <a:cubicBezTo>
                    <a:pt x="11390" y="5196"/>
                    <a:pt x="11077" y="4654"/>
                    <a:pt x="11028" y="3992"/>
                  </a:cubicBezTo>
                  <a:cubicBezTo>
                    <a:pt x="11003" y="3290"/>
                    <a:pt x="11278" y="2739"/>
                    <a:pt x="11679" y="2714"/>
                  </a:cubicBezTo>
                  <a:cubicBezTo>
                    <a:pt x="11688" y="2713"/>
                    <a:pt x="11696" y="2713"/>
                    <a:pt x="11704" y="2713"/>
                  </a:cubicBezTo>
                  <a:close/>
                  <a:moveTo>
                    <a:pt x="4211" y="2965"/>
                  </a:moveTo>
                  <a:cubicBezTo>
                    <a:pt x="4612" y="2965"/>
                    <a:pt x="4938" y="3491"/>
                    <a:pt x="4963" y="4193"/>
                  </a:cubicBezTo>
                  <a:cubicBezTo>
                    <a:pt x="5013" y="4869"/>
                    <a:pt x="4712" y="5446"/>
                    <a:pt x="4336" y="5471"/>
                  </a:cubicBezTo>
                  <a:cubicBezTo>
                    <a:pt x="3960" y="5471"/>
                    <a:pt x="3609" y="4945"/>
                    <a:pt x="3584" y="4243"/>
                  </a:cubicBezTo>
                  <a:cubicBezTo>
                    <a:pt x="3559" y="3566"/>
                    <a:pt x="3835" y="2990"/>
                    <a:pt x="4211" y="2965"/>
                  </a:cubicBezTo>
                  <a:close/>
                  <a:moveTo>
                    <a:pt x="7820" y="4393"/>
                  </a:moveTo>
                  <a:cubicBezTo>
                    <a:pt x="7995" y="4393"/>
                    <a:pt x="7995" y="4669"/>
                    <a:pt x="7820" y="4669"/>
                  </a:cubicBezTo>
                  <a:cubicBezTo>
                    <a:pt x="7494" y="4694"/>
                    <a:pt x="7218" y="4945"/>
                    <a:pt x="7243" y="5295"/>
                  </a:cubicBezTo>
                  <a:cubicBezTo>
                    <a:pt x="7243" y="5605"/>
                    <a:pt x="7537" y="5824"/>
                    <a:pt x="7845" y="5824"/>
                  </a:cubicBezTo>
                  <a:cubicBezTo>
                    <a:pt x="7862" y="5824"/>
                    <a:pt x="7878" y="5823"/>
                    <a:pt x="7895" y="5822"/>
                  </a:cubicBezTo>
                  <a:cubicBezTo>
                    <a:pt x="8070" y="5822"/>
                    <a:pt x="8070" y="6097"/>
                    <a:pt x="7895" y="6097"/>
                  </a:cubicBezTo>
                  <a:cubicBezTo>
                    <a:pt x="7694" y="6097"/>
                    <a:pt x="7494" y="6047"/>
                    <a:pt x="7319" y="5922"/>
                  </a:cubicBezTo>
                  <a:cubicBezTo>
                    <a:pt x="7043" y="5721"/>
                    <a:pt x="6892" y="5346"/>
                    <a:pt x="7018" y="4995"/>
                  </a:cubicBezTo>
                  <a:cubicBezTo>
                    <a:pt x="7143" y="4644"/>
                    <a:pt x="7469" y="4418"/>
                    <a:pt x="7820" y="4393"/>
                  </a:cubicBezTo>
                  <a:close/>
                  <a:moveTo>
                    <a:pt x="9953" y="6693"/>
                  </a:moveTo>
                  <a:cubicBezTo>
                    <a:pt x="10019" y="6693"/>
                    <a:pt x="10088" y="6737"/>
                    <a:pt x="10101" y="6824"/>
                  </a:cubicBezTo>
                  <a:cubicBezTo>
                    <a:pt x="10126" y="7777"/>
                    <a:pt x="9023" y="8253"/>
                    <a:pt x="8196" y="8303"/>
                  </a:cubicBezTo>
                  <a:cubicBezTo>
                    <a:pt x="8171" y="8304"/>
                    <a:pt x="8146" y="8304"/>
                    <a:pt x="8120" y="8304"/>
                  </a:cubicBezTo>
                  <a:cubicBezTo>
                    <a:pt x="7325" y="8304"/>
                    <a:pt x="6264" y="7922"/>
                    <a:pt x="6191" y="7000"/>
                  </a:cubicBezTo>
                  <a:cubicBezTo>
                    <a:pt x="6191" y="6912"/>
                    <a:pt x="6253" y="6868"/>
                    <a:pt x="6319" y="6868"/>
                  </a:cubicBezTo>
                  <a:cubicBezTo>
                    <a:pt x="6385" y="6868"/>
                    <a:pt x="6454" y="6912"/>
                    <a:pt x="6466" y="7000"/>
                  </a:cubicBezTo>
                  <a:cubicBezTo>
                    <a:pt x="6514" y="7766"/>
                    <a:pt x="7455" y="8029"/>
                    <a:pt x="8107" y="8029"/>
                  </a:cubicBezTo>
                  <a:cubicBezTo>
                    <a:pt x="8137" y="8029"/>
                    <a:pt x="8167" y="8028"/>
                    <a:pt x="8196" y="8027"/>
                  </a:cubicBezTo>
                  <a:cubicBezTo>
                    <a:pt x="8872" y="8002"/>
                    <a:pt x="9850" y="7626"/>
                    <a:pt x="9825" y="6824"/>
                  </a:cubicBezTo>
                  <a:cubicBezTo>
                    <a:pt x="9825" y="6737"/>
                    <a:pt x="9887" y="6693"/>
                    <a:pt x="9953" y="6693"/>
                  </a:cubicBezTo>
                  <a:close/>
                  <a:moveTo>
                    <a:pt x="9847" y="1"/>
                  </a:moveTo>
                  <a:cubicBezTo>
                    <a:pt x="8321" y="1"/>
                    <a:pt x="6792" y="95"/>
                    <a:pt x="5288" y="258"/>
                  </a:cubicBezTo>
                  <a:cubicBezTo>
                    <a:pt x="3785" y="433"/>
                    <a:pt x="2306" y="659"/>
                    <a:pt x="852" y="1035"/>
                  </a:cubicBezTo>
                  <a:cubicBezTo>
                    <a:pt x="577" y="1110"/>
                    <a:pt x="276" y="1210"/>
                    <a:pt x="0" y="1285"/>
                  </a:cubicBezTo>
                  <a:cubicBezTo>
                    <a:pt x="25" y="1787"/>
                    <a:pt x="75" y="2313"/>
                    <a:pt x="151" y="2814"/>
                  </a:cubicBezTo>
                  <a:cubicBezTo>
                    <a:pt x="276" y="3566"/>
                    <a:pt x="426" y="4293"/>
                    <a:pt x="652" y="5020"/>
                  </a:cubicBezTo>
                  <a:cubicBezTo>
                    <a:pt x="902" y="4919"/>
                    <a:pt x="1178" y="4869"/>
                    <a:pt x="1479" y="4844"/>
                  </a:cubicBezTo>
                  <a:cubicBezTo>
                    <a:pt x="1527" y="4842"/>
                    <a:pt x="1574" y="4841"/>
                    <a:pt x="1621" y="4841"/>
                  </a:cubicBezTo>
                  <a:cubicBezTo>
                    <a:pt x="3037" y="4841"/>
                    <a:pt x="4213" y="5919"/>
                    <a:pt x="4286" y="7325"/>
                  </a:cubicBezTo>
                  <a:cubicBezTo>
                    <a:pt x="4311" y="8052"/>
                    <a:pt x="4035" y="8754"/>
                    <a:pt x="3534" y="9255"/>
                  </a:cubicBezTo>
                  <a:cubicBezTo>
                    <a:pt x="4587" y="10032"/>
                    <a:pt x="5865" y="10508"/>
                    <a:pt x="7218" y="10609"/>
                  </a:cubicBezTo>
                  <a:cubicBezTo>
                    <a:pt x="7460" y="10628"/>
                    <a:pt x="7704" y="10638"/>
                    <a:pt x="7947" y="10638"/>
                  </a:cubicBezTo>
                  <a:cubicBezTo>
                    <a:pt x="9291" y="10638"/>
                    <a:pt x="10638" y="10339"/>
                    <a:pt x="11805" y="9681"/>
                  </a:cubicBezTo>
                  <a:cubicBezTo>
                    <a:pt x="12256" y="9431"/>
                    <a:pt x="12682" y="9130"/>
                    <a:pt x="13058" y="8804"/>
                  </a:cubicBezTo>
                  <a:cubicBezTo>
                    <a:pt x="12481" y="8353"/>
                    <a:pt x="12131" y="7701"/>
                    <a:pt x="12080" y="6924"/>
                  </a:cubicBezTo>
                  <a:cubicBezTo>
                    <a:pt x="12005" y="5496"/>
                    <a:pt x="13158" y="4268"/>
                    <a:pt x="14637" y="4193"/>
                  </a:cubicBezTo>
                  <a:cubicBezTo>
                    <a:pt x="14938" y="4193"/>
                    <a:pt x="15238" y="4218"/>
                    <a:pt x="15514" y="4293"/>
                  </a:cubicBezTo>
                  <a:cubicBezTo>
                    <a:pt x="15614" y="3892"/>
                    <a:pt x="15664" y="3491"/>
                    <a:pt x="15715" y="3065"/>
                  </a:cubicBezTo>
                  <a:cubicBezTo>
                    <a:pt x="15740" y="3040"/>
                    <a:pt x="15740" y="3015"/>
                    <a:pt x="15740" y="2965"/>
                  </a:cubicBezTo>
                  <a:cubicBezTo>
                    <a:pt x="15765" y="2789"/>
                    <a:pt x="15765" y="2589"/>
                    <a:pt x="15790" y="2413"/>
                  </a:cubicBezTo>
                  <a:cubicBezTo>
                    <a:pt x="15790" y="2388"/>
                    <a:pt x="15790" y="2388"/>
                    <a:pt x="15790" y="2363"/>
                  </a:cubicBezTo>
                  <a:cubicBezTo>
                    <a:pt x="15840" y="1762"/>
                    <a:pt x="15840" y="1160"/>
                    <a:pt x="15815" y="559"/>
                  </a:cubicBezTo>
                  <a:cubicBezTo>
                    <a:pt x="15339" y="458"/>
                    <a:pt x="14862" y="383"/>
                    <a:pt x="14386" y="308"/>
                  </a:cubicBezTo>
                  <a:cubicBezTo>
                    <a:pt x="12895" y="95"/>
                    <a:pt x="11372" y="1"/>
                    <a:pt x="98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1651345" y="2862421"/>
              <a:ext cx="101904" cy="133927"/>
            </a:xfrm>
            <a:custGeom>
              <a:avLst/>
              <a:gdLst/>
              <a:ahLst/>
              <a:cxnLst/>
              <a:rect l="l" t="t" r="r" b="b"/>
              <a:pathLst>
                <a:path w="3510" h="4613" extrusionOk="0">
                  <a:moveTo>
                    <a:pt x="2632" y="1"/>
                  </a:moveTo>
                  <a:cubicBezTo>
                    <a:pt x="1153" y="76"/>
                    <a:pt x="0" y="1304"/>
                    <a:pt x="75" y="2732"/>
                  </a:cubicBezTo>
                  <a:cubicBezTo>
                    <a:pt x="126" y="3509"/>
                    <a:pt x="476" y="4161"/>
                    <a:pt x="1053" y="4612"/>
                  </a:cubicBezTo>
                  <a:cubicBezTo>
                    <a:pt x="2005" y="3735"/>
                    <a:pt x="2732" y="2632"/>
                    <a:pt x="3158" y="1379"/>
                  </a:cubicBezTo>
                  <a:cubicBezTo>
                    <a:pt x="3309" y="978"/>
                    <a:pt x="3409" y="552"/>
                    <a:pt x="3509" y="101"/>
                  </a:cubicBezTo>
                  <a:cubicBezTo>
                    <a:pt x="3233" y="26"/>
                    <a:pt x="2933" y="1"/>
                    <a:pt x="2632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1321710" y="2881234"/>
              <a:ext cx="106288" cy="128208"/>
            </a:xfrm>
            <a:custGeom>
              <a:avLst/>
              <a:gdLst/>
              <a:ahLst/>
              <a:cxnLst/>
              <a:rect l="l" t="t" r="r" b="b"/>
              <a:pathLst>
                <a:path w="3661" h="4416" extrusionOk="0">
                  <a:moveTo>
                    <a:pt x="970" y="1"/>
                  </a:moveTo>
                  <a:cubicBezTo>
                    <a:pt x="923" y="1"/>
                    <a:pt x="876" y="2"/>
                    <a:pt x="828" y="4"/>
                  </a:cubicBezTo>
                  <a:cubicBezTo>
                    <a:pt x="527" y="29"/>
                    <a:pt x="251" y="79"/>
                    <a:pt x="1" y="180"/>
                  </a:cubicBezTo>
                  <a:cubicBezTo>
                    <a:pt x="352" y="1257"/>
                    <a:pt x="828" y="2310"/>
                    <a:pt x="1580" y="3187"/>
                  </a:cubicBezTo>
                  <a:cubicBezTo>
                    <a:pt x="1956" y="3663"/>
                    <a:pt x="2407" y="4064"/>
                    <a:pt x="2883" y="4415"/>
                  </a:cubicBezTo>
                  <a:cubicBezTo>
                    <a:pt x="3384" y="3914"/>
                    <a:pt x="3660" y="3212"/>
                    <a:pt x="3635" y="2485"/>
                  </a:cubicBezTo>
                  <a:cubicBezTo>
                    <a:pt x="3562" y="1079"/>
                    <a:pt x="2386" y="1"/>
                    <a:pt x="970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1482521" y="2935002"/>
              <a:ext cx="114272" cy="46829"/>
            </a:xfrm>
            <a:custGeom>
              <a:avLst/>
              <a:gdLst/>
              <a:ahLst/>
              <a:cxnLst/>
              <a:rect l="l" t="t" r="r" b="b"/>
              <a:pathLst>
                <a:path w="3936" h="1613" extrusionOk="0">
                  <a:moveTo>
                    <a:pt x="3763" y="1"/>
                  </a:moveTo>
                  <a:cubicBezTo>
                    <a:pt x="3697" y="1"/>
                    <a:pt x="3635" y="45"/>
                    <a:pt x="3635" y="132"/>
                  </a:cubicBezTo>
                  <a:cubicBezTo>
                    <a:pt x="3660" y="934"/>
                    <a:pt x="2682" y="1310"/>
                    <a:pt x="2006" y="1335"/>
                  </a:cubicBezTo>
                  <a:cubicBezTo>
                    <a:pt x="1977" y="1336"/>
                    <a:pt x="1947" y="1337"/>
                    <a:pt x="1917" y="1337"/>
                  </a:cubicBezTo>
                  <a:cubicBezTo>
                    <a:pt x="1265" y="1337"/>
                    <a:pt x="324" y="1074"/>
                    <a:pt x="276" y="308"/>
                  </a:cubicBezTo>
                  <a:cubicBezTo>
                    <a:pt x="264" y="220"/>
                    <a:pt x="195" y="176"/>
                    <a:pt x="129" y="176"/>
                  </a:cubicBezTo>
                  <a:cubicBezTo>
                    <a:pt x="63" y="176"/>
                    <a:pt x="1" y="220"/>
                    <a:pt x="1" y="308"/>
                  </a:cubicBezTo>
                  <a:cubicBezTo>
                    <a:pt x="74" y="1230"/>
                    <a:pt x="1135" y="1612"/>
                    <a:pt x="1930" y="1612"/>
                  </a:cubicBezTo>
                  <a:cubicBezTo>
                    <a:pt x="1956" y="1612"/>
                    <a:pt x="1981" y="1612"/>
                    <a:pt x="2006" y="1611"/>
                  </a:cubicBezTo>
                  <a:cubicBezTo>
                    <a:pt x="2833" y="1561"/>
                    <a:pt x="3936" y="1085"/>
                    <a:pt x="3911" y="132"/>
                  </a:cubicBezTo>
                  <a:cubicBezTo>
                    <a:pt x="3898" y="45"/>
                    <a:pt x="3829" y="1"/>
                    <a:pt x="3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1406137" y="2826769"/>
              <a:ext cx="42213" cy="72784"/>
            </a:xfrm>
            <a:custGeom>
              <a:avLst/>
              <a:gdLst/>
              <a:ahLst/>
              <a:cxnLst/>
              <a:rect l="l" t="t" r="r" b="b"/>
              <a:pathLst>
                <a:path w="1454" h="2507" extrusionOk="0">
                  <a:moveTo>
                    <a:pt x="652" y="1"/>
                  </a:moveTo>
                  <a:cubicBezTo>
                    <a:pt x="276" y="26"/>
                    <a:pt x="0" y="602"/>
                    <a:pt x="25" y="1279"/>
                  </a:cubicBezTo>
                  <a:cubicBezTo>
                    <a:pt x="50" y="1981"/>
                    <a:pt x="401" y="2507"/>
                    <a:pt x="777" y="2507"/>
                  </a:cubicBezTo>
                  <a:cubicBezTo>
                    <a:pt x="1153" y="2482"/>
                    <a:pt x="1454" y="1905"/>
                    <a:pt x="1404" y="1229"/>
                  </a:cubicBezTo>
                  <a:cubicBezTo>
                    <a:pt x="1379" y="527"/>
                    <a:pt x="1053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1622226" y="2819482"/>
              <a:ext cx="42242" cy="72088"/>
            </a:xfrm>
            <a:custGeom>
              <a:avLst/>
              <a:gdLst/>
              <a:ahLst/>
              <a:cxnLst/>
              <a:rect l="l" t="t" r="r" b="b"/>
              <a:pathLst>
                <a:path w="1455" h="2483" extrusionOk="0">
                  <a:moveTo>
                    <a:pt x="702" y="0"/>
                  </a:moveTo>
                  <a:cubicBezTo>
                    <a:pt x="694" y="0"/>
                    <a:pt x="686" y="0"/>
                    <a:pt x="677" y="1"/>
                  </a:cubicBezTo>
                  <a:cubicBezTo>
                    <a:pt x="276" y="26"/>
                    <a:pt x="1" y="577"/>
                    <a:pt x="26" y="1279"/>
                  </a:cubicBezTo>
                  <a:cubicBezTo>
                    <a:pt x="75" y="1941"/>
                    <a:pt x="388" y="2483"/>
                    <a:pt x="753" y="2483"/>
                  </a:cubicBezTo>
                  <a:cubicBezTo>
                    <a:pt x="761" y="2483"/>
                    <a:pt x="769" y="2483"/>
                    <a:pt x="778" y="2482"/>
                  </a:cubicBezTo>
                  <a:cubicBezTo>
                    <a:pt x="1179" y="2457"/>
                    <a:pt x="1454" y="1906"/>
                    <a:pt x="1429" y="1204"/>
                  </a:cubicBezTo>
                  <a:cubicBezTo>
                    <a:pt x="1380" y="542"/>
                    <a:pt x="1068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1502902" y="2868256"/>
              <a:ext cx="34229" cy="49500"/>
            </a:xfrm>
            <a:custGeom>
              <a:avLst/>
              <a:gdLst/>
              <a:ahLst/>
              <a:cxnLst/>
              <a:rect l="l" t="t" r="r" b="b"/>
              <a:pathLst>
                <a:path w="1179" h="1705" extrusionOk="0">
                  <a:moveTo>
                    <a:pt x="928" y="0"/>
                  </a:moveTo>
                  <a:cubicBezTo>
                    <a:pt x="577" y="25"/>
                    <a:pt x="251" y="251"/>
                    <a:pt x="126" y="602"/>
                  </a:cubicBezTo>
                  <a:cubicBezTo>
                    <a:pt x="0" y="953"/>
                    <a:pt x="151" y="1328"/>
                    <a:pt x="427" y="1529"/>
                  </a:cubicBezTo>
                  <a:cubicBezTo>
                    <a:pt x="602" y="1654"/>
                    <a:pt x="802" y="1704"/>
                    <a:pt x="1003" y="1704"/>
                  </a:cubicBezTo>
                  <a:cubicBezTo>
                    <a:pt x="1178" y="1704"/>
                    <a:pt x="1178" y="1429"/>
                    <a:pt x="1003" y="1429"/>
                  </a:cubicBezTo>
                  <a:cubicBezTo>
                    <a:pt x="986" y="1430"/>
                    <a:pt x="970" y="1431"/>
                    <a:pt x="953" y="1431"/>
                  </a:cubicBezTo>
                  <a:cubicBezTo>
                    <a:pt x="645" y="1431"/>
                    <a:pt x="351" y="1212"/>
                    <a:pt x="351" y="902"/>
                  </a:cubicBezTo>
                  <a:cubicBezTo>
                    <a:pt x="326" y="552"/>
                    <a:pt x="602" y="301"/>
                    <a:pt x="928" y="276"/>
                  </a:cubicBezTo>
                  <a:cubicBezTo>
                    <a:pt x="1103" y="276"/>
                    <a:pt x="1103" y="0"/>
                    <a:pt x="9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1294797" y="2756917"/>
              <a:ext cx="475175" cy="300748"/>
            </a:xfrm>
            <a:custGeom>
              <a:avLst/>
              <a:gdLst/>
              <a:ahLst/>
              <a:cxnLst/>
              <a:rect l="l" t="t" r="r" b="b"/>
              <a:pathLst>
                <a:path w="16367" h="10359" extrusionOk="0">
                  <a:moveTo>
                    <a:pt x="16091" y="1"/>
                  </a:moveTo>
                  <a:cubicBezTo>
                    <a:pt x="16116" y="602"/>
                    <a:pt x="16116" y="1204"/>
                    <a:pt x="16066" y="1805"/>
                  </a:cubicBezTo>
                  <a:cubicBezTo>
                    <a:pt x="16066" y="1830"/>
                    <a:pt x="16066" y="1830"/>
                    <a:pt x="16066" y="1855"/>
                  </a:cubicBezTo>
                  <a:cubicBezTo>
                    <a:pt x="16041" y="2031"/>
                    <a:pt x="16041" y="2231"/>
                    <a:pt x="16016" y="2407"/>
                  </a:cubicBezTo>
                  <a:cubicBezTo>
                    <a:pt x="16016" y="2457"/>
                    <a:pt x="16016" y="2482"/>
                    <a:pt x="15991" y="2507"/>
                  </a:cubicBezTo>
                  <a:cubicBezTo>
                    <a:pt x="15940" y="2933"/>
                    <a:pt x="15890" y="3334"/>
                    <a:pt x="15790" y="3735"/>
                  </a:cubicBezTo>
                  <a:cubicBezTo>
                    <a:pt x="15690" y="4186"/>
                    <a:pt x="15590" y="4612"/>
                    <a:pt x="15439" y="5013"/>
                  </a:cubicBezTo>
                  <a:cubicBezTo>
                    <a:pt x="15013" y="6266"/>
                    <a:pt x="14286" y="7369"/>
                    <a:pt x="13334" y="8246"/>
                  </a:cubicBezTo>
                  <a:cubicBezTo>
                    <a:pt x="12958" y="8572"/>
                    <a:pt x="12532" y="8873"/>
                    <a:pt x="12081" y="9123"/>
                  </a:cubicBezTo>
                  <a:cubicBezTo>
                    <a:pt x="10914" y="9781"/>
                    <a:pt x="9567" y="10080"/>
                    <a:pt x="8223" y="10080"/>
                  </a:cubicBezTo>
                  <a:cubicBezTo>
                    <a:pt x="7980" y="10080"/>
                    <a:pt x="7736" y="10070"/>
                    <a:pt x="7494" y="10051"/>
                  </a:cubicBezTo>
                  <a:cubicBezTo>
                    <a:pt x="6141" y="9950"/>
                    <a:pt x="4863" y="9474"/>
                    <a:pt x="3810" y="8697"/>
                  </a:cubicBezTo>
                  <a:cubicBezTo>
                    <a:pt x="3334" y="8346"/>
                    <a:pt x="2883" y="7945"/>
                    <a:pt x="2507" y="7469"/>
                  </a:cubicBezTo>
                  <a:cubicBezTo>
                    <a:pt x="1755" y="6592"/>
                    <a:pt x="1279" y="5539"/>
                    <a:pt x="928" y="4462"/>
                  </a:cubicBezTo>
                  <a:cubicBezTo>
                    <a:pt x="702" y="3735"/>
                    <a:pt x="552" y="3008"/>
                    <a:pt x="427" y="2256"/>
                  </a:cubicBezTo>
                  <a:cubicBezTo>
                    <a:pt x="351" y="1755"/>
                    <a:pt x="301" y="1229"/>
                    <a:pt x="276" y="727"/>
                  </a:cubicBezTo>
                  <a:cubicBezTo>
                    <a:pt x="176" y="752"/>
                    <a:pt x="76" y="777"/>
                    <a:pt x="1" y="828"/>
                  </a:cubicBezTo>
                  <a:cubicBezTo>
                    <a:pt x="1" y="853"/>
                    <a:pt x="1" y="903"/>
                    <a:pt x="1" y="953"/>
                  </a:cubicBezTo>
                  <a:cubicBezTo>
                    <a:pt x="26" y="1204"/>
                    <a:pt x="51" y="1479"/>
                    <a:pt x="76" y="1755"/>
                  </a:cubicBezTo>
                  <a:cubicBezTo>
                    <a:pt x="101" y="1855"/>
                    <a:pt x="101" y="1930"/>
                    <a:pt x="101" y="2031"/>
                  </a:cubicBezTo>
                  <a:cubicBezTo>
                    <a:pt x="251" y="3158"/>
                    <a:pt x="502" y="4286"/>
                    <a:pt x="928" y="5339"/>
                  </a:cubicBezTo>
                  <a:cubicBezTo>
                    <a:pt x="978" y="5414"/>
                    <a:pt x="1003" y="5514"/>
                    <a:pt x="1028" y="5590"/>
                  </a:cubicBezTo>
                  <a:cubicBezTo>
                    <a:pt x="1204" y="5940"/>
                    <a:pt x="1379" y="6291"/>
                    <a:pt x="1579" y="6617"/>
                  </a:cubicBezTo>
                  <a:cubicBezTo>
                    <a:pt x="2031" y="7369"/>
                    <a:pt x="2582" y="8046"/>
                    <a:pt x="3259" y="8597"/>
                  </a:cubicBezTo>
                  <a:cubicBezTo>
                    <a:pt x="4036" y="9274"/>
                    <a:pt x="4963" y="9775"/>
                    <a:pt x="5991" y="10051"/>
                  </a:cubicBezTo>
                  <a:cubicBezTo>
                    <a:pt x="6091" y="10076"/>
                    <a:pt x="6216" y="10101"/>
                    <a:pt x="6316" y="10126"/>
                  </a:cubicBezTo>
                  <a:cubicBezTo>
                    <a:pt x="6417" y="10151"/>
                    <a:pt x="6517" y="10176"/>
                    <a:pt x="6592" y="10201"/>
                  </a:cubicBezTo>
                  <a:cubicBezTo>
                    <a:pt x="7125" y="10308"/>
                    <a:pt x="7669" y="10358"/>
                    <a:pt x="8213" y="10358"/>
                  </a:cubicBezTo>
                  <a:cubicBezTo>
                    <a:pt x="8821" y="10358"/>
                    <a:pt x="9430" y="10295"/>
                    <a:pt x="10026" y="10176"/>
                  </a:cubicBezTo>
                  <a:cubicBezTo>
                    <a:pt x="10126" y="10151"/>
                    <a:pt x="10201" y="10126"/>
                    <a:pt x="10301" y="10101"/>
                  </a:cubicBezTo>
                  <a:cubicBezTo>
                    <a:pt x="10477" y="10076"/>
                    <a:pt x="10627" y="10026"/>
                    <a:pt x="10778" y="9976"/>
                  </a:cubicBezTo>
                  <a:cubicBezTo>
                    <a:pt x="12306" y="9499"/>
                    <a:pt x="13585" y="8572"/>
                    <a:pt x="14537" y="7319"/>
                  </a:cubicBezTo>
                  <a:cubicBezTo>
                    <a:pt x="14737" y="7043"/>
                    <a:pt x="14938" y="6742"/>
                    <a:pt x="15088" y="6442"/>
                  </a:cubicBezTo>
                  <a:cubicBezTo>
                    <a:pt x="15364" y="5965"/>
                    <a:pt x="15590" y="5439"/>
                    <a:pt x="15765" y="4913"/>
                  </a:cubicBezTo>
                  <a:cubicBezTo>
                    <a:pt x="15790" y="4838"/>
                    <a:pt x="15815" y="4737"/>
                    <a:pt x="15840" y="4662"/>
                  </a:cubicBezTo>
                  <a:cubicBezTo>
                    <a:pt x="16166" y="3559"/>
                    <a:pt x="16316" y="2381"/>
                    <a:pt x="16341" y="1254"/>
                  </a:cubicBezTo>
                  <a:cubicBezTo>
                    <a:pt x="16367" y="1153"/>
                    <a:pt x="16367" y="1053"/>
                    <a:pt x="16367" y="978"/>
                  </a:cubicBezTo>
                  <a:cubicBezTo>
                    <a:pt x="16367" y="803"/>
                    <a:pt x="16367" y="652"/>
                    <a:pt x="16367" y="502"/>
                  </a:cubicBezTo>
                  <a:cubicBezTo>
                    <a:pt x="16367" y="351"/>
                    <a:pt x="16367" y="226"/>
                    <a:pt x="16367" y="76"/>
                  </a:cubicBezTo>
                  <a:cubicBezTo>
                    <a:pt x="16266" y="51"/>
                    <a:pt x="16191" y="26"/>
                    <a:pt x="16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1269335" y="2463195"/>
              <a:ext cx="511553" cy="228979"/>
            </a:xfrm>
            <a:custGeom>
              <a:avLst/>
              <a:gdLst/>
              <a:ahLst/>
              <a:cxnLst/>
              <a:rect l="l" t="t" r="r" b="b"/>
              <a:pathLst>
                <a:path w="17620" h="7887" extrusionOk="0">
                  <a:moveTo>
                    <a:pt x="7880" y="2200"/>
                  </a:moveTo>
                  <a:cubicBezTo>
                    <a:pt x="8036" y="2200"/>
                    <a:pt x="8193" y="2224"/>
                    <a:pt x="8346" y="2273"/>
                  </a:cubicBezTo>
                  <a:cubicBezTo>
                    <a:pt x="8647" y="2373"/>
                    <a:pt x="8923" y="2574"/>
                    <a:pt x="9098" y="2824"/>
                  </a:cubicBezTo>
                  <a:cubicBezTo>
                    <a:pt x="9158" y="2820"/>
                    <a:pt x="9238" y="2816"/>
                    <a:pt x="9328" y="2816"/>
                  </a:cubicBezTo>
                  <a:cubicBezTo>
                    <a:pt x="9731" y="2816"/>
                    <a:pt x="10326" y="2891"/>
                    <a:pt x="10101" y="3300"/>
                  </a:cubicBezTo>
                  <a:cubicBezTo>
                    <a:pt x="10000" y="3551"/>
                    <a:pt x="9700" y="3701"/>
                    <a:pt x="9424" y="3802"/>
                  </a:cubicBezTo>
                  <a:cubicBezTo>
                    <a:pt x="9399" y="4503"/>
                    <a:pt x="8923" y="5130"/>
                    <a:pt x="8221" y="5280"/>
                  </a:cubicBezTo>
                  <a:cubicBezTo>
                    <a:pt x="8106" y="5308"/>
                    <a:pt x="7989" y="5321"/>
                    <a:pt x="7873" y="5321"/>
                  </a:cubicBezTo>
                  <a:cubicBezTo>
                    <a:pt x="7357" y="5321"/>
                    <a:pt x="6853" y="5059"/>
                    <a:pt x="6567" y="4629"/>
                  </a:cubicBezTo>
                  <a:cubicBezTo>
                    <a:pt x="6542" y="4579"/>
                    <a:pt x="6517" y="4529"/>
                    <a:pt x="6492" y="4478"/>
                  </a:cubicBezTo>
                  <a:cubicBezTo>
                    <a:pt x="6341" y="4478"/>
                    <a:pt x="6191" y="4478"/>
                    <a:pt x="6040" y="4453"/>
                  </a:cubicBezTo>
                  <a:cubicBezTo>
                    <a:pt x="5890" y="4428"/>
                    <a:pt x="5715" y="4403"/>
                    <a:pt x="5614" y="4278"/>
                  </a:cubicBezTo>
                  <a:cubicBezTo>
                    <a:pt x="5289" y="3927"/>
                    <a:pt x="6091" y="3576"/>
                    <a:pt x="6341" y="3451"/>
                  </a:cubicBezTo>
                  <a:cubicBezTo>
                    <a:pt x="6391" y="3225"/>
                    <a:pt x="6492" y="3025"/>
                    <a:pt x="6617" y="2824"/>
                  </a:cubicBezTo>
                  <a:cubicBezTo>
                    <a:pt x="6920" y="2426"/>
                    <a:pt x="7395" y="2200"/>
                    <a:pt x="7880" y="2200"/>
                  </a:cubicBezTo>
                  <a:close/>
                  <a:moveTo>
                    <a:pt x="12688" y="1"/>
                  </a:moveTo>
                  <a:cubicBezTo>
                    <a:pt x="12464" y="1"/>
                    <a:pt x="12235" y="17"/>
                    <a:pt x="12005" y="17"/>
                  </a:cubicBezTo>
                  <a:cubicBezTo>
                    <a:pt x="9474" y="143"/>
                    <a:pt x="6943" y="268"/>
                    <a:pt x="4411" y="393"/>
                  </a:cubicBezTo>
                  <a:cubicBezTo>
                    <a:pt x="3534" y="443"/>
                    <a:pt x="2782" y="869"/>
                    <a:pt x="2381" y="1671"/>
                  </a:cubicBezTo>
                  <a:cubicBezTo>
                    <a:pt x="2256" y="1897"/>
                    <a:pt x="2156" y="2148"/>
                    <a:pt x="2081" y="2398"/>
                  </a:cubicBezTo>
                  <a:cubicBezTo>
                    <a:pt x="1629" y="3601"/>
                    <a:pt x="1178" y="4779"/>
                    <a:pt x="727" y="5957"/>
                  </a:cubicBezTo>
                  <a:cubicBezTo>
                    <a:pt x="477" y="6584"/>
                    <a:pt x="226" y="7235"/>
                    <a:pt x="0" y="7887"/>
                  </a:cubicBezTo>
                  <a:cubicBezTo>
                    <a:pt x="953" y="7486"/>
                    <a:pt x="1955" y="7235"/>
                    <a:pt x="2958" y="7010"/>
                  </a:cubicBezTo>
                  <a:cubicBezTo>
                    <a:pt x="5483" y="6486"/>
                    <a:pt x="8053" y="6256"/>
                    <a:pt x="10625" y="6256"/>
                  </a:cubicBezTo>
                  <a:cubicBezTo>
                    <a:pt x="10759" y="6256"/>
                    <a:pt x="10894" y="6257"/>
                    <a:pt x="11028" y="6258"/>
                  </a:cubicBezTo>
                  <a:cubicBezTo>
                    <a:pt x="13208" y="6258"/>
                    <a:pt x="15489" y="6383"/>
                    <a:pt x="17619" y="6985"/>
                  </a:cubicBezTo>
                  <a:cubicBezTo>
                    <a:pt x="17143" y="6032"/>
                    <a:pt x="16667" y="5080"/>
                    <a:pt x="16191" y="4128"/>
                  </a:cubicBezTo>
                  <a:cubicBezTo>
                    <a:pt x="15740" y="3225"/>
                    <a:pt x="15264" y="2298"/>
                    <a:pt x="14812" y="1396"/>
                  </a:cubicBezTo>
                  <a:cubicBezTo>
                    <a:pt x="14487" y="719"/>
                    <a:pt x="13935" y="218"/>
                    <a:pt x="13183" y="42"/>
                  </a:cubicBezTo>
                  <a:cubicBezTo>
                    <a:pt x="13022" y="10"/>
                    <a:pt x="12857" y="1"/>
                    <a:pt x="12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1225671" y="2651964"/>
              <a:ext cx="609799" cy="154453"/>
            </a:xfrm>
            <a:custGeom>
              <a:avLst/>
              <a:gdLst/>
              <a:ahLst/>
              <a:cxnLst/>
              <a:rect l="l" t="t" r="r" b="b"/>
              <a:pathLst>
                <a:path w="21004" h="5320" extrusionOk="0">
                  <a:moveTo>
                    <a:pt x="12352" y="1"/>
                  </a:moveTo>
                  <a:cubicBezTo>
                    <a:pt x="10857" y="1"/>
                    <a:pt x="9356" y="91"/>
                    <a:pt x="7870" y="257"/>
                  </a:cubicBezTo>
                  <a:cubicBezTo>
                    <a:pt x="5690" y="483"/>
                    <a:pt x="3409" y="834"/>
                    <a:pt x="1354" y="1711"/>
                  </a:cubicBezTo>
                  <a:lnTo>
                    <a:pt x="602" y="3691"/>
                  </a:lnTo>
                  <a:cubicBezTo>
                    <a:pt x="427" y="4167"/>
                    <a:pt x="251" y="4643"/>
                    <a:pt x="76" y="5119"/>
                  </a:cubicBezTo>
                  <a:cubicBezTo>
                    <a:pt x="51" y="5169"/>
                    <a:pt x="26" y="5245"/>
                    <a:pt x="1" y="5320"/>
                  </a:cubicBezTo>
                  <a:cubicBezTo>
                    <a:pt x="376" y="4969"/>
                    <a:pt x="903" y="4743"/>
                    <a:pt x="1329" y="4543"/>
                  </a:cubicBezTo>
                  <a:cubicBezTo>
                    <a:pt x="2106" y="4217"/>
                    <a:pt x="2933" y="3966"/>
                    <a:pt x="3760" y="3766"/>
                  </a:cubicBezTo>
                  <a:cubicBezTo>
                    <a:pt x="6521" y="3076"/>
                    <a:pt x="9401" y="2801"/>
                    <a:pt x="12224" y="2801"/>
                  </a:cubicBezTo>
                  <a:cubicBezTo>
                    <a:pt x="12578" y="2801"/>
                    <a:pt x="12932" y="2805"/>
                    <a:pt x="13284" y="2814"/>
                  </a:cubicBezTo>
                  <a:cubicBezTo>
                    <a:pt x="14838" y="2839"/>
                    <a:pt x="16367" y="2964"/>
                    <a:pt x="17870" y="3240"/>
                  </a:cubicBezTo>
                  <a:cubicBezTo>
                    <a:pt x="18622" y="3365"/>
                    <a:pt x="19349" y="3540"/>
                    <a:pt x="20051" y="3816"/>
                  </a:cubicBezTo>
                  <a:cubicBezTo>
                    <a:pt x="20377" y="3941"/>
                    <a:pt x="20727" y="4092"/>
                    <a:pt x="21003" y="4292"/>
                  </a:cubicBezTo>
                  <a:cubicBezTo>
                    <a:pt x="20427" y="3139"/>
                    <a:pt x="19850" y="1986"/>
                    <a:pt x="19274" y="834"/>
                  </a:cubicBezTo>
                  <a:cubicBezTo>
                    <a:pt x="18196" y="483"/>
                    <a:pt x="17068" y="307"/>
                    <a:pt x="15940" y="182"/>
                  </a:cubicBezTo>
                  <a:cubicBezTo>
                    <a:pt x="14756" y="59"/>
                    <a:pt x="13556" y="1"/>
                    <a:pt x="12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1438130" y="2572096"/>
              <a:ext cx="16055" cy="13123"/>
            </a:xfrm>
            <a:custGeom>
              <a:avLst/>
              <a:gdLst/>
              <a:ahLst/>
              <a:cxnLst/>
              <a:rect l="l" t="t" r="r" b="b"/>
              <a:pathLst>
                <a:path w="553" h="452" extrusionOk="0">
                  <a:moveTo>
                    <a:pt x="502" y="1"/>
                  </a:moveTo>
                  <a:cubicBezTo>
                    <a:pt x="402" y="51"/>
                    <a:pt x="327" y="101"/>
                    <a:pt x="226" y="151"/>
                  </a:cubicBezTo>
                  <a:cubicBezTo>
                    <a:pt x="201" y="176"/>
                    <a:pt x="1" y="301"/>
                    <a:pt x="1" y="351"/>
                  </a:cubicBezTo>
                  <a:cubicBezTo>
                    <a:pt x="1" y="427"/>
                    <a:pt x="302" y="452"/>
                    <a:pt x="377" y="452"/>
                  </a:cubicBezTo>
                  <a:lnTo>
                    <a:pt x="552" y="452"/>
                  </a:lnTo>
                  <a:cubicBezTo>
                    <a:pt x="527" y="301"/>
                    <a:pt x="502" y="151"/>
                    <a:pt x="502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1538554" y="2552441"/>
              <a:ext cx="18232" cy="13152"/>
            </a:xfrm>
            <a:custGeom>
              <a:avLst/>
              <a:gdLst/>
              <a:ahLst/>
              <a:cxnLst/>
              <a:rect l="l" t="t" r="r" b="b"/>
              <a:pathLst>
                <a:path w="628" h="453" extrusionOk="0">
                  <a:moveTo>
                    <a:pt x="1" y="1"/>
                  </a:moveTo>
                  <a:cubicBezTo>
                    <a:pt x="51" y="151"/>
                    <a:pt x="101" y="302"/>
                    <a:pt x="126" y="452"/>
                  </a:cubicBezTo>
                  <a:cubicBezTo>
                    <a:pt x="226" y="402"/>
                    <a:pt x="301" y="352"/>
                    <a:pt x="402" y="302"/>
                  </a:cubicBezTo>
                  <a:cubicBezTo>
                    <a:pt x="452" y="252"/>
                    <a:pt x="502" y="201"/>
                    <a:pt x="577" y="151"/>
                  </a:cubicBezTo>
                  <a:cubicBezTo>
                    <a:pt x="627" y="101"/>
                    <a:pt x="602" y="101"/>
                    <a:pt x="577" y="76"/>
                  </a:cubicBezTo>
                  <a:cubicBezTo>
                    <a:pt x="527" y="26"/>
                    <a:pt x="351" y="26"/>
                    <a:pt x="276" y="26"/>
                  </a:cubicBezTo>
                  <a:cubicBezTo>
                    <a:pt x="176" y="1"/>
                    <a:pt x="76" y="1"/>
                    <a:pt x="1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1210661" y="2455530"/>
              <a:ext cx="641763" cy="376029"/>
            </a:xfrm>
            <a:custGeom>
              <a:avLst/>
              <a:gdLst/>
              <a:ahLst/>
              <a:cxnLst/>
              <a:rect l="l" t="t" r="r" b="b"/>
              <a:pathLst>
                <a:path w="22105" h="12952" extrusionOk="0">
                  <a:moveTo>
                    <a:pt x="1871" y="8477"/>
                  </a:moveTo>
                  <a:lnTo>
                    <a:pt x="1860" y="8505"/>
                  </a:lnTo>
                  <a:lnTo>
                    <a:pt x="1860" y="8505"/>
                  </a:lnTo>
                  <a:cubicBezTo>
                    <a:pt x="1864" y="8504"/>
                    <a:pt x="1867" y="8503"/>
                    <a:pt x="1871" y="8502"/>
                  </a:cubicBezTo>
                  <a:cubicBezTo>
                    <a:pt x="1871" y="8477"/>
                    <a:pt x="1871" y="8477"/>
                    <a:pt x="1871" y="8477"/>
                  </a:cubicBezTo>
                  <a:close/>
                  <a:moveTo>
                    <a:pt x="14752" y="267"/>
                  </a:moveTo>
                  <a:cubicBezTo>
                    <a:pt x="14905" y="267"/>
                    <a:pt x="15057" y="277"/>
                    <a:pt x="15204" y="306"/>
                  </a:cubicBezTo>
                  <a:cubicBezTo>
                    <a:pt x="15956" y="482"/>
                    <a:pt x="16508" y="983"/>
                    <a:pt x="16833" y="1660"/>
                  </a:cubicBezTo>
                  <a:cubicBezTo>
                    <a:pt x="17285" y="2562"/>
                    <a:pt x="17761" y="3489"/>
                    <a:pt x="18212" y="4392"/>
                  </a:cubicBezTo>
                  <a:cubicBezTo>
                    <a:pt x="18688" y="5344"/>
                    <a:pt x="19164" y="6296"/>
                    <a:pt x="19640" y="7249"/>
                  </a:cubicBezTo>
                  <a:cubicBezTo>
                    <a:pt x="19716" y="7299"/>
                    <a:pt x="19816" y="7324"/>
                    <a:pt x="19916" y="7349"/>
                  </a:cubicBezTo>
                  <a:cubicBezTo>
                    <a:pt x="20076" y="7395"/>
                    <a:pt x="20028" y="7606"/>
                    <a:pt x="19886" y="7606"/>
                  </a:cubicBezTo>
                  <a:cubicBezTo>
                    <a:pt x="19872" y="7606"/>
                    <a:pt x="19857" y="7604"/>
                    <a:pt x="19841" y="7600"/>
                  </a:cubicBezTo>
                  <a:lnTo>
                    <a:pt x="19791" y="7600"/>
                  </a:lnTo>
                  <a:cubicBezTo>
                    <a:pt x="20367" y="8752"/>
                    <a:pt x="20944" y="9905"/>
                    <a:pt x="21520" y="11058"/>
                  </a:cubicBezTo>
                  <a:cubicBezTo>
                    <a:pt x="21244" y="10858"/>
                    <a:pt x="20894" y="10707"/>
                    <a:pt x="20568" y="10582"/>
                  </a:cubicBezTo>
                  <a:cubicBezTo>
                    <a:pt x="19866" y="10306"/>
                    <a:pt x="19139" y="10131"/>
                    <a:pt x="18387" y="10006"/>
                  </a:cubicBezTo>
                  <a:cubicBezTo>
                    <a:pt x="16884" y="9730"/>
                    <a:pt x="15355" y="9605"/>
                    <a:pt x="13801" y="9580"/>
                  </a:cubicBezTo>
                  <a:cubicBezTo>
                    <a:pt x="13449" y="9571"/>
                    <a:pt x="13095" y="9567"/>
                    <a:pt x="12741" y="9567"/>
                  </a:cubicBezTo>
                  <a:cubicBezTo>
                    <a:pt x="9918" y="9567"/>
                    <a:pt x="7038" y="9842"/>
                    <a:pt x="4277" y="10532"/>
                  </a:cubicBezTo>
                  <a:cubicBezTo>
                    <a:pt x="3450" y="10732"/>
                    <a:pt x="2623" y="10983"/>
                    <a:pt x="1846" y="11309"/>
                  </a:cubicBezTo>
                  <a:cubicBezTo>
                    <a:pt x="1420" y="11509"/>
                    <a:pt x="893" y="11735"/>
                    <a:pt x="518" y="12086"/>
                  </a:cubicBezTo>
                  <a:cubicBezTo>
                    <a:pt x="543" y="12011"/>
                    <a:pt x="568" y="11935"/>
                    <a:pt x="593" y="11885"/>
                  </a:cubicBezTo>
                  <a:cubicBezTo>
                    <a:pt x="768" y="11409"/>
                    <a:pt x="944" y="10933"/>
                    <a:pt x="1119" y="10457"/>
                  </a:cubicBezTo>
                  <a:lnTo>
                    <a:pt x="1860" y="8505"/>
                  </a:lnTo>
                  <a:lnTo>
                    <a:pt x="1860" y="8505"/>
                  </a:lnTo>
                  <a:cubicBezTo>
                    <a:pt x="1849" y="8508"/>
                    <a:pt x="1838" y="8509"/>
                    <a:pt x="1827" y="8509"/>
                  </a:cubicBezTo>
                  <a:cubicBezTo>
                    <a:pt x="1694" y="8509"/>
                    <a:pt x="1587" y="8319"/>
                    <a:pt x="1746" y="8251"/>
                  </a:cubicBezTo>
                  <a:cubicBezTo>
                    <a:pt x="1821" y="8226"/>
                    <a:pt x="1921" y="8176"/>
                    <a:pt x="2021" y="8151"/>
                  </a:cubicBezTo>
                  <a:cubicBezTo>
                    <a:pt x="2247" y="7499"/>
                    <a:pt x="2498" y="6848"/>
                    <a:pt x="2748" y="6221"/>
                  </a:cubicBezTo>
                  <a:cubicBezTo>
                    <a:pt x="3199" y="5043"/>
                    <a:pt x="3650" y="3865"/>
                    <a:pt x="4102" y="2662"/>
                  </a:cubicBezTo>
                  <a:cubicBezTo>
                    <a:pt x="4177" y="2412"/>
                    <a:pt x="4277" y="2161"/>
                    <a:pt x="4402" y="1935"/>
                  </a:cubicBezTo>
                  <a:cubicBezTo>
                    <a:pt x="4803" y="1133"/>
                    <a:pt x="5555" y="707"/>
                    <a:pt x="6432" y="657"/>
                  </a:cubicBezTo>
                  <a:cubicBezTo>
                    <a:pt x="8964" y="532"/>
                    <a:pt x="11495" y="407"/>
                    <a:pt x="14026" y="306"/>
                  </a:cubicBezTo>
                  <a:cubicBezTo>
                    <a:pt x="14270" y="291"/>
                    <a:pt x="14514" y="267"/>
                    <a:pt x="14752" y="267"/>
                  </a:cubicBezTo>
                  <a:close/>
                  <a:moveTo>
                    <a:pt x="14704" y="0"/>
                  </a:moveTo>
                  <a:cubicBezTo>
                    <a:pt x="14646" y="0"/>
                    <a:pt x="14587" y="2"/>
                    <a:pt x="14528" y="6"/>
                  </a:cubicBezTo>
                  <a:cubicBezTo>
                    <a:pt x="11946" y="106"/>
                    <a:pt x="9390" y="256"/>
                    <a:pt x="6833" y="381"/>
                  </a:cubicBezTo>
                  <a:cubicBezTo>
                    <a:pt x="6407" y="407"/>
                    <a:pt x="5956" y="407"/>
                    <a:pt x="5530" y="557"/>
                  </a:cubicBezTo>
                  <a:cubicBezTo>
                    <a:pt x="5455" y="582"/>
                    <a:pt x="5405" y="632"/>
                    <a:pt x="5330" y="657"/>
                  </a:cubicBezTo>
                  <a:cubicBezTo>
                    <a:pt x="5254" y="682"/>
                    <a:pt x="5204" y="732"/>
                    <a:pt x="5129" y="757"/>
                  </a:cubicBezTo>
                  <a:cubicBezTo>
                    <a:pt x="4603" y="1083"/>
                    <a:pt x="4227" y="1559"/>
                    <a:pt x="4001" y="2136"/>
                  </a:cubicBezTo>
                  <a:cubicBezTo>
                    <a:pt x="3650" y="3063"/>
                    <a:pt x="3300" y="3965"/>
                    <a:pt x="2949" y="4893"/>
                  </a:cubicBezTo>
                  <a:cubicBezTo>
                    <a:pt x="2046" y="7324"/>
                    <a:pt x="1094" y="9755"/>
                    <a:pt x="192" y="12186"/>
                  </a:cubicBezTo>
                  <a:cubicBezTo>
                    <a:pt x="117" y="12387"/>
                    <a:pt x="66" y="12587"/>
                    <a:pt x="16" y="12788"/>
                  </a:cubicBezTo>
                  <a:cubicBezTo>
                    <a:pt x="0" y="12885"/>
                    <a:pt x="79" y="12951"/>
                    <a:pt x="157" y="12951"/>
                  </a:cubicBezTo>
                  <a:cubicBezTo>
                    <a:pt x="199" y="12951"/>
                    <a:pt x="241" y="12932"/>
                    <a:pt x="267" y="12888"/>
                  </a:cubicBezTo>
                  <a:cubicBezTo>
                    <a:pt x="267" y="12888"/>
                    <a:pt x="267" y="12863"/>
                    <a:pt x="292" y="12863"/>
                  </a:cubicBezTo>
                  <a:cubicBezTo>
                    <a:pt x="292" y="12813"/>
                    <a:pt x="317" y="12788"/>
                    <a:pt x="317" y="12762"/>
                  </a:cubicBezTo>
                  <a:cubicBezTo>
                    <a:pt x="417" y="12537"/>
                    <a:pt x="593" y="12361"/>
                    <a:pt x="793" y="12211"/>
                  </a:cubicBezTo>
                  <a:cubicBezTo>
                    <a:pt x="818" y="12161"/>
                    <a:pt x="868" y="12136"/>
                    <a:pt x="919" y="12111"/>
                  </a:cubicBezTo>
                  <a:cubicBezTo>
                    <a:pt x="1169" y="11935"/>
                    <a:pt x="1470" y="11785"/>
                    <a:pt x="1746" y="11660"/>
                  </a:cubicBezTo>
                  <a:cubicBezTo>
                    <a:pt x="1746" y="11660"/>
                    <a:pt x="1771" y="11635"/>
                    <a:pt x="1796" y="11635"/>
                  </a:cubicBezTo>
                  <a:cubicBezTo>
                    <a:pt x="1821" y="11635"/>
                    <a:pt x="1846" y="11610"/>
                    <a:pt x="1846" y="11610"/>
                  </a:cubicBezTo>
                  <a:cubicBezTo>
                    <a:pt x="1871" y="11610"/>
                    <a:pt x="1871" y="11585"/>
                    <a:pt x="1896" y="11585"/>
                  </a:cubicBezTo>
                  <a:cubicBezTo>
                    <a:pt x="2222" y="11434"/>
                    <a:pt x="2548" y="11309"/>
                    <a:pt x="2899" y="11209"/>
                  </a:cubicBezTo>
                  <a:cubicBezTo>
                    <a:pt x="2974" y="11158"/>
                    <a:pt x="3074" y="11133"/>
                    <a:pt x="3174" y="11108"/>
                  </a:cubicBezTo>
                  <a:cubicBezTo>
                    <a:pt x="3450" y="11033"/>
                    <a:pt x="3751" y="10933"/>
                    <a:pt x="4026" y="10858"/>
                  </a:cubicBezTo>
                  <a:cubicBezTo>
                    <a:pt x="5480" y="10482"/>
                    <a:pt x="6959" y="10256"/>
                    <a:pt x="8462" y="10081"/>
                  </a:cubicBezTo>
                  <a:cubicBezTo>
                    <a:pt x="9966" y="9918"/>
                    <a:pt x="11495" y="9824"/>
                    <a:pt x="13021" y="9824"/>
                  </a:cubicBezTo>
                  <a:cubicBezTo>
                    <a:pt x="14546" y="9824"/>
                    <a:pt x="16069" y="9918"/>
                    <a:pt x="17560" y="10131"/>
                  </a:cubicBezTo>
                  <a:cubicBezTo>
                    <a:pt x="18036" y="10206"/>
                    <a:pt x="18513" y="10281"/>
                    <a:pt x="18989" y="10382"/>
                  </a:cubicBezTo>
                  <a:cubicBezTo>
                    <a:pt x="19089" y="10407"/>
                    <a:pt x="19164" y="10432"/>
                    <a:pt x="19265" y="10457"/>
                  </a:cubicBezTo>
                  <a:cubicBezTo>
                    <a:pt x="19490" y="10507"/>
                    <a:pt x="19741" y="10582"/>
                    <a:pt x="19966" y="10657"/>
                  </a:cubicBezTo>
                  <a:cubicBezTo>
                    <a:pt x="19991" y="10657"/>
                    <a:pt x="20041" y="10682"/>
                    <a:pt x="20067" y="10682"/>
                  </a:cubicBezTo>
                  <a:cubicBezTo>
                    <a:pt x="20092" y="10682"/>
                    <a:pt x="20117" y="10707"/>
                    <a:pt x="20142" y="10707"/>
                  </a:cubicBezTo>
                  <a:cubicBezTo>
                    <a:pt x="20643" y="10883"/>
                    <a:pt x="21244" y="11083"/>
                    <a:pt x="21595" y="11484"/>
                  </a:cubicBezTo>
                  <a:cubicBezTo>
                    <a:pt x="21696" y="11585"/>
                    <a:pt x="21771" y="11685"/>
                    <a:pt x="21821" y="11810"/>
                  </a:cubicBezTo>
                  <a:cubicBezTo>
                    <a:pt x="21847" y="11863"/>
                    <a:pt x="21892" y="11884"/>
                    <a:pt x="21936" y="11884"/>
                  </a:cubicBezTo>
                  <a:cubicBezTo>
                    <a:pt x="22020" y="11884"/>
                    <a:pt x="22104" y="11808"/>
                    <a:pt x="22072" y="11710"/>
                  </a:cubicBezTo>
                  <a:cubicBezTo>
                    <a:pt x="22072" y="11685"/>
                    <a:pt x="22072" y="11685"/>
                    <a:pt x="22072" y="11685"/>
                  </a:cubicBezTo>
                  <a:cubicBezTo>
                    <a:pt x="21971" y="11359"/>
                    <a:pt x="21821" y="11058"/>
                    <a:pt x="21671" y="10732"/>
                  </a:cubicBezTo>
                  <a:cubicBezTo>
                    <a:pt x="21420" y="10281"/>
                    <a:pt x="21194" y="9805"/>
                    <a:pt x="20969" y="9354"/>
                  </a:cubicBezTo>
                  <a:cubicBezTo>
                    <a:pt x="20468" y="8351"/>
                    <a:pt x="19991" y="7374"/>
                    <a:pt x="19490" y="6397"/>
                  </a:cubicBezTo>
                  <a:cubicBezTo>
                    <a:pt x="19415" y="6221"/>
                    <a:pt x="19340" y="6071"/>
                    <a:pt x="19265" y="5920"/>
                  </a:cubicBezTo>
                  <a:cubicBezTo>
                    <a:pt x="19139" y="5670"/>
                    <a:pt x="19014" y="5419"/>
                    <a:pt x="18889" y="5168"/>
                  </a:cubicBezTo>
                  <a:cubicBezTo>
                    <a:pt x="18337" y="4041"/>
                    <a:pt x="17786" y="2938"/>
                    <a:pt x="17209" y="1810"/>
                  </a:cubicBezTo>
                  <a:cubicBezTo>
                    <a:pt x="17059" y="1509"/>
                    <a:pt x="16934" y="1183"/>
                    <a:pt x="16708" y="908"/>
                  </a:cubicBezTo>
                  <a:cubicBezTo>
                    <a:pt x="16196" y="303"/>
                    <a:pt x="15468" y="0"/>
                    <a:pt x="14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1466524" y="2577205"/>
              <a:ext cx="68430" cy="32574"/>
            </a:xfrm>
            <a:custGeom>
              <a:avLst/>
              <a:gdLst/>
              <a:ahLst/>
              <a:cxnLst/>
              <a:rect l="l" t="t" r="r" b="b"/>
              <a:pathLst>
                <a:path w="2357" h="1122" extrusionOk="0">
                  <a:moveTo>
                    <a:pt x="2356" y="0"/>
                  </a:moveTo>
                  <a:cubicBezTo>
                    <a:pt x="2306" y="0"/>
                    <a:pt x="2256" y="25"/>
                    <a:pt x="2206" y="50"/>
                  </a:cubicBezTo>
                  <a:cubicBezTo>
                    <a:pt x="1529" y="276"/>
                    <a:pt x="802" y="451"/>
                    <a:pt x="76" y="526"/>
                  </a:cubicBezTo>
                  <a:lnTo>
                    <a:pt x="0" y="526"/>
                  </a:lnTo>
                  <a:cubicBezTo>
                    <a:pt x="25" y="602"/>
                    <a:pt x="76" y="652"/>
                    <a:pt x="126" y="702"/>
                  </a:cubicBezTo>
                  <a:cubicBezTo>
                    <a:pt x="383" y="976"/>
                    <a:pt x="734" y="1122"/>
                    <a:pt x="1091" y="1122"/>
                  </a:cubicBezTo>
                  <a:cubicBezTo>
                    <a:pt x="1256" y="1122"/>
                    <a:pt x="1421" y="1091"/>
                    <a:pt x="1579" y="1028"/>
                  </a:cubicBezTo>
                  <a:cubicBezTo>
                    <a:pt x="2005" y="852"/>
                    <a:pt x="2306" y="451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1459237" y="2535370"/>
              <a:ext cx="75717" cy="49849"/>
            </a:xfrm>
            <a:custGeom>
              <a:avLst/>
              <a:gdLst/>
              <a:ahLst/>
              <a:cxnLst/>
              <a:rect l="l" t="t" r="r" b="b"/>
              <a:pathLst>
                <a:path w="2608" h="1717" extrusionOk="0">
                  <a:moveTo>
                    <a:pt x="1325" y="0"/>
                  </a:moveTo>
                  <a:cubicBezTo>
                    <a:pt x="846" y="0"/>
                    <a:pt x="424" y="265"/>
                    <a:pt x="201" y="689"/>
                  </a:cubicBezTo>
                  <a:cubicBezTo>
                    <a:pt x="26" y="990"/>
                    <a:pt x="1" y="1391"/>
                    <a:pt x="126" y="1717"/>
                  </a:cubicBezTo>
                  <a:cubicBezTo>
                    <a:pt x="577" y="1692"/>
                    <a:pt x="1053" y="1591"/>
                    <a:pt x="1504" y="1491"/>
                  </a:cubicBezTo>
                  <a:cubicBezTo>
                    <a:pt x="1855" y="1391"/>
                    <a:pt x="2256" y="1291"/>
                    <a:pt x="2607" y="1140"/>
                  </a:cubicBezTo>
                  <a:cubicBezTo>
                    <a:pt x="2532" y="564"/>
                    <a:pt x="2081" y="88"/>
                    <a:pt x="1504" y="12"/>
                  </a:cubicBezTo>
                  <a:cubicBezTo>
                    <a:pt x="1444" y="4"/>
                    <a:pt x="1384" y="0"/>
                    <a:pt x="1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1452705" y="2527066"/>
              <a:ext cx="89507" cy="58152"/>
            </a:xfrm>
            <a:custGeom>
              <a:avLst/>
              <a:gdLst/>
              <a:ahLst/>
              <a:cxnLst/>
              <a:rect l="l" t="t" r="r" b="b"/>
              <a:pathLst>
                <a:path w="3083" h="2003" extrusionOk="0">
                  <a:moveTo>
                    <a:pt x="1564" y="0"/>
                  </a:moveTo>
                  <a:cubicBezTo>
                    <a:pt x="1079" y="0"/>
                    <a:pt x="604" y="226"/>
                    <a:pt x="301" y="624"/>
                  </a:cubicBezTo>
                  <a:cubicBezTo>
                    <a:pt x="176" y="825"/>
                    <a:pt x="75" y="1025"/>
                    <a:pt x="25" y="1251"/>
                  </a:cubicBezTo>
                  <a:lnTo>
                    <a:pt x="50" y="1251"/>
                  </a:lnTo>
                  <a:cubicBezTo>
                    <a:pt x="75" y="1240"/>
                    <a:pt x="98" y="1236"/>
                    <a:pt x="120" y="1236"/>
                  </a:cubicBezTo>
                  <a:cubicBezTo>
                    <a:pt x="255" y="1236"/>
                    <a:pt x="330" y="1412"/>
                    <a:pt x="201" y="1476"/>
                  </a:cubicBezTo>
                  <a:cubicBezTo>
                    <a:pt x="125" y="1501"/>
                    <a:pt x="75" y="1527"/>
                    <a:pt x="0" y="1552"/>
                  </a:cubicBezTo>
                  <a:cubicBezTo>
                    <a:pt x="0" y="1702"/>
                    <a:pt x="25" y="1852"/>
                    <a:pt x="50" y="2003"/>
                  </a:cubicBezTo>
                  <a:lnTo>
                    <a:pt x="351" y="2003"/>
                  </a:lnTo>
                  <a:cubicBezTo>
                    <a:pt x="226" y="1677"/>
                    <a:pt x="251" y="1276"/>
                    <a:pt x="426" y="975"/>
                  </a:cubicBezTo>
                  <a:cubicBezTo>
                    <a:pt x="649" y="551"/>
                    <a:pt x="1071" y="286"/>
                    <a:pt x="1550" y="286"/>
                  </a:cubicBezTo>
                  <a:cubicBezTo>
                    <a:pt x="1609" y="286"/>
                    <a:pt x="1669" y="290"/>
                    <a:pt x="1729" y="298"/>
                  </a:cubicBezTo>
                  <a:cubicBezTo>
                    <a:pt x="2306" y="374"/>
                    <a:pt x="2757" y="850"/>
                    <a:pt x="2832" y="1426"/>
                  </a:cubicBezTo>
                  <a:cubicBezTo>
                    <a:pt x="2907" y="1401"/>
                    <a:pt x="3008" y="1351"/>
                    <a:pt x="3083" y="1326"/>
                  </a:cubicBezTo>
                  <a:cubicBezTo>
                    <a:pt x="3058" y="1176"/>
                    <a:pt x="3008" y="1025"/>
                    <a:pt x="2958" y="875"/>
                  </a:cubicBezTo>
                  <a:cubicBezTo>
                    <a:pt x="2882" y="875"/>
                    <a:pt x="2807" y="900"/>
                    <a:pt x="2732" y="900"/>
                  </a:cubicBezTo>
                  <a:cubicBezTo>
                    <a:pt x="2557" y="900"/>
                    <a:pt x="2557" y="624"/>
                    <a:pt x="2732" y="624"/>
                  </a:cubicBezTo>
                  <a:lnTo>
                    <a:pt x="2782" y="624"/>
                  </a:lnTo>
                  <a:cubicBezTo>
                    <a:pt x="2607" y="374"/>
                    <a:pt x="2331" y="173"/>
                    <a:pt x="2030" y="73"/>
                  </a:cubicBezTo>
                  <a:cubicBezTo>
                    <a:pt x="1877" y="24"/>
                    <a:pt x="1720" y="0"/>
                    <a:pt x="1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1457785" y="2573547"/>
              <a:ext cx="85152" cy="44158"/>
            </a:xfrm>
            <a:custGeom>
              <a:avLst/>
              <a:gdLst/>
              <a:ahLst/>
              <a:cxnLst/>
              <a:rect l="l" t="t" r="r" b="b"/>
              <a:pathLst>
                <a:path w="2933" h="1521" extrusionOk="0">
                  <a:moveTo>
                    <a:pt x="2933" y="1"/>
                  </a:moveTo>
                  <a:cubicBezTo>
                    <a:pt x="2833" y="51"/>
                    <a:pt x="2732" y="76"/>
                    <a:pt x="2657" y="126"/>
                  </a:cubicBezTo>
                  <a:cubicBezTo>
                    <a:pt x="2607" y="577"/>
                    <a:pt x="2306" y="978"/>
                    <a:pt x="1880" y="1154"/>
                  </a:cubicBezTo>
                  <a:cubicBezTo>
                    <a:pt x="1722" y="1217"/>
                    <a:pt x="1557" y="1248"/>
                    <a:pt x="1392" y="1248"/>
                  </a:cubicBezTo>
                  <a:cubicBezTo>
                    <a:pt x="1035" y="1248"/>
                    <a:pt x="684" y="1102"/>
                    <a:pt x="427" y="828"/>
                  </a:cubicBezTo>
                  <a:cubicBezTo>
                    <a:pt x="377" y="778"/>
                    <a:pt x="326" y="728"/>
                    <a:pt x="301" y="652"/>
                  </a:cubicBezTo>
                  <a:cubicBezTo>
                    <a:pt x="201" y="652"/>
                    <a:pt x="101" y="677"/>
                    <a:pt x="1" y="677"/>
                  </a:cubicBezTo>
                  <a:cubicBezTo>
                    <a:pt x="26" y="728"/>
                    <a:pt x="51" y="778"/>
                    <a:pt x="76" y="828"/>
                  </a:cubicBezTo>
                  <a:cubicBezTo>
                    <a:pt x="362" y="1258"/>
                    <a:pt x="866" y="1520"/>
                    <a:pt x="1382" y="1520"/>
                  </a:cubicBezTo>
                  <a:cubicBezTo>
                    <a:pt x="1498" y="1520"/>
                    <a:pt x="1615" y="1507"/>
                    <a:pt x="1730" y="1479"/>
                  </a:cubicBezTo>
                  <a:cubicBezTo>
                    <a:pt x="2432" y="1329"/>
                    <a:pt x="2908" y="702"/>
                    <a:pt x="29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1422859" y="2544921"/>
              <a:ext cx="146266" cy="48310"/>
            </a:xfrm>
            <a:custGeom>
              <a:avLst/>
              <a:gdLst/>
              <a:ahLst/>
              <a:cxnLst/>
              <a:rect l="l" t="t" r="r" b="b"/>
              <a:pathLst>
                <a:path w="5038" h="1664" extrusionOk="0">
                  <a:moveTo>
                    <a:pt x="4040" y="1"/>
                  </a:moveTo>
                  <a:cubicBezTo>
                    <a:pt x="3950" y="1"/>
                    <a:pt x="3870" y="5"/>
                    <a:pt x="3810" y="9"/>
                  </a:cubicBezTo>
                  <a:lnTo>
                    <a:pt x="3760" y="9"/>
                  </a:lnTo>
                  <a:cubicBezTo>
                    <a:pt x="3585" y="9"/>
                    <a:pt x="3585" y="285"/>
                    <a:pt x="3760" y="285"/>
                  </a:cubicBezTo>
                  <a:cubicBezTo>
                    <a:pt x="3835" y="285"/>
                    <a:pt x="3910" y="260"/>
                    <a:pt x="3986" y="260"/>
                  </a:cubicBezTo>
                  <a:cubicBezTo>
                    <a:pt x="4061" y="260"/>
                    <a:pt x="4161" y="260"/>
                    <a:pt x="4261" y="285"/>
                  </a:cubicBezTo>
                  <a:cubicBezTo>
                    <a:pt x="4336" y="285"/>
                    <a:pt x="4512" y="285"/>
                    <a:pt x="4562" y="335"/>
                  </a:cubicBezTo>
                  <a:cubicBezTo>
                    <a:pt x="4587" y="360"/>
                    <a:pt x="4612" y="360"/>
                    <a:pt x="4562" y="410"/>
                  </a:cubicBezTo>
                  <a:cubicBezTo>
                    <a:pt x="4487" y="460"/>
                    <a:pt x="4437" y="511"/>
                    <a:pt x="4387" y="561"/>
                  </a:cubicBezTo>
                  <a:cubicBezTo>
                    <a:pt x="4286" y="611"/>
                    <a:pt x="4211" y="661"/>
                    <a:pt x="4111" y="711"/>
                  </a:cubicBezTo>
                  <a:cubicBezTo>
                    <a:pt x="4036" y="736"/>
                    <a:pt x="3935" y="786"/>
                    <a:pt x="3860" y="811"/>
                  </a:cubicBezTo>
                  <a:cubicBezTo>
                    <a:pt x="3509" y="962"/>
                    <a:pt x="3108" y="1062"/>
                    <a:pt x="2757" y="1162"/>
                  </a:cubicBezTo>
                  <a:cubicBezTo>
                    <a:pt x="2306" y="1262"/>
                    <a:pt x="1830" y="1363"/>
                    <a:pt x="1379" y="1388"/>
                  </a:cubicBezTo>
                  <a:lnTo>
                    <a:pt x="903" y="1388"/>
                  </a:lnTo>
                  <a:cubicBezTo>
                    <a:pt x="828" y="1388"/>
                    <a:pt x="527" y="1363"/>
                    <a:pt x="527" y="1287"/>
                  </a:cubicBezTo>
                  <a:cubicBezTo>
                    <a:pt x="527" y="1237"/>
                    <a:pt x="727" y="1112"/>
                    <a:pt x="752" y="1087"/>
                  </a:cubicBezTo>
                  <a:cubicBezTo>
                    <a:pt x="853" y="1037"/>
                    <a:pt x="928" y="987"/>
                    <a:pt x="1028" y="937"/>
                  </a:cubicBezTo>
                  <a:cubicBezTo>
                    <a:pt x="1103" y="912"/>
                    <a:pt x="1153" y="886"/>
                    <a:pt x="1229" y="861"/>
                  </a:cubicBezTo>
                  <a:cubicBezTo>
                    <a:pt x="1358" y="797"/>
                    <a:pt x="1283" y="621"/>
                    <a:pt x="1148" y="621"/>
                  </a:cubicBezTo>
                  <a:cubicBezTo>
                    <a:pt x="1126" y="621"/>
                    <a:pt x="1103" y="625"/>
                    <a:pt x="1078" y="636"/>
                  </a:cubicBezTo>
                  <a:lnTo>
                    <a:pt x="1053" y="636"/>
                  </a:lnTo>
                  <a:cubicBezTo>
                    <a:pt x="803" y="761"/>
                    <a:pt x="1" y="1112"/>
                    <a:pt x="326" y="1463"/>
                  </a:cubicBezTo>
                  <a:cubicBezTo>
                    <a:pt x="427" y="1588"/>
                    <a:pt x="602" y="1613"/>
                    <a:pt x="752" y="1638"/>
                  </a:cubicBezTo>
                  <a:cubicBezTo>
                    <a:pt x="903" y="1663"/>
                    <a:pt x="1053" y="1663"/>
                    <a:pt x="1204" y="1663"/>
                  </a:cubicBezTo>
                  <a:cubicBezTo>
                    <a:pt x="1304" y="1663"/>
                    <a:pt x="1404" y="1638"/>
                    <a:pt x="1504" y="1638"/>
                  </a:cubicBezTo>
                  <a:lnTo>
                    <a:pt x="1580" y="1638"/>
                  </a:lnTo>
                  <a:cubicBezTo>
                    <a:pt x="2306" y="1563"/>
                    <a:pt x="3033" y="1388"/>
                    <a:pt x="3710" y="1162"/>
                  </a:cubicBezTo>
                  <a:cubicBezTo>
                    <a:pt x="3760" y="1137"/>
                    <a:pt x="3810" y="1112"/>
                    <a:pt x="3860" y="1112"/>
                  </a:cubicBezTo>
                  <a:cubicBezTo>
                    <a:pt x="3935" y="1062"/>
                    <a:pt x="4036" y="1037"/>
                    <a:pt x="4136" y="987"/>
                  </a:cubicBezTo>
                  <a:cubicBezTo>
                    <a:pt x="4412" y="886"/>
                    <a:pt x="4712" y="736"/>
                    <a:pt x="4813" y="485"/>
                  </a:cubicBezTo>
                  <a:cubicBezTo>
                    <a:pt x="5038" y="76"/>
                    <a:pt x="4443" y="1"/>
                    <a:pt x="4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1256735" y="2644793"/>
              <a:ext cx="536782" cy="57804"/>
            </a:xfrm>
            <a:custGeom>
              <a:avLst/>
              <a:gdLst/>
              <a:ahLst/>
              <a:cxnLst/>
              <a:rect l="l" t="t" r="r" b="b"/>
              <a:pathLst>
                <a:path w="18489" h="1991" extrusionOk="0">
                  <a:moveTo>
                    <a:pt x="11059" y="1"/>
                  </a:moveTo>
                  <a:cubicBezTo>
                    <a:pt x="8487" y="1"/>
                    <a:pt x="5917" y="231"/>
                    <a:pt x="3392" y="755"/>
                  </a:cubicBezTo>
                  <a:cubicBezTo>
                    <a:pt x="2389" y="980"/>
                    <a:pt x="1387" y="1231"/>
                    <a:pt x="434" y="1632"/>
                  </a:cubicBezTo>
                  <a:cubicBezTo>
                    <a:pt x="334" y="1657"/>
                    <a:pt x="234" y="1707"/>
                    <a:pt x="159" y="1732"/>
                  </a:cubicBezTo>
                  <a:cubicBezTo>
                    <a:pt x="0" y="1800"/>
                    <a:pt x="107" y="1990"/>
                    <a:pt x="240" y="1990"/>
                  </a:cubicBezTo>
                  <a:cubicBezTo>
                    <a:pt x="254" y="1990"/>
                    <a:pt x="269" y="1988"/>
                    <a:pt x="284" y="1983"/>
                  </a:cubicBezTo>
                  <a:cubicBezTo>
                    <a:pt x="284" y="1958"/>
                    <a:pt x="284" y="1958"/>
                    <a:pt x="284" y="1958"/>
                  </a:cubicBezTo>
                  <a:cubicBezTo>
                    <a:pt x="2339" y="1081"/>
                    <a:pt x="4620" y="730"/>
                    <a:pt x="6800" y="504"/>
                  </a:cubicBezTo>
                  <a:cubicBezTo>
                    <a:pt x="8286" y="338"/>
                    <a:pt x="9787" y="248"/>
                    <a:pt x="11282" y="248"/>
                  </a:cubicBezTo>
                  <a:cubicBezTo>
                    <a:pt x="12486" y="248"/>
                    <a:pt x="13686" y="306"/>
                    <a:pt x="14870" y="429"/>
                  </a:cubicBezTo>
                  <a:cubicBezTo>
                    <a:pt x="15998" y="554"/>
                    <a:pt x="17126" y="730"/>
                    <a:pt x="18204" y="1081"/>
                  </a:cubicBezTo>
                  <a:lnTo>
                    <a:pt x="18254" y="1081"/>
                  </a:lnTo>
                  <a:cubicBezTo>
                    <a:pt x="18270" y="1085"/>
                    <a:pt x="18285" y="1087"/>
                    <a:pt x="18299" y="1087"/>
                  </a:cubicBezTo>
                  <a:cubicBezTo>
                    <a:pt x="18441" y="1087"/>
                    <a:pt x="18489" y="876"/>
                    <a:pt x="18329" y="830"/>
                  </a:cubicBezTo>
                  <a:cubicBezTo>
                    <a:pt x="18229" y="805"/>
                    <a:pt x="18129" y="780"/>
                    <a:pt x="18053" y="730"/>
                  </a:cubicBezTo>
                  <a:cubicBezTo>
                    <a:pt x="15923" y="128"/>
                    <a:pt x="13642" y="3"/>
                    <a:pt x="11462" y="3"/>
                  </a:cubicBezTo>
                  <a:cubicBezTo>
                    <a:pt x="11328" y="2"/>
                    <a:pt x="11193" y="1"/>
                    <a:pt x="110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1345720" y="3132365"/>
              <a:ext cx="45146" cy="51329"/>
            </a:xfrm>
            <a:custGeom>
              <a:avLst/>
              <a:gdLst/>
              <a:ahLst/>
              <a:cxnLst/>
              <a:rect l="l" t="t" r="r" b="b"/>
              <a:pathLst>
                <a:path w="1555" h="1768" extrusionOk="0">
                  <a:moveTo>
                    <a:pt x="703" y="1"/>
                  </a:moveTo>
                  <a:cubicBezTo>
                    <a:pt x="627" y="1"/>
                    <a:pt x="602" y="1"/>
                    <a:pt x="552" y="26"/>
                  </a:cubicBezTo>
                  <a:cubicBezTo>
                    <a:pt x="502" y="51"/>
                    <a:pt x="427" y="101"/>
                    <a:pt x="377" y="126"/>
                  </a:cubicBezTo>
                  <a:cubicBezTo>
                    <a:pt x="252" y="252"/>
                    <a:pt x="151" y="377"/>
                    <a:pt x="76" y="552"/>
                  </a:cubicBezTo>
                  <a:cubicBezTo>
                    <a:pt x="1" y="728"/>
                    <a:pt x="51" y="903"/>
                    <a:pt x="126" y="1079"/>
                  </a:cubicBezTo>
                  <a:cubicBezTo>
                    <a:pt x="226" y="1254"/>
                    <a:pt x="327" y="1404"/>
                    <a:pt x="452" y="1530"/>
                  </a:cubicBezTo>
                  <a:cubicBezTo>
                    <a:pt x="527" y="1580"/>
                    <a:pt x="577" y="1630"/>
                    <a:pt x="627" y="1655"/>
                  </a:cubicBezTo>
                  <a:cubicBezTo>
                    <a:pt x="730" y="1728"/>
                    <a:pt x="832" y="1767"/>
                    <a:pt x="934" y="1767"/>
                  </a:cubicBezTo>
                  <a:cubicBezTo>
                    <a:pt x="1007" y="1767"/>
                    <a:pt x="1081" y="1747"/>
                    <a:pt x="1154" y="1705"/>
                  </a:cubicBezTo>
                  <a:cubicBezTo>
                    <a:pt x="1329" y="1605"/>
                    <a:pt x="1455" y="1430"/>
                    <a:pt x="1480" y="1254"/>
                  </a:cubicBezTo>
                  <a:cubicBezTo>
                    <a:pt x="1555" y="1054"/>
                    <a:pt x="1505" y="853"/>
                    <a:pt x="1429" y="678"/>
                  </a:cubicBezTo>
                  <a:cubicBezTo>
                    <a:pt x="1354" y="477"/>
                    <a:pt x="1229" y="302"/>
                    <a:pt x="1079" y="176"/>
                  </a:cubicBezTo>
                  <a:cubicBezTo>
                    <a:pt x="978" y="76"/>
                    <a:pt x="853" y="1"/>
                    <a:pt x="703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1288990" y="3208779"/>
              <a:ext cx="25491" cy="29874"/>
            </a:xfrm>
            <a:custGeom>
              <a:avLst/>
              <a:gdLst/>
              <a:ahLst/>
              <a:cxnLst/>
              <a:rect l="l" t="t" r="r" b="b"/>
              <a:pathLst>
                <a:path w="878" h="1029" extrusionOk="0">
                  <a:moveTo>
                    <a:pt x="201" y="1"/>
                  </a:moveTo>
                  <a:cubicBezTo>
                    <a:pt x="175" y="26"/>
                    <a:pt x="150" y="51"/>
                    <a:pt x="125" y="76"/>
                  </a:cubicBezTo>
                  <a:cubicBezTo>
                    <a:pt x="125" y="76"/>
                    <a:pt x="125" y="101"/>
                    <a:pt x="125" y="101"/>
                  </a:cubicBezTo>
                  <a:cubicBezTo>
                    <a:pt x="100" y="101"/>
                    <a:pt x="100" y="126"/>
                    <a:pt x="100" y="151"/>
                  </a:cubicBezTo>
                  <a:cubicBezTo>
                    <a:pt x="75" y="151"/>
                    <a:pt x="75" y="176"/>
                    <a:pt x="50" y="201"/>
                  </a:cubicBezTo>
                  <a:cubicBezTo>
                    <a:pt x="50" y="201"/>
                    <a:pt x="50" y="226"/>
                    <a:pt x="50" y="226"/>
                  </a:cubicBezTo>
                  <a:cubicBezTo>
                    <a:pt x="25" y="251"/>
                    <a:pt x="25" y="301"/>
                    <a:pt x="25" y="326"/>
                  </a:cubicBezTo>
                  <a:cubicBezTo>
                    <a:pt x="0" y="326"/>
                    <a:pt x="0" y="351"/>
                    <a:pt x="0" y="376"/>
                  </a:cubicBezTo>
                  <a:cubicBezTo>
                    <a:pt x="0" y="402"/>
                    <a:pt x="0" y="402"/>
                    <a:pt x="0" y="427"/>
                  </a:cubicBezTo>
                  <a:cubicBezTo>
                    <a:pt x="0" y="452"/>
                    <a:pt x="0" y="477"/>
                    <a:pt x="0" y="477"/>
                  </a:cubicBezTo>
                  <a:cubicBezTo>
                    <a:pt x="0" y="502"/>
                    <a:pt x="0" y="502"/>
                    <a:pt x="0" y="502"/>
                  </a:cubicBezTo>
                  <a:cubicBezTo>
                    <a:pt x="0" y="502"/>
                    <a:pt x="0" y="527"/>
                    <a:pt x="25" y="527"/>
                  </a:cubicBezTo>
                  <a:cubicBezTo>
                    <a:pt x="50" y="627"/>
                    <a:pt x="75" y="727"/>
                    <a:pt x="150" y="803"/>
                  </a:cubicBezTo>
                  <a:cubicBezTo>
                    <a:pt x="201" y="903"/>
                    <a:pt x="276" y="953"/>
                    <a:pt x="351" y="1003"/>
                  </a:cubicBezTo>
                  <a:lnTo>
                    <a:pt x="401" y="1003"/>
                  </a:lnTo>
                  <a:cubicBezTo>
                    <a:pt x="426" y="1028"/>
                    <a:pt x="451" y="1028"/>
                    <a:pt x="476" y="1028"/>
                  </a:cubicBezTo>
                  <a:lnTo>
                    <a:pt x="551" y="1028"/>
                  </a:lnTo>
                  <a:cubicBezTo>
                    <a:pt x="576" y="1028"/>
                    <a:pt x="602" y="1003"/>
                    <a:pt x="627" y="1003"/>
                  </a:cubicBezTo>
                  <a:lnTo>
                    <a:pt x="677" y="1003"/>
                  </a:lnTo>
                  <a:cubicBezTo>
                    <a:pt x="702" y="978"/>
                    <a:pt x="702" y="978"/>
                    <a:pt x="727" y="953"/>
                  </a:cubicBezTo>
                  <a:lnTo>
                    <a:pt x="752" y="953"/>
                  </a:lnTo>
                  <a:cubicBezTo>
                    <a:pt x="752" y="953"/>
                    <a:pt x="777" y="928"/>
                    <a:pt x="777" y="928"/>
                  </a:cubicBezTo>
                  <a:cubicBezTo>
                    <a:pt x="802" y="903"/>
                    <a:pt x="827" y="878"/>
                    <a:pt x="877" y="828"/>
                  </a:cubicBezTo>
                  <a:cubicBezTo>
                    <a:pt x="852" y="828"/>
                    <a:pt x="827" y="803"/>
                    <a:pt x="802" y="803"/>
                  </a:cubicBezTo>
                  <a:cubicBezTo>
                    <a:pt x="526" y="627"/>
                    <a:pt x="276" y="326"/>
                    <a:pt x="201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1300633" y="3183317"/>
              <a:ext cx="40762" cy="45000"/>
            </a:xfrm>
            <a:custGeom>
              <a:avLst/>
              <a:gdLst/>
              <a:ahLst/>
              <a:cxnLst/>
              <a:rect l="l" t="t" r="r" b="b"/>
              <a:pathLst>
                <a:path w="1404" h="1550" extrusionOk="0">
                  <a:moveTo>
                    <a:pt x="501" y="0"/>
                  </a:moveTo>
                  <a:cubicBezTo>
                    <a:pt x="426" y="25"/>
                    <a:pt x="326" y="76"/>
                    <a:pt x="276" y="126"/>
                  </a:cubicBezTo>
                  <a:cubicBezTo>
                    <a:pt x="75" y="301"/>
                    <a:pt x="0" y="552"/>
                    <a:pt x="50" y="802"/>
                  </a:cubicBezTo>
                  <a:cubicBezTo>
                    <a:pt x="125" y="1078"/>
                    <a:pt x="351" y="1354"/>
                    <a:pt x="627" y="1479"/>
                  </a:cubicBezTo>
                  <a:cubicBezTo>
                    <a:pt x="697" y="1514"/>
                    <a:pt x="781" y="1550"/>
                    <a:pt x="859" y="1550"/>
                  </a:cubicBezTo>
                  <a:cubicBezTo>
                    <a:pt x="892" y="1550"/>
                    <a:pt x="923" y="1544"/>
                    <a:pt x="952" y="1529"/>
                  </a:cubicBezTo>
                  <a:cubicBezTo>
                    <a:pt x="1078" y="1504"/>
                    <a:pt x="1153" y="1404"/>
                    <a:pt x="1228" y="1329"/>
                  </a:cubicBezTo>
                  <a:cubicBezTo>
                    <a:pt x="1303" y="1228"/>
                    <a:pt x="1353" y="1128"/>
                    <a:pt x="1404" y="1028"/>
                  </a:cubicBezTo>
                  <a:cubicBezTo>
                    <a:pt x="1328" y="1003"/>
                    <a:pt x="1253" y="978"/>
                    <a:pt x="1178" y="928"/>
                  </a:cubicBezTo>
                  <a:cubicBezTo>
                    <a:pt x="827" y="752"/>
                    <a:pt x="576" y="401"/>
                    <a:pt x="501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1321710" y="3153472"/>
              <a:ext cx="42242" cy="53071"/>
            </a:xfrm>
            <a:custGeom>
              <a:avLst/>
              <a:gdLst/>
              <a:ahLst/>
              <a:cxnLst/>
              <a:rect l="l" t="t" r="r" b="b"/>
              <a:pathLst>
                <a:path w="1455" h="1828" extrusionOk="0">
                  <a:moveTo>
                    <a:pt x="602" y="1"/>
                  </a:moveTo>
                  <a:cubicBezTo>
                    <a:pt x="477" y="26"/>
                    <a:pt x="352" y="101"/>
                    <a:pt x="277" y="176"/>
                  </a:cubicBezTo>
                  <a:cubicBezTo>
                    <a:pt x="76" y="352"/>
                    <a:pt x="1" y="577"/>
                    <a:pt x="26" y="803"/>
                  </a:cubicBezTo>
                  <a:cubicBezTo>
                    <a:pt x="26" y="828"/>
                    <a:pt x="26" y="853"/>
                    <a:pt x="26" y="853"/>
                  </a:cubicBezTo>
                  <a:cubicBezTo>
                    <a:pt x="51" y="1254"/>
                    <a:pt x="327" y="1655"/>
                    <a:pt x="703" y="1780"/>
                  </a:cubicBezTo>
                  <a:cubicBezTo>
                    <a:pt x="785" y="1808"/>
                    <a:pt x="875" y="1828"/>
                    <a:pt x="964" y="1828"/>
                  </a:cubicBezTo>
                  <a:cubicBezTo>
                    <a:pt x="1038" y="1828"/>
                    <a:pt x="1111" y="1814"/>
                    <a:pt x="1179" y="1780"/>
                  </a:cubicBezTo>
                  <a:cubicBezTo>
                    <a:pt x="1279" y="1755"/>
                    <a:pt x="1329" y="1655"/>
                    <a:pt x="1379" y="1555"/>
                  </a:cubicBezTo>
                  <a:cubicBezTo>
                    <a:pt x="1429" y="1454"/>
                    <a:pt x="1454" y="1354"/>
                    <a:pt x="1454" y="1229"/>
                  </a:cubicBezTo>
                  <a:cubicBezTo>
                    <a:pt x="1429" y="1229"/>
                    <a:pt x="1379" y="1204"/>
                    <a:pt x="1329" y="1179"/>
                  </a:cubicBezTo>
                  <a:cubicBezTo>
                    <a:pt x="1003" y="953"/>
                    <a:pt x="678" y="577"/>
                    <a:pt x="602" y="176"/>
                  </a:cubicBezTo>
                  <a:cubicBezTo>
                    <a:pt x="602" y="126"/>
                    <a:pt x="602" y="51"/>
                    <a:pt x="602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1339188" y="3124352"/>
              <a:ext cx="60417" cy="67007"/>
            </a:xfrm>
            <a:custGeom>
              <a:avLst/>
              <a:gdLst/>
              <a:ahLst/>
              <a:cxnLst/>
              <a:rect l="l" t="t" r="r" b="b"/>
              <a:pathLst>
                <a:path w="2081" h="2308" extrusionOk="0">
                  <a:moveTo>
                    <a:pt x="280" y="889"/>
                  </a:moveTo>
                  <a:cubicBezTo>
                    <a:pt x="278" y="895"/>
                    <a:pt x="277" y="900"/>
                    <a:pt x="276" y="905"/>
                  </a:cubicBezTo>
                  <a:lnTo>
                    <a:pt x="276" y="905"/>
                  </a:lnTo>
                  <a:cubicBezTo>
                    <a:pt x="278" y="900"/>
                    <a:pt x="279" y="895"/>
                    <a:pt x="280" y="889"/>
                  </a:cubicBezTo>
                  <a:close/>
                  <a:moveTo>
                    <a:pt x="928" y="1"/>
                  </a:moveTo>
                  <a:cubicBezTo>
                    <a:pt x="827" y="1"/>
                    <a:pt x="725" y="24"/>
                    <a:pt x="627" y="76"/>
                  </a:cubicBezTo>
                  <a:cubicBezTo>
                    <a:pt x="376" y="202"/>
                    <a:pt x="151" y="452"/>
                    <a:pt x="50" y="728"/>
                  </a:cubicBezTo>
                  <a:lnTo>
                    <a:pt x="151" y="728"/>
                  </a:lnTo>
                  <a:cubicBezTo>
                    <a:pt x="250" y="728"/>
                    <a:pt x="293" y="817"/>
                    <a:pt x="280" y="889"/>
                  </a:cubicBezTo>
                  <a:lnTo>
                    <a:pt x="280" y="889"/>
                  </a:lnTo>
                  <a:cubicBezTo>
                    <a:pt x="285" y="869"/>
                    <a:pt x="292" y="849"/>
                    <a:pt x="301" y="828"/>
                  </a:cubicBezTo>
                  <a:cubicBezTo>
                    <a:pt x="376" y="653"/>
                    <a:pt x="477" y="528"/>
                    <a:pt x="602" y="402"/>
                  </a:cubicBezTo>
                  <a:cubicBezTo>
                    <a:pt x="652" y="377"/>
                    <a:pt x="727" y="327"/>
                    <a:pt x="777" y="302"/>
                  </a:cubicBezTo>
                  <a:cubicBezTo>
                    <a:pt x="827" y="277"/>
                    <a:pt x="852" y="277"/>
                    <a:pt x="928" y="277"/>
                  </a:cubicBezTo>
                  <a:cubicBezTo>
                    <a:pt x="1078" y="277"/>
                    <a:pt x="1203" y="352"/>
                    <a:pt x="1304" y="452"/>
                  </a:cubicBezTo>
                  <a:cubicBezTo>
                    <a:pt x="1454" y="578"/>
                    <a:pt x="1579" y="753"/>
                    <a:pt x="1654" y="954"/>
                  </a:cubicBezTo>
                  <a:cubicBezTo>
                    <a:pt x="1730" y="1129"/>
                    <a:pt x="1780" y="1330"/>
                    <a:pt x="1705" y="1530"/>
                  </a:cubicBezTo>
                  <a:cubicBezTo>
                    <a:pt x="1680" y="1706"/>
                    <a:pt x="1554" y="1881"/>
                    <a:pt x="1379" y="1981"/>
                  </a:cubicBezTo>
                  <a:cubicBezTo>
                    <a:pt x="1306" y="2023"/>
                    <a:pt x="1232" y="2043"/>
                    <a:pt x="1159" y="2043"/>
                  </a:cubicBezTo>
                  <a:cubicBezTo>
                    <a:pt x="1057" y="2043"/>
                    <a:pt x="955" y="2004"/>
                    <a:pt x="852" y="1931"/>
                  </a:cubicBezTo>
                  <a:cubicBezTo>
                    <a:pt x="802" y="1906"/>
                    <a:pt x="752" y="1856"/>
                    <a:pt x="677" y="1806"/>
                  </a:cubicBezTo>
                  <a:cubicBezTo>
                    <a:pt x="552" y="1680"/>
                    <a:pt x="451" y="1530"/>
                    <a:pt x="351" y="1355"/>
                  </a:cubicBezTo>
                  <a:cubicBezTo>
                    <a:pt x="287" y="1205"/>
                    <a:pt x="241" y="1055"/>
                    <a:pt x="276" y="905"/>
                  </a:cubicBezTo>
                  <a:lnTo>
                    <a:pt x="276" y="905"/>
                  </a:lnTo>
                  <a:cubicBezTo>
                    <a:pt x="262" y="947"/>
                    <a:pt x="228" y="980"/>
                    <a:pt x="173" y="980"/>
                  </a:cubicBezTo>
                  <a:cubicBezTo>
                    <a:pt x="166" y="980"/>
                    <a:pt x="158" y="980"/>
                    <a:pt x="151" y="979"/>
                  </a:cubicBezTo>
                  <a:lnTo>
                    <a:pt x="101" y="979"/>
                  </a:lnTo>
                  <a:cubicBezTo>
                    <a:pt x="76" y="1004"/>
                    <a:pt x="76" y="1004"/>
                    <a:pt x="76" y="1004"/>
                  </a:cubicBezTo>
                  <a:lnTo>
                    <a:pt x="0" y="1004"/>
                  </a:lnTo>
                  <a:cubicBezTo>
                    <a:pt x="0" y="1054"/>
                    <a:pt x="0" y="1129"/>
                    <a:pt x="0" y="1179"/>
                  </a:cubicBezTo>
                  <a:cubicBezTo>
                    <a:pt x="76" y="1580"/>
                    <a:pt x="401" y="1956"/>
                    <a:pt x="727" y="2182"/>
                  </a:cubicBezTo>
                  <a:cubicBezTo>
                    <a:pt x="777" y="2207"/>
                    <a:pt x="802" y="2232"/>
                    <a:pt x="852" y="2232"/>
                  </a:cubicBezTo>
                  <a:cubicBezTo>
                    <a:pt x="852" y="2207"/>
                    <a:pt x="878" y="2182"/>
                    <a:pt x="878" y="2157"/>
                  </a:cubicBezTo>
                  <a:cubicBezTo>
                    <a:pt x="865" y="2069"/>
                    <a:pt x="928" y="2025"/>
                    <a:pt x="993" y="2025"/>
                  </a:cubicBezTo>
                  <a:cubicBezTo>
                    <a:pt x="1059" y="2025"/>
                    <a:pt x="1128" y="2069"/>
                    <a:pt x="1128" y="2157"/>
                  </a:cubicBezTo>
                  <a:cubicBezTo>
                    <a:pt x="1128" y="2207"/>
                    <a:pt x="1128" y="2257"/>
                    <a:pt x="1128" y="2307"/>
                  </a:cubicBezTo>
                  <a:cubicBezTo>
                    <a:pt x="1203" y="2307"/>
                    <a:pt x="1279" y="2282"/>
                    <a:pt x="1354" y="2282"/>
                  </a:cubicBezTo>
                  <a:cubicBezTo>
                    <a:pt x="1554" y="2207"/>
                    <a:pt x="1755" y="2056"/>
                    <a:pt x="1880" y="1856"/>
                  </a:cubicBezTo>
                  <a:cubicBezTo>
                    <a:pt x="2081" y="1480"/>
                    <a:pt x="2005" y="1029"/>
                    <a:pt x="1805" y="653"/>
                  </a:cubicBezTo>
                  <a:cubicBezTo>
                    <a:pt x="1755" y="578"/>
                    <a:pt x="1730" y="502"/>
                    <a:pt x="1654" y="427"/>
                  </a:cubicBezTo>
                  <a:cubicBezTo>
                    <a:pt x="1488" y="187"/>
                    <a:pt x="1212" y="1"/>
                    <a:pt x="9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1314452" y="3145488"/>
              <a:ext cx="34200" cy="31297"/>
            </a:xfrm>
            <a:custGeom>
              <a:avLst/>
              <a:gdLst/>
              <a:ahLst/>
              <a:cxnLst/>
              <a:rect l="l" t="t" r="r" b="b"/>
              <a:pathLst>
                <a:path w="1178" h="1078" extrusionOk="0">
                  <a:moveTo>
                    <a:pt x="777" y="0"/>
                  </a:moveTo>
                  <a:cubicBezTo>
                    <a:pt x="326" y="125"/>
                    <a:pt x="25" y="551"/>
                    <a:pt x="0" y="1003"/>
                  </a:cubicBezTo>
                  <a:cubicBezTo>
                    <a:pt x="25" y="1003"/>
                    <a:pt x="75" y="978"/>
                    <a:pt x="100" y="978"/>
                  </a:cubicBezTo>
                  <a:cubicBezTo>
                    <a:pt x="114" y="973"/>
                    <a:pt x="127" y="971"/>
                    <a:pt x="140" y="971"/>
                  </a:cubicBezTo>
                  <a:cubicBezTo>
                    <a:pt x="201" y="971"/>
                    <a:pt x="255" y="1016"/>
                    <a:pt x="276" y="1078"/>
                  </a:cubicBezTo>
                  <a:cubicBezTo>
                    <a:pt x="251" y="852"/>
                    <a:pt x="326" y="627"/>
                    <a:pt x="527" y="451"/>
                  </a:cubicBezTo>
                  <a:cubicBezTo>
                    <a:pt x="602" y="376"/>
                    <a:pt x="727" y="301"/>
                    <a:pt x="852" y="276"/>
                  </a:cubicBezTo>
                  <a:lnTo>
                    <a:pt x="928" y="276"/>
                  </a:lnTo>
                  <a:cubicBezTo>
                    <a:pt x="928" y="276"/>
                    <a:pt x="928" y="276"/>
                    <a:pt x="953" y="251"/>
                  </a:cubicBezTo>
                  <a:lnTo>
                    <a:pt x="1003" y="251"/>
                  </a:lnTo>
                  <a:cubicBezTo>
                    <a:pt x="1010" y="252"/>
                    <a:pt x="1018" y="252"/>
                    <a:pt x="1025" y="252"/>
                  </a:cubicBezTo>
                  <a:cubicBezTo>
                    <a:pt x="1178" y="252"/>
                    <a:pt x="1171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1315178" y="3178207"/>
              <a:ext cx="56788" cy="35681"/>
            </a:xfrm>
            <a:custGeom>
              <a:avLst/>
              <a:gdLst/>
              <a:ahLst/>
              <a:cxnLst/>
              <a:rect l="l" t="t" r="r" b="b"/>
              <a:pathLst>
                <a:path w="1956" h="1229" extrusionOk="0">
                  <a:moveTo>
                    <a:pt x="1079" y="964"/>
                  </a:moveTo>
                  <a:cubicBezTo>
                    <a:pt x="1076" y="964"/>
                    <a:pt x="1073" y="965"/>
                    <a:pt x="1070" y="965"/>
                  </a:cubicBezTo>
                  <a:lnTo>
                    <a:pt x="1070" y="965"/>
                  </a:lnTo>
                  <a:cubicBezTo>
                    <a:pt x="1089" y="968"/>
                    <a:pt x="1109" y="971"/>
                    <a:pt x="1128" y="973"/>
                  </a:cubicBezTo>
                  <a:lnTo>
                    <a:pt x="1128" y="973"/>
                  </a:lnTo>
                  <a:cubicBezTo>
                    <a:pt x="1113" y="967"/>
                    <a:pt x="1096" y="964"/>
                    <a:pt x="1079" y="964"/>
                  </a:cubicBezTo>
                  <a:close/>
                  <a:moveTo>
                    <a:pt x="251" y="1"/>
                  </a:moveTo>
                  <a:cubicBezTo>
                    <a:pt x="226" y="51"/>
                    <a:pt x="201" y="101"/>
                    <a:pt x="151" y="101"/>
                  </a:cubicBezTo>
                  <a:cubicBezTo>
                    <a:pt x="126" y="126"/>
                    <a:pt x="126" y="126"/>
                    <a:pt x="101" y="126"/>
                  </a:cubicBezTo>
                  <a:cubicBezTo>
                    <a:pt x="101" y="126"/>
                    <a:pt x="75" y="126"/>
                    <a:pt x="75" y="151"/>
                  </a:cubicBezTo>
                  <a:lnTo>
                    <a:pt x="25" y="151"/>
                  </a:lnTo>
                  <a:cubicBezTo>
                    <a:pt x="25" y="151"/>
                    <a:pt x="0" y="176"/>
                    <a:pt x="0" y="176"/>
                  </a:cubicBezTo>
                  <a:cubicBezTo>
                    <a:pt x="75" y="577"/>
                    <a:pt x="326" y="928"/>
                    <a:pt x="677" y="1104"/>
                  </a:cubicBezTo>
                  <a:cubicBezTo>
                    <a:pt x="752" y="1154"/>
                    <a:pt x="827" y="1179"/>
                    <a:pt x="903" y="1204"/>
                  </a:cubicBezTo>
                  <a:cubicBezTo>
                    <a:pt x="928" y="1154"/>
                    <a:pt x="953" y="1104"/>
                    <a:pt x="953" y="1054"/>
                  </a:cubicBezTo>
                  <a:cubicBezTo>
                    <a:pt x="972" y="996"/>
                    <a:pt x="1020" y="968"/>
                    <a:pt x="1070" y="965"/>
                  </a:cubicBezTo>
                  <a:lnTo>
                    <a:pt x="1070" y="965"/>
                  </a:lnTo>
                  <a:cubicBezTo>
                    <a:pt x="1021" y="956"/>
                    <a:pt x="973" y="943"/>
                    <a:pt x="928" y="928"/>
                  </a:cubicBezTo>
                  <a:cubicBezTo>
                    <a:pt x="552" y="803"/>
                    <a:pt x="276" y="402"/>
                    <a:pt x="251" y="1"/>
                  </a:cubicBezTo>
                  <a:close/>
                  <a:moveTo>
                    <a:pt x="1820" y="170"/>
                  </a:moveTo>
                  <a:cubicBezTo>
                    <a:pt x="1755" y="170"/>
                    <a:pt x="1692" y="214"/>
                    <a:pt x="1705" y="302"/>
                  </a:cubicBezTo>
                  <a:cubicBezTo>
                    <a:pt x="1705" y="327"/>
                    <a:pt x="1679" y="352"/>
                    <a:pt x="1679" y="377"/>
                  </a:cubicBezTo>
                  <a:cubicBezTo>
                    <a:pt x="1679" y="502"/>
                    <a:pt x="1654" y="602"/>
                    <a:pt x="1604" y="703"/>
                  </a:cubicBezTo>
                  <a:cubicBezTo>
                    <a:pt x="1554" y="803"/>
                    <a:pt x="1504" y="903"/>
                    <a:pt x="1404" y="928"/>
                  </a:cubicBezTo>
                  <a:cubicBezTo>
                    <a:pt x="1336" y="962"/>
                    <a:pt x="1263" y="976"/>
                    <a:pt x="1189" y="976"/>
                  </a:cubicBezTo>
                  <a:cubicBezTo>
                    <a:pt x="1169" y="976"/>
                    <a:pt x="1149" y="975"/>
                    <a:pt x="1128" y="973"/>
                  </a:cubicBezTo>
                  <a:lnTo>
                    <a:pt x="1128" y="973"/>
                  </a:lnTo>
                  <a:cubicBezTo>
                    <a:pt x="1185" y="992"/>
                    <a:pt x="1227" y="1047"/>
                    <a:pt x="1203" y="1129"/>
                  </a:cubicBezTo>
                  <a:cubicBezTo>
                    <a:pt x="1203" y="1154"/>
                    <a:pt x="1203" y="1204"/>
                    <a:pt x="1178" y="1229"/>
                  </a:cubicBezTo>
                  <a:cubicBezTo>
                    <a:pt x="1404" y="1229"/>
                    <a:pt x="1604" y="1179"/>
                    <a:pt x="1755" y="978"/>
                  </a:cubicBezTo>
                  <a:cubicBezTo>
                    <a:pt x="1830" y="878"/>
                    <a:pt x="1880" y="753"/>
                    <a:pt x="1930" y="627"/>
                  </a:cubicBezTo>
                  <a:cubicBezTo>
                    <a:pt x="1930" y="577"/>
                    <a:pt x="1955" y="502"/>
                    <a:pt x="1955" y="452"/>
                  </a:cubicBezTo>
                  <a:cubicBezTo>
                    <a:pt x="1955" y="402"/>
                    <a:pt x="1955" y="352"/>
                    <a:pt x="1955" y="302"/>
                  </a:cubicBezTo>
                  <a:cubicBezTo>
                    <a:pt x="1955" y="214"/>
                    <a:pt x="1886" y="170"/>
                    <a:pt x="1820" y="1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1294071" y="3173649"/>
              <a:ext cx="56933" cy="62797"/>
            </a:xfrm>
            <a:custGeom>
              <a:avLst/>
              <a:gdLst/>
              <a:ahLst/>
              <a:cxnLst/>
              <a:rect l="l" t="t" r="r" b="b"/>
              <a:pathLst>
                <a:path w="1961" h="2163" extrusionOk="0">
                  <a:moveTo>
                    <a:pt x="842" y="1"/>
                  </a:moveTo>
                  <a:cubicBezTo>
                    <a:pt x="829" y="1"/>
                    <a:pt x="816" y="3"/>
                    <a:pt x="802" y="8"/>
                  </a:cubicBezTo>
                  <a:cubicBezTo>
                    <a:pt x="777" y="8"/>
                    <a:pt x="727" y="33"/>
                    <a:pt x="702" y="33"/>
                  </a:cubicBezTo>
                  <a:cubicBezTo>
                    <a:pt x="326" y="183"/>
                    <a:pt x="51" y="484"/>
                    <a:pt x="0" y="885"/>
                  </a:cubicBezTo>
                  <a:cubicBezTo>
                    <a:pt x="26" y="860"/>
                    <a:pt x="26" y="860"/>
                    <a:pt x="51" y="835"/>
                  </a:cubicBezTo>
                  <a:cubicBezTo>
                    <a:pt x="71" y="824"/>
                    <a:pt x="92" y="820"/>
                    <a:pt x="112" y="820"/>
                  </a:cubicBezTo>
                  <a:cubicBezTo>
                    <a:pt x="187" y="820"/>
                    <a:pt x="251" y="885"/>
                    <a:pt x="262" y="955"/>
                  </a:cubicBezTo>
                  <a:lnTo>
                    <a:pt x="262" y="955"/>
                  </a:lnTo>
                  <a:cubicBezTo>
                    <a:pt x="269" y="768"/>
                    <a:pt x="349" y="592"/>
                    <a:pt x="502" y="459"/>
                  </a:cubicBezTo>
                  <a:cubicBezTo>
                    <a:pt x="552" y="409"/>
                    <a:pt x="652" y="358"/>
                    <a:pt x="727" y="333"/>
                  </a:cubicBezTo>
                  <a:cubicBezTo>
                    <a:pt x="727" y="333"/>
                    <a:pt x="752" y="308"/>
                    <a:pt x="752" y="308"/>
                  </a:cubicBezTo>
                  <a:lnTo>
                    <a:pt x="802" y="308"/>
                  </a:lnTo>
                  <a:cubicBezTo>
                    <a:pt x="802" y="283"/>
                    <a:pt x="828" y="283"/>
                    <a:pt x="828" y="283"/>
                  </a:cubicBezTo>
                  <a:cubicBezTo>
                    <a:pt x="853" y="283"/>
                    <a:pt x="853" y="283"/>
                    <a:pt x="878" y="258"/>
                  </a:cubicBezTo>
                  <a:cubicBezTo>
                    <a:pt x="928" y="258"/>
                    <a:pt x="953" y="208"/>
                    <a:pt x="978" y="158"/>
                  </a:cubicBezTo>
                  <a:cubicBezTo>
                    <a:pt x="978" y="158"/>
                    <a:pt x="978" y="133"/>
                    <a:pt x="978" y="108"/>
                  </a:cubicBezTo>
                  <a:cubicBezTo>
                    <a:pt x="957" y="46"/>
                    <a:pt x="903" y="1"/>
                    <a:pt x="842" y="1"/>
                  </a:cubicBezTo>
                  <a:close/>
                  <a:moveTo>
                    <a:pt x="262" y="955"/>
                  </a:moveTo>
                  <a:lnTo>
                    <a:pt x="262" y="955"/>
                  </a:lnTo>
                  <a:cubicBezTo>
                    <a:pt x="261" y="970"/>
                    <a:pt x="261" y="984"/>
                    <a:pt x="261" y="998"/>
                  </a:cubicBezTo>
                  <a:lnTo>
                    <a:pt x="261" y="998"/>
                  </a:lnTo>
                  <a:cubicBezTo>
                    <a:pt x="264" y="984"/>
                    <a:pt x="264" y="970"/>
                    <a:pt x="262" y="955"/>
                  </a:cubicBezTo>
                  <a:close/>
                  <a:moveTo>
                    <a:pt x="261" y="998"/>
                  </a:moveTo>
                  <a:cubicBezTo>
                    <a:pt x="255" y="1031"/>
                    <a:pt x="237" y="1061"/>
                    <a:pt x="201" y="1085"/>
                  </a:cubicBezTo>
                  <a:cubicBezTo>
                    <a:pt x="176" y="1085"/>
                    <a:pt x="151" y="1110"/>
                    <a:pt x="126" y="1110"/>
                  </a:cubicBezTo>
                  <a:cubicBezTo>
                    <a:pt x="126" y="1135"/>
                    <a:pt x="101" y="1135"/>
                    <a:pt x="101" y="1160"/>
                  </a:cubicBezTo>
                  <a:cubicBezTo>
                    <a:pt x="76" y="1160"/>
                    <a:pt x="51" y="1185"/>
                    <a:pt x="26" y="1211"/>
                  </a:cubicBezTo>
                  <a:cubicBezTo>
                    <a:pt x="101" y="1536"/>
                    <a:pt x="351" y="1837"/>
                    <a:pt x="627" y="2013"/>
                  </a:cubicBezTo>
                  <a:cubicBezTo>
                    <a:pt x="652" y="2013"/>
                    <a:pt x="677" y="2038"/>
                    <a:pt x="702" y="2038"/>
                  </a:cubicBezTo>
                  <a:cubicBezTo>
                    <a:pt x="727" y="2013"/>
                    <a:pt x="752" y="1962"/>
                    <a:pt x="777" y="1912"/>
                  </a:cubicBezTo>
                  <a:cubicBezTo>
                    <a:pt x="793" y="1865"/>
                    <a:pt x="839" y="1847"/>
                    <a:pt x="884" y="1847"/>
                  </a:cubicBezTo>
                  <a:cubicBezTo>
                    <a:pt x="909" y="1847"/>
                    <a:pt x="934" y="1853"/>
                    <a:pt x="953" y="1862"/>
                  </a:cubicBezTo>
                  <a:cubicBezTo>
                    <a:pt x="1028" y="1912"/>
                    <a:pt x="1028" y="1987"/>
                    <a:pt x="1003" y="2063"/>
                  </a:cubicBezTo>
                  <a:cubicBezTo>
                    <a:pt x="978" y="2088"/>
                    <a:pt x="978" y="2113"/>
                    <a:pt x="953" y="2138"/>
                  </a:cubicBezTo>
                  <a:cubicBezTo>
                    <a:pt x="1003" y="2163"/>
                    <a:pt x="1053" y="2163"/>
                    <a:pt x="1103" y="2163"/>
                  </a:cubicBezTo>
                  <a:cubicBezTo>
                    <a:pt x="1279" y="2138"/>
                    <a:pt x="1429" y="2063"/>
                    <a:pt x="1554" y="1962"/>
                  </a:cubicBezTo>
                  <a:cubicBezTo>
                    <a:pt x="1705" y="1812"/>
                    <a:pt x="1830" y="1612"/>
                    <a:pt x="1905" y="1386"/>
                  </a:cubicBezTo>
                  <a:cubicBezTo>
                    <a:pt x="1930" y="1361"/>
                    <a:pt x="1930" y="1311"/>
                    <a:pt x="1930" y="1286"/>
                  </a:cubicBezTo>
                  <a:cubicBezTo>
                    <a:pt x="1960" y="1181"/>
                    <a:pt x="1884" y="1121"/>
                    <a:pt x="1806" y="1121"/>
                  </a:cubicBezTo>
                  <a:cubicBezTo>
                    <a:pt x="1753" y="1121"/>
                    <a:pt x="1700" y="1149"/>
                    <a:pt x="1680" y="1211"/>
                  </a:cubicBezTo>
                  <a:cubicBezTo>
                    <a:pt x="1680" y="1261"/>
                    <a:pt x="1655" y="1311"/>
                    <a:pt x="1630" y="1361"/>
                  </a:cubicBezTo>
                  <a:cubicBezTo>
                    <a:pt x="1579" y="1461"/>
                    <a:pt x="1529" y="1561"/>
                    <a:pt x="1454" y="1662"/>
                  </a:cubicBezTo>
                  <a:cubicBezTo>
                    <a:pt x="1379" y="1737"/>
                    <a:pt x="1304" y="1837"/>
                    <a:pt x="1178" y="1862"/>
                  </a:cubicBezTo>
                  <a:cubicBezTo>
                    <a:pt x="1149" y="1877"/>
                    <a:pt x="1118" y="1883"/>
                    <a:pt x="1085" y="1883"/>
                  </a:cubicBezTo>
                  <a:cubicBezTo>
                    <a:pt x="1007" y="1883"/>
                    <a:pt x="923" y="1847"/>
                    <a:pt x="853" y="1812"/>
                  </a:cubicBezTo>
                  <a:cubicBezTo>
                    <a:pt x="577" y="1687"/>
                    <a:pt x="351" y="1411"/>
                    <a:pt x="276" y="1135"/>
                  </a:cubicBezTo>
                  <a:cubicBezTo>
                    <a:pt x="267" y="1090"/>
                    <a:pt x="262" y="1044"/>
                    <a:pt x="261" y="9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1279526" y="3197427"/>
              <a:ext cx="44420" cy="49210"/>
            </a:xfrm>
            <a:custGeom>
              <a:avLst/>
              <a:gdLst/>
              <a:ahLst/>
              <a:cxnLst/>
              <a:rect l="l" t="t" r="r" b="b"/>
              <a:pathLst>
                <a:path w="1530" h="1695" extrusionOk="0">
                  <a:moveTo>
                    <a:pt x="613" y="1"/>
                  </a:moveTo>
                  <a:cubicBezTo>
                    <a:pt x="593" y="1"/>
                    <a:pt x="572" y="5"/>
                    <a:pt x="552" y="16"/>
                  </a:cubicBezTo>
                  <a:cubicBezTo>
                    <a:pt x="527" y="41"/>
                    <a:pt x="527" y="41"/>
                    <a:pt x="501" y="66"/>
                  </a:cubicBezTo>
                  <a:cubicBezTo>
                    <a:pt x="301" y="191"/>
                    <a:pt x="126" y="417"/>
                    <a:pt x="75" y="642"/>
                  </a:cubicBezTo>
                  <a:cubicBezTo>
                    <a:pt x="0" y="968"/>
                    <a:pt x="151" y="1319"/>
                    <a:pt x="401" y="1519"/>
                  </a:cubicBezTo>
                  <a:cubicBezTo>
                    <a:pt x="476" y="1569"/>
                    <a:pt x="527" y="1620"/>
                    <a:pt x="602" y="1645"/>
                  </a:cubicBezTo>
                  <a:cubicBezTo>
                    <a:pt x="677" y="1670"/>
                    <a:pt x="777" y="1695"/>
                    <a:pt x="877" y="1695"/>
                  </a:cubicBezTo>
                  <a:cubicBezTo>
                    <a:pt x="1103" y="1670"/>
                    <a:pt x="1329" y="1519"/>
                    <a:pt x="1454" y="1319"/>
                  </a:cubicBezTo>
                  <a:cubicBezTo>
                    <a:pt x="1479" y="1294"/>
                    <a:pt x="1479" y="1269"/>
                    <a:pt x="1504" y="1244"/>
                  </a:cubicBezTo>
                  <a:cubicBezTo>
                    <a:pt x="1529" y="1168"/>
                    <a:pt x="1529" y="1093"/>
                    <a:pt x="1454" y="1043"/>
                  </a:cubicBezTo>
                  <a:cubicBezTo>
                    <a:pt x="1435" y="1034"/>
                    <a:pt x="1410" y="1028"/>
                    <a:pt x="1385" y="1028"/>
                  </a:cubicBezTo>
                  <a:cubicBezTo>
                    <a:pt x="1340" y="1028"/>
                    <a:pt x="1294" y="1046"/>
                    <a:pt x="1278" y="1093"/>
                  </a:cubicBezTo>
                  <a:cubicBezTo>
                    <a:pt x="1253" y="1143"/>
                    <a:pt x="1228" y="1194"/>
                    <a:pt x="1203" y="1219"/>
                  </a:cubicBezTo>
                  <a:cubicBezTo>
                    <a:pt x="1153" y="1269"/>
                    <a:pt x="1128" y="1294"/>
                    <a:pt x="1103" y="1319"/>
                  </a:cubicBezTo>
                  <a:cubicBezTo>
                    <a:pt x="1103" y="1319"/>
                    <a:pt x="1078" y="1344"/>
                    <a:pt x="1078" y="1344"/>
                  </a:cubicBezTo>
                  <a:lnTo>
                    <a:pt x="1053" y="1344"/>
                  </a:lnTo>
                  <a:cubicBezTo>
                    <a:pt x="1028" y="1369"/>
                    <a:pt x="1028" y="1369"/>
                    <a:pt x="1003" y="1394"/>
                  </a:cubicBezTo>
                  <a:lnTo>
                    <a:pt x="953" y="1394"/>
                  </a:lnTo>
                  <a:cubicBezTo>
                    <a:pt x="928" y="1394"/>
                    <a:pt x="902" y="1419"/>
                    <a:pt x="877" y="1419"/>
                  </a:cubicBezTo>
                  <a:lnTo>
                    <a:pt x="802" y="1419"/>
                  </a:lnTo>
                  <a:cubicBezTo>
                    <a:pt x="777" y="1419"/>
                    <a:pt x="752" y="1419"/>
                    <a:pt x="727" y="1394"/>
                  </a:cubicBezTo>
                  <a:lnTo>
                    <a:pt x="677" y="1394"/>
                  </a:lnTo>
                  <a:cubicBezTo>
                    <a:pt x="602" y="1344"/>
                    <a:pt x="527" y="1294"/>
                    <a:pt x="476" y="1194"/>
                  </a:cubicBezTo>
                  <a:cubicBezTo>
                    <a:pt x="401" y="1118"/>
                    <a:pt x="376" y="1018"/>
                    <a:pt x="351" y="918"/>
                  </a:cubicBezTo>
                  <a:cubicBezTo>
                    <a:pt x="326" y="918"/>
                    <a:pt x="326" y="893"/>
                    <a:pt x="326" y="893"/>
                  </a:cubicBezTo>
                  <a:cubicBezTo>
                    <a:pt x="326" y="893"/>
                    <a:pt x="326" y="893"/>
                    <a:pt x="326" y="868"/>
                  </a:cubicBezTo>
                  <a:cubicBezTo>
                    <a:pt x="326" y="868"/>
                    <a:pt x="326" y="843"/>
                    <a:pt x="326" y="818"/>
                  </a:cubicBezTo>
                  <a:cubicBezTo>
                    <a:pt x="326" y="793"/>
                    <a:pt x="326" y="793"/>
                    <a:pt x="326" y="767"/>
                  </a:cubicBezTo>
                  <a:cubicBezTo>
                    <a:pt x="326" y="742"/>
                    <a:pt x="326" y="717"/>
                    <a:pt x="351" y="717"/>
                  </a:cubicBezTo>
                  <a:cubicBezTo>
                    <a:pt x="351" y="692"/>
                    <a:pt x="351" y="642"/>
                    <a:pt x="376" y="617"/>
                  </a:cubicBezTo>
                  <a:cubicBezTo>
                    <a:pt x="376" y="617"/>
                    <a:pt x="376" y="592"/>
                    <a:pt x="376" y="592"/>
                  </a:cubicBezTo>
                  <a:cubicBezTo>
                    <a:pt x="401" y="567"/>
                    <a:pt x="401" y="542"/>
                    <a:pt x="426" y="542"/>
                  </a:cubicBezTo>
                  <a:cubicBezTo>
                    <a:pt x="426" y="517"/>
                    <a:pt x="426" y="492"/>
                    <a:pt x="451" y="492"/>
                  </a:cubicBezTo>
                  <a:cubicBezTo>
                    <a:pt x="451" y="492"/>
                    <a:pt x="451" y="467"/>
                    <a:pt x="451" y="467"/>
                  </a:cubicBezTo>
                  <a:cubicBezTo>
                    <a:pt x="476" y="442"/>
                    <a:pt x="501" y="417"/>
                    <a:pt x="527" y="392"/>
                  </a:cubicBezTo>
                  <a:cubicBezTo>
                    <a:pt x="552" y="366"/>
                    <a:pt x="577" y="341"/>
                    <a:pt x="602" y="341"/>
                  </a:cubicBezTo>
                  <a:cubicBezTo>
                    <a:pt x="602" y="316"/>
                    <a:pt x="627" y="316"/>
                    <a:pt x="627" y="291"/>
                  </a:cubicBezTo>
                  <a:cubicBezTo>
                    <a:pt x="652" y="291"/>
                    <a:pt x="677" y="266"/>
                    <a:pt x="702" y="266"/>
                  </a:cubicBezTo>
                  <a:cubicBezTo>
                    <a:pt x="831" y="180"/>
                    <a:pt x="738" y="1"/>
                    <a:pt x="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2849749" y="3926230"/>
              <a:ext cx="91714" cy="111369"/>
            </a:xfrm>
            <a:custGeom>
              <a:avLst/>
              <a:gdLst/>
              <a:ahLst/>
              <a:cxnLst/>
              <a:rect l="l" t="t" r="r" b="b"/>
              <a:pathLst>
                <a:path w="3159" h="3836" extrusionOk="0">
                  <a:moveTo>
                    <a:pt x="2908" y="0"/>
                  </a:moveTo>
                  <a:cubicBezTo>
                    <a:pt x="1956" y="101"/>
                    <a:pt x="978" y="226"/>
                    <a:pt x="1" y="326"/>
                  </a:cubicBezTo>
                  <a:cubicBezTo>
                    <a:pt x="26" y="552"/>
                    <a:pt x="51" y="752"/>
                    <a:pt x="51" y="978"/>
                  </a:cubicBezTo>
                  <a:cubicBezTo>
                    <a:pt x="126" y="1930"/>
                    <a:pt x="201" y="2883"/>
                    <a:pt x="276" y="3835"/>
                  </a:cubicBezTo>
                  <a:cubicBezTo>
                    <a:pt x="1254" y="3459"/>
                    <a:pt x="2231" y="3058"/>
                    <a:pt x="3159" y="2632"/>
                  </a:cubicBezTo>
                  <a:cubicBezTo>
                    <a:pt x="3083" y="1830"/>
                    <a:pt x="3008" y="1028"/>
                    <a:pt x="2933" y="226"/>
                  </a:cubicBezTo>
                  <a:cubicBezTo>
                    <a:pt x="2933" y="151"/>
                    <a:pt x="2908" y="76"/>
                    <a:pt x="2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2942159" y="3916765"/>
              <a:ext cx="81523" cy="82249"/>
            </a:xfrm>
            <a:custGeom>
              <a:avLst/>
              <a:gdLst/>
              <a:ahLst/>
              <a:cxnLst/>
              <a:rect l="l" t="t" r="r" b="b"/>
              <a:pathLst>
                <a:path w="2808" h="2833" extrusionOk="0">
                  <a:moveTo>
                    <a:pt x="2632" y="1"/>
                  </a:moveTo>
                  <a:cubicBezTo>
                    <a:pt x="1880" y="101"/>
                    <a:pt x="1129" y="176"/>
                    <a:pt x="377" y="251"/>
                  </a:cubicBezTo>
                  <a:cubicBezTo>
                    <a:pt x="251" y="276"/>
                    <a:pt x="126" y="276"/>
                    <a:pt x="1" y="301"/>
                  </a:cubicBezTo>
                  <a:cubicBezTo>
                    <a:pt x="26" y="552"/>
                    <a:pt x="51" y="803"/>
                    <a:pt x="76" y="1078"/>
                  </a:cubicBezTo>
                  <a:cubicBezTo>
                    <a:pt x="126" y="1655"/>
                    <a:pt x="176" y="2256"/>
                    <a:pt x="251" y="2833"/>
                  </a:cubicBezTo>
                  <a:cubicBezTo>
                    <a:pt x="1103" y="2432"/>
                    <a:pt x="1956" y="2006"/>
                    <a:pt x="2808" y="1580"/>
                  </a:cubicBezTo>
                  <a:lnTo>
                    <a:pt x="2657" y="176"/>
                  </a:lnTo>
                  <a:lnTo>
                    <a:pt x="26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3110257" y="3905849"/>
              <a:ext cx="12397" cy="6590"/>
            </a:xfrm>
            <a:custGeom>
              <a:avLst/>
              <a:gdLst/>
              <a:ahLst/>
              <a:cxnLst/>
              <a:rect l="l" t="t" r="r" b="b"/>
              <a:pathLst>
                <a:path w="427" h="227" extrusionOk="0">
                  <a:moveTo>
                    <a:pt x="426" y="1"/>
                  </a:moveTo>
                  <a:cubicBezTo>
                    <a:pt x="276" y="1"/>
                    <a:pt x="151" y="26"/>
                    <a:pt x="0" y="26"/>
                  </a:cubicBezTo>
                  <a:cubicBezTo>
                    <a:pt x="0" y="101"/>
                    <a:pt x="25" y="176"/>
                    <a:pt x="25" y="226"/>
                  </a:cubicBezTo>
                  <a:cubicBezTo>
                    <a:pt x="151" y="151"/>
                    <a:pt x="301" y="76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3026557" y="3908026"/>
              <a:ext cx="77168" cy="50255"/>
            </a:xfrm>
            <a:custGeom>
              <a:avLst/>
              <a:gdLst/>
              <a:ahLst/>
              <a:cxnLst/>
              <a:rect l="l" t="t" r="r" b="b"/>
              <a:pathLst>
                <a:path w="2658" h="1731" extrusionOk="0">
                  <a:moveTo>
                    <a:pt x="2607" y="1"/>
                  </a:moveTo>
                  <a:cubicBezTo>
                    <a:pt x="1730" y="76"/>
                    <a:pt x="878" y="176"/>
                    <a:pt x="1" y="277"/>
                  </a:cubicBezTo>
                  <a:cubicBezTo>
                    <a:pt x="26" y="502"/>
                    <a:pt x="51" y="753"/>
                    <a:pt x="76" y="978"/>
                  </a:cubicBezTo>
                  <a:cubicBezTo>
                    <a:pt x="101" y="1229"/>
                    <a:pt x="126" y="1480"/>
                    <a:pt x="151" y="1730"/>
                  </a:cubicBezTo>
                  <a:cubicBezTo>
                    <a:pt x="1003" y="1279"/>
                    <a:pt x="1831" y="803"/>
                    <a:pt x="2658" y="327"/>
                  </a:cubicBezTo>
                  <a:cubicBezTo>
                    <a:pt x="2658" y="302"/>
                    <a:pt x="2658" y="251"/>
                    <a:pt x="2658" y="226"/>
                  </a:cubicBezTo>
                  <a:cubicBezTo>
                    <a:pt x="2633" y="151"/>
                    <a:pt x="2633" y="76"/>
                    <a:pt x="2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2792264" y="3936420"/>
              <a:ext cx="58239" cy="123707"/>
            </a:xfrm>
            <a:custGeom>
              <a:avLst/>
              <a:gdLst/>
              <a:ahLst/>
              <a:cxnLst/>
              <a:rect l="l" t="t" r="r" b="b"/>
              <a:pathLst>
                <a:path w="2006" h="4261" extrusionOk="0">
                  <a:moveTo>
                    <a:pt x="1730" y="0"/>
                  </a:moveTo>
                  <a:cubicBezTo>
                    <a:pt x="1154" y="76"/>
                    <a:pt x="577" y="126"/>
                    <a:pt x="1" y="201"/>
                  </a:cubicBezTo>
                  <a:cubicBezTo>
                    <a:pt x="26" y="376"/>
                    <a:pt x="26" y="577"/>
                    <a:pt x="26" y="777"/>
                  </a:cubicBezTo>
                  <a:cubicBezTo>
                    <a:pt x="76" y="1930"/>
                    <a:pt x="101" y="3108"/>
                    <a:pt x="151" y="4261"/>
                  </a:cubicBezTo>
                  <a:cubicBezTo>
                    <a:pt x="778" y="4060"/>
                    <a:pt x="1379" y="3835"/>
                    <a:pt x="2006" y="3584"/>
                  </a:cubicBezTo>
                  <a:cubicBezTo>
                    <a:pt x="1906" y="2431"/>
                    <a:pt x="1830" y="1279"/>
                    <a:pt x="1730" y="101"/>
                  </a:cubicBezTo>
                  <a:cubicBezTo>
                    <a:pt x="1730" y="76"/>
                    <a:pt x="1730" y="50"/>
                    <a:pt x="1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2785006" y="3942227"/>
              <a:ext cx="11671" cy="120833"/>
            </a:xfrm>
            <a:custGeom>
              <a:avLst/>
              <a:gdLst/>
              <a:ahLst/>
              <a:cxnLst/>
              <a:rect l="l" t="t" r="r" b="b"/>
              <a:pathLst>
                <a:path w="402" h="4162" extrusionOk="0">
                  <a:moveTo>
                    <a:pt x="251" y="1"/>
                  </a:moveTo>
                  <a:cubicBezTo>
                    <a:pt x="176" y="1"/>
                    <a:pt x="75" y="1"/>
                    <a:pt x="0" y="26"/>
                  </a:cubicBezTo>
                  <a:cubicBezTo>
                    <a:pt x="0" y="51"/>
                    <a:pt x="0" y="51"/>
                    <a:pt x="0" y="76"/>
                  </a:cubicBezTo>
                  <a:cubicBezTo>
                    <a:pt x="50" y="1429"/>
                    <a:pt x="75" y="2808"/>
                    <a:pt x="125" y="4161"/>
                  </a:cubicBezTo>
                  <a:cubicBezTo>
                    <a:pt x="226" y="4136"/>
                    <a:pt x="301" y="4086"/>
                    <a:pt x="401" y="4061"/>
                  </a:cubicBezTo>
                  <a:cubicBezTo>
                    <a:pt x="351" y="2908"/>
                    <a:pt x="326" y="1730"/>
                    <a:pt x="276" y="577"/>
                  </a:cubicBezTo>
                  <a:cubicBezTo>
                    <a:pt x="276" y="377"/>
                    <a:pt x="276" y="176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2842491" y="3935694"/>
              <a:ext cx="15300" cy="104807"/>
            </a:xfrm>
            <a:custGeom>
              <a:avLst/>
              <a:gdLst/>
              <a:ahLst/>
              <a:cxnLst/>
              <a:rect l="l" t="t" r="r" b="b"/>
              <a:pathLst>
                <a:path w="527" h="3610" extrusionOk="0">
                  <a:moveTo>
                    <a:pt x="251" y="0"/>
                  </a:moveTo>
                  <a:cubicBezTo>
                    <a:pt x="176" y="0"/>
                    <a:pt x="75" y="25"/>
                    <a:pt x="0" y="25"/>
                  </a:cubicBezTo>
                  <a:cubicBezTo>
                    <a:pt x="0" y="75"/>
                    <a:pt x="0" y="101"/>
                    <a:pt x="0" y="126"/>
                  </a:cubicBezTo>
                  <a:cubicBezTo>
                    <a:pt x="100" y="1304"/>
                    <a:pt x="176" y="2456"/>
                    <a:pt x="276" y="3609"/>
                  </a:cubicBezTo>
                  <a:cubicBezTo>
                    <a:pt x="351" y="3584"/>
                    <a:pt x="451" y="3559"/>
                    <a:pt x="526" y="3509"/>
                  </a:cubicBezTo>
                  <a:cubicBezTo>
                    <a:pt x="451" y="2557"/>
                    <a:pt x="376" y="1604"/>
                    <a:pt x="301" y="652"/>
                  </a:cubicBezTo>
                  <a:cubicBezTo>
                    <a:pt x="301" y="426"/>
                    <a:pt x="276" y="226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2934146" y="3925504"/>
              <a:ext cx="15329" cy="77168"/>
            </a:xfrm>
            <a:custGeom>
              <a:avLst/>
              <a:gdLst/>
              <a:ahLst/>
              <a:cxnLst/>
              <a:rect l="l" t="t" r="r" b="b"/>
              <a:pathLst>
                <a:path w="528" h="2658" extrusionOk="0">
                  <a:moveTo>
                    <a:pt x="277" y="0"/>
                  </a:moveTo>
                  <a:cubicBezTo>
                    <a:pt x="176" y="0"/>
                    <a:pt x="101" y="25"/>
                    <a:pt x="1" y="25"/>
                  </a:cubicBezTo>
                  <a:cubicBezTo>
                    <a:pt x="1" y="101"/>
                    <a:pt x="26" y="176"/>
                    <a:pt x="26" y="251"/>
                  </a:cubicBezTo>
                  <a:cubicBezTo>
                    <a:pt x="101" y="1053"/>
                    <a:pt x="176" y="1855"/>
                    <a:pt x="252" y="2657"/>
                  </a:cubicBezTo>
                  <a:cubicBezTo>
                    <a:pt x="352" y="2632"/>
                    <a:pt x="427" y="2582"/>
                    <a:pt x="527" y="2532"/>
                  </a:cubicBezTo>
                  <a:cubicBezTo>
                    <a:pt x="452" y="1955"/>
                    <a:pt x="402" y="1354"/>
                    <a:pt x="352" y="777"/>
                  </a:cubicBezTo>
                  <a:cubicBezTo>
                    <a:pt x="327" y="502"/>
                    <a:pt x="302" y="251"/>
                    <a:pt x="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3018573" y="3916039"/>
              <a:ext cx="12397" cy="46597"/>
            </a:xfrm>
            <a:custGeom>
              <a:avLst/>
              <a:gdLst/>
              <a:ahLst/>
              <a:cxnLst/>
              <a:rect l="l" t="t" r="r" b="b"/>
              <a:pathLst>
                <a:path w="427" h="1605" extrusionOk="0">
                  <a:moveTo>
                    <a:pt x="276" y="1"/>
                  </a:moveTo>
                  <a:cubicBezTo>
                    <a:pt x="176" y="26"/>
                    <a:pt x="75" y="26"/>
                    <a:pt x="0" y="26"/>
                  </a:cubicBezTo>
                  <a:lnTo>
                    <a:pt x="25" y="201"/>
                  </a:lnTo>
                  <a:lnTo>
                    <a:pt x="176" y="1605"/>
                  </a:lnTo>
                  <a:cubicBezTo>
                    <a:pt x="251" y="1554"/>
                    <a:pt x="351" y="1504"/>
                    <a:pt x="426" y="1454"/>
                  </a:cubicBezTo>
                  <a:cubicBezTo>
                    <a:pt x="401" y="1204"/>
                    <a:pt x="376" y="953"/>
                    <a:pt x="351" y="702"/>
                  </a:cubicBezTo>
                  <a:cubicBezTo>
                    <a:pt x="326" y="477"/>
                    <a:pt x="301" y="226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3102244" y="3906575"/>
              <a:ext cx="8768" cy="10945"/>
            </a:xfrm>
            <a:custGeom>
              <a:avLst/>
              <a:gdLst/>
              <a:ahLst/>
              <a:cxnLst/>
              <a:rect l="l" t="t" r="r" b="b"/>
              <a:pathLst>
                <a:path w="302" h="377" extrusionOk="0">
                  <a:moveTo>
                    <a:pt x="276" y="1"/>
                  </a:moveTo>
                  <a:cubicBezTo>
                    <a:pt x="176" y="26"/>
                    <a:pt x="101" y="26"/>
                    <a:pt x="0" y="51"/>
                  </a:cubicBezTo>
                  <a:cubicBezTo>
                    <a:pt x="26" y="126"/>
                    <a:pt x="26" y="201"/>
                    <a:pt x="51" y="276"/>
                  </a:cubicBezTo>
                  <a:cubicBezTo>
                    <a:pt x="51" y="301"/>
                    <a:pt x="51" y="352"/>
                    <a:pt x="51" y="377"/>
                  </a:cubicBezTo>
                  <a:cubicBezTo>
                    <a:pt x="126" y="327"/>
                    <a:pt x="226" y="276"/>
                    <a:pt x="301" y="201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3123351" y="2975212"/>
              <a:ext cx="472997" cy="423497"/>
            </a:xfrm>
            <a:custGeom>
              <a:avLst/>
              <a:gdLst/>
              <a:ahLst/>
              <a:cxnLst/>
              <a:rect l="l" t="t" r="r" b="b"/>
              <a:pathLst>
                <a:path w="16292" h="14587" extrusionOk="0">
                  <a:moveTo>
                    <a:pt x="11980" y="0"/>
                  </a:moveTo>
                  <a:cubicBezTo>
                    <a:pt x="11304" y="1604"/>
                    <a:pt x="9624" y="4687"/>
                    <a:pt x="6817" y="5213"/>
                  </a:cubicBezTo>
                  <a:cubicBezTo>
                    <a:pt x="6692" y="5213"/>
                    <a:pt x="6542" y="5238"/>
                    <a:pt x="6416" y="5264"/>
                  </a:cubicBezTo>
                  <a:cubicBezTo>
                    <a:pt x="6033" y="6783"/>
                    <a:pt x="4506" y="7363"/>
                    <a:pt x="2827" y="7363"/>
                  </a:cubicBezTo>
                  <a:cubicBezTo>
                    <a:pt x="1874" y="7363"/>
                    <a:pt x="871" y="7176"/>
                    <a:pt x="0" y="6868"/>
                  </a:cubicBezTo>
                  <a:lnTo>
                    <a:pt x="0" y="6868"/>
                  </a:lnTo>
                  <a:cubicBezTo>
                    <a:pt x="903" y="8171"/>
                    <a:pt x="1755" y="9775"/>
                    <a:pt x="2507" y="11630"/>
                  </a:cubicBezTo>
                  <a:cubicBezTo>
                    <a:pt x="2532" y="11613"/>
                    <a:pt x="2560" y="11604"/>
                    <a:pt x="2587" y="11604"/>
                  </a:cubicBezTo>
                  <a:cubicBezTo>
                    <a:pt x="2643" y="11604"/>
                    <a:pt x="2699" y="11638"/>
                    <a:pt x="2732" y="11705"/>
                  </a:cubicBezTo>
                  <a:cubicBezTo>
                    <a:pt x="3108" y="12657"/>
                    <a:pt x="3434" y="13609"/>
                    <a:pt x="3710" y="14587"/>
                  </a:cubicBezTo>
                  <a:cubicBezTo>
                    <a:pt x="7193" y="14537"/>
                    <a:pt x="9725" y="13710"/>
                    <a:pt x="11304" y="12056"/>
                  </a:cubicBezTo>
                  <a:cubicBezTo>
                    <a:pt x="14462" y="8772"/>
                    <a:pt x="15840" y="3685"/>
                    <a:pt x="16291" y="1529"/>
                  </a:cubicBezTo>
                  <a:lnTo>
                    <a:pt x="16066" y="1529"/>
                  </a:lnTo>
                  <a:cubicBezTo>
                    <a:pt x="16051" y="1537"/>
                    <a:pt x="16036" y="1540"/>
                    <a:pt x="16022" y="1540"/>
                  </a:cubicBezTo>
                  <a:cubicBezTo>
                    <a:pt x="15986" y="1540"/>
                    <a:pt x="15951" y="1522"/>
                    <a:pt x="15915" y="1504"/>
                  </a:cubicBezTo>
                  <a:cubicBezTo>
                    <a:pt x="15815" y="1504"/>
                    <a:pt x="15740" y="1479"/>
                    <a:pt x="15639" y="1454"/>
                  </a:cubicBezTo>
                  <a:lnTo>
                    <a:pt x="12406" y="251"/>
                  </a:lnTo>
                  <a:cubicBezTo>
                    <a:pt x="12256" y="201"/>
                    <a:pt x="12106" y="126"/>
                    <a:pt x="119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3309623" y="2970828"/>
              <a:ext cx="161566" cy="157211"/>
            </a:xfrm>
            <a:custGeom>
              <a:avLst/>
              <a:gdLst/>
              <a:ahLst/>
              <a:cxnLst/>
              <a:rect l="l" t="t" r="r" b="b"/>
              <a:pathLst>
                <a:path w="5565" h="5415" extrusionOk="0">
                  <a:moveTo>
                    <a:pt x="5389" y="1"/>
                  </a:moveTo>
                  <a:cubicBezTo>
                    <a:pt x="4762" y="1530"/>
                    <a:pt x="3133" y="4638"/>
                    <a:pt x="351" y="5139"/>
                  </a:cubicBezTo>
                  <a:cubicBezTo>
                    <a:pt x="251" y="5164"/>
                    <a:pt x="151" y="5164"/>
                    <a:pt x="51" y="5189"/>
                  </a:cubicBezTo>
                  <a:cubicBezTo>
                    <a:pt x="25" y="5264"/>
                    <a:pt x="25" y="5314"/>
                    <a:pt x="0" y="5389"/>
                  </a:cubicBezTo>
                  <a:cubicBezTo>
                    <a:pt x="0" y="5389"/>
                    <a:pt x="0" y="5415"/>
                    <a:pt x="0" y="5415"/>
                  </a:cubicBezTo>
                  <a:cubicBezTo>
                    <a:pt x="126" y="5389"/>
                    <a:pt x="276" y="5364"/>
                    <a:pt x="401" y="5364"/>
                  </a:cubicBezTo>
                  <a:cubicBezTo>
                    <a:pt x="3208" y="4838"/>
                    <a:pt x="4888" y="1755"/>
                    <a:pt x="5564" y="151"/>
                  </a:cubicBezTo>
                  <a:cubicBezTo>
                    <a:pt x="5489" y="101"/>
                    <a:pt x="5439" y="51"/>
                    <a:pt x="5389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3231032" y="3018151"/>
              <a:ext cx="371848" cy="387119"/>
            </a:xfrm>
            <a:custGeom>
              <a:avLst/>
              <a:gdLst/>
              <a:ahLst/>
              <a:cxnLst/>
              <a:rect l="l" t="t" r="r" b="b"/>
              <a:pathLst>
                <a:path w="12808" h="13334" extrusionOk="0">
                  <a:moveTo>
                    <a:pt x="12808" y="0"/>
                  </a:moveTo>
                  <a:cubicBezTo>
                    <a:pt x="12733" y="25"/>
                    <a:pt x="12657" y="25"/>
                    <a:pt x="12582" y="50"/>
                  </a:cubicBezTo>
                  <a:cubicBezTo>
                    <a:pt x="12131" y="2206"/>
                    <a:pt x="10753" y="7293"/>
                    <a:pt x="7595" y="10577"/>
                  </a:cubicBezTo>
                  <a:cubicBezTo>
                    <a:pt x="6016" y="12231"/>
                    <a:pt x="3484" y="13058"/>
                    <a:pt x="1" y="13108"/>
                  </a:cubicBezTo>
                  <a:cubicBezTo>
                    <a:pt x="26" y="13158"/>
                    <a:pt x="51" y="13208"/>
                    <a:pt x="51" y="13258"/>
                  </a:cubicBezTo>
                  <a:cubicBezTo>
                    <a:pt x="51" y="13283"/>
                    <a:pt x="76" y="13308"/>
                    <a:pt x="76" y="13333"/>
                  </a:cubicBezTo>
                  <a:cubicBezTo>
                    <a:pt x="3560" y="13283"/>
                    <a:pt x="6141" y="12406"/>
                    <a:pt x="7745" y="10727"/>
                  </a:cubicBezTo>
                  <a:cubicBezTo>
                    <a:pt x="11003" y="7369"/>
                    <a:pt x="12357" y="2130"/>
                    <a:pt x="12808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3565022" y="2760546"/>
              <a:ext cx="17478" cy="3687"/>
            </a:xfrm>
            <a:custGeom>
              <a:avLst/>
              <a:gdLst/>
              <a:ahLst/>
              <a:cxnLst/>
              <a:rect l="l" t="t" r="r" b="b"/>
              <a:pathLst>
                <a:path w="602" h="127" extrusionOk="0">
                  <a:moveTo>
                    <a:pt x="477" y="1"/>
                  </a:moveTo>
                  <a:cubicBezTo>
                    <a:pt x="351" y="51"/>
                    <a:pt x="176" y="76"/>
                    <a:pt x="0" y="76"/>
                  </a:cubicBezTo>
                  <a:lnTo>
                    <a:pt x="151" y="76"/>
                  </a:lnTo>
                  <a:cubicBezTo>
                    <a:pt x="301" y="101"/>
                    <a:pt x="452" y="101"/>
                    <a:pt x="602" y="126"/>
                  </a:cubicBezTo>
                  <a:cubicBezTo>
                    <a:pt x="577" y="101"/>
                    <a:pt x="577" y="51"/>
                    <a:pt x="52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3448602" y="2540247"/>
              <a:ext cx="56788" cy="54378"/>
            </a:xfrm>
            <a:custGeom>
              <a:avLst/>
              <a:gdLst/>
              <a:ahLst/>
              <a:cxnLst/>
              <a:rect l="l" t="t" r="r" b="b"/>
              <a:pathLst>
                <a:path w="1956" h="1873" extrusionOk="0">
                  <a:moveTo>
                    <a:pt x="1011" y="1"/>
                  </a:moveTo>
                  <a:cubicBezTo>
                    <a:pt x="696" y="1"/>
                    <a:pt x="388" y="150"/>
                    <a:pt x="201" y="421"/>
                  </a:cubicBezTo>
                  <a:cubicBezTo>
                    <a:pt x="0" y="747"/>
                    <a:pt x="25" y="1198"/>
                    <a:pt x="251" y="1499"/>
                  </a:cubicBezTo>
                  <a:cubicBezTo>
                    <a:pt x="437" y="1741"/>
                    <a:pt x="707" y="1872"/>
                    <a:pt x="987" y="1872"/>
                  </a:cubicBezTo>
                  <a:cubicBezTo>
                    <a:pt x="1084" y="1872"/>
                    <a:pt x="1182" y="1857"/>
                    <a:pt x="1279" y="1824"/>
                  </a:cubicBezTo>
                  <a:cubicBezTo>
                    <a:pt x="1655" y="1724"/>
                    <a:pt x="1930" y="1373"/>
                    <a:pt x="1930" y="972"/>
                  </a:cubicBezTo>
                  <a:cubicBezTo>
                    <a:pt x="1955" y="521"/>
                    <a:pt x="1655" y="120"/>
                    <a:pt x="1203" y="20"/>
                  </a:cubicBezTo>
                  <a:cubicBezTo>
                    <a:pt x="1140" y="7"/>
                    <a:pt x="1075" y="1"/>
                    <a:pt x="10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3439863" y="2532408"/>
              <a:ext cx="73510" cy="69968"/>
            </a:xfrm>
            <a:custGeom>
              <a:avLst/>
              <a:gdLst/>
              <a:ahLst/>
              <a:cxnLst/>
              <a:rect l="l" t="t" r="r" b="b"/>
              <a:pathLst>
                <a:path w="2532" h="2410" extrusionOk="0">
                  <a:moveTo>
                    <a:pt x="1312" y="271"/>
                  </a:moveTo>
                  <a:cubicBezTo>
                    <a:pt x="1376" y="271"/>
                    <a:pt x="1441" y="277"/>
                    <a:pt x="1504" y="290"/>
                  </a:cubicBezTo>
                  <a:cubicBezTo>
                    <a:pt x="1956" y="390"/>
                    <a:pt x="2256" y="791"/>
                    <a:pt x="2231" y="1242"/>
                  </a:cubicBezTo>
                  <a:cubicBezTo>
                    <a:pt x="2231" y="1643"/>
                    <a:pt x="1956" y="1994"/>
                    <a:pt x="1580" y="2094"/>
                  </a:cubicBezTo>
                  <a:cubicBezTo>
                    <a:pt x="1483" y="2127"/>
                    <a:pt x="1385" y="2142"/>
                    <a:pt x="1288" y="2142"/>
                  </a:cubicBezTo>
                  <a:cubicBezTo>
                    <a:pt x="1008" y="2142"/>
                    <a:pt x="738" y="2011"/>
                    <a:pt x="552" y="1769"/>
                  </a:cubicBezTo>
                  <a:cubicBezTo>
                    <a:pt x="326" y="1468"/>
                    <a:pt x="301" y="1017"/>
                    <a:pt x="502" y="691"/>
                  </a:cubicBezTo>
                  <a:cubicBezTo>
                    <a:pt x="689" y="420"/>
                    <a:pt x="997" y="271"/>
                    <a:pt x="1312" y="271"/>
                  </a:cubicBezTo>
                  <a:close/>
                  <a:moveTo>
                    <a:pt x="1311" y="0"/>
                  </a:moveTo>
                  <a:cubicBezTo>
                    <a:pt x="966" y="0"/>
                    <a:pt x="629" y="153"/>
                    <a:pt x="402" y="415"/>
                  </a:cubicBezTo>
                  <a:cubicBezTo>
                    <a:pt x="51" y="791"/>
                    <a:pt x="1" y="1343"/>
                    <a:pt x="251" y="1794"/>
                  </a:cubicBezTo>
                  <a:cubicBezTo>
                    <a:pt x="470" y="2187"/>
                    <a:pt x="880" y="2409"/>
                    <a:pt x="1314" y="2409"/>
                  </a:cubicBezTo>
                  <a:cubicBezTo>
                    <a:pt x="1377" y="2409"/>
                    <a:pt x="1441" y="2405"/>
                    <a:pt x="1504" y="2395"/>
                  </a:cubicBezTo>
                  <a:cubicBezTo>
                    <a:pt x="2056" y="2320"/>
                    <a:pt x="2482" y="1819"/>
                    <a:pt x="2507" y="1242"/>
                  </a:cubicBezTo>
                  <a:cubicBezTo>
                    <a:pt x="2532" y="741"/>
                    <a:pt x="2231" y="290"/>
                    <a:pt x="1755" y="89"/>
                  </a:cubicBezTo>
                  <a:cubicBezTo>
                    <a:pt x="1611" y="29"/>
                    <a:pt x="1461" y="0"/>
                    <a:pt x="1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3348208" y="2414072"/>
              <a:ext cx="58907" cy="51968"/>
            </a:xfrm>
            <a:custGeom>
              <a:avLst/>
              <a:gdLst/>
              <a:ahLst/>
              <a:cxnLst/>
              <a:rect l="l" t="t" r="r" b="b"/>
              <a:pathLst>
                <a:path w="2029" h="1790" extrusionOk="0">
                  <a:moveTo>
                    <a:pt x="194" y="0"/>
                  </a:moveTo>
                  <a:cubicBezTo>
                    <a:pt x="90" y="0"/>
                    <a:pt x="1" y="131"/>
                    <a:pt x="100" y="231"/>
                  </a:cubicBezTo>
                  <a:cubicBezTo>
                    <a:pt x="576" y="682"/>
                    <a:pt x="1052" y="1108"/>
                    <a:pt x="1554" y="1559"/>
                  </a:cubicBezTo>
                  <a:cubicBezTo>
                    <a:pt x="1604" y="1634"/>
                    <a:pt x="1679" y="1684"/>
                    <a:pt x="1754" y="1759"/>
                  </a:cubicBezTo>
                  <a:cubicBezTo>
                    <a:pt x="1780" y="1780"/>
                    <a:pt x="1808" y="1789"/>
                    <a:pt x="1835" y="1789"/>
                  </a:cubicBezTo>
                  <a:cubicBezTo>
                    <a:pt x="1939" y="1789"/>
                    <a:pt x="2029" y="1658"/>
                    <a:pt x="1930" y="1559"/>
                  </a:cubicBezTo>
                  <a:cubicBezTo>
                    <a:pt x="1453" y="1108"/>
                    <a:pt x="977" y="682"/>
                    <a:pt x="501" y="231"/>
                  </a:cubicBezTo>
                  <a:lnTo>
                    <a:pt x="275" y="30"/>
                  </a:lnTo>
                  <a:cubicBezTo>
                    <a:pt x="249" y="9"/>
                    <a:pt x="221" y="0"/>
                    <a:pt x="1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3448602" y="2373281"/>
              <a:ext cx="9494" cy="76791"/>
            </a:xfrm>
            <a:custGeom>
              <a:avLst/>
              <a:gdLst/>
              <a:ahLst/>
              <a:cxnLst/>
              <a:rect l="l" t="t" r="r" b="b"/>
              <a:pathLst>
                <a:path w="327" h="2645" extrusionOk="0">
                  <a:moveTo>
                    <a:pt x="138" y="0"/>
                  </a:moveTo>
                  <a:cubicBezTo>
                    <a:pt x="69" y="0"/>
                    <a:pt x="0" y="44"/>
                    <a:pt x="0" y="132"/>
                  </a:cubicBezTo>
                  <a:cubicBezTo>
                    <a:pt x="25" y="834"/>
                    <a:pt x="25" y="1510"/>
                    <a:pt x="51" y="2212"/>
                  </a:cubicBezTo>
                  <a:cubicBezTo>
                    <a:pt x="51" y="2312"/>
                    <a:pt x="51" y="2412"/>
                    <a:pt x="51" y="2513"/>
                  </a:cubicBezTo>
                  <a:cubicBezTo>
                    <a:pt x="51" y="2600"/>
                    <a:pt x="119" y="2644"/>
                    <a:pt x="188" y="2644"/>
                  </a:cubicBezTo>
                  <a:cubicBezTo>
                    <a:pt x="257" y="2644"/>
                    <a:pt x="326" y="2600"/>
                    <a:pt x="326" y="2513"/>
                  </a:cubicBezTo>
                  <a:lnTo>
                    <a:pt x="276" y="433"/>
                  </a:lnTo>
                  <a:cubicBezTo>
                    <a:pt x="276" y="332"/>
                    <a:pt x="276" y="232"/>
                    <a:pt x="276" y="132"/>
                  </a:cubicBezTo>
                  <a:cubicBezTo>
                    <a:pt x="276" y="44"/>
                    <a:pt x="207" y="0"/>
                    <a:pt x="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3504635" y="2394272"/>
              <a:ext cx="52404" cy="64946"/>
            </a:xfrm>
            <a:custGeom>
              <a:avLst/>
              <a:gdLst/>
              <a:ahLst/>
              <a:cxnLst/>
              <a:rect l="l" t="t" r="r" b="b"/>
              <a:pathLst>
                <a:path w="1805" h="2237" extrusionOk="0">
                  <a:moveTo>
                    <a:pt x="1649" y="0"/>
                  </a:moveTo>
                  <a:cubicBezTo>
                    <a:pt x="1602" y="0"/>
                    <a:pt x="1566" y="24"/>
                    <a:pt x="1529" y="60"/>
                  </a:cubicBezTo>
                  <a:cubicBezTo>
                    <a:pt x="1103" y="637"/>
                    <a:pt x="677" y="1213"/>
                    <a:pt x="226" y="1790"/>
                  </a:cubicBezTo>
                  <a:cubicBezTo>
                    <a:pt x="176" y="1865"/>
                    <a:pt x="126" y="1940"/>
                    <a:pt x="50" y="2040"/>
                  </a:cubicBezTo>
                  <a:cubicBezTo>
                    <a:pt x="0" y="2090"/>
                    <a:pt x="50" y="2191"/>
                    <a:pt x="100" y="2216"/>
                  </a:cubicBezTo>
                  <a:cubicBezTo>
                    <a:pt x="122" y="2230"/>
                    <a:pt x="145" y="2237"/>
                    <a:pt x="166" y="2237"/>
                  </a:cubicBezTo>
                  <a:cubicBezTo>
                    <a:pt x="218" y="2237"/>
                    <a:pt x="266" y="2201"/>
                    <a:pt x="301" y="2166"/>
                  </a:cubicBezTo>
                  <a:cubicBezTo>
                    <a:pt x="727" y="1589"/>
                    <a:pt x="1153" y="1013"/>
                    <a:pt x="1579" y="461"/>
                  </a:cubicBezTo>
                  <a:cubicBezTo>
                    <a:pt x="1629" y="361"/>
                    <a:pt x="1704" y="286"/>
                    <a:pt x="1755" y="211"/>
                  </a:cubicBezTo>
                  <a:cubicBezTo>
                    <a:pt x="1805" y="136"/>
                    <a:pt x="1780" y="60"/>
                    <a:pt x="1704" y="10"/>
                  </a:cubicBezTo>
                  <a:cubicBezTo>
                    <a:pt x="1684" y="4"/>
                    <a:pt x="1666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3517728" y="2729249"/>
              <a:ext cx="134624" cy="181947"/>
            </a:xfrm>
            <a:custGeom>
              <a:avLst/>
              <a:gdLst/>
              <a:ahLst/>
              <a:cxnLst/>
              <a:rect l="l" t="t" r="r" b="b"/>
              <a:pathLst>
                <a:path w="4637" h="6267" extrusionOk="0">
                  <a:moveTo>
                    <a:pt x="2824" y="1"/>
                  </a:moveTo>
                  <a:cubicBezTo>
                    <a:pt x="2645" y="1"/>
                    <a:pt x="2447" y="36"/>
                    <a:pt x="2306" y="51"/>
                  </a:cubicBezTo>
                  <a:cubicBezTo>
                    <a:pt x="2055" y="76"/>
                    <a:pt x="326" y="202"/>
                    <a:pt x="552" y="728"/>
                  </a:cubicBezTo>
                  <a:cubicBezTo>
                    <a:pt x="632" y="888"/>
                    <a:pt x="905" y="904"/>
                    <a:pt x="1100" y="904"/>
                  </a:cubicBezTo>
                  <a:cubicBezTo>
                    <a:pt x="1149" y="904"/>
                    <a:pt x="1193" y="903"/>
                    <a:pt x="1228" y="903"/>
                  </a:cubicBezTo>
                  <a:cubicBezTo>
                    <a:pt x="1504" y="878"/>
                    <a:pt x="1755" y="853"/>
                    <a:pt x="2005" y="828"/>
                  </a:cubicBezTo>
                  <a:cubicBezTo>
                    <a:pt x="2067" y="818"/>
                    <a:pt x="2124" y="808"/>
                    <a:pt x="2177" y="808"/>
                  </a:cubicBezTo>
                  <a:cubicBezTo>
                    <a:pt x="2254" y="808"/>
                    <a:pt x="2322" y="829"/>
                    <a:pt x="2381" y="903"/>
                  </a:cubicBezTo>
                  <a:cubicBezTo>
                    <a:pt x="2482" y="1054"/>
                    <a:pt x="2557" y="1229"/>
                    <a:pt x="2632" y="1380"/>
                  </a:cubicBezTo>
                  <a:cubicBezTo>
                    <a:pt x="2832" y="1530"/>
                    <a:pt x="3033" y="1705"/>
                    <a:pt x="3183" y="1856"/>
                  </a:cubicBezTo>
                  <a:cubicBezTo>
                    <a:pt x="3281" y="1953"/>
                    <a:pt x="3181" y="2096"/>
                    <a:pt x="3073" y="2096"/>
                  </a:cubicBezTo>
                  <a:cubicBezTo>
                    <a:pt x="3042" y="2096"/>
                    <a:pt x="3011" y="2084"/>
                    <a:pt x="2983" y="2056"/>
                  </a:cubicBezTo>
                  <a:cubicBezTo>
                    <a:pt x="2832" y="1906"/>
                    <a:pt x="2657" y="1730"/>
                    <a:pt x="2482" y="1605"/>
                  </a:cubicBezTo>
                  <a:cubicBezTo>
                    <a:pt x="2457" y="1605"/>
                    <a:pt x="2457" y="1580"/>
                    <a:pt x="2457" y="1580"/>
                  </a:cubicBezTo>
                  <a:cubicBezTo>
                    <a:pt x="2431" y="1555"/>
                    <a:pt x="2381" y="1530"/>
                    <a:pt x="2356" y="1530"/>
                  </a:cubicBezTo>
                  <a:cubicBezTo>
                    <a:pt x="2206" y="1455"/>
                    <a:pt x="1980" y="1455"/>
                    <a:pt x="1805" y="1430"/>
                  </a:cubicBezTo>
                  <a:cubicBezTo>
                    <a:pt x="1667" y="1430"/>
                    <a:pt x="1523" y="1423"/>
                    <a:pt x="1379" y="1423"/>
                  </a:cubicBezTo>
                  <a:cubicBezTo>
                    <a:pt x="1235" y="1423"/>
                    <a:pt x="1091" y="1430"/>
                    <a:pt x="953" y="1455"/>
                  </a:cubicBezTo>
                  <a:cubicBezTo>
                    <a:pt x="802" y="1480"/>
                    <a:pt x="477" y="1530"/>
                    <a:pt x="477" y="1756"/>
                  </a:cubicBezTo>
                  <a:cubicBezTo>
                    <a:pt x="502" y="1881"/>
                    <a:pt x="677" y="1956"/>
                    <a:pt x="777" y="2006"/>
                  </a:cubicBezTo>
                  <a:cubicBezTo>
                    <a:pt x="978" y="2081"/>
                    <a:pt x="1153" y="2131"/>
                    <a:pt x="1354" y="2157"/>
                  </a:cubicBezTo>
                  <a:cubicBezTo>
                    <a:pt x="1429" y="2157"/>
                    <a:pt x="1504" y="2157"/>
                    <a:pt x="1579" y="2182"/>
                  </a:cubicBezTo>
                  <a:cubicBezTo>
                    <a:pt x="1755" y="2182"/>
                    <a:pt x="2005" y="2182"/>
                    <a:pt x="2156" y="2282"/>
                  </a:cubicBezTo>
                  <a:cubicBezTo>
                    <a:pt x="2356" y="2382"/>
                    <a:pt x="2557" y="2532"/>
                    <a:pt x="2732" y="2683"/>
                  </a:cubicBezTo>
                  <a:cubicBezTo>
                    <a:pt x="2858" y="2783"/>
                    <a:pt x="3008" y="2908"/>
                    <a:pt x="3158" y="3009"/>
                  </a:cubicBezTo>
                  <a:cubicBezTo>
                    <a:pt x="3260" y="3090"/>
                    <a:pt x="3148" y="3237"/>
                    <a:pt x="3035" y="3237"/>
                  </a:cubicBezTo>
                  <a:cubicBezTo>
                    <a:pt x="3008" y="3237"/>
                    <a:pt x="2982" y="3228"/>
                    <a:pt x="2958" y="3209"/>
                  </a:cubicBezTo>
                  <a:cubicBezTo>
                    <a:pt x="2807" y="3084"/>
                    <a:pt x="2682" y="2984"/>
                    <a:pt x="2532" y="2858"/>
                  </a:cubicBezTo>
                  <a:cubicBezTo>
                    <a:pt x="2406" y="2783"/>
                    <a:pt x="2306" y="2708"/>
                    <a:pt x="2206" y="2608"/>
                  </a:cubicBezTo>
                  <a:cubicBezTo>
                    <a:pt x="2131" y="2583"/>
                    <a:pt x="2055" y="2507"/>
                    <a:pt x="2005" y="2507"/>
                  </a:cubicBezTo>
                  <a:cubicBezTo>
                    <a:pt x="1830" y="2457"/>
                    <a:pt x="1604" y="2432"/>
                    <a:pt x="1404" y="2432"/>
                  </a:cubicBezTo>
                  <a:cubicBezTo>
                    <a:pt x="1153" y="2432"/>
                    <a:pt x="903" y="2432"/>
                    <a:pt x="652" y="2482"/>
                  </a:cubicBezTo>
                  <a:cubicBezTo>
                    <a:pt x="451" y="2507"/>
                    <a:pt x="226" y="2583"/>
                    <a:pt x="101" y="2733"/>
                  </a:cubicBezTo>
                  <a:cubicBezTo>
                    <a:pt x="0" y="2883"/>
                    <a:pt x="101" y="2984"/>
                    <a:pt x="251" y="3034"/>
                  </a:cubicBezTo>
                  <a:cubicBezTo>
                    <a:pt x="451" y="3109"/>
                    <a:pt x="677" y="3109"/>
                    <a:pt x="903" y="3109"/>
                  </a:cubicBezTo>
                  <a:cubicBezTo>
                    <a:pt x="1078" y="3109"/>
                    <a:pt x="1253" y="3109"/>
                    <a:pt x="1429" y="3134"/>
                  </a:cubicBezTo>
                  <a:cubicBezTo>
                    <a:pt x="1654" y="3184"/>
                    <a:pt x="1855" y="3360"/>
                    <a:pt x="2030" y="3510"/>
                  </a:cubicBezTo>
                  <a:cubicBezTo>
                    <a:pt x="2156" y="3610"/>
                    <a:pt x="2306" y="3710"/>
                    <a:pt x="2431" y="3836"/>
                  </a:cubicBezTo>
                  <a:cubicBezTo>
                    <a:pt x="2528" y="3913"/>
                    <a:pt x="2445" y="4051"/>
                    <a:pt x="2333" y="4051"/>
                  </a:cubicBezTo>
                  <a:cubicBezTo>
                    <a:pt x="2300" y="4051"/>
                    <a:pt x="2265" y="4039"/>
                    <a:pt x="2231" y="4011"/>
                  </a:cubicBezTo>
                  <a:cubicBezTo>
                    <a:pt x="2055" y="3861"/>
                    <a:pt x="1855" y="3710"/>
                    <a:pt x="1654" y="3560"/>
                  </a:cubicBezTo>
                  <a:cubicBezTo>
                    <a:pt x="1629" y="3560"/>
                    <a:pt x="1579" y="3535"/>
                    <a:pt x="1554" y="3510"/>
                  </a:cubicBezTo>
                  <a:cubicBezTo>
                    <a:pt x="1304" y="4162"/>
                    <a:pt x="1078" y="4813"/>
                    <a:pt x="827" y="5465"/>
                  </a:cubicBezTo>
                  <a:lnTo>
                    <a:pt x="3083" y="6267"/>
                  </a:lnTo>
                  <a:cubicBezTo>
                    <a:pt x="3384" y="5615"/>
                    <a:pt x="3710" y="4964"/>
                    <a:pt x="4010" y="4312"/>
                  </a:cubicBezTo>
                  <a:cubicBezTo>
                    <a:pt x="4186" y="3936"/>
                    <a:pt x="4361" y="3560"/>
                    <a:pt x="4537" y="3184"/>
                  </a:cubicBezTo>
                  <a:cubicBezTo>
                    <a:pt x="4637" y="2959"/>
                    <a:pt x="4637" y="2908"/>
                    <a:pt x="4537" y="2658"/>
                  </a:cubicBezTo>
                  <a:cubicBezTo>
                    <a:pt x="4236" y="1831"/>
                    <a:pt x="3760" y="1029"/>
                    <a:pt x="3284" y="277"/>
                  </a:cubicBezTo>
                  <a:cubicBezTo>
                    <a:pt x="3233" y="202"/>
                    <a:pt x="3158" y="76"/>
                    <a:pt x="3108" y="51"/>
                  </a:cubicBezTo>
                  <a:cubicBezTo>
                    <a:pt x="3033" y="13"/>
                    <a:pt x="2932" y="1"/>
                    <a:pt x="28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3510441" y="2791843"/>
              <a:ext cx="101933" cy="55046"/>
            </a:xfrm>
            <a:custGeom>
              <a:avLst/>
              <a:gdLst/>
              <a:ahLst/>
              <a:cxnLst/>
              <a:rect l="l" t="t" r="r" b="b"/>
              <a:pathLst>
                <a:path w="3511" h="1896" extrusionOk="0">
                  <a:moveTo>
                    <a:pt x="1605" y="1"/>
                  </a:moveTo>
                  <a:cubicBezTo>
                    <a:pt x="1613" y="1"/>
                    <a:pt x="1622" y="1"/>
                    <a:pt x="1630" y="1"/>
                  </a:cubicBezTo>
                  <a:lnTo>
                    <a:pt x="1630" y="1"/>
                  </a:lnTo>
                  <a:cubicBezTo>
                    <a:pt x="1630" y="1"/>
                    <a:pt x="1630" y="1"/>
                    <a:pt x="1630" y="1"/>
                  </a:cubicBezTo>
                  <a:close/>
                  <a:moveTo>
                    <a:pt x="1602" y="276"/>
                  </a:moveTo>
                  <a:lnTo>
                    <a:pt x="1602" y="276"/>
                  </a:lnTo>
                  <a:cubicBezTo>
                    <a:pt x="1587" y="276"/>
                    <a:pt x="1571" y="276"/>
                    <a:pt x="1555" y="276"/>
                  </a:cubicBezTo>
                  <a:lnTo>
                    <a:pt x="1555" y="276"/>
                  </a:lnTo>
                  <a:cubicBezTo>
                    <a:pt x="1563" y="277"/>
                    <a:pt x="1571" y="278"/>
                    <a:pt x="1579" y="278"/>
                  </a:cubicBezTo>
                  <a:cubicBezTo>
                    <a:pt x="1587" y="278"/>
                    <a:pt x="1595" y="277"/>
                    <a:pt x="1602" y="276"/>
                  </a:cubicBezTo>
                  <a:close/>
                  <a:moveTo>
                    <a:pt x="1630" y="1"/>
                  </a:moveTo>
                  <a:lnTo>
                    <a:pt x="1630" y="1"/>
                  </a:lnTo>
                  <a:cubicBezTo>
                    <a:pt x="1788" y="46"/>
                    <a:pt x="1742" y="255"/>
                    <a:pt x="1602" y="276"/>
                  </a:cubicBezTo>
                  <a:lnTo>
                    <a:pt x="1602" y="276"/>
                  </a:lnTo>
                  <a:cubicBezTo>
                    <a:pt x="1620" y="276"/>
                    <a:pt x="1637" y="276"/>
                    <a:pt x="1655" y="276"/>
                  </a:cubicBezTo>
                  <a:cubicBezTo>
                    <a:pt x="1855" y="276"/>
                    <a:pt x="2081" y="301"/>
                    <a:pt x="2256" y="351"/>
                  </a:cubicBezTo>
                  <a:cubicBezTo>
                    <a:pt x="2306" y="351"/>
                    <a:pt x="2382" y="427"/>
                    <a:pt x="2457" y="452"/>
                  </a:cubicBezTo>
                  <a:cubicBezTo>
                    <a:pt x="2557" y="552"/>
                    <a:pt x="2657" y="627"/>
                    <a:pt x="2783" y="702"/>
                  </a:cubicBezTo>
                  <a:cubicBezTo>
                    <a:pt x="2933" y="828"/>
                    <a:pt x="3058" y="928"/>
                    <a:pt x="3209" y="1053"/>
                  </a:cubicBezTo>
                  <a:cubicBezTo>
                    <a:pt x="3233" y="1072"/>
                    <a:pt x="3259" y="1081"/>
                    <a:pt x="3286" y="1081"/>
                  </a:cubicBezTo>
                  <a:cubicBezTo>
                    <a:pt x="3399" y="1081"/>
                    <a:pt x="3511" y="934"/>
                    <a:pt x="3409" y="853"/>
                  </a:cubicBezTo>
                  <a:cubicBezTo>
                    <a:pt x="3259" y="752"/>
                    <a:pt x="3109" y="627"/>
                    <a:pt x="2983" y="527"/>
                  </a:cubicBezTo>
                  <a:cubicBezTo>
                    <a:pt x="2808" y="376"/>
                    <a:pt x="2607" y="226"/>
                    <a:pt x="2407" y="126"/>
                  </a:cubicBezTo>
                  <a:cubicBezTo>
                    <a:pt x="2256" y="26"/>
                    <a:pt x="2006" y="26"/>
                    <a:pt x="1830" y="26"/>
                  </a:cubicBezTo>
                  <a:cubicBezTo>
                    <a:pt x="1764" y="3"/>
                    <a:pt x="1697" y="1"/>
                    <a:pt x="1630" y="1"/>
                  </a:cubicBezTo>
                  <a:close/>
                  <a:moveTo>
                    <a:pt x="828" y="51"/>
                  </a:moveTo>
                  <a:cubicBezTo>
                    <a:pt x="627" y="101"/>
                    <a:pt x="427" y="176"/>
                    <a:pt x="276" y="276"/>
                  </a:cubicBezTo>
                  <a:cubicBezTo>
                    <a:pt x="101" y="427"/>
                    <a:pt x="1" y="652"/>
                    <a:pt x="76" y="853"/>
                  </a:cubicBezTo>
                  <a:cubicBezTo>
                    <a:pt x="198" y="1198"/>
                    <a:pt x="697" y="1230"/>
                    <a:pt x="1069" y="1230"/>
                  </a:cubicBezTo>
                  <a:cubicBezTo>
                    <a:pt x="1157" y="1230"/>
                    <a:pt x="1237" y="1229"/>
                    <a:pt x="1304" y="1229"/>
                  </a:cubicBezTo>
                  <a:lnTo>
                    <a:pt x="1555" y="1229"/>
                  </a:lnTo>
                  <a:cubicBezTo>
                    <a:pt x="1580" y="1204"/>
                    <a:pt x="1580" y="1153"/>
                    <a:pt x="1605" y="1103"/>
                  </a:cubicBezTo>
                  <a:cubicBezTo>
                    <a:pt x="1624" y="1046"/>
                    <a:pt x="1676" y="1021"/>
                    <a:pt x="1729" y="1021"/>
                  </a:cubicBezTo>
                  <a:cubicBezTo>
                    <a:pt x="1814" y="1021"/>
                    <a:pt x="1902" y="1086"/>
                    <a:pt x="1855" y="1178"/>
                  </a:cubicBezTo>
                  <a:cubicBezTo>
                    <a:pt x="1830" y="1229"/>
                    <a:pt x="1830" y="1279"/>
                    <a:pt x="1805" y="1354"/>
                  </a:cubicBezTo>
                  <a:cubicBezTo>
                    <a:pt x="1830" y="1379"/>
                    <a:pt x="1880" y="1404"/>
                    <a:pt x="1905" y="1404"/>
                  </a:cubicBezTo>
                  <a:cubicBezTo>
                    <a:pt x="2106" y="1554"/>
                    <a:pt x="2306" y="1705"/>
                    <a:pt x="2482" y="1855"/>
                  </a:cubicBezTo>
                  <a:cubicBezTo>
                    <a:pt x="2516" y="1883"/>
                    <a:pt x="2551" y="1895"/>
                    <a:pt x="2584" y="1895"/>
                  </a:cubicBezTo>
                  <a:cubicBezTo>
                    <a:pt x="2696" y="1895"/>
                    <a:pt x="2779" y="1757"/>
                    <a:pt x="2682" y="1680"/>
                  </a:cubicBezTo>
                  <a:cubicBezTo>
                    <a:pt x="2557" y="1554"/>
                    <a:pt x="2407" y="1454"/>
                    <a:pt x="2281" y="1354"/>
                  </a:cubicBezTo>
                  <a:cubicBezTo>
                    <a:pt x="2106" y="1204"/>
                    <a:pt x="1905" y="1028"/>
                    <a:pt x="1680" y="978"/>
                  </a:cubicBezTo>
                  <a:cubicBezTo>
                    <a:pt x="1504" y="953"/>
                    <a:pt x="1329" y="953"/>
                    <a:pt x="1154" y="953"/>
                  </a:cubicBezTo>
                  <a:cubicBezTo>
                    <a:pt x="928" y="953"/>
                    <a:pt x="702" y="953"/>
                    <a:pt x="502" y="878"/>
                  </a:cubicBezTo>
                  <a:cubicBezTo>
                    <a:pt x="352" y="828"/>
                    <a:pt x="251" y="727"/>
                    <a:pt x="352" y="577"/>
                  </a:cubicBezTo>
                  <a:cubicBezTo>
                    <a:pt x="477" y="427"/>
                    <a:pt x="702" y="351"/>
                    <a:pt x="903" y="326"/>
                  </a:cubicBezTo>
                  <a:cubicBezTo>
                    <a:pt x="1120" y="283"/>
                    <a:pt x="1338" y="277"/>
                    <a:pt x="1555" y="276"/>
                  </a:cubicBezTo>
                  <a:lnTo>
                    <a:pt x="1555" y="276"/>
                  </a:lnTo>
                  <a:cubicBezTo>
                    <a:pt x="1555" y="276"/>
                    <a:pt x="1555" y="276"/>
                    <a:pt x="1555" y="276"/>
                  </a:cubicBezTo>
                  <a:cubicBezTo>
                    <a:pt x="1354" y="226"/>
                    <a:pt x="1053" y="176"/>
                    <a:pt x="828" y="5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3589758" y="2769285"/>
              <a:ext cx="23226" cy="20816"/>
            </a:xfrm>
            <a:custGeom>
              <a:avLst/>
              <a:gdLst/>
              <a:ahLst/>
              <a:cxnLst/>
              <a:rect l="l" t="t" r="r" b="b"/>
              <a:pathLst>
                <a:path w="800" h="717" extrusionOk="0">
                  <a:moveTo>
                    <a:pt x="151" y="1"/>
                  </a:moveTo>
                  <a:cubicBezTo>
                    <a:pt x="176" y="26"/>
                    <a:pt x="176" y="26"/>
                    <a:pt x="176" y="26"/>
                  </a:cubicBezTo>
                  <a:cubicBezTo>
                    <a:pt x="240" y="132"/>
                    <a:pt x="142" y="237"/>
                    <a:pt x="50" y="237"/>
                  </a:cubicBezTo>
                  <a:cubicBezTo>
                    <a:pt x="33" y="237"/>
                    <a:pt x="16" y="234"/>
                    <a:pt x="1" y="226"/>
                  </a:cubicBezTo>
                  <a:lnTo>
                    <a:pt x="1" y="226"/>
                  </a:lnTo>
                  <a:cubicBezTo>
                    <a:pt x="176" y="351"/>
                    <a:pt x="351" y="527"/>
                    <a:pt x="502" y="677"/>
                  </a:cubicBezTo>
                  <a:cubicBezTo>
                    <a:pt x="530" y="705"/>
                    <a:pt x="561" y="717"/>
                    <a:pt x="592" y="717"/>
                  </a:cubicBezTo>
                  <a:cubicBezTo>
                    <a:pt x="700" y="717"/>
                    <a:pt x="800" y="574"/>
                    <a:pt x="702" y="477"/>
                  </a:cubicBezTo>
                  <a:cubicBezTo>
                    <a:pt x="552" y="326"/>
                    <a:pt x="351" y="151"/>
                    <a:pt x="1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3524261" y="2762752"/>
              <a:ext cx="64801" cy="37162"/>
            </a:xfrm>
            <a:custGeom>
              <a:avLst/>
              <a:gdLst/>
              <a:ahLst/>
              <a:cxnLst/>
              <a:rect l="l" t="t" r="r" b="b"/>
              <a:pathLst>
                <a:path w="2232" h="1280" extrusionOk="0">
                  <a:moveTo>
                    <a:pt x="2207" y="407"/>
                  </a:moveTo>
                  <a:cubicBezTo>
                    <a:pt x="2209" y="414"/>
                    <a:pt x="2214" y="426"/>
                    <a:pt x="2232" y="426"/>
                  </a:cubicBezTo>
                  <a:cubicBezTo>
                    <a:pt x="2225" y="419"/>
                    <a:pt x="2216" y="413"/>
                    <a:pt x="2207" y="407"/>
                  </a:cubicBezTo>
                  <a:close/>
                  <a:moveTo>
                    <a:pt x="1404" y="0"/>
                  </a:moveTo>
                  <a:cubicBezTo>
                    <a:pt x="1254" y="25"/>
                    <a:pt x="1079" y="25"/>
                    <a:pt x="953" y="25"/>
                  </a:cubicBezTo>
                  <a:lnTo>
                    <a:pt x="803" y="25"/>
                  </a:lnTo>
                  <a:cubicBezTo>
                    <a:pt x="703" y="25"/>
                    <a:pt x="627" y="50"/>
                    <a:pt x="552" y="50"/>
                  </a:cubicBezTo>
                  <a:cubicBezTo>
                    <a:pt x="277" y="125"/>
                    <a:pt x="1" y="276"/>
                    <a:pt x="1" y="576"/>
                  </a:cubicBezTo>
                  <a:cubicBezTo>
                    <a:pt x="1" y="802"/>
                    <a:pt x="151" y="952"/>
                    <a:pt x="352" y="1053"/>
                  </a:cubicBezTo>
                  <a:cubicBezTo>
                    <a:pt x="577" y="1178"/>
                    <a:pt x="878" y="1228"/>
                    <a:pt x="1079" y="1278"/>
                  </a:cubicBezTo>
                  <a:cubicBezTo>
                    <a:pt x="1087" y="1279"/>
                    <a:pt x="1095" y="1280"/>
                    <a:pt x="1103" y="1280"/>
                  </a:cubicBezTo>
                  <a:cubicBezTo>
                    <a:pt x="1261" y="1280"/>
                    <a:pt x="1321" y="1050"/>
                    <a:pt x="1154" y="1003"/>
                  </a:cubicBezTo>
                  <a:lnTo>
                    <a:pt x="1129" y="1003"/>
                  </a:lnTo>
                  <a:cubicBezTo>
                    <a:pt x="928" y="977"/>
                    <a:pt x="753" y="927"/>
                    <a:pt x="552" y="852"/>
                  </a:cubicBezTo>
                  <a:cubicBezTo>
                    <a:pt x="452" y="802"/>
                    <a:pt x="277" y="727"/>
                    <a:pt x="252" y="602"/>
                  </a:cubicBezTo>
                  <a:cubicBezTo>
                    <a:pt x="252" y="376"/>
                    <a:pt x="577" y="326"/>
                    <a:pt x="728" y="301"/>
                  </a:cubicBezTo>
                  <a:cubicBezTo>
                    <a:pt x="866" y="276"/>
                    <a:pt x="1010" y="269"/>
                    <a:pt x="1154" y="269"/>
                  </a:cubicBezTo>
                  <a:cubicBezTo>
                    <a:pt x="1298" y="269"/>
                    <a:pt x="1442" y="276"/>
                    <a:pt x="1580" y="276"/>
                  </a:cubicBezTo>
                  <a:cubicBezTo>
                    <a:pt x="1755" y="301"/>
                    <a:pt x="1981" y="301"/>
                    <a:pt x="2131" y="376"/>
                  </a:cubicBezTo>
                  <a:cubicBezTo>
                    <a:pt x="2150" y="376"/>
                    <a:pt x="2182" y="389"/>
                    <a:pt x="2207" y="407"/>
                  </a:cubicBezTo>
                  <a:lnTo>
                    <a:pt x="2207" y="407"/>
                  </a:lnTo>
                  <a:cubicBezTo>
                    <a:pt x="2206" y="403"/>
                    <a:pt x="2206" y="401"/>
                    <a:pt x="2206" y="401"/>
                  </a:cubicBezTo>
                  <a:cubicBezTo>
                    <a:pt x="2131" y="276"/>
                    <a:pt x="2081" y="175"/>
                    <a:pt x="2006" y="50"/>
                  </a:cubicBezTo>
                  <a:cubicBezTo>
                    <a:pt x="1856" y="25"/>
                    <a:pt x="1705" y="25"/>
                    <a:pt x="155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3524987" y="2721700"/>
              <a:ext cx="135379" cy="192427"/>
            </a:xfrm>
            <a:custGeom>
              <a:avLst/>
              <a:gdLst/>
              <a:ahLst/>
              <a:cxnLst/>
              <a:rect l="l" t="t" r="r" b="b"/>
              <a:pathLst>
                <a:path w="4663" h="6628" extrusionOk="0">
                  <a:moveTo>
                    <a:pt x="2501" y="0"/>
                  </a:moveTo>
                  <a:cubicBezTo>
                    <a:pt x="2352" y="0"/>
                    <a:pt x="2198" y="18"/>
                    <a:pt x="2056" y="36"/>
                  </a:cubicBezTo>
                  <a:cubicBezTo>
                    <a:pt x="1680" y="61"/>
                    <a:pt x="1279" y="136"/>
                    <a:pt x="878" y="211"/>
                  </a:cubicBezTo>
                  <a:cubicBezTo>
                    <a:pt x="602" y="286"/>
                    <a:pt x="277" y="386"/>
                    <a:pt x="101" y="637"/>
                  </a:cubicBezTo>
                  <a:cubicBezTo>
                    <a:pt x="1" y="838"/>
                    <a:pt x="1" y="1063"/>
                    <a:pt x="151" y="1239"/>
                  </a:cubicBezTo>
                  <a:cubicBezTo>
                    <a:pt x="327" y="1389"/>
                    <a:pt x="552" y="1414"/>
                    <a:pt x="778" y="1439"/>
                  </a:cubicBezTo>
                  <a:lnTo>
                    <a:pt x="928" y="1439"/>
                  </a:lnTo>
                  <a:cubicBezTo>
                    <a:pt x="1054" y="1439"/>
                    <a:pt x="1229" y="1439"/>
                    <a:pt x="1379" y="1414"/>
                  </a:cubicBezTo>
                  <a:cubicBezTo>
                    <a:pt x="1555" y="1414"/>
                    <a:pt x="1730" y="1389"/>
                    <a:pt x="1856" y="1339"/>
                  </a:cubicBezTo>
                  <a:lnTo>
                    <a:pt x="1906" y="1339"/>
                  </a:lnTo>
                  <a:cubicBezTo>
                    <a:pt x="1956" y="1389"/>
                    <a:pt x="1956" y="1439"/>
                    <a:pt x="1981" y="1464"/>
                  </a:cubicBezTo>
                  <a:cubicBezTo>
                    <a:pt x="2056" y="1589"/>
                    <a:pt x="2106" y="1690"/>
                    <a:pt x="2181" y="1815"/>
                  </a:cubicBezTo>
                  <a:cubicBezTo>
                    <a:pt x="2181" y="1815"/>
                    <a:pt x="2181" y="1840"/>
                    <a:pt x="2207" y="1840"/>
                  </a:cubicBezTo>
                  <a:cubicBezTo>
                    <a:pt x="2207" y="1840"/>
                    <a:pt x="2207" y="1865"/>
                    <a:pt x="2232" y="1865"/>
                  </a:cubicBezTo>
                  <a:cubicBezTo>
                    <a:pt x="2247" y="1873"/>
                    <a:pt x="2264" y="1876"/>
                    <a:pt x="2281" y="1876"/>
                  </a:cubicBezTo>
                  <a:cubicBezTo>
                    <a:pt x="2373" y="1876"/>
                    <a:pt x="2471" y="1771"/>
                    <a:pt x="2407" y="1665"/>
                  </a:cubicBezTo>
                  <a:cubicBezTo>
                    <a:pt x="2407" y="1665"/>
                    <a:pt x="2407" y="1665"/>
                    <a:pt x="2382" y="1640"/>
                  </a:cubicBezTo>
                  <a:cubicBezTo>
                    <a:pt x="2307" y="1489"/>
                    <a:pt x="2232" y="1314"/>
                    <a:pt x="2131" y="1163"/>
                  </a:cubicBezTo>
                  <a:cubicBezTo>
                    <a:pt x="2072" y="1089"/>
                    <a:pt x="2004" y="1068"/>
                    <a:pt x="1927" y="1068"/>
                  </a:cubicBezTo>
                  <a:cubicBezTo>
                    <a:pt x="1874" y="1068"/>
                    <a:pt x="1817" y="1078"/>
                    <a:pt x="1755" y="1088"/>
                  </a:cubicBezTo>
                  <a:cubicBezTo>
                    <a:pt x="1505" y="1113"/>
                    <a:pt x="1254" y="1138"/>
                    <a:pt x="978" y="1163"/>
                  </a:cubicBezTo>
                  <a:cubicBezTo>
                    <a:pt x="943" y="1163"/>
                    <a:pt x="899" y="1164"/>
                    <a:pt x="850" y="1164"/>
                  </a:cubicBezTo>
                  <a:cubicBezTo>
                    <a:pt x="655" y="1164"/>
                    <a:pt x="382" y="1148"/>
                    <a:pt x="302" y="988"/>
                  </a:cubicBezTo>
                  <a:cubicBezTo>
                    <a:pt x="76" y="462"/>
                    <a:pt x="1805" y="336"/>
                    <a:pt x="2056" y="311"/>
                  </a:cubicBezTo>
                  <a:cubicBezTo>
                    <a:pt x="2197" y="296"/>
                    <a:pt x="2395" y="261"/>
                    <a:pt x="2574" y="261"/>
                  </a:cubicBezTo>
                  <a:cubicBezTo>
                    <a:pt x="2682" y="261"/>
                    <a:pt x="2783" y="273"/>
                    <a:pt x="2858" y="311"/>
                  </a:cubicBezTo>
                  <a:cubicBezTo>
                    <a:pt x="2908" y="336"/>
                    <a:pt x="2983" y="462"/>
                    <a:pt x="3034" y="537"/>
                  </a:cubicBezTo>
                  <a:cubicBezTo>
                    <a:pt x="3510" y="1289"/>
                    <a:pt x="3961" y="2091"/>
                    <a:pt x="4287" y="2918"/>
                  </a:cubicBezTo>
                  <a:cubicBezTo>
                    <a:pt x="4387" y="3168"/>
                    <a:pt x="4387" y="3219"/>
                    <a:pt x="4287" y="3444"/>
                  </a:cubicBezTo>
                  <a:cubicBezTo>
                    <a:pt x="4111" y="3820"/>
                    <a:pt x="3936" y="4196"/>
                    <a:pt x="3760" y="4572"/>
                  </a:cubicBezTo>
                  <a:cubicBezTo>
                    <a:pt x="3460" y="5224"/>
                    <a:pt x="3134" y="5875"/>
                    <a:pt x="2833" y="6527"/>
                  </a:cubicBezTo>
                  <a:lnTo>
                    <a:pt x="3084" y="6627"/>
                  </a:lnTo>
                  <a:cubicBezTo>
                    <a:pt x="3384" y="6001"/>
                    <a:pt x="3685" y="5349"/>
                    <a:pt x="3986" y="4722"/>
                  </a:cubicBezTo>
                  <a:cubicBezTo>
                    <a:pt x="4186" y="4321"/>
                    <a:pt x="4362" y="3920"/>
                    <a:pt x="4537" y="3519"/>
                  </a:cubicBezTo>
                  <a:cubicBezTo>
                    <a:pt x="4663" y="3244"/>
                    <a:pt x="4663" y="3093"/>
                    <a:pt x="4562" y="2843"/>
                  </a:cubicBezTo>
                  <a:cubicBezTo>
                    <a:pt x="4362" y="2366"/>
                    <a:pt x="4136" y="1915"/>
                    <a:pt x="3886" y="1464"/>
                  </a:cubicBezTo>
                  <a:cubicBezTo>
                    <a:pt x="3660" y="1063"/>
                    <a:pt x="3460" y="662"/>
                    <a:pt x="3184" y="286"/>
                  </a:cubicBezTo>
                  <a:cubicBezTo>
                    <a:pt x="3059" y="111"/>
                    <a:pt x="2883" y="36"/>
                    <a:pt x="2683" y="11"/>
                  </a:cubicBezTo>
                  <a:cubicBezTo>
                    <a:pt x="2624" y="3"/>
                    <a:pt x="2563" y="0"/>
                    <a:pt x="250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3534451" y="2821485"/>
              <a:ext cx="31210" cy="66426"/>
            </a:xfrm>
            <a:custGeom>
              <a:avLst/>
              <a:gdLst/>
              <a:ahLst/>
              <a:cxnLst/>
              <a:rect l="l" t="t" r="r" b="b"/>
              <a:pathLst>
                <a:path w="1075" h="2288" extrusionOk="0">
                  <a:moveTo>
                    <a:pt x="902" y="0"/>
                  </a:moveTo>
                  <a:cubicBezTo>
                    <a:pt x="849" y="0"/>
                    <a:pt x="797" y="25"/>
                    <a:pt x="778" y="82"/>
                  </a:cubicBezTo>
                  <a:cubicBezTo>
                    <a:pt x="753" y="132"/>
                    <a:pt x="753" y="183"/>
                    <a:pt x="728" y="208"/>
                  </a:cubicBezTo>
                  <a:cubicBezTo>
                    <a:pt x="652" y="433"/>
                    <a:pt x="577" y="634"/>
                    <a:pt x="502" y="834"/>
                  </a:cubicBezTo>
                  <a:cubicBezTo>
                    <a:pt x="327" y="1285"/>
                    <a:pt x="176" y="1736"/>
                    <a:pt x="1" y="2188"/>
                  </a:cubicBezTo>
                  <a:lnTo>
                    <a:pt x="251" y="2288"/>
                  </a:lnTo>
                  <a:cubicBezTo>
                    <a:pt x="502" y="1636"/>
                    <a:pt x="728" y="985"/>
                    <a:pt x="978" y="333"/>
                  </a:cubicBezTo>
                  <a:cubicBezTo>
                    <a:pt x="1003" y="258"/>
                    <a:pt x="1003" y="208"/>
                    <a:pt x="1028" y="157"/>
                  </a:cubicBezTo>
                  <a:cubicBezTo>
                    <a:pt x="1075" y="65"/>
                    <a:pt x="987" y="0"/>
                    <a:pt x="90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3610865" y="2943189"/>
              <a:ext cx="25491" cy="64075"/>
            </a:xfrm>
            <a:custGeom>
              <a:avLst/>
              <a:gdLst/>
              <a:ahLst/>
              <a:cxnLst/>
              <a:rect l="l" t="t" r="r" b="b"/>
              <a:pathLst>
                <a:path w="878" h="2207" extrusionOk="0">
                  <a:moveTo>
                    <a:pt x="802" y="1"/>
                  </a:moveTo>
                  <a:cubicBezTo>
                    <a:pt x="802" y="26"/>
                    <a:pt x="777" y="76"/>
                    <a:pt x="752" y="101"/>
                  </a:cubicBezTo>
                  <a:cubicBezTo>
                    <a:pt x="502" y="803"/>
                    <a:pt x="251" y="1504"/>
                    <a:pt x="0" y="2206"/>
                  </a:cubicBezTo>
                  <a:cubicBezTo>
                    <a:pt x="201" y="2081"/>
                    <a:pt x="376" y="1880"/>
                    <a:pt x="452" y="1630"/>
                  </a:cubicBezTo>
                  <a:lnTo>
                    <a:pt x="777" y="727"/>
                  </a:lnTo>
                  <a:cubicBezTo>
                    <a:pt x="878" y="502"/>
                    <a:pt x="878" y="2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3593387" y="2927192"/>
              <a:ext cx="36436" cy="85878"/>
            </a:xfrm>
            <a:custGeom>
              <a:avLst/>
              <a:gdLst/>
              <a:ahLst/>
              <a:cxnLst/>
              <a:rect l="l" t="t" r="r" b="b"/>
              <a:pathLst>
                <a:path w="1255" h="2958" extrusionOk="0">
                  <a:moveTo>
                    <a:pt x="1079" y="0"/>
                  </a:moveTo>
                  <a:cubicBezTo>
                    <a:pt x="1028" y="100"/>
                    <a:pt x="1003" y="226"/>
                    <a:pt x="953" y="326"/>
                  </a:cubicBezTo>
                  <a:cubicBezTo>
                    <a:pt x="627" y="1203"/>
                    <a:pt x="327" y="2080"/>
                    <a:pt x="1" y="2958"/>
                  </a:cubicBezTo>
                  <a:cubicBezTo>
                    <a:pt x="76" y="2958"/>
                    <a:pt x="176" y="2933"/>
                    <a:pt x="277" y="2908"/>
                  </a:cubicBezTo>
                  <a:cubicBezTo>
                    <a:pt x="277" y="2908"/>
                    <a:pt x="277" y="2882"/>
                    <a:pt x="277" y="2882"/>
                  </a:cubicBezTo>
                  <a:cubicBezTo>
                    <a:pt x="302" y="2782"/>
                    <a:pt x="352" y="2657"/>
                    <a:pt x="402" y="2557"/>
                  </a:cubicBezTo>
                  <a:lnTo>
                    <a:pt x="1229" y="251"/>
                  </a:lnTo>
                  <a:cubicBezTo>
                    <a:pt x="1229" y="226"/>
                    <a:pt x="1229" y="226"/>
                    <a:pt x="1254" y="201"/>
                  </a:cubicBezTo>
                  <a:cubicBezTo>
                    <a:pt x="1204" y="126"/>
                    <a:pt x="1129" y="75"/>
                    <a:pt x="10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3462422" y="2889334"/>
              <a:ext cx="26216" cy="66252"/>
            </a:xfrm>
            <a:custGeom>
              <a:avLst/>
              <a:gdLst/>
              <a:ahLst/>
              <a:cxnLst/>
              <a:rect l="l" t="t" r="r" b="b"/>
              <a:pathLst>
                <a:path w="903" h="2282" extrusionOk="0">
                  <a:moveTo>
                    <a:pt x="903" y="1"/>
                  </a:moveTo>
                  <a:lnTo>
                    <a:pt x="903" y="1"/>
                  </a:lnTo>
                  <a:cubicBezTo>
                    <a:pt x="677" y="126"/>
                    <a:pt x="502" y="327"/>
                    <a:pt x="427" y="602"/>
                  </a:cubicBezTo>
                  <a:lnTo>
                    <a:pt x="101" y="1505"/>
                  </a:lnTo>
                  <a:cubicBezTo>
                    <a:pt x="1" y="1755"/>
                    <a:pt x="1" y="2031"/>
                    <a:pt x="76" y="2282"/>
                  </a:cubicBezTo>
                  <a:cubicBezTo>
                    <a:pt x="101" y="2232"/>
                    <a:pt x="101" y="2181"/>
                    <a:pt x="126" y="2131"/>
                  </a:cubicBezTo>
                  <a:cubicBezTo>
                    <a:pt x="402" y="1430"/>
                    <a:pt x="652" y="703"/>
                    <a:pt x="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3469709" y="2883527"/>
              <a:ext cx="37133" cy="87330"/>
            </a:xfrm>
            <a:custGeom>
              <a:avLst/>
              <a:gdLst/>
              <a:ahLst/>
              <a:cxnLst/>
              <a:rect l="l" t="t" r="r" b="b"/>
              <a:pathLst>
                <a:path w="1279" h="3008" extrusionOk="0">
                  <a:moveTo>
                    <a:pt x="1278" y="0"/>
                  </a:moveTo>
                  <a:cubicBezTo>
                    <a:pt x="1178" y="0"/>
                    <a:pt x="1078" y="26"/>
                    <a:pt x="1003" y="51"/>
                  </a:cubicBezTo>
                  <a:cubicBezTo>
                    <a:pt x="1003" y="51"/>
                    <a:pt x="1003" y="76"/>
                    <a:pt x="1003" y="76"/>
                  </a:cubicBezTo>
                  <a:cubicBezTo>
                    <a:pt x="953" y="176"/>
                    <a:pt x="902" y="301"/>
                    <a:pt x="877" y="401"/>
                  </a:cubicBezTo>
                  <a:cubicBezTo>
                    <a:pt x="577" y="1203"/>
                    <a:pt x="301" y="1980"/>
                    <a:pt x="25" y="2757"/>
                  </a:cubicBezTo>
                  <a:cubicBezTo>
                    <a:pt x="0" y="2782"/>
                    <a:pt x="0" y="2782"/>
                    <a:pt x="0" y="2807"/>
                  </a:cubicBezTo>
                  <a:cubicBezTo>
                    <a:pt x="50" y="2883"/>
                    <a:pt x="100" y="2933"/>
                    <a:pt x="176" y="3008"/>
                  </a:cubicBezTo>
                  <a:cubicBezTo>
                    <a:pt x="226" y="2908"/>
                    <a:pt x="251" y="2807"/>
                    <a:pt x="301" y="2707"/>
                  </a:cubicBezTo>
                  <a:cubicBezTo>
                    <a:pt x="627" y="1805"/>
                    <a:pt x="953" y="903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3482077" y="2884979"/>
              <a:ext cx="40762" cy="93165"/>
            </a:xfrm>
            <a:custGeom>
              <a:avLst/>
              <a:gdLst/>
              <a:ahLst/>
              <a:cxnLst/>
              <a:rect l="l" t="t" r="r" b="b"/>
              <a:pathLst>
                <a:path w="1404" h="3209" extrusionOk="0">
                  <a:moveTo>
                    <a:pt x="1128" y="1"/>
                  </a:moveTo>
                  <a:cubicBezTo>
                    <a:pt x="1078" y="101"/>
                    <a:pt x="1053" y="201"/>
                    <a:pt x="1003" y="301"/>
                  </a:cubicBezTo>
                  <a:cubicBezTo>
                    <a:pt x="677" y="1229"/>
                    <a:pt x="326" y="2181"/>
                    <a:pt x="0" y="3108"/>
                  </a:cubicBezTo>
                  <a:cubicBezTo>
                    <a:pt x="25" y="3133"/>
                    <a:pt x="75" y="3158"/>
                    <a:pt x="126" y="3158"/>
                  </a:cubicBezTo>
                  <a:lnTo>
                    <a:pt x="251" y="3209"/>
                  </a:lnTo>
                  <a:cubicBezTo>
                    <a:pt x="301" y="3083"/>
                    <a:pt x="351" y="2958"/>
                    <a:pt x="401" y="2833"/>
                  </a:cubicBezTo>
                  <a:cubicBezTo>
                    <a:pt x="727" y="1930"/>
                    <a:pt x="1053" y="1003"/>
                    <a:pt x="1404" y="76"/>
                  </a:cubicBezTo>
                  <a:lnTo>
                    <a:pt x="1253" y="26"/>
                  </a:lnTo>
                  <a:cubicBezTo>
                    <a:pt x="1228" y="26"/>
                    <a:pt x="1178" y="1"/>
                    <a:pt x="1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3562845" y="2914099"/>
              <a:ext cx="40036" cy="93165"/>
            </a:xfrm>
            <a:custGeom>
              <a:avLst/>
              <a:gdLst/>
              <a:ahLst/>
              <a:cxnLst/>
              <a:rect l="l" t="t" r="r" b="b"/>
              <a:pathLst>
                <a:path w="1379" h="3209" extrusionOk="0">
                  <a:moveTo>
                    <a:pt x="1153" y="0"/>
                  </a:moveTo>
                  <a:cubicBezTo>
                    <a:pt x="1103" y="100"/>
                    <a:pt x="1053" y="201"/>
                    <a:pt x="1028" y="326"/>
                  </a:cubicBezTo>
                  <a:cubicBezTo>
                    <a:pt x="677" y="1253"/>
                    <a:pt x="351" y="2206"/>
                    <a:pt x="0" y="3133"/>
                  </a:cubicBezTo>
                  <a:lnTo>
                    <a:pt x="251" y="3208"/>
                  </a:lnTo>
                  <a:cubicBezTo>
                    <a:pt x="276" y="3083"/>
                    <a:pt x="326" y="2983"/>
                    <a:pt x="376" y="2857"/>
                  </a:cubicBezTo>
                  <a:cubicBezTo>
                    <a:pt x="702" y="1930"/>
                    <a:pt x="1053" y="1003"/>
                    <a:pt x="1379" y="75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3545367" y="2907537"/>
              <a:ext cx="42968" cy="94617"/>
            </a:xfrm>
            <a:custGeom>
              <a:avLst/>
              <a:gdLst/>
              <a:ahLst/>
              <a:cxnLst/>
              <a:rect l="l" t="t" r="r" b="b"/>
              <a:pathLst>
                <a:path w="1480" h="3259" extrusionOk="0">
                  <a:moveTo>
                    <a:pt x="1129" y="1"/>
                  </a:moveTo>
                  <a:cubicBezTo>
                    <a:pt x="1103" y="101"/>
                    <a:pt x="1053" y="226"/>
                    <a:pt x="1028" y="326"/>
                  </a:cubicBezTo>
                  <a:cubicBezTo>
                    <a:pt x="677" y="1254"/>
                    <a:pt x="327" y="2206"/>
                    <a:pt x="1" y="3133"/>
                  </a:cubicBezTo>
                  <a:lnTo>
                    <a:pt x="352" y="3259"/>
                  </a:lnTo>
                  <a:cubicBezTo>
                    <a:pt x="402" y="3133"/>
                    <a:pt x="452" y="3008"/>
                    <a:pt x="477" y="2883"/>
                  </a:cubicBezTo>
                  <a:cubicBezTo>
                    <a:pt x="828" y="1980"/>
                    <a:pt x="1154" y="1053"/>
                    <a:pt x="1479" y="126"/>
                  </a:cubicBezTo>
                  <a:lnTo>
                    <a:pt x="11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3529370" y="2901731"/>
              <a:ext cx="41487" cy="93891"/>
            </a:xfrm>
            <a:custGeom>
              <a:avLst/>
              <a:gdLst/>
              <a:ahLst/>
              <a:cxnLst/>
              <a:rect l="l" t="t" r="r" b="b"/>
              <a:pathLst>
                <a:path w="1429" h="3234" extrusionOk="0">
                  <a:moveTo>
                    <a:pt x="1153" y="0"/>
                  </a:moveTo>
                  <a:cubicBezTo>
                    <a:pt x="1103" y="100"/>
                    <a:pt x="1053" y="226"/>
                    <a:pt x="1028" y="326"/>
                  </a:cubicBezTo>
                  <a:cubicBezTo>
                    <a:pt x="677" y="1253"/>
                    <a:pt x="351" y="2206"/>
                    <a:pt x="0" y="3133"/>
                  </a:cubicBezTo>
                  <a:lnTo>
                    <a:pt x="301" y="3233"/>
                  </a:lnTo>
                  <a:cubicBezTo>
                    <a:pt x="326" y="3133"/>
                    <a:pt x="376" y="3008"/>
                    <a:pt x="426" y="2882"/>
                  </a:cubicBezTo>
                  <a:cubicBezTo>
                    <a:pt x="752" y="1955"/>
                    <a:pt x="1103" y="1028"/>
                    <a:pt x="1429" y="100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3496622" y="2890089"/>
              <a:ext cx="42968" cy="94617"/>
            </a:xfrm>
            <a:custGeom>
              <a:avLst/>
              <a:gdLst/>
              <a:ahLst/>
              <a:cxnLst/>
              <a:rect l="l" t="t" r="r" b="b"/>
              <a:pathLst>
                <a:path w="1480" h="3259" extrusionOk="0">
                  <a:moveTo>
                    <a:pt x="1153" y="0"/>
                  </a:moveTo>
                  <a:cubicBezTo>
                    <a:pt x="1103" y="100"/>
                    <a:pt x="1078" y="226"/>
                    <a:pt x="1028" y="326"/>
                  </a:cubicBezTo>
                  <a:lnTo>
                    <a:pt x="1" y="3133"/>
                  </a:lnTo>
                  <a:lnTo>
                    <a:pt x="351" y="3258"/>
                  </a:lnTo>
                  <a:lnTo>
                    <a:pt x="477" y="2882"/>
                  </a:lnTo>
                  <a:cubicBezTo>
                    <a:pt x="803" y="1955"/>
                    <a:pt x="1153" y="1028"/>
                    <a:pt x="1479" y="125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3577390" y="2919179"/>
              <a:ext cx="40791" cy="93165"/>
            </a:xfrm>
            <a:custGeom>
              <a:avLst/>
              <a:gdLst/>
              <a:ahLst/>
              <a:cxnLst/>
              <a:rect l="l" t="t" r="r" b="b"/>
              <a:pathLst>
                <a:path w="1405" h="3209" extrusionOk="0">
                  <a:moveTo>
                    <a:pt x="1128" y="1"/>
                  </a:moveTo>
                  <a:cubicBezTo>
                    <a:pt x="1103" y="101"/>
                    <a:pt x="1053" y="226"/>
                    <a:pt x="1003" y="326"/>
                  </a:cubicBezTo>
                  <a:cubicBezTo>
                    <a:pt x="677" y="1254"/>
                    <a:pt x="326" y="2206"/>
                    <a:pt x="0" y="3133"/>
                  </a:cubicBezTo>
                  <a:lnTo>
                    <a:pt x="76" y="3158"/>
                  </a:lnTo>
                  <a:cubicBezTo>
                    <a:pt x="151" y="3184"/>
                    <a:pt x="201" y="3209"/>
                    <a:pt x="276" y="3209"/>
                  </a:cubicBezTo>
                  <a:cubicBezTo>
                    <a:pt x="301" y="3108"/>
                    <a:pt x="351" y="3008"/>
                    <a:pt x="376" y="2908"/>
                  </a:cubicBezTo>
                  <a:cubicBezTo>
                    <a:pt x="727" y="1980"/>
                    <a:pt x="1053" y="1053"/>
                    <a:pt x="1379" y="126"/>
                  </a:cubicBezTo>
                  <a:lnTo>
                    <a:pt x="1404" y="126"/>
                  </a:lnTo>
                  <a:cubicBezTo>
                    <a:pt x="1354" y="76"/>
                    <a:pt x="1279" y="51"/>
                    <a:pt x="1229" y="26"/>
                  </a:cubicBezTo>
                  <a:lnTo>
                    <a:pt x="11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3514099" y="2895895"/>
              <a:ext cx="40762" cy="94617"/>
            </a:xfrm>
            <a:custGeom>
              <a:avLst/>
              <a:gdLst/>
              <a:ahLst/>
              <a:cxnLst/>
              <a:rect l="l" t="t" r="r" b="b"/>
              <a:pathLst>
                <a:path w="1404" h="3259" extrusionOk="0">
                  <a:moveTo>
                    <a:pt x="1128" y="1"/>
                  </a:moveTo>
                  <a:cubicBezTo>
                    <a:pt x="1103" y="126"/>
                    <a:pt x="1053" y="226"/>
                    <a:pt x="1003" y="326"/>
                  </a:cubicBezTo>
                  <a:cubicBezTo>
                    <a:pt x="677" y="1279"/>
                    <a:pt x="326" y="2206"/>
                    <a:pt x="0" y="3133"/>
                  </a:cubicBezTo>
                  <a:lnTo>
                    <a:pt x="276" y="3259"/>
                  </a:lnTo>
                  <a:cubicBezTo>
                    <a:pt x="326" y="3133"/>
                    <a:pt x="376" y="3008"/>
                    <a:pt x="401" y="2883"/>
                  </a:cubicBezTo>
                  <a:cubicBezTo>
                    <a:pt x="752" y="1955"/>
                    <a:pt x="1078" y="1028"/>
                    <a:pt x="1404" y="101"/>
                  </a:cubicBezTo>
                  <a:lnTo>
                    <a:pt x="11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2430635" y="3269892"/>
              <a:ext cx="350742" cy="381313"/>
            </a:xfrm>
            <a:custGeom>
              <a:avLst/>
              <a:gdLst/>
              <a:ahLst/>
              <a:cxnLst/>
              <a:rect l="l" t="t" r="r" b="b"/>
              <a:pathLst>
                <a:path w="12081" h="13134" extrusionOk="0">
                  <a:moveTo>
                    <a:pt x="4236" y="1"/>
                  </a:moveTo>
                  <a:cubicBezTo>
                    <a:pt x="4236" y="1"/>
                    <a:pt x="4211" y="26"/>
                    <a:pt x="4186" y="51"/>
                  </a:cubicBezTo>
                  <a:cubicBezTo>
                    <a:pt x="3259" y="903"/>
                    <a:pt x="2382" y="1855"/>
                    <a:pt x="1655" y="2908"/>
                  </a:cubicBezTo>
                  <a:cubicBezTo>
                    <a:pt x="828" y="4086"/>
                    <a:pt x="151" y="5439"/>
                    <a:pt x="51" y="6893"/>
                  </a:cubicBezTo>
                  <a:cubicBezTo>
                    <a:pt x="1" y="7470"/>
                    <a:pt x="51" y="8071"/>
                    <a:pt x="201" y="8647"/>
                  </a:cubicBezTo>
                  <a:cubicBezTo>
                    <a:pt x="477" y="9575"/>
                    <a:pt x="1153" y="10352"/>
                    <a:pt x="1805" y="11053"/>
                  </a:cubicBezTo>
                  <a:cubicBezTo>
                    <a:pt x="2532" y="11805"/>
                    <a:pt x="3309" y="12482"/>
                    <a:pt x="4136" y="13134"/>
                  </a:cubicBezTo>
                  <a:lnTo>
                    <a:pt x="6793" y="10728"/>
                  </a:lnTo>
                  <a:cubicBezTo>
                    <a:pt x="7045" y="10498"/>
                    <a:pt x="7361" y="10374"/>
                    <a:pt x="7701" y="10374"/>
                  </a:cubicBezTo>
                  <a:cubicBezTo>
                    <a:pt x="7732" y="10374"/>
                    <a:pt x="7764" y="10375"/>
                    <a:pt x="7795" y="10377"/>
                  </a:cubicBezTo>
                  <a:lnTo>
                    <a:pt x="7845" y="10377"/>
                  </a:lnTo>
                  <a:cubicBezTo>
                    <a:pt x="7620" y="9901"/>
                    <a:pt x="7444" y="9449"/>
                    <a:pt x="7319" y="8948"/>
                  </a:cubicBezTo>
                  <a:cubicBezTo>
                    <a:pt x="7194" y="8472"/>
                    <a:pt x="7244" y="8046"/>
                    <a:pt x="7544" y="7645"/>
                  </a:cubicBezTo>
                  <a:cubicBezTo>
                    <a:pt x="7945" y="7144"/>
                    <a:pt x="8522" y="6818"/>
                    <a:pt x="9073" y="6517"/>
                  </a:cubicBezTo>
                  <a:cubicBezTo>
                    <a:pt x="9700" y="6191"/>
                    <a:pt x="10326" y="5916"/>
                    <a:pt x="10953" y="5615"/>
                  </a:cubicBezTo>
                  <a:cubicBezTo>
                    <a:pt x="10978" y="5364"/>
                    <a:pt x="11003" y="5139"/>
                    <a:pt x="11053" y="4913"/>
                  </a:cubicBezTo>
                  <a:cubicBezTo>
                    <a:pt x="11053" y="4913"/>
                    <a:pt x="11053" y="4888"/>
                    <a:pt x="11053" y="4863"/>
                  </a:cubicBezTo>
                  <a:cubicBezTo>
                    <a:pt x="11103" y="4437"/>
                    <a:pt x="11153" y="4011"/>
                    <a:pt x="11229" y="3585"/>
                  </a:cubicBezTo>
                  <a:cubicBezTo>
                    <a:pt x="11247" y="3528"/>
                    <a:pt x="11280" y="3500"/>
                    <a:pt x="11327" y="3500"/>
                  </a:cubicBezTo>
                  <a:cubicBezTo>
                    <a:pt x="11343" y="3500"/>
                    <a:pt x="11360" y="3503"/>
                    <a:pt x="11379" y="3510"/>
                  </a:cubicBezTo>
                  <a:cubicBezTo>
                    <a:pt x="11580" y="2307"/>
                    <a:pt x="11805" y="1204"/>
                    <a:pt x="12081" y="176"/>
                  </a:cubicBezTo>
                  <a:lnTo>
                    <a:pt x="12081" y="176"/>
                  </a:lnTo>
                  <a:cubicBezTo>
                    <a:pt x="11249" y="969"/>
                    <a:pt x="10166" y="1495"/>
                    <a:pt x="8796" y="1495"/>
                  </a:cubicBezTo>
                  <a:cubicBezTo>
                    <a:pt x="8432" y="1495"/>
                    <a:pt x="8049" y="1458"/>
                    <a:pt x="7645" y="1379"/>
                  </a:cubicBezTo>
                  <a:cubicBezTo>
                    <a:pt x="6166" y="1104"/>
                    <a:pt x="5063" y="602"/>
                    <a:pt x="4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2859939" y="3103274"/>
              <a:ext cx="4384" cy="6561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51" y="0"/>
                  </a:moveTo>
                  <a:cubicBezTo>
                    <a:pt x="26" y="76"/>
                    <a:pt x="26" y="151"/>
                    <a:pt x="1" y="226"/>
                  </a:cubicBezTo>
                  <a:cubicBezTo>
                    <a:pt x="51" y="176"/>
                    <a:pt x="101" y="126"/>
                    <a:pt x="151" y="76"/>
                  </a:cubicBezTo>
                  <a:cubicBezTo>
                    <a:pt x="126" y="51"/>
                    <a:pt x="76" y="25"/>
                    <a:pt x="51" y="0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2639466" y="3432880"/>
              <a:ext cx="109162" cy="139733"/>
            </a:xfrm>
            <a:custGeom>
              <a:avLst/>
              <a:gdLst/>
              <a:ahLst/>
              <a:cxnLst/>
              <a:rect l="l" t="t" r="r" b="b"/>
              <a:pathLst>
                <a:path w="3760" h="4813" extrusionOk="0">
                  <a:moveTo>
                    <a:pt x="3760" y="1"/>
                  </a:moveTo>
                  <a:cubicBezTo>
                    <a:pt x="3133" y="302"/>
                    <a:pt x="2507" y="577"/>
                    <a:pt x="1880" y="903"/>
                  </a:cubicBezTo>
                  <a:cubicBezTo>
                    <a:pt x="1329" y="1204"/>
                    <a:pt x="752" y="1530"/>
                    <a:pt x="351" y="2031"/>
                  </a:cubicBezTo>
                  <a:cubicBezTo>
                    <a:pt x="51" y="2432"/>
                    <a:pt x="1" y="2858"/>
                    <a:pt x="126" y="3334"/>
                  </a:cubicBezTo>
                  <a:cubicBezTo>
                    <a:pt x="251" y="3835"/>
                    <a:pt x="427" y="4312"/>
                    <a:pt x="652" y="4763"/>
                  </a:cubicBezTo>
                  <a:cubicBezTo>
                    <a:pt x="752" y="4763"/>
                    <a:pt x="853" y="4788"/>
                    <a:pt x="953" y="4813"/>
                  </a:cubicBezTo>
                  <a:cubicBezTo>
                    <a:pt x="878" y="4612"/>
                    <a:pt x="778" y="4412"/>
                    <a:pt x="702" y="4211"/>
                  </a:cubicBezTo>
                  <a:cubicBezTo>
                    <a:pt x="627" y="4036"/>
                    <a:pt x="552" y="3861"/>
                    <a:pt x="502" y="3660"/>
                  </a:cubicBezTo>
                  <a:cubicBezTo>
                    <a:pt x="351" y="3184"/>
                    <a:pt x="226" y="2733"/>
                    <a:pt x="502" y="2307"/>
                  </a:cubicBezTo>
                  <a:cubicBezTo>
                    <a:pt x="577" y="2206"/>
                    <a:pt x="652" y="2106"/>
                    <a:pt x="727" y="2031"/>
                  </a:cubicBezTo>
                  <a:cubicBezTo>
                    <a:pt x="803" y="1931"/>
                    <a:pt x="928" y="1830"/>
                    <a:pt x="1028" y="1755"/>
                  </a:cubicBezTo>
                  <a:cubicBezTo>
                    <a:pt x="1304" y="1530"/>
                    <a:pt x="1630" y="1354"/>
                    <a:pt x="1905" y="1204"/>
                  </a:cubicBezTo>
                  <a:cubicBezTo>
                    <a:pt x="2507" y="878"/>
                    <a:pt x="3133" y="602"/>
                    <a:pt x="3735" y="302"/>
                  </a:cubicBezTo>
                  <a:cubicBezTo>
                    <a:pt x="3760" y="201"/>
                    <a:pt x="3760" y="101"/>
                    <a:pt x="376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2422623" y="3264811"/>
              <a:ext cx="131024" cy="392229"/>
            </a:xfrm>
            <a:custGeom>
              <a:avLst/>
              <a:gdLst/>
              <a:ahLst/>
              <a:cxnLst/>
              <a:rect l="l" t="t" r="r" b="b"/>
              <a:pathLst>
                <a:path w="4513" h="13510" extrusionOk="0">
                  <a:moveTo>
                    <a:pt x="4312" y="0"/>
                  </a:moveTo>
                  <a:cubicBezTo>
                    <a:pt x="3485" y="777"/>
                    <a:pt x="2708" y="1604"/>
                    <a:pt x="2006" y="2482"/>
                  </a:cubicBezTo>
                  <a:cubicBezTo>
                    <a:pt x="1279" y="3459"/>
                    <a:pt x="652" y="4537"/>
                    <a:pt x="302" y="5715"/>
                  </a:cubicBezTo>
                  <a:cubicBezTo>
                    <a:pt x="226" y="5940"/>
                    <a:pt x="176" y="6191"/>
                    <a:pt x="126" y="6416"/>
                  </a:cubicBezTo>
                  <a:cubicBezTo>
                    <a:pt x="126" y="6492"/>
                    <a:pt x="101" y="6567"/>
                    <a:pt x="101" y="6642"/>
                  </a:cubicBezTo>
                  <a:cubicBezTo>
                    <a:pt x="1" y="7269"/>
                    <a:pt x="26" y="7895"/>
                    <a:pt x="126" y="8497"/>
                  </a:cubicBezTo>
                  <a:cubicBezTo>
                    <a:pt x="226" y="8973"/>
                    <a:pt x="402" y="9424"/>
                    <a:pt x="652" y="9850"/>
                  </a:cubicBezTo>
                  <a:cubicBezTo>
                    <a:pt x="753" y="10025"/>
                    <a:pt x="878" y="10201"/>
                    <a:pt x="1003" y="10376"/>
                  </a:cubicBezTo>
                  <a:cubicBezTo>
                    <a:pt x="1104" y="10502"/>
                    <a:pt x="1204" y="10627"/>
                    <a:pt x="1304" y="10752"/>
                  </a:cubicBezTo>
                  <a:cubicBezTo>
                    <a:pt x="1730" y="11279"/>
                    <a:pt x="2231" y="11780"/>
                    <a:pt x="2733" y="12256"/>
                  </a:cubicBezTo>
                  <a:cubicBezTo>
                    <a:pt x="2883" y="12381"/>
                    <a:pt x="3033" y="12532"/>
                    <a:pt x="3184" y="12657"/>
                  </a:cubicBezTo>
                  <a:cubicBezTo>
                    <a:pt x="3510" y="12933"/>
                    <a:pt x="3861" y="13234"/>
                    <a:pt x="4211" y="13509"/>
                  </a:cubicBezTo>
                  <a:cubicBezTo>
                    <a:pt x="4236" y="13484"/>
                    <a:pt x="4236" y="13484"/>
                    <a:pt x="4262" y="13459"/>
                  </a:cubicBezTo>
                  <a:lnTo>
                    <a:pt x="4412" y="13309"/>
                  </a:lnTo>
                  <a:cubicBezTo>
                    <a:pt x="3585" y="12657"/>
                    <a:pt x="2808" y="11980"/>
                    <a:pt x="2081" y="11228"/>
                  </a:cubicBezTo>
                  <a:cubicBezTo>
                    <a:pt x="1429" y="10527"/>
                    <a:pt x="753" y="9750"/>
                    <a:pt x="477" y="8822"/>
                  </a:cubicBezTo>
                  <a:cubicBezTo>
                    <a:pt x="327" y="8246"/>
                    <a:pt x="277" y="7645"/>
                    <a:pt x="327" y="7068"/>
                  </a:cubicBezTo>
                  <a:cubicBezTo>
                    <a:pt x="427" y="5614"/>
                    <a:pt x="1104" y="4261"/>
                    <a:pt x="1931" y="3083"/>
                  </a:cubicBezTo>
                  <a:cubicBezTo>
                    <a:pt x="2658" y="2030"/>
                    <a:pt x="3535" y="1078"/>
                    <a:pt x="4462" y="226"/>
                  </a:cubicBezTo>
                  <a:cubicBezTo>
                    <a:pt x="4487" y="201"/>
                    <a:pt x="4512" y="176"/>
                    <a:pt x="4512" y="176"/>
                  </a:cubicBezTo>
                  <a:cubicBezTo>
                    <a:pt x="4437" y="126"/>
                    <a:pt x="4387" y="50"/>
                    <a:pt x="431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2748599" y="3500555"/>
              <a:ext cx="537043" cy="316570"/>
            </a:xfrm>
            <a:custGeom>
              <a:avLst/>
              <a:gdLst/>
              <a:ahLst/>
              <a:cxnLst/>
              <a:rect l="l" t="t" r="r" b="b"/>
              <a:pathLst>
                <a:path w="18498" h="10904" extrusionOk="0">
                  <a:moveTo>
                    <a:pt x="17219" y="1"/>
                  </a:moveTo>
                  <a:cubicBezTo>
                    <a:pt x="16517" y="76"/>
                    <a:pt x="15791" y="151"/>
                    <a:pt x="15089" y="201"/>
                  </a:cubicBezTo>
                  <a:cubicBezTo>
                    <a:pt x="11981" y="477"/>
                    <a:pt x="8873" y="753"/>
                    <a:pt x="5790" y="1028"/>
                  </a:cubicBezTo>
                  <a:cubicBezTo>
                    <a:pt x="3861" y="1204"/>
                    <a:pt x="1956" y="1379"/>
                    <a:pt x="26" y="1555"/>
                  </a:cubicBezTo>
                  <a:cubicBezTo>
                    <a:pt x="1" y="2958"/>
                    <a:pt x="1" y="4362"/>
                    <a:pt x="76" y="5765"/>
                  </a:cubicBezTo>
                  <a:cubicBezTo>
                    <a:pt x="277" y="5665"/>
                    <a:pt x="452" y="5565"/>
                    <a:pt x="653" y="5464"/>
                  </a:cubicBezTo>
                  <a:cubicBezTo>
                    <a:pt x="903" y="5314"/>
                    <a:pt x="1129" y="5114"/>
                    <a:pt x="1455" y="5088"/>
                  </a:cubicBezTo>
                  <a:cubicBezTo>
                    <a:pt x="1755" y="5088"/>
                    <a:pt x="2081" y="5189"/>
                    <a:pt x="2332" y="5339"/>
                  </a:cubicBezTo>
                  <a:cubicBezTo>
                    <a:pt x="3084" y="5765"/>
                    <a:pt x="3685" y="6592"/>
                    <a:pt x="3886" y="7419"/>
                  </a:cubicBezTo>
                  <a:cubicBezTo>
                    <a:pt x="3986" y="7795"/>
                    <a:pt x="3986" y="8296"/>
                    <a:pt x="3735" y="8622"/>
                  </a:cubicBezTo>
                  <a:cubicBezTo>
                    <a:pt x="3735" y="8848"/>
                    <a:pt x="3710" y="9073"/>
                    <a:pt x="3535" y="9224"/>
                  </a:cubicBezTo>
                  <a:cubicBezTo>
                    <a:pt x="3435" y="9299"/>
                    <a:pt x="3334" y="9324"/>
                    <a:pt x="3209" y="9324"/>
                  </a:cubicBezTo>
                  <a:cubicBezTo>
                    <a:pt x="3209" y="9500"/>
                    <a:pt x="3159" y="9650"/>
                    <a:pt x="3034" y="9775"/>
                  </a:cubicBezTo>
                  <a:cubicBezTo>
                    <a:pt x="2956" y="9872"/>
                    <a:pt x="2848" y="9909"/>
                    <a:pt x="2745" y="9909"/>
                  </a:cubicBezTo>
                  <a:cubicBezTo>
                    <a:pt x="2715" y="9909"/>
                    <a:pt x="2686" y="9906"/>
                    <a:pt x="2658" y="9901"/>
                  </a:cubicBezTo>
                  <a:cubicBezTo>
                    <a:pt x="2658" y="10026"/>
                    <a:pt x="2658" y="10151"/>
                    <a:pt x="2608" y="10251"/>
                  </a:cubicBezTo>
                  <a:cubicBezTo>
                    <a:pt x="2522" y="10413"/>
                    <a:pt x="2390" y="10472"/>
                    <a:pt x="2249" y="10472"/>
                  </a:cubicBezTo>
                  <a:cubicBezTo>
                    <a:pt x="2062" y="10472"/>
                    <a:pt x="1859" y="10366"/>
                    <a:pt x="1730" y="10251"/>
                  </a:cubicBezTo>
                  <a:cubicBezTo>
                    <a:pt x="1505" y="10051"/>
                    <a:pt x="1354" y="9800"/>
                    <a:pt x="1229" y="9550"/>
                  </a:cubicBezTo>
                  <a:cubicBezTo>
                    <a:pt x="1154" y="9349"/>
                    <a:pt x="1029" y="8973"/>
                    <a:pt x="778" y="8923"/>
                  </a:cubicBezTo>
                  <a:cubicBezTo>
                    <a:pt x="628" y="8923"/>
                    <a:pt x="477" y="9073"/>
                    <a:pt x="352" y="9199"/>
                  </a:cubicBezTo>
                  <a:cubicBezTo>
                    <a:pt x="402" y="9775"/>
                    <a:pt x="477" y="10327"/>
                    <a:pt x="552" y="10903"/>
                  </a:cubicBezTo>
                  <a:cubicBezTo>
                    <a:pt x="1254" y="10828"/>
                    <a:pt x="1981" y="10753"/>
                    <a:pt x="2683" y="10677"/>
                  </a:cubicBezTo>
                  <a:cubicBezTo>
                    <a:pt x="5941" y="10302"/>
                    <a:pt x="9199" y="9951"/>
                    <a:pt x="12482" y="9600"/>
                  </a:cubicBezTo>
                  <a:cubicBezTo>
                    <a:pt x="14487" y="9374"/>
                    <a:pt x="16492" y="9149"/>
                    <a:pt x="18497" y="8923"/>
                  </a:cubicBezTo>
                  <a:cubicBezTo>
                    <a:pt x="18397" y="7870"/>
                    <a:pt x="18272" y="6793"/>
                    <a:pt x="18146" y="5715"/>
                  </a:cubicBezTo>
                  <a:cubicBezTo>
                    <a:pt x="17896" y="3810"/>
                    <a:pt x="17620" y="1905"/>
                    <a:pt x="17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2633480" y="2756365"/>
              <a:ext cx="454823" cy="328183"/>
            </a:xfrm>
            <a:custGeom>
              <a:avLst/>
              <a:gdLst/>
              <a:ahLst/>
              <a:cxnLst/>
              <a:rect l="l" t="t" r="r" b="b"/>
              <a:pathLst>
                <a:path w="15666" h="11304" extrusionOk="0">
                  <a:moveTo>
                    <a:pt x="8748" y="0"/>
                  </a:moveTo>
                  <a:cubicBezTo>
                    <a:pt x="8347" y="727"/>
                    <a:pt x="7344" y="1304"/>
                    <a:pt x="6116" y="1429"/>
                  </a:cubicBezTo>
                  <a:cubicBezTo>
                    <a:pt x="5941" y="1454"/>
                    <a:pt x="5765" y="1454"/>
                    <a:pt x="5590" y="1454"/>
                  </a:cubicBezTo>
                  <a:cubicBezTo>
                    <a:pt x="4988" y="1454"/>
                    <a:pt x="4387" y="1329"/>
                    <a:pt x="3911" y="1103"/>
                  </a:cubicBezTo>
                  <a:cubicBezTo>
                    <a:pt x="3810" y="1053"/>
                    <a:pt x="3710" y="978"/>
                    <a:pt x="3610" y="928"/>
                  </a:cubicBezTo>
                  <a:cubicBezTo>
                    <a:pt x="3560" y="978"/>
                    <a:pt x="3510" y="1028"/>
                    <a:pt x="3460" y="1078"/>
                  </a:cubicBezTo>
                  <a:cubicBezTo>
                    <a:pt x="3109" y="2908"/>
                    <a:pt x="2307" y="5289"/>
                    <a:pt x="753" y="6767"/>
                  </a:cubicBezTo>
                  <a:cubicBezTo>
                    <a:pt x="477" y="7795"/>
                    <a:pt x="252" y="8898"/>
                    <a:pt x="51" y="10101"/>
                  </a:cubicBezTo>
                  <a:cubicBezTo>
                    <a:pt x="126" y="10101"/>
                    <a:pt x="176" y="10176"/>
                    <a:pt x="151" y="10251"/>
                  </a:cubicBezTo>
                  <a:cubicBezTo>
                    <a:pt x="101" y="10602"/>
                    <a:pt x="51" y="10953"/>
                    <a:pt x="1" y="11304"/>
                  </a:cubicBezTo>
                  <a:cubicBezTo>
                    <a:pt x="878" y="11203"/>
                    <a:pt x="1730" y="11128"/>
                    <a:pt x="2582" y="11053"/>
                  </a:cubicBezTo>
                  <a:cubicBezTo>
                    <a:pt x="4963" y="10878"/>
                    <a:pt x="7344" y="10702"/>
                    <a:pt x="9700" y="10527"/>
                  </a:cubicBezTo>
                  <a:cubicBezTo>
                    <a:pt x="11705" y="10376"/>
                    <a:pt x="13685" y="10251"/>
                    <a:pt x="15665" y="10025"/>
                  </a:cubicBezTo>
                  <a:cubicBezTo>
                    <a:pt x="15465" y="9424"/>
                    <a:pt x="15239" y="8797"/>
                    <a:pt x="14988" y="8221"/>
                  </a:cubicBezTo>
                  <a:cubicBezTo>
                    <a:pt x="14963" y="8146"/>
                    <a:pt x="15014" y="8096"/>
                    <a:pt x="15039" y="8071"/>
                  </a:cubicBezTo>
                  <a:cubicBezTo>
                    <a:pt x="14287" y="6216"/>
                    <a:pt x="13435" y="4612"/>
                    <a:pt x="12532" y="3309"/>
                  </a:cubicBezTo>
                  <a:cubicBezTo>
                    <a:pt x="11730" y="3033"/>
                    <a:pt x="11054" y="2657"/>
                    <a:pt x="10602" y="2206"/>
                  </a:cubicBezTo>
                  <a:cubicBezTo>
                    <a:pt x="9926" y="1554"/>
                    <a:pt x="9299" y="777"/>
                    <a:pt x="87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2749354" y="3377602"/>
              <a:ext cx="494801" cy="160085"/>
            </a:xfrm>
            <a:custGeom>
              <a:avLst/>
              <a:gdLst/>
              <a:ahLst/>
              <a:cxnLst/>
              <a:rect l="l" t="t" r="r" b="b"/>
              <a:pathLst>
                <a:path w="17043" h="5514" extrusionOk="0">
                  <a:moveTo>
                    <a:pt x="14802" y="715"/>
                  </a:moveTo>
                  <a:cubicBezTo>
                    <a:pt x="14854" y="715"/>
                    <a:pt x="14908" y="719"/>
                    <a:pt x="14963" y="727"/>
                  </a:cubicBezTo>
                  <a:cubicBezTo>
                    <a:pt x="15965" y="877"/>
                    <a:pt x="13584" y="3785"/>
                    <a:pt x="13584" y="3785"/>
                  </a:cubicBezTo>
                  <a:cubicBezTo>
                    <a:pt x="13584" y="3785"/>
                    <a:pt x="10952" y="1855"/>
                    <a:pt x="11529" y="1353"/>
                  </a:cubicBezTo>
                  <a:cubicBezTo>
                    <a:pt x="11642" y="1255"/>
                    <a:pt x="11780" y="1216"/>
                    <a:pt x="11929" y="1216"/>
                  </a:cubicBezTo>
                  <a:cubicBezTo>
                    <a:pt x="12540" y="1216"/>
                    <a:pt x="13333" y="1880"/>
                    <a:pt x="13333" y="1880"/>
                  </a:cubicBezTo>
                  <a:cubicBezTo>
                    <a:pt x="13333" y="1880"/>
                    <a:pt x="13894" y="715"/>
                    <a:pt x="14802" y="715"/>
                  </a:cubicBezTo>
                  <a:close/>
                  <a:moveTo>
                    <a:pt x="9915" y="1091"/>
                  </a:moveTo>
                  <a:cubicBezTo>
                    <a:pt x="9967" y="1091"/>
                    <a:pt x="10021" y="1095"/>
                    <a:pt x="10075" y="1103"/>
                  </a:cubicBezTo>
                  <a:cubicBezTo>
                    <a:pt x="11078" y="1278"/>
                    <a:pt x="8672" y="4161"/>
                    <a:pt x="8672" y="4161"/>
                  </a:cubicBezTo>
                  <a:cubicBezTo>
                    <a:pt x="8672" y="4161"/>
                    <a:pt x="6065" y="2231"/>
                    <a:pt x="6617" y="1729"/>
                  </a:cubicBezTo>
                  <a:cubicBezTo>
                    <a:pt x="6730" y="1631"/>
                    <a:pt x="6869" y="1592"/>
                    <a:pt x="7019" y="1592"/>
                  </a:cubicBezTo>
                  <a:cubicBezTo>
                    <a:pt x="7636" y="1592"/>
                    <a:pt x="8446" y="2256"/>
                    <a:pt x="8446" y="2256"/>
                  </a:cubicBezTo>
                  <a:cubicBezTo>
                    <a:pt x="8446" y="2256"/>
                    <a:pt x="9006" y="1091"/>
                    <a:pt x="9915" y="1091"/>
                  </a:cubicBezTo>
                  <a:close/>
                  <a:moveTo>
                    <a:pt x="4777" y="1592"/>
                  </a:moveTo>
                  <a:cubicBezTo>
                    <a:pt x="4829" y="1592"/>
                    <a:pt x="4883" y="1596"/>
                    <a:pt x="4937" y="1604"/>
                  </a:cubicBezTo>
                  <a:cubicBezTo>
                    <a:pt x="5940" y="1780"/>
                    <a:pt x="3534" y="4687"/>
                    <a:pt x="3534" y="4687"/>
                  </a:cubicBezTo>
                  <a:cubicBezTo>
                    <a:pt x="3534" y="4687"/>
                    <a:pt x="927" y="2732"/>
                    <a:pt x="1479" y="2231"/>
                  </a:cubicBezTo>
                  <a:cubicBezTo>
                    <a:pt x="1589" y="2139"/>
                    <a:pt x="1725" y="2102"/>
                    <a:pt x="1872" y="2102"/>
                  </a:cubicBezTo>
                  <a:cubicBezTo>
                    <a:pt x="2490" y="2102"/>
                    <a:pt x="3308" y="2757"/>
                    <a:pt x="3308" y="2757"/>
                  </a:cubicBezTo>
                  <a:cubicBezTo>
                    <a:pt x="3308" y="2757"/>
                    <a:pt x="3868" y="1592"/>
                    <a:pt x="4777" y="1592"/>
                  </a:cubicBezTo>
                  <a:close/>
                  <a:moveTo>
                    <a:pt x="16065" y="0"/>
                  </a:moveTo>
                  <a:cubicBezTo>
                    <a:pt x="15088" y="100"/>
                    <a:pt x="14110" y="176"/>
                    <a:pt x="13133" y="251"/>
                  </a:cubicBezTo>
                  <a:cubicBezTo>
                    <a:pt x="10727" y="451"/>
                    <a:pt x="8296" y="627"/>
                    <a:pt x="5890" y="802"/>
                  </a:cubicBezTo>
                  <a:cubicBezTo>
                    <a:pt x="4035" y="952"/>
                    <a:pt x="2181" y="1053"/>
                    <a:pt x="326" y="1278"/>
                  </a:cubicBezTo>
                  <a:cubicBezTo>
                    <a:pt x="226" y="2306"/>
                    <a:pt x="125" y="3333"/>
                    <a:pt x="50" y="4361"/>
                  </a:cubicBezTo>
                  <a:cubicBezTo>
                    <a:pt x="50" y="4486"/>
                    <a:pt x="50" y="4587"/>
                    <a:pt x="50" y="4712"/>
                  </a:cubicBezTo>
                  <a:cubicBezTo>
                    <a:pt x="25" y="4937"/>
                    <a:pt x="25" y="5138"/>
                    <a:pt x="25" y="5364"/>
                  </a:cubicBezTo>
                  <a:cubicBezTo>
                    <a:pt x="25" y="5414"/>
                    <a:pt x="0" y="5464"/>
                    <a:pt x="0" y="5514"/>
                  </a:cubicBezTo>
                  <a:cubicBezTo>
                    <a:pt x="677" y="5464"/>
                    <a:pt x="1353" y="5389"/>
                    <a:pt x="2005" y="5338"/>
                  </a:cubicBezTo>
                  <a:cubicBezTo>
                    <a:pt x="5113" y="5063"/>
                    <a:pt x="8221" y="4787"/>
                    <a:pt x="11328" y="4511"/>
                  </a:cubicBezTo>
                  <a:cubicBezTo>
                    <a:pt x="13233" y="4336"/>
                    <a:pt x="15138" y="4161"/>
                    <a:pt x="17043" y="3985"/>
                  </a:cubicBezTo>
                  <a:cubicBezTo>
                    <a:pt x="16817" y="2632"/>
                    <a:pt x="16491" y="1303"/>
                    <a:pt x="160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2751532" y="3411048"/>
              <a:ext cx="29" cy="1510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0" y="51"/>
                  </a:moveTo>
                  <a:cubicBezTo>
                    <a:pt x="0" y="26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6"/>
                    <a:pt x="0" y="51"/>
                    <a:pt x="0" y="5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2749354" y="3369590"/>
              <a:ext cx="499185" cy="176111"/>
            </a:xfrm>
            <a:custGeom>
              <a:avLst/>
              <a:gdLst/>
              <a:ahLst/>
              <a:cxnLst/>
              <a:rect l="l" t="t" r="r" b="b"/>
              <a:pathLst>
                <a:path w="17194" h="6066" extrusionOk="0">
                  <a:moveTo>
                    <a:pt x="151" y="3407"/>
                  </a:moveTo>
                  <a:cubicBezTo>
                    <a:pt x="150" y="3408"/>
                    <a:pt x="150" y="3409"/>
                    <a:pt x="150" y="3410"/>
                  </a:cubicBezTo>
                  <a:lnTo>
                    <a:pt x="150" y="3410"/>
                  </a:lnTo>
                  <a:cubicBezTo>
                    <a:pt x="150" y="3410"/>
                    <a:pt x="150" y="3409"/>
                    <a:pt x="150" y="3409"/>
                  </a:cubicBezTo>
                  <a:cubicBezTo>
                    <a:pt x="150" y="3408"/>
                    <a:pt x="151" y="3407"/>
                    <a:pt x="151" y="3407"/>
                  </a:cubicBezTo>
                  <a:close/>
                  <a:moveTo>
                    <a:pt x="150" y="3410"/>
                  </a:moveTo>
                  <a:cubicBezTo>
                    <a:pt x="100" y="3811"/>
                    <a:pt x="75" y="4236"/>
                    <a:pt x="50" y="4637"/>
                  </a:cubicBezTo>
                  <a:cubicBezTo>
                    <a:pt x="80" y="4228"/>
                    <a:pt x="114" y="3819"/>
                    <a:pt x="150" y="3410"/>
                  </a:cubicBezTo>
                  <a:close/>
                  <a:moveTo>
                    <a:pt x="25" y="5640"/>
                  </a:moveTo>
                  <a:cubicBezTo>
                    <a:pt x="21" y="5662"/>
                    <a:pt x="17" y="5686"/>
                    <a:pt x="14" y="5710"/>
                  </a:cubicBezTo>
                  <a:lnTo>
                    <a:pt x="14" y="5710"/>
                  </a:lnTo>
                  <a:cubicBezTo>
                    <a:pt x="20" y="5686"/>
                    <a:pt x="25" y="5663"/>
                    <a:pt x="25" y="5640"/>
                  </a:cubicBezTo>
                  <a:close/>
                  <a:moveTo>
                    <a:pt x="16015" y="0"/>
                  </a:moveTo>
                  <a:cubicBezTo>
                    <a:pt x="14035" y="226"/>
                    <a:pt x="12055" y="351"/>
                    <a:pt x="10050" y="502"/>
                  </a:cubicBezTo>
                  <a:cubicBezTo>
                    <a:pt x="7694" y="677"/>
                    <a:pt x="5313" y="853"/>
                    <a:pt x="2932" y="1028"/>
                  </a:cubicBezTo>
                  <a:cubicBezTo>
                    <a:pt x="2080" y="1103"/>
                    <a:pt x="1228" y="1178"/>
                    <a:pt x="351" y="1279"/>
                  </a:cubicBezTo>
                  <a:cubicBezTo>
                    <a:pt x="276" y="1980"/>
                    <a:pt x="201" y="2681"/>
                    <a:pt x="151" y="3407"/>
                  </a:cubicBezTo>
                  <a:lnTo>
                    <a:pt x="151" y="3407"/>
                  </a:lnTo>
                  <a:cubicBezTo>
                    <a:pt x="205" y="2789"/>
                    <a:pt x="266" y="2172"/>
                    <a:pt x="326" y="1554"/>
                  </a:cubicBezTo>
                  <a:cubicBezTo>
                    <a:pt x="2181" y="1329"/>
                    <a:pt x="4035" y="1228"/>
                    <a:pt x="5890" y="1078"/>
                  </a:cubicBezTo>
                  <a:cubicBezTo>
                    <a:pt x="8296" y="903"/>
                    <a:pt x="10727" y="727"/>
                    <a:pt x="13133" y="527"/>
                  </a:cubicBezTo>
                  <a:cubicBezTo>
                    <a:pt x="14110" y="452"/>
                    <a:pt x="15088" y="376"/>
                    <a:pt x="16065" y="276"/>
                  </a:cubicBezTo>
                  <a:cubicBezTo>
                    <a:pt x="16491" y="1579"/>
                    <a:pt x="16817" y="2908"/>
                    <a:pt x="17043" y="4261"/>
                  </a:cubicBezTo>
                  <a:cubicBezTo>
                    <a:pt x="15138" y="4437"/>
                    <a:pt x="13233" y="4612"/>
                    <a:pt x="11328" y="4787"/>
                  </a:cubicBezTo>
                  <a:cubicBezTo>
                    <a:pt x="8221" y="5063"/>
                    <a:pt x="5113" y="5339"/>
                    <a:pt x="2005" y="5614"/>
                  </a:cubicBezTo>
                  <a:cubicBezTo>
                    <a:pt x="1355" y="5664"/>
                    <a:pt x="681" y="5739"/>
                    <a:pt x="6" y="5789"/>
                  </a:cubicBezTo>
                  <a:lnTo>
                    <a:pt x="6" y="5789"/>
                  </a:lnTo>
                  <a:cubicBezTo>
                    <a:pt x="8" y="5762"/>
                    <a:pt x="11" y="5736"/>
                    <a:pt x="14" y="5710"/>
                  </a:cubicBezTo>
                  <a:lnTo>
                    <a:pt x="14" y="5710"/>
                  </a:lnTo>
                  <a:cubicBezTo>
                    <a:pt x="7" y="5736"/>
                    <a:pt x="0" y="5763"/>
                    <a:pt x="0" y="5790"/>
                  </a:cubicBezTo>
                  <a:cubicBezTo>
                    <a:pt x="2" y="5790"/>
                    <a:pt x="4" y="5790"/>
                    <a:pt x="6" y="5789"/>
                  </a:cubicBezTo>
                  <a:lnTo>
                    <a:pt x="6" y="5789"/>
                  </a:lnTo>
                  <a:cubicBezTo>
                    <a:pt x="0" y="5877"/>
                    <a:pt x="0" y="5972"/>
                    <a:pt x="0" y="6066"/>
                  </a:cubicBezTo>
                  <a:cubicBezTo>
                    <a:pt x="1930" y="5890"/>
                    <a:pt x="3835" y="5715"/>
                    <a:pt x="5764" y="5539"/>
                  </a:cubicBezTo>
                  <a:cubicBezTo>
                    <a:pt x="8847" y="5264"/>
                    <a:pt x="11955" y="4988"/>
                    <a:pt x="15063" y="4712"/>
                  </a:cubicBezTo>
                  <a:cubicBezTo>
                    <a:pt x="15765" y="4662"/>
                    <a:pt x="16491" y="4587"/>
                    <a:pt x="17193" y="4512"/>
                  </a:cubicBezTo>
                  <a:cubicBezTo>
                    <a:pt x="16892" y="2983"/>
                    <a:pt x="16491" y="1479"/>
                    <a:pt x="1601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2750806" y="3514375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2776267" y="3423822"/>
              <a:ext cx="145540" cy="89856"/>
            </a:xfrm>
            <a:custGeom>
              <a:avLst/>
              <a:gdLst/>
              <a:ahLst/>
              <a:cxnLst/>
              <a:rect l="l" t="t" r="r" b="b"/>
              <a:pathLst>
                <a:path w="5013" h="3095" extrusionOk="0">
                  <a:moveTo>
                    <a:pt x="3850" y="0"/>
                  </a:moveTo>
                  <a:cubicBezTo>
                    <a:pt x="2941" y="0"/>
                    <a:pt x="2381" y="1165"/>
                    <a:pt x="2381" y="1165"/>
                  </a:cubicBezTo>
                  <a:cubicBezTo>
                    <a:pt x="2381" y="1165"/>
                    <a:pt x="1563" y="510"/>
                    <a:pt x="945" y="510"/>
                  </a:cubicBezTo>
                  <a:cubicBezTo>
                    <a:pt x="798" y="510"/>
                    <a:pt x="662" y="547"/>
                    <a:pt x="552" y="639"/>
                  </a:cubicBezTo>
                  <a:cubicBezTo>
                    <a:pt x="0" y="1140"/>
                    <a:pt x="2607" y="3095"/>
                    <a:pt x="2607" y="3095"/>
                  </a:cubicBezTo>
                  <a:cubicBezTo>
                    <a:pt x="2607" y="3095"/>
                    <a:pt x="5013" y="188"/>
                    <a:pt x="4010" y="12"/>
                  </a:cubicBezTo>
                  <a:cubicBezTo>
                    <a:pt x="3956" y="4"/>
                    <a:pt x="3902" y="0"/>
                    <a:pt x="38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2925436" y="3409248"/>
              <a:ext cx="145540" cy="89159"/>
            </a:xfrm>
            <a:custGeom>
              <a:avLst/>
              <a:gdLst/>
              <a:ahLst/>
              <a:cxnLst/>
              <a:rect l="l" t="t" r="r" b="b"/>
              <a:pathLst>
                <a:path w="5013" h="3071" extrusionOk="0">
                  <a:moveTo>
                    <a:pt x="3850" y="1"/>
                  </a:moveTo>
                  <a:cubicBezTo>
                    <a:pt x="2941" y="1"/>
                    <a:pt x="2381" y="1166"/>
                    <a:pt x="2381" y="1166"/>
                  </a:cubicBezTo>
                  <a:cubicBezTo>
                    <a:pt x="2381" y="1166"/>
                    <a:pt x="1571" y="502"/>
                    <a:pt x="954" y="502"/>
                  </a:cubicBezTo>
                  <a:cubicBezTo>
                    <a:pt x="804" y="502"/>
                    <a:pt x="665" y="541"/>
                    <a:pt x="552" y="639"/>
                  </a:cubicBezTo>
                  <a:cubicBezTo>
                    <a:pt x="0" y="1141"/>
                    <a:pt x="2607" y="3071"/>
                    <a:pt x="2607" y="3071"/>
                  </a:cubicBezTo>
                  <a:cubicBezTo>
                    <a:pt x="2607" y="3071"/>
                    <a:pt x="5013" y="188"/>
                    <a:pt x="4010" y="13"/>
                  </a:cubicBezTo>
                  <a:cubicBezTo>
                    <a:pt x="3956" y="5"/>
                    <a:pt x="3902" y="1"/>
                    <a:pt x="38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3067318" y="3398332"/>
              <a:ext cx="145569" cy="89159"/>
            </a:xfrm>
            <a:custGeom>
              <a:avLst/>
              <a:gdLst/>
              <a:ahLst/>
              <a:cxnLst/>
              <a:rect l="l" t="t" r="r" b="b"/>
              <a:pathLst>
                <a:path w="5014" h="3071" extrusionOk="0">
                  <a:moveTo>
                    <a:pt x="3850" y="1"/>
                  </a:moveTo>
                  <a:cubicBezTo>
                    <a:pt x="2942" y="1"/>
                    <a:pt x="2381" y="1166"/>
                    <a:pt x="2381" y="1166"/>
                  </a:cubicBezTo>
                  <a:cubicBezTo>
                    <a:pt x="2381" y="1166"/>
                    <a:pt x="1588" y="502"/>
                    <a:pt x="977" y="502"/>
                  </a:cubicBezTo>
                  <a:cubicBezTo>
                    <a:pt x="828" y="502"/>
                    <a:pt x="690" y="541"/>
                    <a:pt x="577" y="639"/>
                  </a:cubicBezTo>
                  <a:cubicBezTo>
                    <a:pt x="0" y="1141"/>
                    <a:pt x="2632" y="3071"/>
                    <a:pt x="2632" y="3071"/>
                  </a:cubicBezTo>
                  <a:cubicBezTo>
                    <a:pt x="2632" y="3071"/>
                    <a:pt x="5013" y="163"/>
                    <a:pt x="4011" y="13"/>
                  </a:cubicBezTo>
                  <a:cubicBezTo>
                    <a:pt x="3956" y="5"/>
                    <a:pt x="3902" y="1"/>
                    <a:pt x="38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3193929" y="3312105"/>
              <a:ext cx="98972" cy="448988"/>
            </a:xfrm>
            <a:custGeom>
              <a:avLst/>
              <a:gdLst/>
              <a:ahLst/>
              <a:cxnLst/>
              <a:rect l="l" t="t" r="r" b="b"/>
              <a:pathLst>
                <a:path w="3409" h="15465" extrusionOk="0">
                  <a:moveTo>
                    <a:pt x="156" y="0"/>
                  </a:moveTo>
                  <a:cubicBezTo>
                    <a:pt x="129" y="0"/>
                    <a:pt x="101" y="9"/>
                    <a:pt x="76" y="26"/>
                  </a:cubicBezTo>
                  <a:cubicBezTo>
                    <a:pt x="51" y="51"/>
                    <a:pt x="0" y="101"/>
                    <a:pt x="25" y="176"/>
                  </a:cubicBezTo>
                  <a:cubicBezTo>
                    <a:pt x="276" y="752"/>
                    <a:pt x="502" y="1379"/>
                    <a:pt x="702" y="1980"/>
                  </a:cubicBezTo>
                  <a:cubicBezTo>
                    <a:pt x="1178" y="3459"/>
                    <a:pt x="1579" y="4963"/>
                    <a:pt x="1880" y="6492"/>
                  </a:cubicBezTo>
                  <a:cubicBezTo>
                    <a:pt x="2281" y="8396"/>
                    <a:pt x="2557" y="10301"/>
                    <a:pt x="2807" y="12206"/>
                  </a:cubicBezTo>
                  <a:cubicBezTo>
                    <a:pt x="2933" y="13284"/>
                    <a:pt x="3058" y="14361"/>
                    <a:pt x="3158" y="15414"/>
                  </a:cubicBezTo>
                  <a:cubicBezTo>
                    <a:pt x="3208" y="15414"/>
                    <a:pt x="3259" y="15414"/>
                    <a:pt x="3309" y="15389"/>
                  </a:cubicBezTo>
                  <a:cubicBezTo>
                    <a:pt x="3359" y="15389"/>
                    <a:pt x="3384" y="15414"/>
                    <a:pt x="3409" y="15464"/>
                  </a:cubicBezTo>
                  <a:cubicBezTo>
                    <a:pt x="3234" y="13409"/>
                    <a:pt x="2983" y="11354"/>
                    <a:pt x="2657" y="9349"/>
                  </a:cubicBezTo>
                  <a:cubicBezTo>
                    <a:pt x="2331" y="7269"/>
                    <a:pt x="1930" y="5214"/>
                    <a:pt x="1354" y="3208"/>
                  </a:cubicBezTo>
                  <a:cubicBezTo>
                    <a:pt x="1354" y="3183"/>
                    <a:pt x="1329" y="3158"/>
                    <a:pt x="1329" y="3133"/>
                  </a:cubicBezTo>
                  <a:cubicBezTo>
                    <a:pt x="1329" y="3083"/>
                    <a:pt x="1304" y="3033"/>
                    <a:pt x="1304" y="2983"/>
                  </a:cubicBezTo>
                  <a:cubicBezTo>
                    <a:pt x="1003" y="2005"/>
                    <a:pt x="677" y="1053"/>
                    <a:pt x="301" y="101"/>
                  </a:cubicBezTo>
                  <a:cubicBezTo>
                    <a:pt x="268" y="34"/>
                    <a:pt x="212" y="0"/>
                    <a:pt x="15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2751532" y="3767596"/>
              <a:ext cx="13123" cy="52433"/>
            </a:xfrm>
            <a:custGeom>
              <a:avLst/>
              <a:gdLst/>
              <a:ahLst/>
              <a:cxnLst/>
              <a:rect l="l" t="t" r="r" b="b"/>
              <a:pathLst>
                <a:path w="452" h="1806" extrusionOk="0">
                  <a:moveTo>
                    <a:pt x="251" y="1"/>
                  </a:moveTo>
                  <a:cubicBezTo>
                    <a:pt x="201" y="51"/>
                    <a:pt x="151" y="76"/>
                    <a:pt x="100" y="101"/>
                  </a:cubicBezTo>
                  <a:cubicBezTo>
                    <a:pt x="75" y="126"/>
                    <a:pt x="25" y="151"/>
                    <a:pt x="0" y="176"/>
                  </a:cubicBezTo>
                  <a:cubicBezTo>
                    <a:pt x="50" y="703"/>
                    <a:pt x="126" y="1254"/>
                    <a:pt x="201" y="1805"/>
                  </a:cubicBezTo>
                  <a:cubicBezTo>
                    <a:pt x="226" y="1755"/>
                    <a:pt x="276" y="1730"/>
                    <a:pt x="326" y="1730"/>
                  </a:cubicBezTo>
                  <a:cubicBezTo>
                    <a:pt x="351" y="1730"/>
                    <a:pt x="401" y="1705"/>
                    <a:pt x="451" y="1705"/>
                  </a:cubicBezTo>
                  <a:cubicBezTo>
                    <a:pt x="376" y="1129"/>
                    <a:pt x="301" y="577"/>
                    <a:pt x="2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2739164" y="3371506"/>
              <a:ext cx="25491" cy="299354"/>
            </a:xfrm>
            <a:custGeom>
              <a:avLst/>
              <a:gdLst/>
              <a:ahLst/>
              <a:cxnLst/>
              <a:rect l="l" t="t" r="r" b="b"/>
              <a:pathLst>
                <a:path w="878" h="10311" extrusionOk="0">
                  <a:moveTo>
                    <a:pt x="700" y="0"/>
                  </a:moveTo>
                  <a:cubicBezTo>
                    <a:pt x="653" y="0"/>
                    <a:pt x="620" y="28"/>
                    <a:pt x="602" y="85"/>
                  </a:cubicBezTo>
                  <a:cubicBezTo>
                    <a:pt x="526" y="511"/>
                    <a:pt x="476" y="937"/>
                    <a:pt x="426" y="1363"/>
                  </a:cubicBezTo>
                  <a:cubicBezTo>
                    <a:pt x="426" y="1388"/>
                    <a:pt x="426" y="1388"/>
                    <a:pt x="426" y="1413"/>
                  </a:cubicBezTo>
                  <a:cubicBezTo>
                    <a:pt x="376" y="1639"/>
                    <a:pt x="351" y="1864"/>
                    <a:pt x="326" y="2115"/>
                  </a:cubicBezTo>
                  <a:cubicBezTo>
                    <a:pt x="326" y="2215"/>
                    <a:pt x="326" y="2315"/>
                    <a:pt x="301" y="2416"/>
                  </a:cubicBezTo>
                  <a:cubicBezTo>
                    <a:pt x="50" y="5047"/>
                    <a:pt x="0" y="7679"/>
                    <a:pt x="151" y="10310"/>
                  </a:cubicBezTo>
                  <a:cubicBezTo>
                    <a:pt x="226" y="10285"/>
                    <a:pt x="326" y="10235"/>
                    <a:pt x="401" y="10210"/>
                  </a:cubicBezTo>
                  <a:cubicBezTo>
                    <a:pt x="326" y="8807"/>
                    <a:pt x="326" y="7403"/>
                    <a:pt x="351" y="6000"/>
                  </a:cubicBezTo>
                  <a:cubicBezTo>
                    <a:pt x="351" y="5849"/>
                    <a:pt x="351" y="5699"/>
                    <a:pt x="376" y="5574"/>
                  </a:cubicBezTo>
                  <a:cubicBezTo>
                    <a:pt x="376" y="5348"/>
                    <a:pt x="376" y="5147"/>
                    <a:pt x="401" y="4922"/>
                  </a:cubicBezTo>
                  <a:cubicBezTo>
                    <a:pt x="401" y="4797"/>
                    <a:pt x="401" y="4696"/>
                    <a:pt x="401" y="4571"/>
                  </a:cubicBezTo>
                  <a:cubicBezTo>
                    <a:pt x="426" y="4170"/>
                    <a:pt x="451" y="3744"/>
                    <a:pt x="501" y="3343"/>
                  </a:cubicBezTo>
                  <a:cubicBezTo>
                    <a:pt x="552" y="2616"/>
                    <a:pt x="627" y="1914"/>
                    <a:pt x="702" y="1213"/>
                  </a:cubicBezTo>
                  <a:cubicBezTo>
                    <a:pt x="752" y="862"/>
                    <a:pt x="802" y="511"/>
                    <a:pt x="852" y="160"/>
                  </a:cubicBezTo>
                  <a:cubicBezTo>
                    <a:pt x="877" y="85"/>
                    <a:pt x="827" y="10"/>
                    <a:pt x="752" y="10"/>
                  </a:cubicBezTo>
                  <a:cubicBezTo>
                    <a:pt x="733" y="3"/>
                    <a:pt x="716" y="0"/>
                    <a:pt x="70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2765351" y="3824355"/>
              <a:ext cx="19684" cy="111369"/>
            </a:xfrm>
            <a:custGeom>
              <a:avLst/>
              <a:gdLst/>
              <a:ahLst/>
              <a:cxnLst/>
              <a:rect l="l" t="t" r="r" b="b"/>
              <a:pathLst>
                <a:path w="678" h="3836" extrusionOk="0">
                  <a:moveTo>
                    <a:pt x="251" y="1"/>
                  </a:moveTo>
                  <a:lnTo>
                    <a:pt x="0" y="26"/>
                  </a:lnTo>
                  <a:cubicBezTo>
                    <a:pt x="126" y="1304"/>
                    <a:pt x="276" y="2557"/>
                    <a:pt x="401" y="3835"/>
                  </a:cubicBezTo>
                  <a:cubicBezTo>
                    <a:pt x="502" y="3835"/>
                    <a:pt x="577" y="3810"/>
                    <a:pt x="677" y="3810"/>
                  </a:cubicBezTo>
                  <a:cubicBezTo>
                    <a:pt x="652" y="3660"/>
                    <a:pt x="627" y="3535"/>
                    <a:pt x="627" y="3384"/>
                  </a:cubicBezTo>
                  <a:cubicBezTo>
                    <a:pt x="502" y="2256"/>
                    <a:pt x="376" y="1128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3215036" y="3774157"/>
              <a:ext cx="18929" cy="64046"/>
            </a:xfrm>
            <a:custGeom>
              <a:avLst/>
              <a:gdLst/>
              <a:ahLst/>
              <a:cxnLst/>
              <a:rect l="l" t="t" r="r" b="b"/>
              <a:pathLst>
                <a:path w="652" h="2206" extrusionOk="0">
                  <a:moveTo>
                    <a:pt x="326" y="0"/>
                  </a:moveTo>
                  <a:cubicBezTo>
                    <a:pt x="226" y="25"/>
                    <a:pt x="100" y="25"/>
                    <a:pt x="0" y="50"/>
                  </a:cubicBezTo>
                  <a:cubicBezTo>
                    <a:pt x="25" y="176"/>
                    <a:pt x="25" y="326"/>
                    <a:pt x="50" y="477"/>
                  </a:cubicBezTo>
                  <a:cubicBezTo>
                    <a:pt x="126" y="1053"/>
                    <a:pt x="176" y="1629"/>
                    <a:pt x="251" y="2206"/>
                  </a:cubicBezTo>
                  <a:cubicBezTo>
                    <a:pt x="376" y="2106"/>
                    <a:pt x="527" y="2005"/>
                    <a:pt x="652" y="1880"/>
                  </a:cubicBezTo>
                  <a:cubicBezTo>
                    <a:pt x="577" y="1253"/>
                    <a:pt x="527" y="627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2925436" y="3806180"/>
              <a:ext cx="24765" cy="112065"/>
            </a:xfrm>
            <a:custGeom>
              <a:avLst/>
              <a:gdLst/>
              <a:ahLst/>
              <a:cxnLst/>
              <a:rect l="l" t="t" r="r" b="b"/>
              <a:pathLst>
                <a:path w="853" h="3860" extrusionOk="0">
                  <a:moveTo>
                    <a:pt x="426" y="0"/>
                  </a:moveTo>
                  <a:lnTo>
                    <a:pt x="0" y="50"/>
                  </a:lnTo>
                  <a:cubicBezTo>
                    <a:pt x="0" y="176"/>
                    <a:pt x="25" y="326"/>
                    <a:pt x="50" y="476"/>
                  </a:cubicBezTo>
                  <a:lnTo>
                    <a:pt x="401" y="3860"/>
                  </a:lnTo>
                  <a:cubicBezTo>
                    <a:pt x="552" y="3835"/>
                    <a:pt x="702" y="3835"/>
                    <a:pt x="852" y="3810"/>
                  </a:cubicBezTo>
                  <a:cubicBezTo>
                    <a:pt x="852" y="3659"/>
                    <a:pt x="827" y="3509"/>
                    <a:pt x="802" y="3384"/>
                  </a:cubicBezTo>
                  <a:cubicBezTo>
                    <a:pt x="677" y="2256"/>
                    <a:pt x="552" y="1128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2966895" y="3801071"/>
              <a:ext cx="24765" cy="112820"/>
            </a:xfrm>
            <a:custGeom>
              <a:avLst/>
              <a:gdLst/>
              <a:ahLst/>
              <a:cxnLst/>
              <a:rect l="l" t="t" r="r" b="b"/>
              <a:pathLst>
                <a:path w="853" h="3886" extrusionOk="0">
                  <a:moveTo>
                    <a:pt x="427" y="1"/>
                  </a:moveTo>
                  <a:lnTo>
                    <a:pt x="1" y="51"/>
                  </a:lnTo>
                  <a:cubicBezTo>
                    <a:pt x="1" y="201"/>
                    <a:pt x="26" y="352"/>
                    <a:pt x="26" y="477"/>
                  </a:cubicBezTo>
                  <a:lnTo>
                    <a:pt x="402" y="3885"/>
                  </a:lnTo>
                  <a:cubicBezTo>
                    <a:pt x="552" y="3860"/>
                    <a:pt x="703" y="3835"/>
                    <a:pt x="853" y="3835"/>
                  </a:cubicBezTo>
                  <a:cubicBezTo>
                    <a:pt x="853" y="3685"/>
                    <a:pt x="828" y="3534"/>
                    <a:pt x="803" y="3384"/>
                  </a:cubicBezTo>
                  <a:cubicBezTo>
                    <a:pt x="678" y="2256"/>
                    <a:pt x="552" y="1128"/>
                    <a:pt x="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2801003" y="3819274"/>
              <a:ext cx="24765" cy="112791"/>
            </a:xfrm>
            <a:custGeom>
              <a:avLst/>
              <a:gdLst/>
              <a:ahLst/>
              <a:cxnLst/>
              <a:rect l="l" t="t" r="r" b="b"/>
              <a:pathLst>
                <a:path w="853" h="3885" extrusionOk="0">
                  <a:moveTo>
                    <a:pt x="452" y="0"/>
                  </a:moveTo>
                  <a:cubicBezTo>
                    <a:pt x="301" y="25"/>
                    <a:pt x="151" y="50"/>
                    <a:pt x="0" y="50"/>
                  </a:cubicBezTo>
                  <a:cubicBezTo>
                    <a:pt x="0" y="201"/>
                    <a:pt x="26" y="351"/>
                    <a:pt x="51" y="501"/>
                  </a:cubicBezTo>
                  <a:cubicBezTo>
                    <a:pt x="176" y="1629"/>
                    <a:pt x="301" y="2757"/>
                    <a:pt x="427" y="3885"/>
                  </a:cubicBezTo>
                  <a:lnTo>
                    <a:pt x="853" y="3835"/>
                  </a:lnTo>
                  <a:cubicBezTo>
                    <a:pt x="853" y="3684"/>
                    <a:pt x="828" y="3534"/>
                    <a:pt x="828" y="3409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2842491" y="3814890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51" y="1"/>
                  </a:moveTo>
                  <a:cubicBezTo>
                    <a:pt x="301" y="26"/>
                    <a:pt x="150" y="51"/>
                    <a:pt x="0" y="51"/>
                  </a:cubicBezTo>
                  <a:cubicBezTo>
                    <a:pt x="0" y="201"/>
                    <a:pt x="25" y="352"/>
                    <a:pt x="50" y="477"/>
                  </a:cubicBezTo>
                  <a:lnTo>
                    <a:pt x="426" y="3861"/>
                  </a:lnTo>
                  <a:cubicBezTo>
                    <a:pt x="577" y="3861"/>
                    <a:pt x="702" y="3835"/>
                    <a:pt x="852" y="3810"/>
                  </a:cubicBezTo>
                  <a:cubicBezTo>
                    <a:pt x="852" y="3685"/>
                    <a:pt x="827" y="3535"/>
                    <a:pt x="802" y="3384"/>
                  </a:cubicBezTo>
                  <a:lnTo>
                    <a:pt x="4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2883949" y="3810535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27" y="0"/>
                  </a:moveTo>
                  <a:cubicBezTo>
                    <a:pt x="301" y="26"/>
                    <a:pt x="151" y="26"/>
                    <a:pt x="1" y="51"/>
                  </a:cubicBezTo>
                  <a:cubicBezTo>
                    <a:pt x="1" y="201"/>
                    <a:pt x="26" y="326"/>
                    <a:pt x="51" y="477"/>
                  </a:cubicBezTo>
                  <a:lnTo>
                    <a:pt x="402" y="3860"/>
                  </a:lnTo>
                  <a:cubicBezTo>
                    <a:pt x="552" y="3835"/>
                    <a:pt x="702" y="3835"/>
                    <a:pt x="853" y="3810"/>
                  </a:cubicBezTo>
                  <a:cubicBezTo>
                    <a:pt x="853" y="3660"/>
                    <a:pt x="828" y="3534"/>
                    <a:pt x="803" y="3384"/>
                  </a:cubicBezTo>
                  <a:cubicBezTo>
                    <a:pt x="677" y="2256"/>
                    <a:pt x="552" y="1128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2904330" y="3808358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2" y="0"/>
                  </a:moveTo>
                  <a:lnTo>
                    <a:pt x="0" y="50"/>
                  </a:lnTo>
                  <a:cubicBezTo>
                    <a:pt x="25" y="176"/>
                    <a:pt x="25" y="326"/>
                    <a:pt x="51" y="476"/>
                  </a:cubicBezTo>
                  <a:lnTo>
                    <a:pt x="426" y="3860"/>
                  </a:lnTo>
                  <a:cubicBezTo>
                    <a:pt x="577" y="3835"/>
                    <a:pt x="727" y="3835"/>
                    <a:pt x="878" y="3810"/>
                  </a:cubicBezTo>
                  <a:cubicBezTo>
                    <a:pt x="853" y="3659"/>
                    <a:pt x="853" y="3534"/>
                    <a:pt x="827" y="3384"/>
                  </a:cubicBezTo>
                  <a:cubicBezTo>
                    <a:pt x="702" y="2256"/>
                    <a:pt x="577" y="1128"/>
                    <a:pt x="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2945788" y="3803974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lnTo>
                    <a:pt x="1" y="26"/>
                  </a:lnTo>
                  <a:cubicBezTo>
                    <a:pt x="26" y="176"/>
                    <a:pt x="26" y="327"/>
                    <a:pt x="51" y="477"/>
                  </a:cubicBezTo>
                  <a:lnTo>
                    <a:pt x="427" y="3861"/>
                  </a:lnTo>
                  <a:cubicBezTo>
                    <a:pt x="577" y="3835"/>
                    <a:pt x="728" y="3810"/>
                    <a:pt x="878" y="3810"/>
                  </a:cubicBezTo>
                  <a:cubicBezTo>
                    <a:pt x="853" y="3660"/>
                    <a:pt x="828" y="3510"/>
                    <a:pt x="828" y="3384"/>
                  </a:cubicBezTo>
                  <a:cubicBezTo>
                    <a:pt x="703" y="2257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3090602" y="3787977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1"/>
                  </a:moveTo>
                  <a:cubicBezTo>
                    <a:pt x="301" y="1"/>
                    <a:pt x="151" y="26"/>
                    <a:pt x="0" y="26"/>
                  </a:cubicBezTo>
                  <a:cubicBezTo>
                    <a:pt x="26" y="201"/>
                    <a:pt x="51" y="351"/>
                    <a:pt x="51" y="502"/>
                  </a:cubicBezTo>
                  <a:lnTo>
                    <a:pt x="427" y="3860"/>
                  </a:lnTo>
                  <a:cubicBezTo>
                    <a:pt x="577" y="3835"/>
                    <a:pt x="727" y="3810"/>
                    <a:pt x="878" y="3810"/>
                  </a:cubicBezTo>
                  <a:cubicBezTo>
                    <a:pt x="853" y="3685"/>
                    <a:pt x="853" y="3559"/>
                    <a:pt x="828" y="3409"/>
                  </a:cubicBezTo>
                  <a:cubicBezTo>
                    <a:pt x="702" y="2281"/>
                    <a:pt x="577" y="1128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3070221" y="3790154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26" y="352"/>
                    <a:pt x="51" y="502"/>
                  </a:cubicBezTo>
                  <a:lnTo>
                    <a:pt x="427" y="3860"/>
                  </a:lnTo>
                  <a:cubicBezTo>
                    <a:pt x="577" y="3835"/>
                    <a:pt x="728" y="3835"/>
                    <a:pt x="853" y="3810"/>
                  </a:cubicBezTo>
                  <a:cubicBezTo>
                    <a:pt x="853" y="3685"/>
                    <a:pt x="828" y="3560"/>
                    <a:pt x="828" y="3434"/>
                  </a:cubicBezTo>
                  <a:cubicBezTo>
                    <a:pt x="702" y="2281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3111709" y="3785074"/>
              <a:ext cx="24765" cy="112791"/>
            </a:xfrm>
            <a:custGeom>
              <a:avLst/>
              <a:gdLst/>
              <a:ahLst/>
              <a:cxnLst/>
              <a:rect l="l" t="t" r="r" b="b"/>
              <a:pathLst>
                <a:path w="853" h="3885" extrusionOk="0">
                  <a:moveTo>
                    <a:pt x="451" y="0"/>
                  </a:moveTo>
                  <a:lnTo>
                    <a:pt x="0" y="50"/>
                  </a:lnTo>
                  <a:cubicBezTo>
                    <a:pt x="0" y="226"/>
                    <a:pt x="25" y="376"/>
                    <a:pt x="50" y="527"/>
                  </a:cubicBezTo>
                  <a:cubicBezTo>
                    <a:pt x="176" y="1654"/>
                    <a:pt x="301" y="2757"/>
                    <a:pt x="426" y="3885"/>
                  </a:cubicBezTo>
                  <a:cubicBezTo>
                    <a:pt x="577" y="3860"/>
                    <a:pt x="702" y="3835"/>
                    <a:pt x="852" y="3835"/>
                  </a:cubicBezTo>
                  <a:cubicBezTo>
                    <a:pt x="852" y="3684"/>
                    <a:pt x="827" y="3559"/>
                    <a:pt x="827" y="3434"/>
                  </a:cubicBezTo>
                  <a:cubicBezTo>
                    <a:pt x="702" y="2306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3132090" y="3782896"/>
              <a:ext cx="24039" cy="109162"/>
            </a:xfrm>
            <a:custGeom>
              <a:avLst/>
              <a:gdLst/>
              <a:ahLst/>
              <a:cxnLst/>
              <a:rect l="l" t="t" r="r" b="b"/>
              <a:pathLst>
                <a:path w="828" h="3760" extrusionOk="0">
                  <a:moveTo>
                    <a:pt x="451" y="0"/>
                  </a:moveTo>
                  <a:cubicBezTo>
                    <a:pt x="301" y="25"/>
                    <a:pt x="150" y="50"/>
                    <a:pt x="0" y="50"/>
                  </a:cubicBezTo>
                  <a:cubicBezTo>
                    <a:pt x="25" y="201"/>
                    <a:pt x="50" y="376"/>
                    <a:pt x="50" y="526"/>
                  </a:cubicBezTo>
                  <a:cubicBezTo>
                    <a:pt x="176" y="1604"/>
                    <a:pt x="301" y="2682"/>
                    <a:pt x="426" y="3759"/>
                  </a:cubicBezTo>
                  <a:cubicBezTo>
                    <a:pt x="551" y="3659"/>
                    <a:pt x="702" y="3559"/>
                    <a:pt x="827" y="3484"/>
                  </a:cubicBezTo>
                  <a:cubicBezTo>
                    <a:pt x="827" y="3459"/>
                    <a:pt x="827" y="3409"/>
                    <a:pt x="827" y="3384"/>
                  </a:cubicBezTo>
                  <a:cubicBezTo>
                    <a:pt x="702" y="2256"/>
                    <a:pt x="577" y="1128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2987276" y="3798893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0"/>
                  </a:moveTo>
                  <a:cubicBezTo>
                    <a:pt x="301" y="26"/>
                    <a:pt x="151" y="51"/>
                    <a:pt x="1" y="51"/>
                  </a:cubicBezTo>
                  <a:cubicBezTo>
                    <a:pt x="26" y="201"/>
                    <a:pt x="26" y="351"/>
                    <a:pt x="51" y="477"/>
                  </a:cubicBezTo>
                  <a:lnTo>
                    <a:pt x="427" y="3860"/>
                  </a:lnTo>
                  <a:cubicBezTo>
                    <a:pt x="577" y="3860"/>
                    <a:pt x="727" y="3835"/>
                    <a:pt x="878" y="3810"/>
                  </a:cubicBezTo>
                  <a:cubicBezTo>
                    <a:pt x="853" y="3685"/>
                    <a:pt x="828" y="3559"/>
                    <a:pt x="828" y="3434"/>
                  </a:cubicBezTo>
                  <a:cubicBezTo>
                    <a:pt x="702" y="2281"/>
                    <a:pt x="577" y="1153"/>
                    <a:pt x="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3049115" y="3792332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51" y="352"/>
                    <a:pt x="51" y="527"/>
                  </a:cubicBezTo>
                  <a:lnTo>
                    <a:pt x="427" y="3861"/>
                  </a:lnTo>
                  <a:cubicBezTo>
                    <a:pt x="577" y="3835"/>
                    <a:pt x="728" y="3835"/>
                    <a:pt x="878" y="3810"/>
                  </a:cubicBezTo>
                  <a:cubicBezTo>
                    <a:pt x="853" y="3685"/>
                    <a:pt x="853" y="3560"/>
                    <a:pt x="828" y="3434"/>
                  </a:cubicBezTo>
                  <a:cubicBezTo>
                    <a:pt x="703" y="2282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3007656" y="3796716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1" y="0"/>
                  </a:moveTo>
                  <a:lnTo>
                    <a:pt x="0" y="50"/>
                  </a:lnTo>
                  <a:cubicBezTo>
                    <a:pt x="25" y="201"/>
                    <a:pt x="50" y="376"/>
                    <a:pt x="76" y="527"/>
                  </a:cubicBezTo>
                  <a:lnTo>
                    <a:pt x="426" y="3860"/>
                  </a:lnTo>
                  <a:cubicBezTo>
                    <a:pt x="577" y="3860"/>
                    <a:pt x="727" y="3835"/>
                    <a:pt x="878" y="3810"/>
                  </a:cubicBezTo>
                  <a:cubicBezTo>
                    <a:pt x="878" y="3684"/>
                    <a:pt x="852" y="3559"/>
                    <a:pt x="827" y="3434"/>
                  </a:cubicBezTo>
                  <a:cubicBezTo>
                    <a:pt x="702" y="2281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3028763" y="3794538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1" y="0"/>
                  </a:moveTo>
                  <a:cubicBezTo>
                    <a:pt x="301" y="25"/>
                    <a:pt x="151" y="25"/>
                    <a:pt x="0" y="50"/>
                  </a:cubicBezTo>
                  <a:cubicBezTo>
                    <a:pt x="25" y="201"/>
                    <a:pt x="25" y="351"/>
                    <a:pt x="50" y="526"/>
                  </a:cubicBezTo>
                  <a:lnTo>
                    <a:pt x="426" y="3860"/>
                  </a:lnTo>
                  <a:cubicBezTo>
                    <a:pt x="577" y="3835"/>
                    <a:pt x="727" y="3835"/>
                    <a:pt x="877" y="3810"/>
                  </a:cubicBezTo>
                  <a:cubicBezTo>
                    <a:pt x="852" y="3684"/>
                    <a:pt x="827" y="3559"/>
                    <a:pt x="827" y="3434"/>
                  </a:cubicBezTo>
                  <a:cubicBezTo>
                    <a:pt x="702" y="2281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2862842" y="3812713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cubicBezTo>
                    <a:pt x="302" y="26"/>
                    <a:pt x="151" y="26"/>
                    <a:pt x="1" y="51"/>
                  </a:cubicBezTo>
                  <a:cubicBezTo>
                    <a:pt x="26" y="201"/>
                    <a:pt x="51" y="326"/>
                    <a:pt x="51" y="477"/>
                  </a:cubicBezTo>
                  <a:cubicBezTo>
                    <a:pt x="176" y="1605"/>
                    <a:pt x="302" y="2732"/>
                    <a:pt x="427" y="3860"/>
                  </a:cubicBezTo>
                  <a:cubicBezTo>
                    <a:pt x="577" y="3860"/>
                    <a:pt x="728" y="3835"/>
                    <a:pt x="878" y="3810"/>
                  </a:cubicBezTo>
                  <a:cubicBezTo>
                    <a:pt x="853" y="3685"/>
                    <a:pt x="853" y="3534"/>
                    <a:pt x="828" y="3384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2779896" y="3822177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0"/>
                  </a:moveTo>
                  <a:cubicBezTo>
                    <a:pt x="301" y="0"/>
                    <a:pt x="151" y="26"/>
                    <a:pt x="1" y="51"/>
                  </a:cubicBezTo>
                  <a:cubicBezTo>
                    <a:pt x="26" y="176"/>
                    <a:pt x="51" y="326"/>
                    <a:pt x="51" y="477"/>
                  </a:cubicBezTo>
                  <a:cubicBezTo>
                    <a:pt x="176" y="1604"/>
                    <a:pt x="301" y="2732"/>
                    <a:pt x="427" y="3860"/>
                  </a:cubicBezTo>
                  <a:lnTo>
                    <a:pt x="878" y="3810"/>
                  </a:lnTo>
                  <a:cubicBezTo>
                    <a:pt x="853" y="3660"/>
                    <a:pt x="853" y="3509"/>
                    <a:pt x="828" y="3384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3173548" y="3778512"/>
              <a:ext cx="21861" cy="87359"/>
            </a:xfrm>
            <a:custGeom>
              <a:avLst/>
              <a:gdLst/>
              <a:ahLst/>
              <a:cxnLst/>
              <a:rect l="l" t="t" r="r" b="b"/>
              <a:pathLst>
                <a:path w="753" h="3009" extrusionOk="0">
                  <a:moveTo>
                    <a:pt x="452" y="1"/>
                  </a:moveTo>
                  <a:cubicBezTo>
                    <a:pt x="301" y="26"/>
                    <a:pt x="151" y="26"/>
                    <a:pt x="1" y="51"/>
                  </a:cubicBezTo>
                  <a:cubicBezTo>
                    <a:pt x="26" y="201"/>
                    <a:pt x="26" y="327"/>
                    <a:pt x="51" y="477"/>
                  </a:cubicBezTo>
                  <a:cubicBezTo>
                    <a:pt x="151" y="1329"/>
                    <a:pt x="226" y="2156"/>
                    <a:pt x="326" y="3008"/>
                  </a:cubicBezTo>
                  <a:cubicBezTo>
                    <a:pt x="477" y="2908"/>
                    <a:pt x="602" y="2808"/>
                    <a:pt x="753" y="2707"/>
                  </a:cubicBezTo>
                  <a:cubicBezTo>
                    <a:pt x="652" y="1805"/>
                    <a:pt x="552" y="903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3153167" y="3780690"/>
              <a:ext cx="22587" cy="98275"/>
            </a:xfrm>
            <a:custGeom>
              <a:avLst/>
              <a:gdLst/>
              <a:ahLst/>
              <a:cxnLst/>
              <a:rect l="l" t="t" r="r" b="b"/>
              <a:pathLst>
                <a:path w="778" h="3385" extrusionOk="0">
                  <a:moveTo>
                    <a:pt x="452" y="1"/>
                  </a:moveTo>
                  <a:lnTo>
                    <a:pt x="1" y="51"/>
                  </a:lnTo>
                  <a:cubicBezTo>
                    <a:pt x="1" y="201"/>
                    <a:pt x="26" y="327"/>
                    <a:pt x="51" y="477"/>
                  </a:cubicBezTo>
                  <a:cubicBezTo>
                    <a:pt x="151" y="1455"/>
                    <a:pt x="252" y="2407"/>
                    <a:pt x="352" y="3384"/>
                  </a:cubicBezTo>
                  <a:cubicBezTo>
                    <a:pt x="502" y="3284"/>
                    <a:pt x="653" y="3209"/>
                    <a:pt x="778" y="3109"/>
                  </a:cubicBezTo>
                  <a:cubicBezTo>
                    <a:pt x="678" y="2081"/>
                    <a:pt x="552" y="1028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3194655" y="3776335"/>
              <a:ext cx="20410" cy="75717"/>
            </a:xfrm>
            <a:custGeom>
              <a:avLst/>
              <a:gdLst/>
              <a:ahLst/>
              <a:cxnLst/>
              <a:rect l="l" t="t" r="r" b="b"/>
              <a:pathLst>
                <a:path w="703" h="2608" extrusionOk="0">
                  <a:moveTo>
                    <a:pt x="427" y="1"/>
                  </a:moveTo>
                  <a:lnTo>
                    <a:pt x="0" y="51"/>
                  </a:lnTo>
                  <a:cubicBezTo>
                    <a:pt x="0" y="176"/>
                    <a:pt x="26" y="326"/>
                    <a:pt x="51" y="477"/>
                  </a:cubicBezTo>
                  <a:cubicBezTo>
                    <a:pt x="126" y="1178"/>
                    <a:pt x="201" y="1905"/>
                    <a:pt x="276" y="2607"/>
                  </a:cubicBezTo>
                  <a:cubicBezTo>
                    <a:pt x="427" y="2507"/>
                    <a:pt x="552" y="2407"/>
                    <a:pt x="702" y="2306"/>
                  </a:cubicBezTo>
                  <a:cubicBezTo>
                    <a:pt x="602" y="1529"/>
                    <a:pt x="527" y="777"/>
                    <a:pt x="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2821384" y="3817096"/>
              <a:ext cx="25491" cy="112791"/>
            </a:xfrm>
            <a:custGeom>
              <a:avLst/>
              <a:gdLst/>
              <a:ahLst/>
              <a:cxnLst/>
              <a:rect l="l" t="t" r="r" b="b"/>
              <a:pathLst>
                <a:path w="878" h="3885" extrusionOk="0">
                  <a:moveTo>
                    <a:pt x="451" y="0"/>
                  </a:moveTo>
                  <a:cubicBezTo>
                    <a:pt x="301" y="25"/>
                    <a:pt x="151" y="50"/>
                    <a:pt x="0" y="50"/>
                  </a:cubicBezTo>
                  <a:cubicBezTo>
                    <a:pt x="25" y="201"/>
                    <a:pt x="50" y="351"/>
                    <a:pt x="50" y="476"/>
                  </a:cubicBezTo>
                  <a:cubicBezTo>
                    <a:pt x="176" y="1604"/>
                    <a:pt x="301" y="2732"/>
                    <a:pt x="426" y="3885"/>
                  </a:cubicBezTo>
                  <a:cubicBezTo>
                    <a:pt x="502" y="3860"/>
                    <a:pt x="552" y="3860"/>
                    <a:pt x="627" y="3860"/>
                  </a:cubicBezTo>
                  <a:cubicBezTo>
                    <a:pt x="702" y="3835"/>
                    <a:pt x="802" y="3835"/>
                    <a:pt x="877" y="3835"/>
                  </a:cubicBezTo>
                  <a:cubicBezTo>
                    <a:pt x="852" y="3684"/>
                    <a:pt x="852" y="3534"/>
                    <a:pt x="827" y="3383"/>
                  </a:cubicBezTo>
                  <a:lnTo>
                    <a:pt x="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3236142" y="3771980"/>
              <a:ext cx="17478" cy="51678"/>
            </a:xfrm>
            <a:custGeom>
              <a:avLst/>
              <a:gdLst/>
              <a:ahLst/>
              <a:cxnLst/>
              <a:rect l="l" t="t" r="r" b="b"/>
              <a:pathLst>
                <a:path w="602" h="1780" extrusionOk="0">
                  <a:moveTo>
                    <a:pt x="426" y="0"/>
                  </a:moveTo>
                  <a:cubicBezTo>
                    <a:pt x="276" y="0"/>
                    <a:pt x="150" y="25"/>
                    <a:pt x="0" y="25"/>
                  </a:cubicBezTo>
                  <a:cubicBezTo>
                    <a:pt x="0" y="176"/>
                    <a:pt x="25" y="326"/>
                    <a:pt x="25" y="476"/>
                  </a:cubicBezTo>
                  <a:cubicBezTo>
                    <a:pt x="75" y="902"/>
                    <a:pt x="125" y="1328"/>
                    <a:pt x="175" y="1780"/>
                  </a:cubicBezTo>
                  <a:cubicBezTo>
                    <a:pt x="326" y="1679"/>
                    <a:pt x="451" y="1554"/>
                    <a:pt x="602" y="1454"/>
                  </a:cubicBezTo>
                  <a:cubicBezTo>
                    <a:pt x="551" y="978"/>
                    <a:pt x="501" y="476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3276875" y="3767596"/>
              <a:ext cx="11671" cy="25491"/>
            </a:xfrm>
            <a:custGeom>
              <a:avLst/>
              <a:gdLst/>
              <a:ahLst/>
              <a:cxnLst/>
              <a:rect l="l" t="t" r="r" b="b"/>
              <a:pathLst>
                <a:path w="402" h="878" extrusionOk="0">
                  <a:moveTo>
                    <a:pt x="351" y="1"/>
                  </a:moveTo>
                  <a:cubicBezTo>
                    <a:pt x="226" y="1"/>
                    <a:pt x="126" y="26"/>
                    <a:pt x="1" y="26"/>
                  </a:cubicBezTo>
                  <a:cubicBezTo>
                    <a:pt x="26" y="176"/>
                    <a:pt x="51" y="327"/>
                    <a:pt x="51" y="452"/>
                  </a:cubicBezTo>
                  <a:cubicBezTo>
                    <a:pt x="76" y="602"/>
                    <a:pt x="101" y="728"/>
                    <a:pt x="101" y="878"/>
                  </a:cubicBezTo>
                  <a:cubicBezTo>
                    <a:pt x="201" y="803"/>
                    <a:pt x="301" y="728"/>
                    <a:pt x="402" y="627"/>
                  </a:cubicBezTo>
                  <a:cubicBezTo>
                    <a:pt x="377" y="427"/>
                    <a:pt x="351" y="20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3256494" y="3769048"/>
              <a:ext cx="16055" cy="39339"/>
            </a:xfrm>
            <a:custGeom>
              <a:avLst/>
              <a:gdLst/>
              <a:ahLst/>
              <a:cxnLst/>
              <a:rect l="l" t="t" r="r" b="b"/>
              <a:pathLst>
                <a:path w="553" h="1355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26" y="352"/>
                    <a:pt x="51" y="477"/>
                  </a:cubicBezTo>
                  <a:cubicBezTo>
                    <a:pt x="76" y="778"/>
                    <a:pt x="101" y="1079"/>
                    <a:pt x="151" y="1354"/>
                  </a:cubicBezTo>
                  <a:cubicBezTo>
                    <a:pt x="276" y="1254"/>
                    <a:pt x="427" y="1154"/>
                    <a:pt x="552" y="1028"/>
                  </a:cubicBezTo>
                  <a:cubicBezTo>
                    <a:pt x="527" y="703"/>
                    <a:pt x="477" y="352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2656944" y="3656024"/>
              <a:ext cx="202298" cy="140924"/>
            </a:xfrm>
            <a:custGeom>
              <a:avLst/>
              <a:gdLst/>
              <a:ahLst/>
              <a:cxnLst/>
              <a:rect l="l" t="t" r="r" b="b"/>
              <a:pathLst>
                <a:path w="6968" h="4854" extrusionOk="0">
                  <a:moveTo>
                    <a:pt x="4695" y="0"/>
                  </a:moveTo>
                  <a:cubicBezTo>
                    <a:pt x="4651" y="0"/>
                    <a:pt x="4606" y="3"/>
                    <a:pt x="4561" y="9"/>
                  </a:cubicBezTo>
                  <a:cubicBezTo>
                    <a:pt x="4261" y="59"/>
                    <a:pt x="3985" y="310"/>
                    <a:pt x="3734" y="460"/>
                  </a:cubicBezTo>
                  <a:cubicBezTo>
                    <a:pt x="3384" y="636"/>
                    <a:pt x="3033" y="811"/>
                    <a:pt x="2657" y="936"/>
                  </a:cubicBezTo>
                  <a:cubicBezTo>
                    <a:pt x="2488" y="983"/>
                    <a:pt x="2300" y="1029"/>
                    <a:pt x="2117" y="1029"/>
                  </a:cubicBezTo>
                  <a:cubicBezTo>
                    <a:pt x="2001" y="1029"/>
                    <a:pt x="1886" y="1010"/>
                    <a:pt x="1780" y="962"/>
                  </a:cubicBezTo>
                  <a:cubicBezTo>
                    <a:pt x="1629" y="911"/>
                    <a:pt x="1479" y="786"/>
                    <a:pt x="1353" y="636"/>
                  </a:cubicBezTo>
                  <a:lnTo>
                    <a:pt x="0" y="1889"/>
                  </a:lnTo>
                  <a:cubicBezTo>
                    <a:pt x="25" y="1914"/>
                    <a:pt x="50" y="1939"/>
                    <a:pt x="75" y="1989"/>
                  </a:cubicBezTo>
                  <a:cubicBezTo>
                    <a:pt x="677" y="2716"/>
                    <a:pt x="1454" y="3568"/>
                    <a:pt x="2431" y="3819"/>
                  </a:cubicBezTo>
                  <a:cubicBezTo>
                    <a:pt x="2526" y="3841"/>
                    <a:pt x="2621" y="3852"/>
                    <a:pt x="2715" y="3852"/>
                  </a:cubicBezTo>
                  <a:cubicBezTo>
                    <a:pt x="2943" y="3852"/>
                    <a:pt x="3163" y="3785"/>
                    <a:pt x="3358" y="3643"/>
                  </a:cubicBezTo>
                  <a:cubicBezTo>
                    <a:pt x="3509" y="3518"/>
                    <a:pt x="3609" y="3342"/>
                    <a:pt x="3810" y="3317"/>
                  </a:cubicBezTo>
                  <a:cubicBezTo>
                    <a:pt x="3843" y="3311"/>
                    <a:pt x="3875" y="3308"/>
                    <a:pt x="3906" y="3308"/>
                  </a:cubicBezTo>
                  <a:cubicBezTo>
                    <a:pt x="4233" y="3308"/>
                    <a:pt x="4472" y="3645"/>
                    <a:pt x="4587" y="3919"/>
                  </a:cubicBezTo>
                  <a:cubicBezTo>
                    <a:pt x="4687" y="4195"/>
                    <a:pt x="4812" y="4445"/>
                    <a:pt x="5013" y="4646"/>
                  </a:cubicBezTo>
                  <a:cubicBezTo>
                    <a:pt x="5099" y="4715"/>
                    <a:pt x="5255" y="4854"/>
                    <a:pt x="5378" y="4854"/>
                  </a:cubicBezTo>
                  <a:cubicBezTo>
                    <a:pt x="5434" y="4854"/>
                    <a:pt x="5482" y="4825"/>
                    <a:pt x="5514" y="4746"/>
                  </a:cubicBezTo>
                  <a:cubicBezTo>
                    <a:pt x="5589" y="4596"/>
                    <a:pt x="5489" y="4395"/>
                    <a:pt x="5439" y="4270"/>
                  </a:cubicBezTo>
                  <a:cubicBezTo>
                    <a:pt x="5364" y="4069"/>
                    <a:pt x="5263" y="3869"/>
                    <a:pt x="5163" y="3693"/>
                  </a:cubicBezTo>
                  <a:cubicBezTo>
                    <a:pt x="4887" y="3242"/>
                    <a:pt x="4536" y="2816"/>
                    <a:pt x="4135" y="2465"/>
                  </a:cubicBezTo>
                  <a:cubicBezTo>
                    <a:pt x="4036" y="2366"/>
                    <a:pt x="4142" y="2235"/>
                    <a:pt x="4252" y="2235"/>
                  </a:cubicBezTo>
                  <a:cubicBezTo>
                    <a:pt x="4281" y="2235"/>
                    <a:pt x="4310" y="2244"/>
                    <a:pt x="4336" y="2265"/>
                  </a:cubicBezTo>
                  <a:cubicBezTo>
                    <a:pt x="4812" y="2691"/>
                    <a:pt x="5213" y="3192"/>
                    <a:pt x="5514" y="3743"/>
                  </a:cubicBezTo>
                  <a:cubicBezTo>
                    <a:pt x="5564" y="3894"/>
                    <a:pt x="5664" y="4069"/>
                    <a:pt x="5739" y="4245"/>
                  </a:cubicBezTo>
                  <a:cubicBezTo>
                    <a:pt x="5786" y="4276"/>
                    <a:pt x="5832" y="4297"/>
                    <a:pt x="5879" y="4297"/>
                  </a:cubicBezTo>
                  <a:cubicBezTo>
                    <a:pt x="5908" y="4297"/>
                    <a:pt x="5936" y="4289"/>
                    <a:pt x="5965" y="4270"/>
                  </a:cubicBezTo>
                  <a:cubicBezTo>
                    <a:pt x="6040" y="4220"/>
                    <a:pt x="6065" y="4119"/>
                    <a:pt x="6090" y="4044"/>
                  </a:cubicBezTo>
                  <a:cubicBezTo>
                    <a:pt x="6090" y="3969"/>
                    <a:pt x="6090" y="3894"/>
                    <a:pt x="6090" y="3819"/>
                  </a:cubicBezTo>
                  <a:cubicBezTo>
                    <a:pt x="6090" y="3819"/>
                    <a:pt x="6090" y="3794"/>
                    <a:pt x="6090" y="3794"/>
                  </a:cubicBezTo>
                  <a:cubicBezTo>
                    <a:pt x="6065" y="3518"/>
                    <a:pt x="5915" y="3242"/>
                    <a:pt x="5790" y="3017"/>
                  </a:cubicBezTo>
                  <a:cubicBezTo>
                    <a:pt x="5514" y="2566"/>
                    <a:pt x="5188" y="2139"/>
                    <a:pt x="4837" y="1713"/>
                  </a:cubicBezTo>
                  <a:cubicBezTo>
                    <a:pt x="4762" y="1620"/>
                    <a:pt x="4855" y="1484"/>
                    <a:pt x="4949" y="1484"/>
                  </a:cubicBezTo>
                  <a:cubicBezTo>
                    <a:pt x="4980" y="1484"/>
                    <a:pt x="5012" y="1500"/>
                    <a:pt x="5038" y="1538"/>
                  </a:cubicBezTo>
                  <a:cubicBezTo>
                    <a:pt x="5163" y="1688"/>
                    <a:pt x="5288" y="1839"/>
                    <a:pt x="5414" y="1989"/>
                  </a:cubicBezTo>
                  <a:cubicBezTo>
                    <a:pt x="5790" y="2490"/>
                    <a:pt x="6216" y="3067"/>
                    <a:pt x="6341" y="3693"/>
                  </a:cubicBezTo>
                  <a:cubicBezTo>
                    <a:pt x="6361" y="3700"/>
                    <a:pt x="6380" y="3703"/>
                    <a:pt x="6399" y="3703"/>
                  </a:cubicBezTo>
                  <a:cubicBezTo>
                    <a:pt x="6517" y="3703"/>
                    <a:pt x="6595" y="3573"/>
                    <a:pt x="6617" y="3443"/>
                  </a:cubicBezTo>
                  <a:cubicBezTo>
                    <a:pt x="6617" y="3368"/>
                    <a:pt x="6617" y="3292"/>
                    <a:pt x="6617" y="3242"/>
                  </a:cubicBezTo>
                  <a:cubicBezTo>
                    <a:pt x="6617" y="3242"/>
                    <a:pt x="6617" y="3217"/>
                    <a:pt x="6617" y="3217"/>
                  </a:cubicBezTo>
                  <a:cubicBezTo>
                    <a:pt x="6567" y="2916"/>
                    <a:pt x="6391" y="2591"/>
                    <a:pt x="6241" y="2340"/>
                  </a:cubicBezTo>
                  <a:cubicBezTo>
                    <a:pt x="5940" y="1864"/>
                    <a:pt x="5589" y="1438"/>
                    <a:pt x="5188" y="1037"/>
                  </a:cubicBezTo>
                  <a:cubicBezTo>
                    <a:pt x="5093" y="942"/>
                    <a:pt x="5185" y="818"/>
                    <a:pt x="5279" y="818"/>
                  </a:cubicBezTo>
                  <a:cubicBezTo>
                    <a:pt x="5309" y="818"/>
                    <a:pt x="5339" y="831"/>
                    <a:pt x="5364" y="861"/>
                  </a:cubicBezTo>
                  <a:cubicBezTo>
                    <a:pt x="5514" y="987"/>
                    <a:pt x="5639" y="1137"/>
                    <a:pt x="5765" y="1262"/>
                  </a:cubicBezTo>
                  <a:cubicBezTo>
                    <a:pt x="5990" y="1538"/>
                    <a:pt x="6216" y="1814"/>
                    <a:pt x="6416" y="2114"/>
                  </a:cubicBezTo>
                  <a:cubicBezTo>
                    <a:pt x="6567" y="2365"/>
                    <a:pt x="6717" y="2616"/>
                    <a:pt x="6792" y="2866"/>
                  </a:cubicBezTo>
                  <a:cubicBezTo>
                    <a:pt x="6968" y="2365"/>
                    <a:pt x="6642" y="1638"/>
                    <a:pt x="6391" y="1237"/>
                  </a:cubicBezTo>
                  <a:cubicBezTo>
                    <a:pt x="6061" y="719"/>
                    <a:pt x="5398" y="0"/>
                    <a:pt x="4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2823561" y="3766870"/>
              <a:ext cx="18232" cy="21397"/>
            </a:xfrm>
            <a:custGeom>
              <a:avLst/>
              <a:gdLst/>
              <a:ahLst/>
              <a:cxnLst/>
              <a:rect l="l" t="t" r="r" b="b"/>
              <a:pathLst>
                <a:path w="628" h="737" extrusionOk="0">
                  <a:moveTo>
                    <a:pt x="351" y="1"/>
                  </a:moveTo>
                  <a:cubicBezTo>
                    <a:pt x="351" y="76"/>
                    <a:pt x="351" y="151"/>
                    <a:pt x="351" y="226"/>
                  </a:cubicBezTo>
                  <a:cubicBezTo>
                    <a:pt x="326" y="301"/>
                    <a:pt x="301" y="402"/>
                    <a:pt x="226" y="452"/>
                  </a:cubicBezTo>
                  <a:cubicBezTo>
                    <a:pt x="197" y="471"/>
                    <a:pt x="169" y="479"/>
                    <a:pt x="140" y="479"/>
                  </a:cubicBezTo>
                  <a:cubicBezTo>
                    <a:pt x="93" y="479"/>
                    <a:pt x="47" y="458"/>
                    <a:pt x="0" y="427"/>
                  </a:cubicBezTo>
                  <a:lnTo>
                    <a:pt x="0" y="427"/>
                  </a:lnTo>
                  <a:cubicBezTo>
                    <a:pt x="26" y="527"/>
                    <a:pt x="51" y="627"/>
                    <a:pt x="76" y="728"/>
                  </a:cubicBezTo>
                  <a:cubicBezTo>
                    <a:pt x="104" y="733"/>
                    <a:pt x="133" y="736"/>
                    <a:pt x="163" y="736"/>
                  </a:cubicBezTo>
                  <a:cubicBezTo>
                    <a:pt x="266" y="736"/>
                    <a:pt x="374" y="699"/>
                    <a:pt x="452" y="602"/>
                  </a:cubicBezTo>
                  <a:cubicBezTo>
                    <a:pt x="577" y="477"/>
                    <a:pt x="627" y="327"/>
                    <a:pt x="627" y="151"/>
                  </a:cubicBezTo>
                  <a:cubicBezTo>
                    <a:pt x="552" y="151"/>
                    <a:pt x="477" y="126"/>
                    <a:pt x="401" y="76"/>
                  </a:cubicBezTo>
                  <a:cubicBezTo>
                    <a:pt x="376" y="76"/>
                    <a:pt x="351" y="26"/>
                    <a:pt x="3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2795197" y="3699108"/>
              <a:ext cx="45842" cy="67065"/>
            </a:xfrm>
            <a:custGeom>
              <a:avLst/>
              <a:gdLst/>
              <a:ahLst/>
              <a:cxnLst/>
              <a:rect l="l" t="t" r="r" b="b"/>
              <a:pathLst>
                <a:path w="1579" h="2310" extrusionOk="0">
                  <a:moveTo>
                    <a:pt x="187" y="0"/>
                  </a:moveTo>
                  <a:cubicBezTo>
                    <a:pt x="93" y="0"/>
                    <a:pt x="0" y="136"/>
                    <a:pt x="75" y="229"/>
                  </a:cubicBezTo>
                  <a:cubicBezTo>
                    <a:pt x="426" y="655"/>
                    <a:pt x="752" y="1082"/>
                    <a:pt x="1028" y="1533"/>
                  </a:cubicBezTo>
                  <a:cubicBezTo>
                    <a:pt x="1153" y="1758"/>
                    <a:pt x="1303" y="2034"/>
                    <a:pt x="1328" y="2310"/>
                  </a:cubicBezTo>
                  <a:cubicBezTo>
                    <a:pt x="1328" y="2231"/>
                    <a:pt x="1389" y="2168"/>
                    <a:pt x="1464" y="2168"/>
                  </a:cubicBezTo>
                  <a:cubicBezTo>
                    <a:pt x="1485" y="2168"/>
                    <a:pt x="1507" y="2173"/>
                    <a:pt x="1529" y="2184"/>
                  </a:cubicBezTo>
                  <a:cubicBezTo>
                    <a:pt x="1554" y="2209"/>
                    <a:pt x="1554" y="2209"/>
                    <a:pt x="1579" y="2209"/>
                  </a:cubicBezTo>
                  <a:cubicBezTo>
                    <a:pt x="1454" y="1583"/>
                    <a:pt x="1028" y="1006"/>
                    <a:pt x="652" y="505"/>
                  </a:cubicBezTo>
                  <a:cubicBezTo>
                    <a:pt x="526" y="355"/>
                    <a:pt x="401" y="204"/>
                    <a:pt x="276" y="54"/>
                  </a:cubicBezTo>
                  <a:cubicBezTo>
                    <a:pt x="250" y="16"/>
                    <a:pt x="218" y="0"/>
                    <a:pt x="18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2833752" y="3750148"/>
              <a:ext cx="23313" cy="21136"/>
            </a:xfrm>
            <a:custGeom>
              <a:avLst/>
              <a:gdLst/>
              <a:ahLst/>
              <a:cxnLst/>
              <a:rect l="l" t="t" r="r" b="b"/>
              <a:pathLst>
                <a:path w="803" h="728" extrusionOk="0">
                  <a:moveTo>
                    <a:pt x="527" y="0"/>
                  </a:moveTo>
                  <a:cubicBezTo>
                    <a:pt x="527" y="75"/>
                    <a:pt x="527" y="126"/>
                    <a:pt x="527" y="201"/>
                  </a:cubicBezTo>
                  <a:cubicBezTo>
                    <a:pt x="505" y="331"/>
                    <a:pt x="427" y="461"/>
                    <a:pt x="309" y="461"/>
                  </a:cubicBezTo>
                  <a:cubicBezTo>
                    <a:pt x="290" y="461"/>
                    <a:pt x="271" y="458"/>
                    <a:pt x="251" y="451"/>
                  </a:cubicBezTo>
                  <a:cubicBezTo>
                    <a:pt x="226" y="451"/>
                    <a:pt x="226" y="451"/>
                    <a:pt x="201" y="426"/>
                  </a:cubicBezTo>
                  <a:cubicBezTo>
                    <a:pt x="179" y="415"/>
                    <a:pt x="157" y="410"/>
                    <a:pt x="136" y="410"/>
                  </a:cubicBezTo>
                  <a:cubicBezTo>
                    <a:pt x="61" y="410"/>
                    <a:pt x="0" y="473"/>
                    <a:pt x="0" y="552"/>
                  </a:cubicBezTo>
                  <a:cubicBezTo>
                    <a:pt x="0" y="552"/>
                    <a:pt x="0" y="577"/>
                    <a:pt x="0" y="577"/>
                  </a:cubicBezTo>
                  <a:cubicBezTo>
                    <a:pt x="0" y="602"/>
                    <a:pt x="25" y="652"/>
                    <a:pt x="50" y="652"/>
                  </a:cubicBezTo>
                  <a:cubicBezTo>
                    <a:pt x="126" y="702"/>
                    <a:pt x="201" y="727"/>
                    <a:pt x="276" y="727"/>
                  </a:cubicBezTo>
                  <a:cubicBezTo>
                    <a:pt x="401" y="727"/>
                    <a:pt x="502" y="702"/>
                    <a:pt x="602" y="627"/>
                  </a:cubicBezTo>
                  <a:cubicBezTo>
                    <a:pt x="777" y="476"/>
                    <a:pt x="802" y="251"/>
                    <a:pt x="802" y="25"/>
                  </a:cubicBezTo>
                  <a:lnTo>
                    <a:pt x="802" y="25"/>
                  </a:lnTo>
                  <a:cubicBezTo>
                    <a:pt x="777" y="50"/>
                    <a:pt x="777" y="50"/>
                    <a:pt x="752" y="75"/>
                  </a:cubicBezTo>
                  <a:cubicBezTo>
                    <a:pt x="719" y="109"/>
                    <a:pt x="683" y="123"/>
                    <a:pt x="649" y="123"/>
                  </a:cubicBezTo>
                  <a:cubicBezTo>
                    <a:pt x="582" y="123"/>
                    <a:pt x="527" y="67"/>
                    <a:pt x="52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2804806" y="3679773"/>
              <a:ext cx="49355" cy="69678"/>
            </a:xfrm>
            <a:custGeom>
              <a:avLst/>
              <a:gdLst/>
              <a:ahLst/>
              <a:cxnLst/>
              <a:rect l="l" t="t" r="r" b="b"/>
              <a:pathLst>
                <a:path w="1700" h="2400" extrusionOk="0">
                  <a:moveTo>
                    <a:pt x="186" y="0"/>
                  </a:moveTo>
                  <a:cubicBezTo>
                    <a:pt x="92" y="0"/>
                    <a:pt x="0" y="124"/>
                    <a:pt x="95" y="219"/>
                  </a:cubicBezTo>
                  <a:cubicBezTo>
                    <a:pt x="496" y="620"/>
                    <a:pt x="847" y="1046"/>
                    <a:pt x="1148" y="1522"/>
                  </a:cubicBezTo>
                  <a:cubicBezTo>
                    <a:pt x="1298" y="1773"/>
                    <a:pt x="1474" y="2098"/>
                    <a:pt x="1524" y="2399"/>
                  </a:cubicBezTo>
                  <a:cubicBezTo>
                    <a:pt x="1524" y="2374"/>
                    <a:pt x="1524" y="2349"/>
                    <a:pt x="1549" y="2299"/>
                  </a:cubicBezTo>
                  <a:cubicBezTo>
                    <a:pt x="1624" y="2224"/>
                    <a:pt x="1674" y="2149"/>
                    <a:pt x="1699" y="2048"/>
                  </a:cubicBezTo>
                  <a:cubicBezTo>
                    <a:pt x="1624" y="1798"/>
                    <a:pt x="1474" y="1547"/>
                    <a:pt x="1323" y="1296"/>
                  </a:cubicBezTo>
                  <a:cubicBezTo>
                    <a:pt x="1123" y="996"/>
                    <a:pt x="897" y="720"/>
                    <a:pt x="672" y="444"/>
                  </a:cubicBezTo>
                  <a:cubicBezTo>
                    <a:pt x="546" y="319"/>
                    <a:pt x="421" y="169"/>
                    <a:pt x="271" y="43"/>
                  </a:cubicBezTo>
                  <a:cubicBezTo>
                    <a:pt x="246" y="13"/>
                    <a:pt x="216" y="0"/>
                    <a:pt x="18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2696225" y="3648272"/>
              <a:ext cx="168098" cy="105446"/>
            </a:xfrm>
            <a:custGeom>
              <a:avLst/>
              <a:gdLst/>
              <a:ahLst/>
              <a:cxnLst/>
              <a:rect l="l" t="t" r="r" b="b"/>
              <a:pathLst>
                <a:path w="5790" h="3632" extrusionOk="0">
                  <a:moveTo>
                    <a:pt x="3259" y="0"/>
                  </a:moveTo>
                  <a:cubicBezTo>
                    <a:pt x="2933" y="26"/>
                    <a:pt x="2707" y="226"/>
                    <a:pt x="2457" y="376"/>
                  </a:cubicBezTo>
                  <a:cubicBezTo>
                    <a:pt x="2256" y="477"/>
                    <a:pt x="2081" y="577"/>
                    <a:pt x="1880" y="677"/>
                  </a:cubicBezTo>
                  <a:cubicBezTo>
                    <a:pt x="1805" y="702"/>
                    <a:pt x="1705" y="752"/>
                    <a:pt x="1630" y="777"/>
                  </a:cubicBezTo>
                  <a:cubicBezTo>
                    <a:pt x="1504" y="828"/>
                    <a:pt x="1379" y="878"/>
                    <a:pt x="1254" y="928"/>
                  </a:cubicBezTo>
                  <a:cubicBezTo>
                    <a:pt x="1091" y="978"/>
                    <a:pt x="934" y="1022"/>
                    <a:pt x="784" y="1022"/>
                  </a:cubicBezTo>
                  <a:cubicBezTo>
                    <a:pt x="633" y="1022"/>
                    <a:pt x="489" y="978"/>
                    <a:pt x="351" y="853"/>
                  </a:cubicBezTo>
                  <a:cubicBezTo>
                    <a:pt x="301" y="828"/>
                    <a:pt x="251" y="777"/>
                    <a:pt x="201" y="727"/>
                  </a:cubicBezTo>
                  <a:lnTo>
                    <a:pt x="0" y="903"/>
                  </a:lnTo>
                  <a:cubicBezTo>
                    <a:pt x="126" y="1053"/>
                    <a:pt x="276" y="1178"/>
                    <a:pt x="427" y="1229"/>
                  </a:cubicBezTo>
                  <a:cubicBezTo>
                    <a:pt x="533" y="1277"/>
                    <a:pt x="648" y="1296"/>
                    <a:pt x="764" y="1296"/>
                  </a:cubicBezTo>
                  <a:cubicBezTo>
                    <a:pt x="947" y="1296"/>
                    <a:pt x="1135" y="1250"/>
                    <a:pt x="1304" y="1203"/>
                  </a:cubicBezTo>
                  <a:cubicBezTo>
                    <a:pt x="1680" y="1078"/>
                    <a:pt x="2031" y="903"/>
                    <a:pt x="2381" y="727"/>
                  </a:cubicBezTo>
                  <a:cubicBezTo>
                    <a:pt x="2632" y="577"/>
                    <a:pt x="2908" y="326"/>
                    <a:pt x="3208" y="276"/>
                  </a:cubicBezTo>
                  <a:cubicBezTo>
                    <a:pt x="3253" y="270"/>
                    <a:pt x="3298" y="267"/>
                    <a:pt x="3342" y="267"/>
                  </a:cubicBezTo>
                  <a:cubicBezTo>
                    <a:pt x="4045" y="267"/>
                    <a:pt x="4708" y="987"/>
                    <a:pt x="5038" y="1529"/>
                  </a:cubicBezTo>
                  <a:cubicBezTo>
                    <a:pt x="5289" y="1905"/>
                    <a:pt x="5615" y="2632"/>
                    <a:pt x="5439" y="3133"/>
                  </a:cubicBezTo>
                  <a:cubicBezTo>
                    <a:pt x="5414" y="3234"/>
                    <a:pt x="5364" y="3309"/>
                    <a:pt x="5289" y="3384"/>
                  </a:cubicBezTo>
                  <a:cubicBezTo>
                    <a:pt x="5264" y="3434"/>
                    <a:pt x="5264" y="3459"/>
                    <a:pt x="5264" y="3484"/>
                  </a:cubicBezTo>
                  <a:cubicBezTo>
                    <a:pt x="5264" y="3484"/>
                    <a:pt x="5264" y="3509"/>
                    <a:pt x="5264" y="3509"/>
                  </a:cubicBezTo>
                  <a:cubicBezTo>
                    <a:pt x="5264" y="3576"/>
                    <a:pt x="5319" y="3632"/>
                    <a:pt x="5386" y="3632"/>
                  </a:cubicBezTo>
                  <a:cubicBezTo>
                    <a:pt x="5420" y="3632"/>
                    <a:pt x="5456" y="3618"/>
                    <a:pt x="5489" y="3584"/>
                  </a:cubicBezTo>
                  <a:cubicBezTo>
                    <a:pt x="5514" y="3559"/>
                    <a:pt x="5514" y="3559"/>
                    <a:pt x="5539" y="3534"/>
                  </a:cubicBezTo>
                  <a:cubicBezTo>
                    <a:pt x="5790" y="3208"/>
                    <a:pt x="5790" y="2707"/>
                    <a:pt x="5690" y="2331"/>
                  </a:cubicBezTo>
                  <a:cubicBezTo>
                    <a:pt x="5489" y="1504"/>
                    <a:pt x="4888" y="677"/>
                    <a:pt x="4136" y="251"/>
                  </a:cubicBezTo>
                  <a:cubicBezTo>
                    <a:pt x="3885" y="101"/>
                    <a:pt x="3559" y="0"/>
                    <a:pt x="3259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2651108" y="3710838"/>
              <a:ext cx="174660" cy="93775"/>
            </a:xfrm>
            <a:custGeom>
              <a:avLst/>
              <a:gdLst/>
              <a:ahLst/>
              <a:cxnLst/>
              <a:rect l="l" t="t" r="r" b="b"/>
              <a:pathLst>
                <a:path w="6016" h="3230" extrusionOk="0">
                  <a:moveTo>
                    <a:pt x="201" y="1"/>
                  </a:moveTo>
                  <a:lnTo>
                    <a:pt x="1" y="176"/>
                  </a:lnTo>
                  <a:cubicBezTo>
                    <a:pt x="652" y="978"/>
                    <a:pt x="1479" y="1906"/>
                    <a:pt x="2507" y="2181"/>
                  </a:cubicBezTo>
                  <a:cubicBezTo>
                    <a:pt x="2649" y="2214"/>
                    <a:pt x="2791" y="2233"/>
                    <a:pt x="2931" y="2233"/>
                  </a:cubicBezTo>
                  <a:cubicBezTo>
                    <a:pt x="3112" y="2233"/>
                    <a:pt x="3290" y="2202"/>
                    <a:pt x="3459" y="2131"/>
                  </a:cubicBezTo>
                  <a:cubicBezTo>
                    <a:pt x="3484" y="2106"/>
                    <a:pt x="3534" y="2081"/>
                    <a:pt x="3559" y="2056"/>
                  </a:cubicBezTo>
                  <a:cubicBezTo>
                    <a:pt x="3610" y="2031"/>
                    <a:pt x="3660" y="2006"/>
                    <a:pt x="3710" y="1956"/>
                  </a:cubicBezTo>
                  <a:cubicBezTo>
                    <a:pt x="3835" y="1830"/>
                    <a:pt x="3986" y="1680"/>
                    <a:pt x="4136" y="1680"/>
                  </a:cubicBezTo>
                  <a:cubicBezTo>
                    <a:pt x="4387" y="1730"/>
                    <a:pt x="4512" y="2106"/>
                    <a:pt x="4587" y="2307"/>
                  </a:cubicBezTo>
                  <a:cubicBezTo>
                    <a:pt x="4712" y="2557"/>
                    <a:pt x="4863" y="2808"/>
                    <a:pt x="5088" y="3008"/>
                  </a:cubicBezTo>
                  <a:cubicBezTo>
                    <a:pt x="5217" y="3123"/>
                    <a:pt x="5420" y="3229"/>
                    <a:pt x="5607" y="3229"/>
                  </a:cubicBezTo>
                  <a:cubicBezTo>
                    <a:pt x="5748" y="3229"/>
                    <a:pt x="5880" y="3170"/>
                    <a:pt x="5966" y="3008"/>
                  </a:cubicBezTo>
                  <a:cubicBezTo>
                    <a:pt x="6016" y="2908"/>
                    <a:pt x="6016" y="2783"/>
                    <a:pt x="6016" y="2658"/>
                  </a:cubicBezTo>
                  <a:cubicBezTo>
                    <a:pt x="5991" y="2557"/>
                    <a:pt x="5966" y="2457"/>
                    <a:pt x="5940" y="2357"/>
                  </a:cubicBezTo>
                  <a:cubicBezTo>
                    <a:pt x="5865" y="2181"/>
                    <a:pt x="5765" y="2006"/>
                    <a:pt x="5715" y="1855"/>
                  </a:cubicBezTo>
                  <a:cubicBezTo>
                    <a:pt x="5414" y="1304"/>
                    <a:pt x="5013" y="803"/>
                    <a:pt x="4537" y="377"/>
                  </a:cubicBezTo>
                  <a:cubicBezTo>
                    <a:pt x="4511" y="356"/>
                    <a:pt x="4482" y="347"/>
                    <a:pt x="4453" y="347"/>
                  </a:cubicBezTo>
                  <a:cubicBezTo>
                    <a:pt x="4343" y="347"/>
                    <a:pt x="4237" y="478"/>
                    <a:pt x="4336" y="577"/>
                  </a:cubicBezTo>
                  <a:cubicBezTo>
                    <a:pt x="4737" y="928"/>
                    <a:pt x="5088" y="1354"/>
                    <a:pt x="5364" y="1805"/>
                  </a:cubicBezTo>
                  <a:cubicBezTo>
                    <a:pt x="5464" y="1981"/>
                    <a:pt x="5565" y="2181"/>
                    <a:pt x="5640" y="2382"/>
                  </a:cubicBezTo>
                  <a:cubicBezTo>
                    <a:pt x="5690" y="2507"/>
                    <a:pt x="5790" y="2708"/>
                    <a:pt x="5715" y="2858"/>
                  </a:cubicBezTo>
                  <a:cubicBezTo>
                    <a:pt x="5683" y="2937"/>
                    <a:pt x="5635" y="2966"/>
                    <a:pt x="5579" y="2966"/>
                  </a:cubicBezTo>
                  <a:cubicBezTo>
                    <a:pt x="5456" y="2966"/>
                    <a:pt x="5300" y="2827"/>
                    <a:pt x="5214" y="2758"/>
                  </a:cubicBezTo>
                  <a:cubicBezTo>
                    <a:pt x="5013" y="2557"/>
                    <a:pt x="4888" y="2307"/>
                    <a:pt x="4788" y="2031"/>
                  </a:cubicBezTo>
                  <a:cubicBezTo>
                    <a:pt x="4673" y="1757"/>
                    <a:pt x="4434" y="1420"/>
                    <a:pt x="4107" y="1420"/>
                  </a:cubicBezTo>
                  <a:cubicBezTo>
                    <a:pt x="4076" y="1420"/>
                    <a:pt x="4044" y="1423"/>
                    <a:pt x="4011" y="1429"/>
                  </a:cubicBezTo>
                  <a:cubicBezTo>
                    <a:pt x="3810" y="1454"/>
                    <a:pt x="3710" y="1630"/>
                    <a:pt x="3559" y="1755"/>
                  </a:cubicBezTo>
                  <a:cubicBezTo>
                    <a:pt x="3364" y="1897"/>
                    <a:pt x="3144" y="1964"/>
                    <a:pt x="2916" y="1964"/>
                  </a:cubicBezTo>
                  <a:cubicBezTo>
                    <a:pt x="2822" y="1964"/>
                    <a:pt x="2727" y="1953"/>
                    <a:pt x="2632" y="1931"/>
                  </a:cubicBezTo>
                  <a:cubicBezTo>
                    <a:pt x="1655" y="1680"/>
                    <a:pt x="878" y="828"/>
                    <a:pt x="276" y="101"/>
                  </a:cubicBezTo>
                  <a:cubicBezTo>
                    <a:pt x="251" y="51"/>
                    <a:pt x="226" y="26"/>
                    <a:pt x="20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2627824" y="3583501"/>
              <a:ext cx="75717" cy="82249"/>
            </a:xfrm>
            <a:custGeom>
              <a:avLst/>
              <a:gdLst/>
              <a:ahLst/>
              <a:cxnLst/>
              <a:rect l="l" t="t" r="r" b="b"/>
              <a:pathLst>
                <a:path w="2608" h="2833" extrusionOk="0">
                  <a:moveTo>
                    <a:pt x="251" y="1"/>
                  </a:moveTo>
                  <a:cubicBezTo>
                    <a:pt x="201" y="26"/>
                    <a:pt x="176" y="51"/>
                    <a:pt x="151" y="76"/>
                  </a:cubicBezTo>
                  <a:lnTo>
                    <a:pt x="1" y="201"/>
                  </a:lnTo>
                  <a:cubicBezTo>
                    <a:pt x="76" y="302"/>
                    <a:pt x="176" y="402"/>
                    <a:pt x="251" y="502"/>
                  </a:cubicBezTo>
                  <a:cubicBezTo>
                    <a:pt x="953" y="1279"/>
                    <a:pt x="1680" y="2056"/>
                    <a:pt x="2382" y="2833"/>
                  </a:cubicBezTo>
                  <a:lnTo>
                    <a:pt x="2532" y="2708"/>
                  </a:lnTo>
                  <a:cubicBezTo>
                    <a:pt x="2557" y="2683"/>
                    <a:pt x="2582" y="2632"/>
                    <a:pt x="2607" y="2607"/>
                  </a:cubicBezTo>
                  <a:cubicBezTo>
                    <a:pt x="2532" y="2507"/>
                    <a:pt x="2457" y="2432"/>
                    <a:pt x="2356" y="2332"/>
                  </a:cubicBezTo>
                  <a:cubicBezTo>
                    <a:pt x="1655" y="1555"/>
                    <a:pt x="978" y="803"/>
                    <a:pt x="276" y="26"/>
                  </a:cubicBezTo>
                  <a:cubicBezTo>
                    <a:pt x="251" y="26"/>
                    <a:pt x="251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2548507" y="3655560"/>
              <a:ext cx="75717" cy="82249"/>
            </a:xfrm>
            <a:custGeom>
              <a:avLst/>
              <a:gdLst/>
              <a:ahLst/>
              <a:cxnLst/>
              <a:rect l="l" t="t" r="r" b="b"/>
              <a:pathLst>
                <a:path w="2608" h="2833" extrusionOk="0">
                  <a:moveTo>
                    <a:pt x="226" y="0"/>
                  </a:moveTo>
                  <a:lnTo>
                    <a:pt x="51" y="176"/>
                  </a:lnTo>
                  <a:cubicBezTo>
                    <a:pt x="51" y="176"/>
                    <a:pt x="26" y="201"/>
                    <a:pt x="1" y="226"/>
                  </a:cubicBezTo>
                  <a:cubicBezTo>
                    <a:pt x="76" y="326"/>
                    <a:pt x="176" y="401"/>
                    <a:pt x="251" y="501"/>
                  </a:cubicBezTo>
                  <a:lnTo>
                    <a:pt x="2382" y="2832"/>
                  </a:lnTo>
                  <a:cubicBezTo>
                    <a:pt x="2407" y="2807"/>
                    <a:pt x="2432" y="2807"/>
                    <a:pt x="2457" y="2782"/>
                  </a:cubicBezTo>
                  <a:lnTo>
                    <a:pt x="2607" y="2632"/>
                  </a:lnTo>
                  <a:cubicBezTo>
                    <a:pt x="2507" y="2531"/>
                    <a:pt x="2432" y="2406"/>
                    <a:pt x="2332" y="2306"/>
                  </a:cubicBezTo>
                  <a:cubicBezTo>
                    <a:pt x="1630" y="1554"/>
                    <a:pt x="928" y="777"/>
                    <a:pt x="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2540524" y="3668653"/>
              <a:ext cx="69881" cy="75688"/>
            </a:xfrm>
            <a:custGeom>
              <a:avLst/>
              <a:gdLst/>
              <a:ahLst/>
              <a:cxnLst/>
              <a:rect l="l" t="t" r="r" b="b"/>
              <a:pathLst>
                <a:path w="2407" h="2607" extrusionOk="0">
                  <a:moveTo>
                    <a:pt x="100" y="0"/>
                  </a:moveTo>
                  <a:cubicBezTo>
                    <a:pt x="75" y="75"/>
                    <a:pt x="25" y="176"/>
                    <a:pt x="0" y="276"/>
                  </a:cubicBezTo>
                  <a:lnTo>
                    <a:pt x="25" y="276"/>
                  </a:lnTo>
                  <a:lnTo>
                    <a:pt x="301" y="577"/>
                  </a:lnTo>
                  <a:cubicBezTo>
                    <a:pt x="902" y="1253"/>
                    <a:pt x="1529" y="1930"/>
                    <a:pt x="2155" y="2607"/>
                  </a:cubicBezTo>
                  <a:cubicBezTo>
                    <a:pt x="2231" y="2607"/>
                    <a:pt x="2331" y="2557"/>
                    <a:pt x="2406" y="2532"/>
                  </a:cubicBezTo>
                  <a:cubicBezTo>
                    <a:pt x="2331" y="2431"/>
                    <a:pt x="2256" y="2356"/>
                    <a:pt x="2155" y="2256"/>
                  </a:cubicBezTo>
                  <a:cubicBezTo>
                    <a:pt x="1479" y="1504"/>
                    <a:pt x="802" y="752"/>
                    <a:pt x="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2560875" y="3643192"/>
              <a:ext cx="77894" cy="83701"/>
            </a:xfrm>
            <a:custGeom>
              <a:avLst/>
              <a:gdLst/>
              <a:ahLst/>
              <a:cxnLst/>
              <a:rect l="l" t="t" r="r" b="b"/>
              <a:pathLst>
                <a:path w="2683" h="2883" extrusionOk="0">
                  <a:moveTo>
                    <a:pt x="302" y="0"/>
                  </a:moveTo>
                  <a:lnTo>
                    <a:pt x="1" y="251"/>
                  </a:lnTo>
                  <a:cubicBezTo>
                    <a:pt x="101" y="351"/>
                    <a:pt x="176" y="426"/>
                    <a:pt x="251" y="526"/>
                  </a:cubicBezTo>
                  <a:cubicBezTo>
                    <a:pt x="978" y="1303"/>
                    <a:pt x="1680" y="2080"/>
                    <a:pt x="2382" y="2882"/>
                  </a:cubicBezTo>
                  <a:lnTo>
                    <a:pt x="2682" y="2607"/>
                  </a:lnTo>
                  <a:cubicBezTo>
                    <a:pt x="2582" y="2506"/>
                    <a:pt x="2482" y="2406"/>
                    <a:pt x="2382" y="2281"/>
                  </a:cubicBezTo>
                  <a:cubicBezTo>
                    <a:pt x="1680" y="1529"/>
                    <a:pt x="1003" y="752"/>
                    <a:pt x="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2539043" y="3686102"/>
              <a:ext cx="53159" cy="58965"/>
            </a:xfrm>
            <a:custGeom>
              <a:avLst/>
              <a:gdLst/>
              <a:ahLst/>
              <a:cxnLst/>
              <a:rect l="l" t="t" r="r" b="b"/>
              <a:pathLst>
                <a:path w="1831" h="2031" extrusionOk="0">
                  <a:moveTo>
                    <a:pt x="1" y="1"/>
                  </a:moveTo>
                  <a:cubicBezTo>
                    <a:pt x="1" y="301"/>
                    <a:pt x="101" y="577"/>
                    <a:pt x="302" y="778"/>
                  </a:cubicBezTo>
                  <a:lnTo>
                    <a:pt x="1104" y="1655"/>
                  </a:lnTo>
                  <a:cubicBezTo>
                    <a:pt x="1279" y="1855"/>
                    <a:pt x="1555" y="2006"/>
                    <a:pt x="1830" y="2031"/>
                  </a:cubicBezTo>
                  <a:cubicBezTo>
                    <a:pt x="1805" y="2006"/>
                    <a:pt x="1780" y="1981"/>
                    <a:pt x="1755" y="193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2641644" y="3577694"/>
              <a:ext cx="69881" cy="74962"/>
            </a:xfrm>
            <a:custGeom>
              <a:avLst/>
              <a:gdLst/>
              <a:ahLst/>
              <a:cxnLst/>
              <a:rect l="l" t="t" r="r" b="b"/>
              <a:pathLst>
                <a:path w="2407" h="2582" extrusionOk="0">
                  <a:moveTo>
                    <a:pt x="327" y="0"/>
                  </a:moveTo>
                  <a:cubicBezTo>
                    <a:pt x="226" y="0"/>
                    <a:pt x="101" y="25"/>
                    <a:pt x="1" y="76"/>
                  </a:cubicBezTo>
                  <a:cubicBezTo>
                    <a:pt x="101" y="176"/>
                    <a:pt x="201" y="276"/>
                    <a:pt x="276" y="376"/>
                  </a:cubicBezTo>
                  <a:lnTo>
                    <a:pt x="2281" y="2582"/>
                  </a:lnTo>
                  <a:cubicBezTo>
                    <a:pt x="2332" y="2482"/>
                    <a:pt x="2382" y="2406"/>
                    <a:pt x="2407" y="2306"/>
                  </a:cubicBezTo>
                  <a:cubicBezTo>
                    <a:pt x="2382" y="2306"/>
                    <a:pt x="2382" y="2281"/>
                    <a:pt x="2357" y="2281"/>
                  </a:cubicBezTo>
                  <a:lnTo>
                    <a:pt x="2106" y="2005"/>
                  </a:lnTo>
                  <a:lnTo>
                    <a:pt x="352" y="76"/>
                  </a:lnTo>
                  <a:cubicBezTo>
                    <a:pt x="327" y="50"/>
                    <a:pt x="327" y="25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2660573" y="3577694"/>
              <a:ext cx="51678" cy="56062"/>
            </a:xfrm>
            <a:custGeom>
              <a:avLst/>
              <a:gdLst/>
              <a:ahLst/>
              <a:cxnLst/>
              <a:rect l="l" t="t" r="r" b="b"/>
              <a:pathLst>
                <a:path w="1780" h="1931" extrusionOk="0">
                  <a:moveTo>
                    <a:pt x="0" y="0"/>
                  </a:moveTo>
                  <a:cubicBezTo>
                    <a:pt x="51" y="50"/>
                    <a:pt x="101" y="101"/>
                    <a:pt x="151" y="151"/>
                  </a:cubicBezTo>
                  <a:cubicBezTo>
                    <a:pt x="702" y="752"/>
                    <a:pt x="1228" y="1354"/>
                    <a:pt x="1780" y="1930"/>
                  </a:cubicBezTo>
                  <a:cubicBezTo>
                    <a:pt x="1755" y="1680"/>
                    <a:pt x="1655" y="1429"/>
                    <a:pt x="1479" y="1228"/>
                  </a:cubicBezTo>
                  <a:lnTo>
                    <a:pt x="702" y="376"/>
                  </a:lnTo>
                  <a:cubicBezTo>
                    <a:pt x="502" y="176"/>
                    <a:pt x="276" y="5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2616182" y="3595143"/>
              <a:ext cx="74991" cy="81523"/>
            </a:xfrm>
            <a:custGeom>
              <a:avLst/>
              <a:gdLst/>
              <a:ahLst/>
              <a:cxnLst/>
              <a:rect l="l" t="t" r="r" b="b"/>
              <a:pathLst>
                <a:path w="2583" h="2808" extrusionOk="0">
                  <a:moveTo>
                    <a:pt x="201" y="1"/>
                  </a:moveTo>
                  <a:lnTo>
                    <a:pt x="1" y="176"/>
                  </a:lnTo>
                  <a:lnTo>
                    <a:pt x="251" y="452"/>
                  </a:lnTo>
                  <a:cubicBezTo>
                    <a:pt x="953" y="1254"/>
                    <a:pt x="1655" y="2031"/>
                    <a:pt x="2382" y="2808"/>
                  </a:cubicBezTo>
                  <a:lnTo>
                    <a:pt x="2582" y="2607"/>
                  </a:lnTo>
                  <a:cubicBezTo>
                    <a:pt x="2482" y="2507"/>
                    <a:pt x="2382" y="2407"/>
                    <a:pt x="2306" y="2307"/>
                  </a:cubicBezTo>
                  <a:cubicBezTo>
                    <a:pt x="1605" y="1530"/>
                    <a:pt x="903" y="753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2601637" y="3606059"/>
              <a:ext cx="77894" cy="83730"/>
            </a:xfrm>
            <a:custGeom>
              <a:avLst/>
              <a:gdLst/>
              <a:ahLst/>
              <a:cxnLst/>
              <a:rect l="l" t="t" r="r" b="b"/>
              <a:pathLst>
                <a:path w="2683" h="2884" extrusionOk="0">
                  <a:moveTo>
                    <a:pt x="301" y="1"/>
                  </a:moveTo>
                  <a:lnTo>
                    <a:pt x="0" y="277"/>
                  </a:lnTo>
                  <a:cubicBezTo>
                    <a:pt x="75" y="352"/>
                    <a:pt x="151" y="452"/>
                    <a:pt x="251" y="552"/>
                  </a:cubicBezTo>
                  <a:cubicBezTo>
                    <a:pt x="953" y="1329"/>
                    <a:pt x="1654" y="2106"/>
                    <a:pt x="2381" y="2883"/>
                  </a:cubicBezTo>
                  <a:lnTo>
                    <a:pt x="2682" y="2607"/>
                  </a:lnTo>
                  <a:cubicBezTo>
                    <a:pt x="2582" y="2507"/>
                    <a:pt x="2482" y="2407"/>
                    <a:pt x="2381" y="2282"/>
                  </a:cubicBezTo>
                  <a:cubicBezTo>
                    <a:pt x="1679" y="1530"/>
                    <a:pt x="1003" y="753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2587817" y="3619153"/>
              <a:ext cx="77139" cy="83004"/>
            </a:xfrm>
            <a:custGeom>
              <a:avLst/>
              <a:gdLst/>
              <a:ahLst/>
              <a:cxnLst/>
              <a:rect l="l" t="t" r="r" b="b"/>
              <a:pathLst>
                <a:path w="2657" h="2859" extrusionOk="0">
                  <a:moveTo>
                    <a:pt x="276" y="1"/>
                  </a:moveTo>
                  <a:lnTo>
                    <a:pt x="0" y="227"/>
                  </a:lnTo>
                  <a:cubicBezTo>
                    <a:pt x="100" y="327"/>
                    <a:pt x="176" y="427"/>
                    <a:pt x="276" y="502"/>
                  </a:cubicBezTo>
                  <a:cubicBezTo>
                    <a:pt x="978" y="1279"/>
                    <a:pt x="1679" y="2081"/>
                    <a:pt x="2381" y="2858"/>
                  </a:cubicBezTo>
                  <a:lnTo>
                    <a:pt x="2657" y="2607"/>
                  </a:lnTo>
                  <a:cubicBezTo>
                    <a:pt x="2557" y="2507"/>
                    <a:pt x="2456" y="2407"/>
                    <a:pt x="2356" y="2307"/>
                  </a:cubicBezTo>
                  <a:cubicBezTo>
                    <a:pt x="1654" y="1530"/>
                    <a:pt x="952" y="778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2575450" y="3630795"/>
              <a:ext cx="76414" cy="83004"/>
            </a:xfrm>
            <a:custGeom>
              <a:avLst/>
              <a:gdLst/>
              <a:ahLst/>
              <a:cxnLst/>
              <a:rect l="l" t="t" r="r" b="b"/>
              <a:pathLst>
                <a:path w="2632" h="2859" extrusionOk="0">
                  <a:moveTo>
                    <a:pt x="226" y="1"/>
                  </a:moveTo>
                  <a:lnTo>
                    <a:pt x="0" y="227"/>
                  </a:lnTo>
                  <a:cubicBezTo>
                    <a:pt x="75" y="327"/>
                    <a:pt x="150" y="427"/>
                    <a:pt x="251" y="502"/>
                  </a:cubicBezTo>
                  <a:cubicBezTo>
                    <a:pt x="952" y="1304"/>
                    <a:pt x="1654" y="2081"/>
                    <a:pt x="2381" y="2858"/>
                  </a:cubicBezTo>
                  <a:lnTo>
                    <a:pt x="2632" y="2633"/>
                  </a:lnTo>
                  <a:cubicBezTo>
                    <a:pt x="2531" y="2532"/>
                    <a:pt x="2431" y="2407"/>
                    <a:pt x="2331" y="2307"/>
                  </a:cubicBezTo>
                  <a:cubicBezTo>
                    <a:pt x="1629" y="1555"/>
                    <a:pt x="927" y="778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2603089" y="3659189"/>
              <a:ext cx="107711" cy="91714"/>
            </a:xfrm>
            <a:custGeom>
              <a:avLst/>
              <a:gdLst/>
              <a:ahLst/>
              <a:cxnLst/>
              <a:rect l="l" t="t" r="r" b="b"/>
              <a:pathLst>
                <a:path w="3710" h="3159" extrusionOk="0">
                  <a:moveTo>
                    <a:pt x="3459" y="0"/>
                  </a:moveTo>
                  <a:cubicBezTo>
                    <a:pt x="3434" y="25"/>
                    <a:pt x="3409" y="76"/>
                    <a:pt x="3384" y="101"/>
                  </a:cubicBezTo>
                  <a:lnTo>
                    <a:pt x="3234" y="226"/>
                  </a:lnTo>
                  <a:cubicBezTo>
                    <a:pt x="3331" y="323"/>
                    <a:pt x="3247" y="466"/>
                    <a:pt x="3145" y="466"/>
                  </a:cubicBezTo>
                  <a:cubicBezTo>
                    <a:pt x="3116" y="466"/>
                    <a:pt x="3086" y="454"/>
                    <a:pt x="3058" y="426"/>
                  </a:cubicBezTo>
                  <a:cubicBezTo>
                    <a:pt x="3058" y="426"/>
                    <a:pt x="3033" y="401"/>
                    <a:pt x="3033" y="401"/>
                  </a:cubicBezTo>
                  <a:lnTo>
                    <a:pt x="2833" y="602"/>
                  </a:lnTo>
                  <a:cubicBezTo>
                    <a:pt x="2930" y="699"/>
                    <a:pt x="2831" y="842"/>
                    <a:pt x="2734" y="842"/>
                  </a:cubicBezTo>
                  <a:cubicBezTo>
                    <a:pt x="2707" y="842"/>
                    <a:pt x="2679" y="830"/>
                    <a:pt x="2657" y="802"/>
                  </a:cubicBezTo>
                  <a:cubicBezTo>
                    <a:pt x="2632" y="802"/>
                    <a:pt x="2632" y="777"/>
                    <a:pt x="2632" y="777"/>
                  </a:cubicBezTo>
                  <a:lnTo>
                    <a:pt x="2331" y="1053"/>
                  </a:lnTo>
                  <a:lnTo>
                    <a:pt x="2331" y="1078"/>
                  </a:lnTo>
                  <a:cubicBezTo>
                    <a:pt x="2426" y="1173"/>
                    <a:pt x="2334" y="1297"/>
                    <a:pt x="2230" y="1297"/>
                  </a:cubicBezTo>
                  <a:cubicBezTo>
                    <a:pt x="2196" y="1297"/>
                    <a:pt x="2161" y="1284"/>
                    <a:pt x="2131" y="1254"/>
                  </a:cubicBezTo>
                  <a:cubicBezTo>
                    <a:pt x="2131" y="1254"/>
                    <a:pt x="2131" y="1254"/>
                    <a:pt x="2131" y="1228"/>
                  </a:cubicBezTo>
                  <a:lnTo>
                    <a:pt x="1855" y="1479"/>
                  </a:lnTo>
                  <a:lnTo>
                    <a:pt x="1880" y="1479"/>
                  </a:lnTo>
                  <a:cubicBezTo>
                    <a:pt x="1978" y="1576"/>
                    <a:pt x="1878" y="1719"/>
                    <a:pt x="1770" y="1719"/>
                  </a:cubicBezTo>
                  <a:cubicBezTo>
                    <a:pt x="1739" y="1719"/>
                    <a:pt x="1708" y="1708"/>
                    <a:pt x="1680" y="1680"/>
                  </a:cubicBezTo>
                  <a:cubicBezTo>
                    <a:pt x="1680" y="1655"/>
                    <a:pt x="1680" y="1655"/>
                    <a:pt x="1680" y="1655"/>
                  </a:cubicBezTo>
                  <a:lnTo>
                    <a:pt x="1429" y="1880"/>
                  </a:lnTo>
                  <a:cubicBezTo>
                    <a:pt x="1526" y="1977"/>
                    <a:pt x="1427" y="2120"/>
                    <a:pt x="1331" y="2120"/>
                  </a:cubicBezTo>
                  <a:cubicBezTo>
                    <a:pt x="1303" y="2120"/>
                    <a:pt x="1276" y="2109"/>
                    <a:pt x="1254" y="2081"/>
                  </a:cubicBezTo>
                  <a:cubicBezTo>
                    <a:pt x="1228" y="2081"/>
                    <a:pt x="1228" y="2056"/>
                    <a:pt x="1228" y="2056"/>
                  </a:cubicBezTo>
                  <a:lnTo>
                    <a:pt x="928" y="2331"/>
                  </a:lnTo>
                  <a:lnTo>
                    <a:pt x="953" y="2331"/>
                  </a:lnTo>
                  <a:cubicBezTo>
                    <a:pt x="1031" y="2429"/>
                    <a:pt x="942" y="2571"/>
                    <a:pt x="840" y="2571"/>
                  </a:cubicBezTo>
                  <a:cubicBezTo>
                    <a:pt x="811" y="2571"/>
                    <a:pt x="780" y="2560"/>
                    <a:pt x="752" y="2532"/>
                  </a:cubicBezTo>
                  <a:cubicBezTo>
                    <a:pt x="752" y="2507"/>
                    <a:pt x="752" y="2507"/>
                    <a:pt x="727" y="2507"/>
                  </a:cubicBezTo>
                  <a:lnTo>
                    <a:pt x="577" y="2657"/>
                  </a:lnTo>
                  <a:cubicBezTo>
                    <a:pt x="552" y="2682"/>
                    <a:pt x="527" y="2682"/>
                    <a:pt x="502" y="2707"/>
                  </a:cubicBezTo>
                  <a:cubicBezTo>
                    <a:pt x="502" y="2707"/>
                    <a:pt x="502" y="2732"/>
                    <a:pt x="502" y="2732"/>
                  </a:cubicBezTo>
                  <a:cubicBezTo>
                    <a:pt x="595" y="2826"/>
                    <a:pt x="507" y="2961"/>
                    <a:pt x="415" y="2961"/>
                  </a:cubicBezTo>
                  <a:cubicBezTo>
                    <a:pt x="383" y="2961"/>
                    <a:pt x="352" y="2946"/>
                    <a:pt x="326" y="2908"/>
                  </a:cubicBezTo>
                  <a:cubicBezTo>
                    <a:pt x="301" y="2908"/>
                    <a:pt x="276" y="2883"/>
                    <a:pt x="251" y="2858"/>
                  </a:cubicBezTo>
                  <a:cubicBezTo>
                    <a:pt x="176" y="2883"/>
                    <a:pt x="76" y="2933"/>
                    <a:pt x="0" y="2933"/>
                  </a:cubicBezTo>
                  <a:cubicBezTo>
                    <a:pt x="0" y="2958"/>
                    <a:pt x="0" y="2958"/>
                    <a:pt x="25" y="2983"/>
                  </a:cubicBezTo>
                  <a:cubicBezTo>
                    <a:pt x="76" y="3033"/>
                    <a:pt x="51" y="3108"/>
                    <a:pt x="0" y="3158"/>
                  </a:cubicBezTo>
                  <a:cubicBezTo>
                    <a:pt x="51" y="3158"/>
                    <a:pt x="76" y="3133"/>
                    <a:pt x="101" y="3133"/>
                  </a:cubicBezTo>
                  <a:cubicBezTo>
                    <a:pt x="326" y="3083"/>
                    <a:pt x="527" y="2983"/>
                    <a:pt x="702" y="2807"/>
                  </a:cubicBezTo>
                  <a:lnTo>
                    <a:pt x="727" y="2807"/>
                  </a:lnTo>
                  <a:lnTo>
                    <a:pt x="1153" y="2406"/>
                  </a:lnTo>
                  <a:lnTo>
                    <a:pt x="1655" y="1955"/>
                  </a:lnTo>
                  <a:lnTo>
                    <a:pt x="1855" y="1780"/>
                  </a:lnTo>
                  <a:lnTo>
                    <a:pt x="3208" y="527"/>
                  </a:lnTo>
                  <a:lnTo>
                    <a:pt x="3409" y="351"/>
                  </a:lnTo>
                  <a:lnTo>
                    <a:pt x="3509" y="251"/>
                  </a:lnTo>
                  <a:cubicBezTo>
                    <a:pt x="3584" y="201"/>
                    <a:pt x="3635" y="126"/>
                    <a:pt x="3710" y="51"/>
                  </a:cubicBezTo>
                  <a:lnTo>
                    <a:pt x="3710" y="51"/>
                  </a:lnTo>
                  <a:cubicBezTo>
                    <a:pt x="3682" y="78"/>
                    <a:pt x="3647" y="98"/>
                    <a:pt x="3609" y="98"/>
                  </a:cubicBezTo>
                  <a:cubicBezTo>
                    <a:pt x="3577" y="98"/>
                    <a:pt x="3543" y="84"/>
                    <a:pt x="3509" y="51"/>
                  </a:cubicBezTo>
                  <a:cubicBezTo>
                    <a:pt x="3509" y="51"/>
                    <a:pt x="3484" y="25"/>
                    <a:pt x="3459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2846845" y="3021054"/>
              <a:ext cx="169579" cy="93862"/>
            </a:xfrm>
            <a:custGeom>
              <a:avLst/>
              <a:gdLst/>
              <a:ahLst/>
              <a:cxnLst/>
              <a:rect l="l" t="t" r="r" b="b"/>
              <a:pathLst>
                <a:path w="5841" h="3233" extrusionOk="0">
                  <a:moveTo>
                    <a:pt x="4787" y="0"/>
                  </a:moveTo>
                  <a:lnTo>
                    <a:pt x="4787" y="0"/>
                  </a:lnTo>
                  <a:cubicBezTo>
                    <a:pt x="4813" y="201"/>
                    <a:pt x="4813" y="401"/>
                    <a:pt x="4787" y="577"/>
                  </a:cubicBezTo>
                  <a:cubicBezTo>
                    <a:pt x="4712" y="1178"/>
                    <a:pt x="4311" y="1680"/>
                    <a:pt x="3760" y="1905"/>
                  </a:cubicBezTo>
                  <a:cubicBezTo>
                    <a:pt x="3409" y="2055"/>
                    <a:pt x="3008" y="2055"/>
                    <a:pt x="2607" y="2106"/>
                  </a:cubicBezTo>
                  <a:cubicBezTo>
                    <a:pt x="2564" y="2109"/>
                    <a:pt x="2522" y="2110"/>
                    <a:pt x="2479" y="2110"/>
                  </a:cubicBezTo>
                  <a:cubicBezTo>
                    <a:pt x="1846" y="2110"/>
                    <a:pt x="1235" y="1765"/>
                    <a:pt x="953" y="1178"/>
                  </a:cubicBezTo>
                  <a:cubicBezTo>
                    <a:pt x="828" y="953"/>
                    <a:pt x="777" y="677"/>
                    <a:pt x="752" y="426"/>
                  </a:cubicBezTo>
                  <a:cubicBezTo>
                    <a:pt x="276" y="802"/>
                    <a:pt x="0" y="1253"/>
                    <a:pt x="51" y="1755"/>
                  </a:cubicBezTo>
                  <a:cubicBezTo>
                    <a:pt x="101" y="2206"/>
                    <a:pt x="452" y="2607"/>
                    <a:pt x="1003" y="2883"/>
                  </a:cubicBezTo>
                  <a:cubicBezTo>
                    <a:pt x="1458" y="3120"/>
                    <a:pt x="2022" y="3232"/>
                    <a:pt x="2609" y="3232"/>
                  </a:cubicBezTo>
                  <a:cubicBezTo>
                    <a:pt x="2766" y="3232"/>
                    <a:pt x="2924" y="3224"/>
                    <a:pt x="3083" y="3208"/>
                  </a:cubicBezTo>
                  <a:cubicBezTo>
                    <a:pt x="4637" y="3033"/>
                    <a:pt x="5840" y="2106"/>
                    <a:pt x="5715" y="1128"/>
                  </a:cubicBezTo>
                  <a:cubicBezTo>
                    <a:pt x="5665" y="677"/>
                    <a:pt x="5339" y="276"/>
                    <a:pt x="4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2840284" y="3013767"/>
              <a:ext cx="179769" cy="106985"/>
            </a:xfrm>
            <a:custGeom>
              <a:avLst/>
              <a:gdLst/>
              <a:ahLst/>
              <a:cxnLst/>
              <a:rect l="l" t="t" r="r" b="b"/>
              <a:pathLst>
                <a:path w="6192" h="3685" extrusionOk="0">
                  <a:moveTo>
                    <a:pt x="4988" y="1"/>
                  </a:moveTo>
                  <a:cubicBezTo>
                    <a:pt x="4988" y="76"/>
                    <a:pt x="5013" y="151"/>
                    <a:pt x="5013" y="251"/>
                  </a:cubicBezTo>
                  <a:cubicBezTo>
                    <a:pt x="5565" y="527"/>
                    <a:pt x="5891" y="928"/>
                    <a:pt x="5941" y="1379"/>
                  </a:cubicBezTo>
                  <a:cubicBezTo>
                    <a:pt x="6066" y="2357"/>
                    <a:pt x="4863" y="3284"/>
                    <a:pt x="3309" y="3459"/>
                  </a:cubicBezTo>
                  <a:cubicBezTo>
                    <a:pt x="3150" y="3475"/>
                    <a:pt x="2992" y="3483"/>
                    <a:pt x="2835" y="3483"/>
                  </a:cubicBezTo>
                  <a:cubicBezTo>
                    <a:pt x="2248" y="3483"/>
                    <a:pt x="1684" y="3371"/>
                    <a:pt x="1229" y="3134"/>
                  </a:cubicBezTo>
                  <a:cubicBezTo>
                    <a:pt x="678" y="2858"/>
                    <a:pt x="327" y="2457"/>
                    <a:pt x="277" y="2006"/>
                  </a:cubicBezTo>
                  <a:cubicBezTo>
                    <a:pt x="226" y="1504"/>
                    <a:pt x="502" y="1053"/>
                    <a:pt x="978" y="677"/>
                  </a:cubicBezTo>
                  <a:cubicBezTo>
                    <a:pt x="953" y="577"/>
                    <a:pt x="953" y="502"/>
                    <a:pt x="953" y="427"/>
                  </a:cubicBezTo>
                  <a:cubicBezTo>
                    <a:pt x="352" y="853"/>
                    <a:pt x="1" y="1429"/>
                    <a:pt x="76" y="2031"/>
                  </a:cubicBezTo>
                  <a:cubicBezTo>
                    <a:pt x="126" y="2432"/>
                    <a:pt x="352" y="2783"/>
                    <a:pt x="728" y="3083"/>
                  </a:cubicBezTo>
                  <a:cubicBezTo>
                    <a:pt x="753" y="3108"/>
                    <a:pt x="803" y="3134"/>
                    <a:pt x="828" y="3159"/>
                  </a:cubicBezTo>
                  <a:cubicBezTo>
                    <a:pt x="928" y="3209"/>
                    <a:pt x="1028" y="3284"/>
                    <a:pt x="1129" y="3334"/>
                  </a:cubicBezTo>
                  <a:cubicBezTo>
                    <a:pt x="1605" y="3560"/>
                    <a:pt x="2206" y="3685"/>
                    <a:pt x="2808" y="3685"/>
                  </a:cubicBezTo>
                  <a:cubicBezTo>
                    <a:pt x="2983" y="3685"/>
                    <a:pt x="3159" y="3685"/>
                    <a:pt x="3334" y="3660"/>
                  </a:cubicBezTo>
                  <a:cubicBezTo>
                    <a:pt x="4562" y="3535"/>
                    <a:pt x="5565" y="2958"/>
                    <a:pt x="5966" y="2231"/>
                  </a:cubicBezTo>
                  <a:cubicBezTo>
                    <a:pt x="6116" y="1956"/>
                    <a:pt x="6191" y="1655"/>
                    <a:pt x="6166" y="1354"/>
                  </a:cubicBezTo>
                  <a:cubicBezTo>
                    <a:pt x="6116" y="828"/>
                    <a:pt x="5740" y="352"/>
                    <a:pt x="5114" y="51"/>
                  </a:cubicBezTo>
                  <a:cubicBezTo>
                    <a:pt x="5064" y="26"/>
                    <a:pt x="5013" y="1"/>
                    <a:pt x="4988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2873759" y="2997044"/>
              <a:ext cx="106259" cy="77314"/>
            </a:xfrm>
            <a:custGeom>
              <a:avLst/>
              <a:gdLst/>
              <a:ahLst/>
              <a:cxnLst/>
              <a:rect l="l" t="t" r="r" b="b"/>
              <a:pathLst>
                <a:path w="3660" h="2663" extrusionOk="0">
                  <a:moveTo>
                    <a:pt x="3485" y="0"/>
                  </a:moveTo>
                  <a:cubicBezTo>
                    <a:pt x="3109" y="126"/>
                    <a:pt x="2708" y="226"/>
                    <a:pt x="2307" y="326"/>
                  </a:cubicBezTo>
                  <a:cubicBezTo>
                    <a:pt x="1869" y="399"/>
                    <a:pt x="1422" y="438"/>
                    <a:pt x="972" y="438"/>
                  </a:cubicBezTo>
                  <a:cubicBezTo>
                    <a:pt x="649" y="438"/>
                    <a:pt x="325" y="418"/>
                    <a:pt x="1" y="376"/>
                  </a:cubicBezTo>
                  <a:lnTo>
                    <a:pt x="1" y="376"/>
                  </a:lnTo>
                  <a:cubicBezTo>
                    <a:pt x="26" y="552"/>
                    <a:pt x="51" y="727"/>
                    <a:pt x="51" y="903"/>
                  </a:cubicBezTo>
                  <a:cubicBezTo>
                    <a:pt x="101" y="1253"/>
                    <a:pt x="101" y="1604"/>
                    <a:pt x="276" y="1930"/>
                  </a:cubicBezTo>
                  <a:cubicBezTo>
                    <a:pt x="531" y="2392"/>
                    <a:pt x="1019" y="2663"/>
                    <a:pt x="1546" y="2663"/>
                  </a:cubicBezTo>
                  <a:cubicBezTo>
                    <a:pt x="1590" y="2663"/>
                    <a:pt x="1635" y="2661"/>
                    <a:pt x="1680" y="2657"/>
                  </a:cubicBezTo>
                  <a:cubicBezTo>
                    <a:pt x="2081" y="2607"/>
                    <a:pt x="2482" y="2607"/>
                    <a:pt x="2833" y="2431"/>
                  </a:cubicBezTo>
                  <a:cubicBezTo>
                    <a:pt x="3384" y="2156"/>
                    <a:pt x="3660" y="1579"/>
                    <a:pt x="3610" y="1003"/>
                  </a:cubicBezTo>
                  <a:cubicBezTo>
                    <a:pt x="3560" y="677"/>
                    <a:pt x="3535" y="351"/>
                    <a:pt x="3510" y="50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2865775" y="2994141"/>
              <a:ext cx="120804" cy="88201"/>
            </a:xfrm>
            <a:custGeom>
              <a:avLst/>
              <a:gdLst/>
              <a:ahLst/>
              <a:cxnLst/>
              <a:rect l="l" t="t" r="r" b="b"/>
              <a:pathLst>
                <a:path w="4161" h="3038" extrusionOk="0">
                  <a:moveTo>
                    <a:pt x="4035" y="0"/>
                  </a:moveTo>
                  <a:cubicBezTo>
                    <a:pt x="3935" y="25"/>
                    <a:pt x="3860" y="75"/>
                    <a:pt x="3760" y="100"/>
                  </a:cubicBezTo>
                  <a:lnTo>
                    <a:pt x="3785" y="150"/>
                  </a:lnTo>
                  <a:cubicBezTo>
                    <a:pt x="3810" y="451"/>
                    <a:pt x="3835" y="777"/>
                    <a:pt x="3885" y="1103"/>
                  </a:cubicBezTo>
                  <a:cubicBezTo>
                    <a:pt x="3935" y="1679"/>
                    <a:pt x="3659" y="2256"/>
                    <a:pt x="3108" y="2531"/>
                  </a:cubicBezTo>
                  <a:cubicBezTo>
                    <a:pt x="2757" y="2707"/>
                    <a:pt x="2356" y="2707"/>
                    <a:pt x="1955" y="2757"/>
                  </a:cubicBezTo>
                  <a:cubicBezTo>
                    <a:pt x="1910" y="2761"/>
                    <a:pt x="1865" y="2763"/>
                    <a:pt x="1821" y="2763"/>
                  </a:cubicBezTo>
                  <a:cubicBezTo>
                    <a:pt x="1294" y="2763"/>
                    <a:pt x="806" y="2492"/>
                    <a:pt x="551" y="2030"/>
                  </a:cubicBezTo>
                  <a:cubicBezTo>
                    <a:pt x="376" y="1704"/>
                    <a:pt x="376" y="1353"/>
                    <a:pt x="326" y="1003"/>
                  </a:cubicBezTo>
                  <a:cubicBezTo>
                    <a:pt x="326" y="827"/>
                    <a:pt x="301" y="652"/>
                    <a:pt x="276" y="476"/>
                  </a:cubicBezTo>
                  <a:cubicBezTo>
                    <a:pt x="176" y="476"/>
                    <a:pt x="100" y="451"/>
                    <a:pt x="0" y="451"/>
                  </a:cubicBezTo>
                  <a:cubicBezTo>
                    <a:pt x="25" y="551"/>
                    <a:pt x="25" y="677"/>
                    <a:pt x="50" y="777"/>
                  </a:cubicBezTo>
                  <a:cubicBezTo>
                    <a:pt x="50" y="877"/>
                    <a:pt x="50" y="1003"/>
                    <a:pt x="75" y="1103"/>
                  </a:cubicBezTo>
                  <a:cubicBezTo>
                    <a:pt x="75" y="1178"/>
                    <a:pt x="75" y="1253"/>
                    <a:pt x="100" y="1353"/>
                  </a:cubicBezTo>
                  <a:cubicBezTo>
                    <a:pt x="125" y="1604"/>
                    <a:pt x="176" y="1880"/>
                    <a:pt x="301" y="2105"/>
                  </a:cubicBezTo>
                  <a:cubicBezTo>
                    <a:pt x="583" y="2692"/>
                    <a:pt x="1194" y="3037"/>
                    <a:pt x="1827" y="3037"/>
                  </a:cubicBezTo>
                  <a:cubicBezTo>
                    <a:pt x="1870" y="3037"/>
                    <a:pt x="1912" y="3036"/>
                    <a:pt x="1955" y="3033"/>
                  </a:cubicBezTo>
                  <a:cubicBezTo>
                    <a:pt x="2356" y="2982"/>
                    <a:pt x="2757" y="2982"/>
                    <a:pt x="3108" y="2832"/>
                  </a:cubicBezTo>
                  <a:cubicBezTo>
                    <a:pt x="3659" y="2607"/>
                    <a:pt x="4060" y="2105"/>
                    <a:pt x="4135" y="1504"/>
                  </a:cubicBezTo>
                  <a:cubicBezTo>
                    <a:pt x="4161" y="1328"/>
                    <a:pt x="4161" y="1128"/>
                    <a:pt x="4135" y="927"/>
                  </a:cubicBezTo>
                  <a:cubicBezTo>
                    <a:pt x="4135" y="827"/>
                    <a:pt x="4110" y="752"/>
                    <a:pt x="4110" y="677"/>
                  </a:cubicBezTo>
                  <a:cubicBezTo>
                    <a:pt x="4085" y="551"/>
                    <a:pt x="4085" y="451"/>
                    <a:pt x="4060" y="326"/>
                  </a:cubicBezTo>
                  <a:cubicBezTo>
                    <a:pt x="4060" y="226"/>
                    <a:pt x="4035" y="100"/>
                    <a:pt x="403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2932695" y="2887156"/>
              <a:ext cx="71362" cy="33794"/>
            </a:xfrm>
            <a:custGeom>
              <a:avLst/>
              <a:gdLst/>
              <a:ahLst/>
              <a:cxnLst/>
              <a:rect l="l" t="t" r="r" b="b"/>
              <a:pathLst>
                <a:path w="2458" h="1164" extrusionOk="0">
                  <a:moveTo>
                    <a:pt x="2457" y="1"/>
                  </a:moveTo>
                  <a:cubicBezTo>
                    <a:pt x="2382" y="1"/>
                    <a:pt x="2307" y="26"/>
                    <a:pt x="2231" y="26"/>
                  </a:cubicBezTo>
                  <a:cubicBezTo>
                    <a:pt x="1505" y="101"/>
                    <a:pt x="753" y="176"/>
                    <a:pt x="1" y="276"/>
                  </a:cubicBezTo>
                  <a:cubicBezTo>
                    <a:pt x="138" y="804"/>
                    <a:pt x="653" y="1163"/>
                    <a:pt x="1201" y="1163"/>
                  </a:cubicBezTo>
                  <a:cubicBezTo>
                    <a:pt x="1252" y="1163"/>
                    <a:pt x="1303" y="1160"/>
                    <a:pt x="1354" y="1154"/>
                  </a:cubicBezTo>
                  <a:cubicBezTo>
                    <a:pt x="1956" y="1078"/>
                    <a:pt x="2432" y="602"/>
                    <a:pt x="2457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2624195" y="2591751"/>
              <a:ext cx="497007" cy="410055"/>
            </a:xfrm>
            <a:custGeom>
              <a:avLst/>
              <a:gdLst/>
              <a:ahLst/>
              <a:cxnLst/>
              <a:rect l="l" t="t" r="r" b="b"/>
              <a:pathLst>
                <a:path w="17119" h="14124" extrusionOk="0">
                  <a:moveTo>
                    <a:pt x="14915" y="5511"/>
                  </a:moveTo>
                  <a:cubicBezTo>
                    <a:pt x="15296" y="5511"/>
                    <a:pt x="15643" y="6021"/>
                    <a:pt x="15715" y="6692"/>
                  </a:cubicBezTo>
                  <a:cubicBezTo>
                    <a:pt x="15790" y="7394"/>
                    <a:pt x="15539" y="7995"/>
                    <a:pt x="15138" y="8045"/>
                  </a:cubicBezTo>
                  <a:cubicBezTo>
                    <a:pt x="15121" y="8048"/>
                    <a:pt x="15104" y="8049"/>
                    <a:pt x="15087" y="8049"/>
                  </a:cubicBezTo>
                  <a:cubicBezTo>
                    <a:pt x="14706" y="8049"/>
                    <a:pt x="14358" y="7514"/>
                    <a:pt x="14286" y="6842"/>
                  </a:cubicBezTo>
                  <a:cubicBezTo>
                    <a:pt x="14211" y="6141"/>
                    <a:pt x="14461" y="5539"/>
                    <a:pt x="14862" y="5514"/>
                  </a:cubicBezTo>
                  <a:cubicBezTo>
                    <a:pt x="14880" y="5512"/>
                    <a:pt x="14898" y="5511"/>
                    <a:pt x="14915" y="5511"/>
                  </a:cubicBezTo>
                  <a:close/>
                  <a:moveTo>
                    <a:pt x="7319" y="6415"/>
                  </a:moveTo>
                  <a:cubicBezTo>
                    <a:pt x="7687" y="6415"/>
                    <a:pt x="8047" y="6934"/>
                    <a:pt x="8121" y="7619"/>
                  </a:cubicBezTo>
                  <a:cubicBezTo>
                    <a:pt x="8196" y="8321"/>
                    <a:pt x="7945" y="8923"/>
                    <a:pt x="7569" y="8973"/>
                  </a:cubicBezTo>
                  <a:cubicBezTo>
                    <a:pt x="7560" y="8973"/>
                    <a:pt x="7551" y="8974"/>
                    <a:pt x="7542" y="8974"/>
                  </a:cubicBezTo>
                  <a:cubicBezTo>
                    <a:pt x="7151" y="8974"/>
                    <a:pt x="6791" y="8455"/>
                    <a:pt x="6717" y="7770"/>
                  </a:cubicBezTo>
                  <a:cubicBezTo>
                    <a:pt x="6642" y="7068"/>
                    <a:pt x="6893" y="6466"/>
                    <a:pt x="7294" y="6416"/>
                  </a:cubicBezTo>
                  <a:cubicBezTo>
                    <a:pt x="7302" y="6416"/>
                    <a:pt x="7311" y="6415"/>
                    <a:pt x="7319" y="6415"/>
                  </a:cubicBezTo>
                  <a:close/>
                  <a:moveTo>
                    <a:pt x="11454" y="7519"/>
                  </a:moveTo>
                  <a:cubicBezTo>
                    <a:pt x="11680" y="7519"/>
                    <a:pt x="11880" y="7544"/>
                    <a:pt x="12055" y="7669"/>
                  </a:cubicBezTo>
                  <a:cubicBezTo>
                    <a:pt x="12356" y="7870"/>
                    <a:pt x="12532" y="8246"/>
                    <a:pt x="12431" y="8622"/>
                  </a:cubicBezTo>
                  <a:cubicBezTo>
                    <a:pt x="12306" y="8973"/>
                    <a:pt x="11980" y="9198"/>
                    <a:pt x="11629" y="9248"/>
                  </a:cubicBezTo>
                  <a:cubicBezTo>
                    <a:pt x="11621" y="9251"/>
                    <a:pt x="11613" y="9252"/>
                    <a:pt x="11605" y="9252"/>
                  </a:cubicBezTo>
                  <a:cubicBezTo>
                    <a:pt x="11539" y="9252"/>
                    <a:pt x="11479" y="9168"/>
                    <a:pt x="11479" y="9123"/>
                  </a:cubicBezTo>
                  <a:cubicBezTo>
                    <a:pt x="11479" y="9048"/>
                    <a:pt x="11554" y="8998"/>
                    <a:pt x="11629" y="8973"/>
                  </a:cubicBezTo>
                  <a:cubicBezTo>
                    <a:pt x="11955" y="8948"/>
                    <a:pt x="12231" y="8647"/>
                    <a:pt x="12181" y="8296"/>
                  </a:cubicBezTo>
                  <a:cubicBezTo>
                    <a:pt x="12133" y="7989"/>
                    <a:pt x="11818" y="7793"/>
                    <a:pt x="11509" y="7793"/>
                  </a:cubicBezTo>
                  <a:cubicBezTo>
                    <a:pt x="11491" y="7793"/>
                    <a:pt x="11472" y="7793"/>
                    <a:pt x="11454" y="7795"/>
                  </a:cubicBezTo>
                  <a:cubicBezTo>
                    <a:pt x="11379" y="7795"/>
                    <a:pt x="11329" y="7720"/>
                    <a:pt x="11329" y="7669"/>
                  </a:cubicBezTo>
                  <a:cubicBezTo>
                    <a:pt x="11329" y="7594"/>
                    <a:pt x="11379" y="7544"/>
                    <a:pt x="11454" y="7519"/>
                  </a:cubicBezTo>
                  <a:close/>
                  <a:moveTo>
                    <a:pt x="13238" y="9895"/>
                  </a:moveTo>
                  <a:cubicBezTo>
                    <a:pt x="13296" y="9895"/>
                    <a:pt x="13334" y="9957"/>
                    <a:pt x="13334" y="10000"/>
                  </a:cubicBezTo>
                  <a:cubicBezTo>
                    <a:pt x="13334" y="10000"/>
                    <a:pt x="13359" y="10025"/>
                    <a:pt x="13359" y="10025"/>
                  </a:cubicBezTo>
                  <a:cubicBezTo>
                    <a:pt x="13434" y="10852"/>
                    <a:pt x="12757" y="11504"/>
                    <a:pt x="11980" y="11604"/>
                  </a:cubicBezTo>
                  <a:cubicBezTo>
                    <a:pt x="11931" y="11609"/>
                    <a:pt x="11882" y="11611"/>
                    <a:pt x="11834" y="11611"/>
                  </a:cubicBezTo>
                  <a:cubicBezTo>
                    <a:pt x="11089" y="11611"/>
                    <a:pt x="10420" y="11079"/>
                    <a:pt x="10326" y="10326"/>
                  </a:cubicBezTo>
                  <a:cubicBezTo>
                    <a:pt x="10326" y="10251"/>
                    <a:pt x="10401" y="10201"/>
                    <a:pt x="10476" y="10201"/>
                  </a:cubicBezTo>
                  <a:cubicBezTo>
                    <a:pt x="10577" y="10176"/>
                    <a:pt x="10702" y="10176"/>
                    <a:pt x="10802" y="10151"/>
                  </a:cubicBezTo>
                  <a:lnTo>
                    <a:pt x="13208" y="9900"/>
                  </a:lnTo>
                  <a:cubicBezTo>
                    <a:pt x="13219" y="9897"/>
                    <a:pt x="13228" y="9895"/>
                    <a:pt x="13238" y="9895"/>
                  </a:cubicBezTo>
                  <a:close/>
                  <a:moveTo>
                    <a:pt x="11504" y="0"/>
                  </a:moveTo>
                  <a:cubicBezTo>
                    <a:pt x="9775" y="3609"/>
                    <a:pt x="3584" y="5664"/>
                    <a:pt x="3584" y="5664"/>
                  </a:cubicBezTo>
                  <a:lnTo>
                    <a:pt x="3785" y="8547"/>
                  </a:lnTo>
                  <a:cubicBezTo>
                    <a:pt x="3785" y="8547"/>
                    <a:pt x="3484" y="7920"/>
                    <a:pt x="3008" y="7394"/>
                  </a:cubicBezTo>
                  <a:cubicBezTo>
                    <a:pt x="2632" y="6993"/>
                    <a:pt x="2131" y="6867"/>
                    <a:pt x="1780" y="6842"/>
                  </a:cubicBezTo>
                  <a:lnTo>
                    <a:pt x="1755" y="6842"/>
                  </a:lnTo>
                  <a:cubicBezTo>
                    <a:pt x="727" y="7043"/>
                    <a:pt x="0" y="8045"/>
                    <a:pt x="301" y="9098"/>
                  </a:cubicBezTo>
                  <a:cubicBezTo>
                    <a:pt x="539" y="9904"/>
                    <a:pt x="1285" y="10375"/>
                    <a:pt x="2061" y="10375"/>
                  </a:cubicBezTo>
                  <a:cubicBezTo>
                    <a:pt x="2347" y="10375"/>
                    <a:pt x="2637" y="10311"/>
                    <a:pt x="2908" y="10176"/>
                  </a:cubicBezTo>
                  <a:cubicBezTo>
                    <a:pt x="2934" y="10158"/>
                    <a:pt x="2961" y="10150"/>
                    <a:pt x="2985" y="10150"/>
                  </a:cubicBezTo>
                  <a:cubicBezTo>
                    <a:pt x="3030" y="10150"/>
                    <a:pt x="3067" y="10177"/>
                    <a:pt x="3083" y="10226"/>
                  </a:cubicBezTo>
                  <a:cubicBezTo>
                    <a:pt x="3183" y="10351"/>
                    <a:pt x="3258" y="10502"/>
                    <a:pt x="3359" y="10652"/>
                  </a:cubicBezTo>
                  <a:cubicBezTo>
                    <a:pt x="3810" y="9925"/>
                    <a:pt x="4587" y="9399"/>
                    <a:pt x="5514" y="9299"/>
                  </a:cubicBezTo>
                  <a:cubicBezTo>
                    <a:pt x="5607" y="9290"/>
                    <a:pt x="5699" y="9285"/>
                    <a:pt x="5791" y="9285"/>
                  </a:cubicBezTo>
                  <a:cubicBezTo>
                    <a:pt x="7257" y="9285"/>
                    <a:pt x="8530" y="10395"/>
                    <a:pt x="8672" y="11905"/>
                  </a:cubicBezTo>
                  <a:cubicBezTo>
                    <a:pt x="8747" y="12682"/>
                    <a:pt x="8497" y="13409"/>
                    <a:pt x="8045" y="13985"/>
                  </a:cubicBezTo>
                  <a:cubicBezTo>
                    <a:pt x="8521" y="14078"/>
                    <a:pt x="9005" y="14123"/>
                    <a:pt x="9490" y="14123"/>
                  </a:cubicBezTo>
                  <a:cubicBezTo>
                    <a:pt x="11632" y="14123"/>
                    <a:pt x="13773" y="13231"/>
                    <a:pt x="15163" y="11554"/>
                  </a:cubicBezTo>
                  <a:cubicBezTo>
                    <a:pt x="15188" y="11529"/>
                    <a:pt x="15188" y="11504"/>
                    <a:pt x="15213" y="11479"/>
                  </a:cubicBezTo>
                  <a:cubicBezTo>
                    <a:pt x="14737" y="11178"/>
                    <a:pt x="14411" y="10702"/>
                    <a:pt x="14361" y="10126"/>
                  </a:cubicBezTo>
                  <a:cubicBezTo>
                    <a:pt x="14236" y="9098"/>
                    <a:pt x="15013" y="8196"/>
                    <a:pt x="16065" y="8070"/>
                  </a:cubicBezTo>
                  <a:cubicBezTo>
                    <a:pt x="16133" y="8064"/>
                    <a:pt x="16198" y="8061"/>
                    <a:pt x="16262" y="8061"/>
                  </a:cubicBezTo>
                  <a:cubicBezTo>
                    <a:pt x="16437" y="8061"/>
                    <a:pt x="16602" y="8084"/>
                    <a:pt x="16767" y="8121"/>
                  </a:cubicBezTo>
                  <a:cubicBezTo>
                    <a:pt x="16817" y="7920"/>
                    <a:pt x="16868" y="7720"/>
                    <a:pt x="16893" y="7519"/>
                  </a:cubicBezTo>
                  <a:cubicBezTo>
                    <a:pt x="17043" y="6492"/>
                    <a:pt x="17118" y="5464"/>
                    <a:pt x="17068" y="4411"/>
                  </a:cubicBezTo>
                  <a:cubicBezTo>
                    <a:pt x="14737" y="3760"/>
                    <a:pt x="11504" y="0"/>
                    <a:pt x="11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3037473" y="2825782"/>
              <a:ext cx="73539" cy="99262"/>
            </a:xfrm>
            <a:custGeom>
              <a:avLst/>
              <a:gdLst/>
              <a:ahLst/>
              <a:cxnLst/>
              <a:rect l="l" t="t" r="r" b="b"/>
              <a:pathLst>
                <a:path w="2533" h="3419" extrusionOk="0">
                  <a:moveTo>
                    <a:pt x="2014" y="0"/>
                  </a:moveTo>
                  <a:cubicBezTo>
                    <a:pt x="1954" y="0"/>
                    <a:pt x="1893" y="3"/>
                    <a:pt x="1830" y="9"/>
                  </a:cubicBezTo>
                  <a:cubicBezTo>
                    <a:pt x="778" y="135"/>
                    <a:pt x="1" y="1037"/>
                    <a:pt x="126" y="2065"/>
                  </a:cubicBezTo>
                  <a:cubicBezTo>
                    <a:pt x="176" y="2641"/>
                    <a:pt x="502" y="3117"/>
                    <a:pt x="978" y="3418"/>
                  </a:cubicBezTo>
                  <a:cubicBezTo>
                    <a:pt x="1755" y="2441"/>
                    <a:pt x="2257" y="1288"/>
                    <a:pt x="2532" y="85"/>
                  </a:cubicBezTo>
                  <a:cubicBezTo>
                    <a:pt x="2363" y="28"/>
                    <a:pt x="2194" y="0"/>
                    <a:pt x="2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2721686" y="2861318"/>
              <a:ext cx="156485" cy="136482"/>
            </a:xfrm>
            <a:custGeom>
              <a:avLst/>
              <a:gdLst/>
              <a:ahLst/>
              <a:cxnLst/>
              <a:rect l="l" t="t" r="r" b="b"/>
              <a:pathLst>
                <a:path w="5390" h="4701" extrusionOk="0">
                  <a:moveTo>
                    <a:pt x="2433" y="0"/>
                  </a:moveTo>
                  <a:cubicBezTo>
                    <a:pt x="2341" y="0"/>
                    <a:pt x="2249" y="5"/>
                    <a:pt x="2156" y="14"/>
                  </a:cubicBezTo>
                  <a:cubicBezTo>
                    <a:pt x="1229" y="114"/>
                    <a:pt x="452" y="640"/>
                    <a:pt x="1" y="1367"/>
                  </a:cubicBezTo>
                  <a:cubicBezTo>
                    <a:pt x="953" y="2871"/>
                    <a:pt x="2357" y="4049"/>
                    <a:pt x="4111" y="4550"/>
                  </a:cubicBezTo>
                  <a:cubicBezTo>
                    <a:pt x="4286" y="4600"/>
                    <a:pt x="4487" y="4650"/>
                    <a:pt x="4687" y="4700"/>
                  </a:cubicBezTo>
                  <a:cubicBezTo>
                    <a:pt x="5139" y="4124"/>
                    <a:pt x="5389" y="3397"/>
                    <a:pt x="5314" y="2620"/>
                  </a:cubicBezTo>
                  <a:cubicBezTo>
                    <a:pt x="5172" y="1110"/>
                    <a:pt x="3899" y="0"/>
                    <a:pt x="24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2923985" y="2879027"/>
              <a:ext cx="90233" cy="49849"/>
            </a:xfrm>
            <a:custGeom>
              <a:avLst/>
              <a:gdLst/>
              <a:ahLst/>
              <a:cxnLst/>
              <a:rect l="l" t="t" r="r" b="b"/>
              <a:pathLst>
                <a:path w="3108" h="1717" extrusionOk="0">
                  <a:moveTo>
                    <a:pt x="2757" y="281"/>
                  </a:moveTo>
                  <a:cubicBezTo>
                    <a:pt x="2732" y="882"/>
                    <a:pt x="2256" y="1358"/>
                    <a:pt x="1654" y="1434"/>
                  </a:cubicBezTo>
                  <a:cubicBezTo>
                    <a:pt x="1603" y="1440"/>
                    <a:pt x="1552" y="1443"/>
                    <a:pt x="1501" y="1443"/>
                  </a:cubicBezTo>
                  <a:cubicBezTo>
                    <a:pt x="953" y="1443"/>
                    <a:pt x="438" y="1084"/>
                    <a:pt x="301" y="556"/>
                  </a:cubicBezTo>
                  <a:cubicBezTo>
                    <a:pt x="1053" y="456"/>
                    <a:pt x="1805" y="381"/>
                    <a:pt x="2531" y="306"/>
                  </a:cubicBezTo>
                  <a:cubicBezTo>
                    <a:pt x="2607" y="306"/>
                    <a:pt x="2682" y="281"/>
                    <a:pt x="2757" y="281"/>
                  </a:cubicBezTo>
                  <a:close/>
                  <a:moveTo>
                    <a:pt x="2912" y="0"/>
                  </a:moveTo>
                  <a:cubicBezTo>
                    <a:pt x="2902" y="0"/>
                    <a:pt x="2893" y="2"/>
                    <a:pt x="2882" y="5"/>
                  </a:cubicBezTo>
                  <a:lnTo>
                    <a:pt x="476" y="256"/>
                  </a:lnTo>
                  <a:cubicBezTo>
                    <a:pt x="376" y="281"/>
                    <a:pt x="251" y="281"/>
                    <a:pt x="150" y="306"/>
                  </a:cubicBezTo>
                  <a:cubicBezTo>
                    <a:pt x="75" y="306"/>
                    <a:pt x="0" y="356"/>
                    <a:pt x="0" y="431"/>
                  </a:cubicBezTo>
                  <a:cubicBezTo>
                    <a:pt x="94" y="1184"/>
                    <a:pt x="763" y="1716"/>
                    <a:pt x="1508" y="1716"/>
                  </a:cubicBezTo>
                  <a:cubicBezTo>
                    <a:pt x="1556" y="1716"/>
                    <a:pt x="1605" y="1714"/>
                    <a:pt x="1654" y="1709"/>
                  </a:cubicBezTo>
                  <a:cubicBezTo>
                    <a:pt x="2431" y="1609"/>
                    <a:pt x="3108" y="957"/>
                    <a:pt x="3033" y="130"/>
                  </a:cubicBezTo>
                  <a:cubicBezTo>
                    <a:pt x="3033" y="130"/>
                    <a:pt x="3008" y="105"/>
                    <a:pt x="3008" y="105"/>
                  </a:cubicBezTo>
                  <a:cubicBezTo>
                    <a:pt x="3008" y="62"/>
                    <a:pt x="2970" y="0"/>
                    <a:pt x="291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3036747" y="2751720"/>
              <a:ext cx="45871" cy="73714"/>
            </a:xfrm>
            <a:custGeom>
              <a:avLst/>
              <a:gdLst/>
              <a:ahLst/>
              <a:cxnLst/>
              <a:rect l="l" t="t" r="r" b="b"/>
              <a:pathLst>
                <a:path w="1580" h="2539" extrusionOk="0">
                  <a:moveTo>
                    <a:pt x="705" y="1"/>
                  </a:moveTo>
                  <a:cubicBezTo>
                    <a:pt x="688" y="1"/>
                    <a:pt x="670" y="2"/>
                    <a:pt x="652" y="4"/>
                  </a:cubicBezTo>
                  <a:cubicBezTo>
                    <a:pt x="251" y="29"/>
                    <a:pt x="1" y="631"/>
                    <a:pt x="76" y="1332"/>
                  </a:cubicBezTo>
                  <a:cubicBezTo>
                    <a:pt x="148" y="2004"/>
                    <a:pt x="496" y="2539"/>
                    <a:pt x="877" y="2539"/>
                  </a:cubicBezTo>
                  <a:cubicBezTo>
                    <a:pt x="894" y="2539"/>
                    <a:pt x="911" y="2538"/>
                    <a:pt x="928" y="2535"/>
                  </a:cubicBezTo>
                  <a:cubicBezTo>
                    <a:pt x="1329" y="2485"/>
                    <a:pt x="1580" y="1884"/>
                    <a:pt x="1505" y="1182"/>
                  </a:cubicBezTo>
                  <a:cubicBezTo>
                    <a:pt x="1433" y="511"/>
                    <a:pt x="1086" y="1"/>
                    <a:pt x="705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817000" y="2777994"/>
              <a:ext cx="45146" cy="74294"/>
            </a:xfrm>
            <a:custGeom>
              <a:avLst/>
              <a:gdLst/>
              <a:ahLst/>
              <a:cxnLst/>
              <a:rect l="l" t="t" r="r" b="b"/>
              <a:pathLst>
                <a:path w="1555" h="2559" extrusionOk="0">
                  <a:moveTo>
                    <a:pt x="678" y="0"/>
                  </a:moveTo>
                  <a:cubicBezTo>
                    <a:pt x="670" y="0"/>
                    <a:pt x="661" y="1"/>
                    <a:pt x="653" y="1"/>
                  </a:cubicBezTo>
                  <a:cubicBezTo>
                    <a:pt x="252" y="51"/>
                    <a:pt x="1" y="653"/>
                    <a:pt x="76" y="1355"/>
                  </a:cubicBezTo>
                  <a:cubicBezTo>
                    <a:pt x="150" y="2040"/>
                    <a:pt x="510" y="2559"/>
                    <a:pt x="901" y="2559"/>
                  </a:cubicBezTo>
                  <a:cubicBezTo>
                    <a:pt x="910" y="2559"/>
                    <a:pt x="919" y="2558"/>
                    <a:pt x="928" y="2558"/>
                  </a:cubicBezTo>
                  <a:cubicBezTo>
                    <a:pt x="1304" y="2508"/>
                    <a:pt x="1555" y="1906"/>
                    <a:pt x="1480" y="1204"/>
                  </a:cubicBezTo>
                  <a:cubicBezTo>
                    <a:pt x="1406" y="519"/>
                    <a:pt x="1046" y="0"/>
                    <a:pt x="678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2953075" y="2810046"/>
              <a:ext cx="34955" cy="50342"/>
            </a:xfrm>
            <a:custGeom>
              <a:avLst/>
              <a:gdLst/>
              <a:ahLst/>
              <a:cxnLst/>
              <a:rect l="l" t="t" r="r" b="b"/>
              <a:pathLst>
                <a:path w="1204" h="1734" extrusionOk="0">
                  <a:moveTo>
                    <a:pt x="126" y="0"/>
                  </a:moveTo>
                  <a:cubicBezTo>
                    <a:pt x="51" y="25"/>
                    <a:pt x="1" y="75"/>
                    <a:pt x="1" y="150"/>
                  </a:cubicBezTo>
                  <a:cubicBezTo>
                    <a:pt x="1" y="201"/>
                    <a:pt x="51" y="276"/>
                    <a:pt x="126" y="276"/>
                  </a:cubicBezTo>
                  <a:cubicBezTo>
                    <a:pt x="144" y="274"/>
                    <a:pt x="163" y="274"/>
                    <a:pt x="181" y="274"/>
                  </a:cubicBezTo>
                  <a:cubicBezTo>
                    <a:pt x="490" y="274"/>
                    <a:pt x="805" y="470"/>
                    <a:pt x="853" y="777"/>
                  </a:cubicBezTo>
                  <a:cubicBezTo>
                    <a:pt x="903" y="1128"/>
                    <a:pt x="627" y="1429"/>
                    <a:pt x="301" y="1454"/>
                  </a:cubicBezTo>
                  <a:cubicBezTo>
                    <a:pt x="226" y="1479"/>
                    <a:pt x="151" y="1529"/>
                    <a:pt x="151" y="1604"/>
                  </a:cubicBezTo>
                  <a:cubicBezTo>
                    <a:pt x="151" y="1649"/>
                    <a:pt x="211" y="1733"/>
                    <a:pt x="277" y="1733"/>
                  </a:cubicBezTo>
                  <a:cubicBezTo>
                    <a:pt x="285" y="1733"/>
                    <a:pt x="293" y="1732"/>
                    <a:pt x="301" y="1729"/>
                  </a:cubicBezTo>
                  <a:cubicBezTo>
                    <a:pt x="652" y="1679"/>
                    <a:pt x="978" y="1454"/>
                    <a:pt x="1103" y="1103"/>
                  </a:cubicBezTo>
                  <a:cubicBezTo>
                    <a:pt x="1204" y="727"/>
                    <a:pt x="1028" y="351"/>
                    <a:pt x="727" y="150"/>
                  </a:cubicBezTo>
                  <a:cubicBezTo>
                    <a:pt x="552" y="25"/>
                    <a:pt x="352" y="0"/>
                    <a:pt x="1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2480107" y="2363091"/>
              <a:ext cx="851378" cy="950205"/>
            </a:xfrm>
            <a:custGeom>
              <a:avLst/>
              <a:gdLst/>
              <a:ahLst/>
              <a:cxnLst/>
              <a:rect l="l" t="t" r="r" b="b"/>
              <a:pathLst>
                <a:path w="29325" h="32729" extrusionOk="0">
                  <a:moveTo>
                    <a:pt x="16467" y="7876"/>
                  </a:moveTo>
                  <a:cubicBezTo>
                    <a:pt x="16467" y="7876"/>
                    <a:pt x="19700" y="11636"/>
                    <a:pt x="22031" y="12287"/>
                  </a:cubicBezTo>
                  <a:cubicBezTo>
                    <a:pt x="22081" y="13340"/>
                    <a:pt x="22006" y="14368"/>
                    <a:pt x="21856" y="15395"/>
                  </a:cubicBezTo>
                  <a:cubicBezTo>
                    <a:pt x="21831" y="15596"/>
                    <a:pt x="21780" y="15796"/>
                    <a:pt x="21730" y="16022"/>
                  </a:cubicBezTo>
                  <a:cubicBezTo>
                    <a:pt x="21455" y="17225"/>
                    <a:pt x="20953" y="18378"/>
                    <a:pt x="20176" y="19355"/>
                  </a:cubicBezTo>
                  <a:cubicBezTo>
                    <a:pt x="20151" y="19380"/>
                    <a:pt x="20151" y="19405"/>
                    <a:pt x="20126" y="19430"/>
                  </a:cubicBezTo>
                  <a:cubicBezTo>
                    <a:pt x="18736" y="21107"/>
                    <a:pt x="16595" y="21999"/>
                    <a:pt x="14453" y="21999"/>
                  </a:cubicBezTo>
                  <a:cubicBezTo>
                    <a:pt x="13968" y="21999"/>
                    <a:pt x="13484" y="21954"/>
                    <a:pt x="13008" y="21861"/>
                  </a:cubicBezTo>
                  <a:cubicBezTo>
                    <a:pt x="12808" y="21811"/>
                    <a:pt x="12607" y="21761"/>
                    <a:pt x="12432" y="21711"/>
                  </a:cubicBezTo>
                  <a:cubicBezTo>
                    <a:pt x="10678" y="21210"/>
                    <a:pt x="9274" y="20032"/>
                    <a:pt x="8322" y="18528"/>
                  </a:cubicBezTo>
                  <a:cubicBezTo>
                    <a:pt x="8221" y="18378"/>
                    <a:pt x="8146" y="18227"/>
                    <a:pt x="8046" y="18102"/>
                  </a:cubicBezTo>
                  <a:cubicBezTo>
                    <a:pt x="8030" y="18053"/>
                    <a:pt x="7993" y="18026"/>
                    <a:pt x="7948" y="18026"/>
                  </a:cubicBezTo>
                  <a:cubicBezTo>
                    <a:pt x="7924" y="18026"/>
                    <a:pt x="7897" y="18034"/>
                    <a:pt x="7871" y="18052"/>
                  </a:cubicBezTo>
                  <a:cubicBezTo>
                    <a:pt x="7600" y="18187"/>
                    <a:pt x="7310" y="18251"/>
                    <a:pt x="7024" y="18251"/>
                  </a:cubicBezTo>
                  <a:cubicBezTo>
                    <a:pt x="6248" y="18251"/>
                    <a:pt x="5502" y="17780"/>
                    <a:pt x="5264" y="16974"/>
                  </a:cubicBezTo>
                  <a:cubicBezTo>
                    <a:pt x="4963" y="15921"/>
                    <a:pt x="5690" y="14919"/>
                    <a:pt x="6718" y="14718"/>
                  </a:cubicBezTo>
                  <a:lnTo>
                    <a:pt x="6743" y="14718"/>
                  </a:lnTo>
                  <a:cubicBezTo>
                    <a:pt x="7094" y="14743"/>
                    <a:pt x="7595" y="14869"/>
                    <a:pt x="7971" y="15270"/>
                  </a:cubicBezTo>
                  <a:cubicBezTo>
                    <a:pt x="8447" y="15796"/>
                    <a:pt x="8748" y="16423"/>
                    <a:pt x="8748" y="16423"/>
                  </a:cubicBezTo>
                  <a:lnTo>
                    <a:pt x="8547" y="13540"/>
                  </a:lnTo>
                  <a:cubicBezTo>
                    <a:pt x="8547" y="13540"/>
                    <a:pt x="14738" y="11485"/>
                    <a:pt x="16467" y="7876"/>
                  </a:cubicBezTo>
                  <a:close/>
                  <a:moveTo>
                    <a:pt x="5473" y="0"/>
                  </a:moveTo>
                  <a:cubicBezTo>
                    <a:pt x="5127" y="0"/>
                    <a:pt x="4798" y="49"/>
                    <a:pt x="4487" y="132"/>
                  </a:cubicBezTo>
                  <a:cubicBezTo>
                    <a:pt x="4412" y="157"/>
                    <a:pt x="4312" y="182"/>
                    <a:pt x="4236" y="232"/>
                  </a:cubicBezTo>
                  <a:cubicBezTo>
                    <a:pt x="2908" y="683"/>
                    <a:pt x="1906" y="1811"/>
                    <a:pt x="1630" y="3190"/>
                  </a:cubicBezTo>
                  <a:cubicBezTo>
                    <a:pt x="1605" y="3315"/>
                    <a:pt x="1580" y="3415"/>
                    <a:pt x="1580" y="3540"/>
                  </a:cubicBezTo>
                  <a:cubicBezTo>
                    <a:pt x="1555" y="3666"/>
                    <a:pt x="1555" y="3766"/>
                    <a:pt x="1530" y="3866"/>
                  </a:cubicBezTo>
                  <a:cubicBezTo>
                    <a:pt x="1530" y="4017"/>
                    <a:pt x="1555" y="4167"/>
                    <a:pt x="1555" y="4317"/>
                  </a:cubicBezTo>
                  <a:cubicBezTo>
                    <a:pt x="1605" y="5044"/>
                    <a:pt x="1855" y="5721"/>
                    <a:pt x="2256" y="6272"/>
                  </a:cubicBezTo>
                  <a:cubicBezTo>
                    <a:pt x="2432" y="6523"/>
                    <a:pt x="2607" y="6748"/>
                    <a:pt x="2833" y="6949"/>
                  </a:cubicBezTo>
                  <a:cubicBezTo>
                    <a:pt x="2933" y="7049"/>
                    <a:pt x="3033" y="7124"/>
                    <a:pt x="3134" y="7200"/>
                  </a:cubicBezTo>
                  <a:cubicBezTo>
                    <a:pt x="3660" y="7601"/>
                    <a:pt x="4261" y="7851"/>
                    <a:pt x="4938" y="7977"/>
                  </a:cubicBezTo>
                  <a:cubicBezTo>
                    <a:pt x="4537" y="8628"/>
                    <a:pt x="4211" y="9380"/>
                    <a:pt x="4036" y="10207"/>
                  </a:cubicBezTo>
                  <a:cubicBezTo>
                    <a:pt x="4011" y="10307"/>
                    <a:pt x="4011" y="10408"/>
                    <a:pt x="3986" y="10483"/>
                  </a:cubicBezTo>
                  <a:cubicBezTo>
                    <a:pt x="3986" y="10533"/>
                    <a:pt x="3961" y="10583"/>
                    <a:pt x="3961" y="10633"/>
                  </a:cubicBezTo>
                  <a:cubicBezTo>
                    <a:pt x="3911" y="10934"/>
                    <a:pt x="3860" y="11260"/>
                    <a:pt x="3860" y="11561"/>
                  </a:cubicBezTo>
                  <a:cubicBezTo>
                    <a:pt x="3835" y="11836"/>
                    <a:pt x="3835" y="12087"/>
                    <a:pt x="3835" y="12363"/>
                  </a:cubicBezTo>
                  <a:cubicBezTo>
                    <a:pt x="3835" y="12513"/>
                    <a:pt x="3835" y="12688"/>
                    <a:pt x="3860" y="12839"/>
                  </a:cubicBezTo>
                  <a:cubicBezTo>
                    <a:pt x="3860" y="12839"/>
                    <a:pt x="3860" y="12889"/>
                    <a:pt x="3860" y="12964"/>
                  </a:cubicBezTo>
                  <a:cubicBezTo>
                    <a:pt x="3835" y="13290"/>
                    <a:pt x="3810" y="14418"/>
                    <a:pt x="4136" y="15721"/>
                  </a:cubicBezTo>
                  <a:cubicBezTo>
                    <a:pt x="4437" y="16824"/>
                    <a:pt x="4988" y="17776"/>
                    <a:pt x="5665" y="18553"/>
                  </a:cubicBezTo>
                  <a:cubicBezTo>
                    <a:pt x="5189" y="20132"/>
                    <a:pt x="4562" y="21034"/>
                    <a:pt x="3911" y="21711"/>
                  </a:cubicBezTo>
                  <a:cubicBezTo>
                    <a:pt x="3860" y="21761"/>
                    <a:pt x="3810" y="21811"/>
                    <a:pt x="3760" y="21861"/>
                  </a:cubicBezTo>
                  <a:cubicBezTo>
                    <a:pt x="3134" y="22488"/>
                    <a:pt x="2482" y="22939"/>
                    <a:pt x="1855" y="23666"/>
                  </a:cubicBezTo>
                  <a:cubicBezTo>
                    <a:pt x="1705" y="23841"/>
                    <a:pt x="1555" y="24042"/>
                    <a:pt x="1429" y="24292"/>
                  </a:cubicBezTo>
                  <a:cubicBezTo>
                    <a:pt x="452" y="25997"/>
                    <a:pt x="1" y="29079"/>
                    <a:pt x="2332" y="31059"/>
                  </a:cubicBezTo>
                  <a:cubicBezTo>
                    <a:pt x="2407" y="31109"/>
                    <a:pt x="2457" y="31185"/>
                    <a:pt x="2532" y="31235"/>
                  </a:cubicBezTo>
                  <a:cubicBezTo>
                    <a:pt x="3359" y="31836"/>
                    <a:pt x="4462" y="32338"/>
                    <a:pt x="5941" y="32613"/>
                  </a:cubicBezTo>
                  <a:cubicBezTo>
                    <a:pt x="6345" y="32692"/>
                    <a:pt x="6728" y="32729"/>
                    <a:pt x="7092" y="32729"/>
                  </a:cubicBezTo>
                  <a:cubicBezTo>
                    <a:pt x="8462" y="32729"/>
                    <a:pt x="9545" y="32203"/>
                    <a:pt x="10377" y="31410"/>
                  </a:cubicBezTo>
                  <a:cubicBezTo>
                    <a:pt x="11931" y="29932"/>
                    <a:pt x="12733" y="27551"/>
                    <a:pt x="13084" y="25721"/>
                  </a:cubicBezTo>
                  <a:cubicBezTo>
                    <a:pt x="13109" y="25646"/>
                    <a:pt x="13109" y="25571"/>
                    <a:pt x="13134" y="25495"/>
                  </a:cubicBezTo>
                  <a:cubicBezTo>
                    <a:pt x="12758" y="25195"/>
                    <a:pt x="12532" y="24844"/>
                    <a:pt x="12482" y="24443"/>
                  </a:cubicBezTo>
                  <a:cubicBezTo>
                    <a:pt x="12407" y="23841"/>
                    <a:pt x="12758" y="23265"/>
                    <a:pt x="13359" y="22839"/>
                  </a:cubicBezTo>
                  <a:cubicBezTo>
                    <a:pt x="13334" y="22739"/>
                    <a:pt x="13334" y="22613"/>
                    <a:pt x="13334" y="22513"/>
                  </a:cubicBezTo>
                  <a:cubicBezTo>
                    <a:pt x="13309" y="22413"/>
                    <a:pt x="13309" y="22287"/>
                    <a:pt x="13284" y="22187"/>
                  </a:cubicBezTo>
                  <a:cubicBezTo>
                    <a:pt x="13384" y="22187"/>
                    <a:pt x="13460" y="22212"/>
                    <a:pt x="13560" y="22212"/>
                  </a:cubicBezTo>
                  <a:cubicBezTo>
                    <a:pt x="13884" y="22254"/>
                    <a:pt x="14208" y="22274"/>
                    <a:pt x="14531" y="22274"/>
                  </a:cubicBezTo>
                  <a:cubicBezTo>
                    <a:pt x="14981" y="22274"/>
                    <a:pt x="15428" y="22235"/>
                    <a:pt x="15866" y="22162"/>
                  </a:cubicBezTo>
                  <a:cubicBezTo>
                    <a:pt x="16267" y="22062"/>
                    <a:pt x="16668" y="21962"/>
                    <a:pt x="17044" y="21836"/>
                  </a:cubicBezTo>
                  <a:cubicBezTo>
                    <a:pt x="17144" y="21811"/>
                    <a:pt x="17219" y="21761"/>
                    <a:pt x="17319" y="21736"/>
                  </a:cubicBezTo>
                  <a:cubicBezTo>
                    <a:pt x="17319" y="21836"/>
                    <a:pt x="17344" y="21962"/>
                    <a:pt x="17344" y="22062"/>
                  </a:cubicBezTo>
                  <a:cubicBezTo>
                    <a:pt x="17369" y="22187"/>
                    <a:pt x="17369" y="22287"/>
                    <a:pt x="17394" y="22413"/>
                  </a:cubicBezTo>
                  <a:cubicBezTo>
                    <a:pt x="17419" y="22413"/>
                    <a:pt x="17470" y="22438"/>
                    <a:pt x="17520" y="22463"/>
                  </a:cubicBezTo>
                  <a:cubicBezTo>
                    <a:pt x="18146" y="22764"/>
                    <a:pt x="18522" y="23240"/>
                    <a:pt x="18572" y="23766"/>
                  </a:cubicBezTo>
                  <a:cubicBezTo>
                    <a:pt x="18597" y="24067"/>
                    <a:pt x="18522" y="24368"/>
                    <a:pt x="18372" y="24643"/>
                  </a:cubicBezTo>
                  <a:cubicBezTo>
                    <a:pt x="18923" y="25420"/>
                    <a:pt x="19550" y="26197"/>
                    <a:pt x="20226" y="26849"/>
                  </a:cubicBezTo>
                  <a:cubicBezTo>
                    <a:pt x="20678" y="27300"/>
                    <a:pt x="21354" y="27676"/>
                    <a:pt x="22156" y="27952"/>
                  </a:cubicBezTo>
                  <a:cubicBezTo>
                    <a:pt x="23027" y="28260"/>
                    <a:pt x="24030" y="28447"/>
                    <a:pt x="24983" y="28447"/>
                  </a:cubicBezTo>
                  <a:cubicBezTo>
                    <a:pt x="26662" y="28447"/>
                    <a:pt x="28189" y="27867"/>
                    <a:pt x="28572" y="26348"/>
                  </a:cubicBezTo>
                  <a:cubicBezTo>
                    <a:pt x="28572" y="26348"/>
                    <a:pt x="28572" y="26322"/>
                    <a:pt x="28572" y="26322"/>
                  </a:cubicBezTo>
                  <a:cubicBezTo>
                    <a:pt x="28597" y="26247"/>
                    <a:pt x="28597" y="26197"/>
                    <a:pt x="28623" y="26122"/>
                  </a:cubicBezTo>
                  <a:cubicBezTo>
                    <a:pt x="29324" y="22889"/>
                    <a:pt x="27044" y="22237"/>
                    <a:pt x="24562" y="21109"/>
                  </a:cubicBezTo>
                  <a:cubicBezTo>
                    <a:pt x="24512" y="21084"/>
                    <a:pt x="24437" y="21059"/>
                    <a:pt x="24387" y="21034"/>
                  </a:cubicBezTo>
                  <a:cubicBezTo>
                    <a:pt x="24362" y="21009"/>
                    <a:pt x="24337" y="21009"/>
                    <a:pt x="24312" y="20984"/>
                  </a:cubicBezTo>
                  <a:cubicBezTo>
                    <a:pt x="23084" y="20408"/>
                    <a:pt x="22181" y="19606"/>
                    <a:pt x="21555" y="18879"/>
                  </a:cubicBezTo>
                  <a:cubicBezTo>
                    <a:pt x="21480" y="18804"/>
                    <a:pt x="21429" y="18728"/>
                    <a:pt x="21354" y="18678"/>
                  </a:cubicBezTo>
                  <a:cubicBezTo>
                    <a:pt x="21279" y="18578"/>
                    <a:pt x="21204" y="18478"/>
                    <a:pt x="21129" y="18403"/>
                  </a:cubicBezTo>
                  <a:cubicBezTo>
                    <a:pt x="21505" y="17726"/>
                    <a:pt x="21780" y="16999"/>
                    <a:pt x="21956" y="16247"/>
                  </a:cubicBezTo>
                  <a:cubicBezTo>
                    <a:pt x="21981" y="16122"/>
                    <a:pt x="22006" y="15997"/>
                    <a:pt x="22031" y="15846"/>
                  </a:cubicBezTo>
                  <a:cubicBezTo>
                    <a:pt x="22307" y="15195"/>
                    <a:pt x="22482" y="14468"/>
                    <a:pt x="22507" y="13641"/>
                  </a:cubicBezTo>
                  <a:cubicBezTo>
                    <a:pt x="22582" y="12062"/>
                    <a:pt x="22432" y="10834"/>
                    <a:pt x="22432" y="10834"/>
                  </a:cubicBezTo>
                  <a:cubicBezTo>
                    <a:pt x="21956" y="7525"/>
                    <a:pt x="20076" y="5470"/>
                    <a:pt x="17595" y="4468"/>
                  </a:cubicBezTo>
                  <a:cubicBezTo>
                    <a:pt x="17520" y="4418"/>
                    <a:pt x="17419" y="4393"/>
                    <a:pt x="17319" y="4342"/>
                  </a:cubicBezTo>
                  <a:cubicBezTo>
                    <a:pt x="16216" y="3941"/>
                    <a:pt x="14988" y="3716"/>
                    <a:pt x="13710" y="3666"/>
                  </a:cubicBezTo>
                  <a:cubicBezTo>
                    <a:pt x="13710" y="3666"/>
                    <a:pt x="13598" y="3662"/>
                    <a:pt x="13420" y="3662"/>
                  </a:cubicBezTo>
                  <a:cubicBezTo>
                    <a:pt x="13153" y="3662"/>
                    <a:pt x="12738" y="3671"/>
                    <a:pt x="12332" y="3716"/>
                  </a:cubicBezTo>
                  <a:cubicBezTo>
                    <a:pt x="11605" y="3791"/>
                    <a:pt x="10853" y="3992"/>
                    <a:pt x="10853" y="3992"/>
                  </a:cubicBezTo>
                  <a:cubicBezTo>
                    <a:pt x="10402" y="4092"/>
                    <a:pt x="9951" y="4217"/>
                    <a:pt x="9525" y="4393"/>
                  </a:cubicBezTo>
                  <a:cubicBezTo>
                    <a:pt x="9550" y="4292"/>
                    <a:pt x="9550" y="4217"/>
                    <a:pt x="9550" y="4142"/>
                  </a:cubicBezTo>
                  <a:cubicBezTo>
                    <a:pt x="9625" y="1911"/>
                    <a:pt x="7896" y="82"/>
                    <a:pt x="5690" y="7"/>
                  </a:cubicBezTo>
                  <a:cubicBezTo>
                    <a:pt x="5617" y="2"/>
                    <a:pt x="5545" y="0"/>
                    <a:pt x="5473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2079197" y="2600490"/>
              <a:ext cx="465710" cy="276564"/>
            </a:xfrm>
            <a:custGeom>
              <a:avLst/>
              <a:gdLst/>
              <a:ahLst/>
              <a:cxnLst/>
              <a:rect l="l" t="t" r="r" b="b"/>
              <a:pathLst>
                <a:path w="16041" h="9526" extrusionOk="0">
                  <a:moveTo>
                    <a:pt x="0" y="0"/>
                  </a:moveTo>
                  <a:cubicBezTo>
                    <a:pt x="25" y="226"/>
                    <a:pt x="25" y="451"/>
                    <a:pt x="50" y="677"/>
                  </a:cubicBezTo>
                  <a:cubicBezTo>
                    <a:pt x="50" y="777"/>
                    <a:pt x="50" y="852"/>
                    <a:pt x="50" y="952"/>
                  </a:cubicBezTo>
                  <a:cubicBezTo>
                    <a:pt x="151" y="2055"/>
                    <a:pt x="326" y="3158"/>
                    <a:pt x="677" y="4211"/>
                  </a:cubicBezTo>
                  <a:cubicBezTo>
                    <a:pt x="727" y="4311"/>
                    <a:pt x="752" y="4386"/>
                    <a:pt x="777" y="4461"/>
                  </a:cubicBezTo>
                  <a:cubicBezTo>
                    <a:pt x="928" y="4887"/>
                    <a:pt x="1103" y="5288"/>
                    <a:pt x="1329" y="5664"/>
                  </a:cubicBezTo>
                  <a:cubicBezTo>
                    <a:pt x="1504" y="5990"/>
                    <a:pt x="1704" y="6291"/>
                    <a:pt x="1930" y="6566"/>
                  </a:cubicBezTo>
                  <a:cubicBezTo>
                    <a:pt x="2281" y="7068"/>
                    <a:pt x="2707" y="7494"/>
                    <a:pt x="3183" y="7870"/>
                  </a:cubicBezTo>
                  <a:cubicBezTo>
                    <a:pt x="3860" y="8421"/>
                    <a:pt x="4612" y="8847"/>
                    <a:pt x="5464" y="9123"/>
                  </a:cubicBezTo>
                  <a:cubicBezTo>
                    <a:pt x="5539" y="9148"/>
                    <a:pt x="5614" y="9173"/>
                    <a:pt x="5689" y="9198"/>
                  </a:cubicBezTo>
                  <a:cubicBezTo>
                    <a:pt x="5790" y="9223"/>
                    <a:pt x="5890" y="9248"/>
                    <a:pt x="5965" y="9273"/>
                  </a:cubicBezTo>
                  <a:cubicBezTo>
                    <a:pt x="6639" y="9442"/>
                    <a:pt x="7322" y="9526"/>
                    <a:pt x="8004" y="9526"/>
                  </a:cubicBezTo>
                  <a:cubicBezTo>
                    <a:pt x="8437" y="9526"/>
                    <a:pt x="8870" y="9492"/>
                    <a:pt x="9299" y="9424"/>
                  </a:cubicBezTo>
                  <a:cubicBezTo>
                    <a:pt x="9399" y="9399"/>
                    <a:pt x="9499" y="9399"/>
                    <a:pt x="9599" y="9374"/>
                  </a:cubicBezTo>
                  <a:cubicBezTo>
                    <a:pt x="9750" y="9348"/>
                    <a:pt x="9925" y="9298"/>
                    <a:pt x="10101" y="9248"/>
                  </a:cubicBezTo>
                  <a:cubicBezTo>
                    <a:pt x="11178" y="8973"/>
                    <a:pt x="12131" y="8471"/>
                    <a:pt x="12958" y="7769"/>
                  </a:cubicBezTo>
                  <a:cubicBezTo>
                    <a:pt x="13509" y="7293"/>
                    <a:pt x="14010" y="6742"/>
                    <a:pt x="14411" y="6115"/>
                  </a:cubicBezTo>
                  <a:cubicBezTo>
                    <a:pt x="14461" y="6065"/>
                    <a:pt x="14487" y="6015"/>
                    <a:pt x="14512" y="5965"/>
                  </a:cubicBezTo>
                  <a:cubicBezTo>
                    <a:pt x="14787" y="5539"/>
                    <a:pt x="15013" y="5063"/>
                    <a:pt x="15188" y="4587"/>
                  </a:cubicBezTo>
                  <a:cubicBezTo>
                    <a:pt x="15213" y="4511"/>
                    <a:pt x="15263" y="4436"/>
                    <a:pt x="15289" y="4336"/>
                  </a:cubicBezTo>
                  <a:cubicBezTo>
                    <a:pt x="15664" y="3283"/>
                    <a:pt x="15865" y="2155"/>
                    <a:pt x="15965" y="1028"/>
                  </a:cubicBezTo>
                  <a:cubicBezTo>
                    <a:pt x="15965" y="952"/>
                    <a:pt x="15990" y="852"/>
                    <a:pt x="15990" y="777"/>
                  </a:cubicBezTo>
                  <a:cubicBezTo>
                    <a:pt x="15990" y="602"/>
                    <a:pt x="16015" y="451"/>
                    <a:pt x="16015" y="301"/>
                  </a:cubicBezTo>
                  <a:cubicBezTo>
                    <a:pt x="16015" y="201"/>
                    <a:pt x="16040" y="100"/>
                    <a:pt x="16040" y="0"/>
                  </a:cubicBezTo>
                  <a:lnTo>
                    <a:pt x="15765" y="0"/>
                  </a:lnTo>
                  <a:cubicBezTo>
                    <a:pt x="15740" y="1128"/>
                    <a:pt x="15589" y="2331"/>
                    <a:pt x="15289" y="3434"/>
                  </a:cubicBezTo>
                  <a:cubicBezTo>
                    <a:pt x="15163" y="3835"/>
                    <a:pt x="15038" y="4236"/>
                    <a:pt x="14888" y="4612"/>
                  </a:cubicBezTo>
                  <a:cubicBezTo>
                    <a:pt x="14411" y="5815"/>
                    <a:pt x="13634" y="6892"/>
                    <a:pt x="12632" y="7694"/>
                  </a:cubicBezTo>
                  <a:cubicBezTo>
                    <a:pt x="12256" y="8020"/>
                    <a:pt x="11855" y="8271"/>
                    <a:pt x="11404" y="8496"/>
                  </a:cubicBezTo>
                  <a:cubicBezTo>
                    <a:pt x="10343" y="9008"/>
                    <a:pt x="9168" y="9247"/>
                    <a:pt x="7987" y="9247"/>
                  </a:cubicBezTo>
                  <a:cubicBezTo>
                    <a:pt x="7605" y="9247"/>
                    <a:pt x="7222" y="9222"/>
                    <a:pt x="6842" y="9173"/>
                  </a:cubicBezTo>
                  <a:cubicBezTo>
                    <a:pt x="5539" y="8998"/>
                    <a:pt x="4311" y="8471"/>
                    <a:pt x="3308" y="7644"/>
                  </a:cubicBezTo>
                  <a:cubicBezTo>
                    <a:pt x="2882" y="7293"/>
                    <a:pt x="2506" y="6892"/>
                    <a:pt x="2156" y="6466"/>
                  </a:cubicBezTo>
                  <a:cubicBezTo>
                    <a:pt x="1454" y="5539"/>
                    <a:pt x="1003" y="4461"/>
                    <a:pt x="727" y="3358"/>
                  </a:cubicBezTo>
                  <a:cubicBezTo>
                    <a:pt x="552" y="2682"/>
                    <a:pt x="451" y="1955"/>
                    <a:pt x="376" y="1253"/>
                  </a:cubicBezTo>
                  <a:cubicBezTo>
                    <a:pt x="326" y="827"/>
                    <a:pt x="301" y="401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6" name="Google Shape;906;p27"/>
            <p:cNvGrpSpPr/>
            <p:nvPr/>
          </p:nvGrpSpPr>
          <p:grpSpPr>
            <a:xfrm>
              <a:off x="3392096" y="2733599"/>
              <a:ext cx="250811" cy="286320"/>
              <a:chOff x="3700250" y="3226824"/>
              <a:chExt cx="215975" cy="246551"/>
            </a:xfrm>
          </p:grpSpPr>
          <p:sp>
            <p:nvSpPr>
              <p:cNvPr id="907" name="Google Shape;907;p27"/>
              <p:cNvSpPr/>
              <p:nvPr/>
            </p:nvSpPr>
            <p:spPr>
              <a:xfrm>
                <a:off x="3805925" y="3351550"/>
                <a:ext cx="110300" cy="1215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863" extrusionOk="0">
                    <a:moveTo>
                      <a:pt x="0" y="0"/>
                    </a:moveTo>
                    <a:cubicBezTo>
                      <a:pt x="25" y="25"/>
                      <a:pt x="50" y="75"/>
                      <a:pt x="25" y="125"/>
                    </a:cubicBezTo>
                    <a:lnTo>
                      <a:pt x="0" y="226"/>
                    </a:lnTo>
                    <a:cubicBezTo>
                      <a:pt x="50" y="226"/>
                      <a:pt x="100" y="251"/>
                      <a:pt x="125" y="251"/>
                    </a:cubicBezTo>
                    <a:lnTo>
                      <a:pt x="276" y="301"/>
                    </a:lnTo>
                    <a:cubicBezTo>
                      <a:pt x="276" y="276"/>
                      <a:pt x="276" y="276"/>
                      <a:pt x="301" y="251"/>
                    </a:cubicBezTo>
                    <a:cubicBezTo>
                      <a:pt x="321" y="181"/>
                      <a:pt x="372" y="151"/>
                      <a:pt x="424" y="151"/>
                    </a:cubicBezTo>
                    <a:cubicBezTo>
                      <a:pt x="503" y="151"/>
                      <a:pt x="582" y="220"/>
                      <a:pt x="551" y="326"/>
                    </a:cubicBezTo>
                    <a:cubicBezTo>
                      <a:pt x="551" y="351"/>
                      <a:pt x="526" y="376"/>
                      <a:pt x="526" y="401"/>
                    </a:cubicBezTo>
                    <a:lnTo>
                      <a:pt x="852" y="526"/>
                    </a:lnTo>
                    <a:cubicBezTo>
                      <a:pt x="852" y="501"/>
                      <a:pt x="877" y="476"/>
                      <a:pt x="877" y="451"/>
                    </a:cubicBezTo>
                    <a:cubicBezTo>
                      <a:pt x="896" y="394"/>
                      <a:pt x="948" y="369"/>
                      <a:pt x="1001" y="369"/>
                    </a:cubicBezTo>
                    <a:cubicBezTo>
                      <a:pt x="1087" y="369"/>
                      <a:pt x="1174" y="433"/>
                      <a:pt x="1128" y="526"/>
                    </a:cubicBezTo>
                    <a:lnTo>
                      <a:pt x="1103" y="602"/>
                    </a:lnTo>
                    <a:lnTo>
                      <a:pt x="1379" y="702"/>
                    </a:lnTo>
                    <a:cubicBezTo>
                      <a:pt x="1404" y="702"/>
                      <a:pt x="1404" y="677"/>
                      <a:pt x="1404" y="652"/>
                    </a:cubicBezTo>
                    <a:cubicBezTo>
                      <a:pt x="1434" y="591"/>
                      <a:pt x="1494" y="563"/>
                      <a:pt x="1550" y="563"/>
                    </a:cubicBezTo>
                    <a:cubicBezTo>
                      <a:pt x="1633" y="563"/>
                      <a:pt x="1709" y="623"/>
                      <a:pt x="1679" y="727"/>
                    </a:cubicBezTo>
                    <a:cubicBezTo>
                      <a:pt x="1654" y="752"/>
                      <a:pt x="1654" y="777"/>
                      <a:pt x="1654" y="802"/>
                    </a:cubicBezTo>
                    <a:lnTo>
                      <a:pt x="1930" y="902"/>
                    </a:lnTo>
                    <a:cubicBezTo>
                      <a:pt x="1930" y="902"/>
                      <a:pt x="1955" y="877"/>
                      <a:pt x="1955" y="852"/>
                    </a:cubicBezTo>
                    <a:cubicBezTo>
                      <a:pt x="1975" y="782"/>
                      <a:pt x="2030" y="752"/>
                      <a:pt x="2085" y="752"/>
                    </a:cubicBezTo>
                    <a:cubicBezTo>
                      <a:pt x="2169" y="752"/>
                      <a:pt x="2251" y="822"/>
                      <a:pt x="2206" y="927"/>
                    </a:cubicBezTo>
                    <a:lnTo>
                      <a:pt x="2181" y="1003"/>
                    </a:lnTo>
                    <a:lnTo>
                      <a:pt x="2531" y="1128"/>
                    </a:lnTo>
                    <a:cubicBezTo>
                      <a:pt x="2557" y="1103"/>
                      <a:pt x="2557" y="1103"/>
                      <a:pt x="2557" y="1078"/>
                    </a:cubicBezTo>
                    <a:cubicBezTo>
                      <a:pt x="2586" y="1008"/>
                      <a:pt x="2644" y="978"/>
                      <a:pt x="2699" y="978"/>
                    </a:cubicBezTo>
                    <a:cubicBezTo>
                      <a:pt x="2783" y="978"/>
                      <a:pt x="2862" y="1047"/>
                      <a:pt x="2832" y="1153"/>
                    </a:cubicBezTo>
                    <a:cubicBezTo>
                      <a:pt x="2807" y="1178"/>
                      <a:pt x="2807" y="1203"/>
                      <a:pt x="2807" y="1228"/>
                    </a:cubicBezTo>
                    <a:lnTo>
                      <a:pt x="3033" y="1303"/>
                    </a:lnTo>
                    <a:cubicBezTo>
                      <a:pt x="3033" y="1278"/>
                      <a:pt x="3058" y="1278"/>
                      <a:pt x="3058" y="1253"/>
                    </a:cubicBezTo>
                    <a:cubicBezTo>
                      <a:pt x="3078" y="1183"/>
                      <a:pt x="3133" y="1153"/>
                      <a:pt x="3188" y="1153"/>
                    </a:cubicBezTo>
                    <a:cubicBezTo>
                      <a:pt x="3272" y="1153"/>
                      <a:pt x="3354" y="1223"/>
                      <a:pt x="3308" y="1328"/>
                    </a:cubicBezTo>
                    <a:cubicBezTo>
                      <a:pt x="3308" y="1353"/>
                      <a:pt x="3308" y="1378"/>
                      <a:pt x="3283" y="1404"/>
                    </a:cubicBezTo>
                    <a:lnTo>
                      <a:pt x="3384" y="1429"/>
                    </a:lnTo>
                    <a:cubicBezTo>
                      <a:pt x="3434" y="1454"/>
                      <a:pt x="3509" y="1479"/>
                      <a:pt x="3559" y="1529"/>
                    </a:cubicBezTo>
                    <a:cubicBezTo>
                      <a:pt x="3588" y="1471"/>
                      <a:pt x="3638" y="1447"/>
                      <a:pt x="3687" y="1447"/>
                    </a:cubicBezTo>
                    <a:cubicBezTo>
                      <a:pt x="3766" y="1447"/>
                      <a:pt x="3841" y="1511"/>
                      <a:pt x="3810" y="1604"/>
                    </a:cubicBezTo>
                    <a:cubicBezTo>
                      <a:pt x="3785" y="1629"/>
                      <a:pt x="3785" y="1654"/>
                      <a:pt x="3785" y="1679"/>
                    </a:cubicBezTo>
                    <a:cubicBezTo>
                      <a:pt x="3860" y="1729"/>
                      <a:pt x="3910" y="1805"/>
                      <a:pt x="3960" y="1880"/>
                    </a:cubicBezTo>
                    <a:cubicBezTo>
                      <a:pt x="3984" y="1848"/>
                      <a:pt x="4020" y="1834"/>
                      <a:pt x="4056" y="1834"/>
                    </a:cubicBezTo>
                    <a:cubicBezTo>
                      <a:pt x="4136" y="1834"/>
                      <a:pt x="4220" y="1902"/>
                      <a:pt x="4186" y="2005"/>
                    </a:cubicBezTo>
                    <a:cubicBezTo>
                      <a:pt x="4161" y="2080"/>
                      <a:pt x="4135" y="2155"/>
                      <a:pt x="4110" y="2231"/>
                    </a:cubicBezTo>
                    <a:cubicBezTo>
                      <a:pt x="4186" y="2456"/>
                      <a:pt x="4186" y="2732"/>
                      <a:pt x="4085" y="2957"/>
                    </a:cubicBezTo>
                    <a:lnTo>
                      <a:pt x="3760" y="3860"/>
                    </a:lnTo>
                    <a:cubicBezTo>
                      <a:pt x="3684" y="4110"/>
                      <a:pt x="3509" y="4311"/>
                      <a:pt x="3308" y="4436"/>
                    </a:cubicBezTo>
                    <a:cubicBezTo>
                      <a:pt x="3283" y="4511"/>
                      <a:pt x="3258" y="4561"/>
                      <a:pt x="3233" y="4637"/>
                    </a:cubicBezTo>
                    <a:cubicBezTo>
                      <a:pt x="3212" y="4700"/>
                      <a:pt x="3160" y="4727"/>
                      <a:pt x="3109" y="4727"/>
                    </a:cubicBezTo>
                    <a:cubicBezTo>
                      <a:pt x="3038" y="4727"/>
                      <a:pt x="2968" y="4674"/>
                      <a:pt x="2983" y="4587"/>
                    </a:cubicBezTo>
                    <a:lnTo>
                      <a:pt x="2983" y="4587"/>
                    </a:lnTo>
                    <a:cubicBezTo>
                      <a:pt x="2882" y="4612"/>
                      <a:pt x="2782" y="4637"/>
                      <a:pt x="2707" y="4637"/>
                    </a:cubicBezTo>
                    <a:cubicBezTo>
                      <a:pt x="2682" y="4687"/>
                      <a:pt x="2682" y="4737"/>
                      <a:pt x="2657" y="4787"/>
                    </a:cubicBezTo>
                    <a:cubicBezTo>
                      <a:pt x="2632" y="4812"/>
                      <a:pt x="2607" y="4837"/>
                      <a:pt x="2582" y="4862"/>
                    </a:cubicBezTo>
                    <a:lnTo>
                      <a:pt x="2807" y="4862"/>
                    </a:lnTo>
                    <a:cubicBezTo>
                      <a:pt x="2882" y="4837"/>
                      <a:pt x="2958" y="4837"/>
                      <a:pt x="3033" y="4812"/>
                    </a:cubicBezTo>
                    <a:cubicBezTo>
                      <a:pt x="3108" y="4787"/>
                      <a:pt x="3183" y="4762"/>
                      <a:pt x="3233" y="4737"/>
                    </a:cubicBezTo>
                    <a:cubicBezTo>
                      <a:pt x="3584" y="4561"/>
                      <a:pt x="3835" y="4286"/>
                      <a:pt x="3960" y="3935"/>
                    </a:cubicBezTo>
                    <a:lnTo>
                      <a:pt x="4286" y="3033"/>
                    </a:lnTo>
                    <a:cubicBezTo>
                      <a:pt x="4411" y="2682"/>
                      <a:pt x="4411" y="2306"/>
                      <a:pt x="4236" y="1955"/>
                    </a:cubicBezTo>
                    <a:cubicBezTo>
                      <a:pt x="4085" y="1629"/>
                      <a:pt x="3810" y="1353"/>
                      <a:pt x="3459" y="1228"/>
                    </a:cubicBezTo>
                    <a:lnTo>
                      <a:pt x="3434" y="1228"/>
                    </a:lnTo>
                    <a:lnTo>
                      <a:pt x="3183" y="1128"/>
                    </a:lnTo>
                    <a:lnTo>
                      <a:pt x="927" y="326"/>
                    </a:lnTo>
                    <a:lnTo>
                      <a:pt x="677" y="226"/>
                    </a:lnTo>
                    <a:lnTo>
                      <a:pt x="201" y="50"/>
                    </a:lnTo>
                    <a:cubicBezTo>
                      <a:pt x="125" y="25"/>
                      <a:pt x="75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7"/>
              <p:cNvSpPr/>
              <p:nvPr/>
            </p:nvSpPr>
            <p:spPr>
              <a:xfrm>
                <a:off x="3754525" y="3350750"/>
                <a:ext cx="112200" cy="121750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870" extrusionOk="0">
                    <a:moveTo>
                      <a:pt x="1777" y="1"/>
                    </a:moveTo>
                    <a:cubicBezTo>
                      <a:pt x="1570" y="1"/>
                      <a:pt x="1366" y="49"/>
                      <a:pt x="1179" y="132"/>
                    </a:cubicBezTo>
                    <a:cubicBezTo>
                      <a:pt x="853" y="283"/>
                      <a:pt x="602" y="583"/>
                      <a:pt x="452" y="934"/>
                    </a:cubicBezTo>
                    <a:lnTo>
                      <a:pt x="126" y="1837"/>
                    </a:lnTo>
                    <a:cubicBezTo>
                      <a:pt x="1" y="2187"/>
                      <a:pt x="26" y="2563"/>
                      <a:pt x="176" y="2914"/>
                    </a:cubicBezTo>
                    <a:cubicBezTo>
                      <a:pt x="227" y="3014"/>
                      <a:pt x="302" y="3115"/>
                      <a:pt x="377" y="3215"/>
                    </a:cubicBezTo>
                    <a:cubicBezTo>
                      <a:pt x="427" y="3265"/>
                      <a:pt x="477" y="3315"/>
                      <a:pt x="552" y="3365"/>
                    </a:cubicBezTo>
                    <a:cubicBezTo>
                      <a:pt x="678" y="3491"/>
                      <a:pt x="828" y="3566"/>
                      <a:pt x="978" y="3616"/>
                    </a:cubicBezTo>
                    <a:lnTo>
                      <a:pt x="4211" y="4819"/>
                    </a:lnTo>
                    <a:cubicBezTo>
                      <a:pt x="4312" y="4844"/>
                      <a:pt x="4387" y="4869"/>
                      <a:pt x="4487" y="4869"/>
                    </a:cubicBezTo>
                    <a:cubicBezTo>
                      <a:pt x="4437" y="4844"/>
                      <a:pt x="4437" y="4794"/>
                      <a:pt x="4437" y="4744"/>
                    </a:cubicBezTo>
                    <a:lnTo>
                      <a:pt x="4487" y="4644"/>
                    </a:lnTo>
                    <a:cubicBezTo>
                      <a:pt x="4412" y="4644"/>
                      <a:pt x="4362" y="4619"/>
                      <a:pt x="4287" y="4593"/>
                    </a:cubicBezTo>
                    <a:lnTo>
                      <a:pt x="4211" y="4568"/>
                    </a:lnTo>
                    <a:cubicBezTo>
                      <a:pt x="4211" y="4568"/>
                      <a:pt x="4211" y="4568"/>
                      <a:pt x="4186" y="4593"/>
                    </a:cubicBezTo>
                    <a:cubicBezTo>
                      <a:pt x="4167" y="4651"/>
                      <a:pt x="4119" y="4675"/>
                      <a:pt x="4069" y="4675"/>
                    </a:cubicBezTo>
                    <a:cubicBezTo>
                      <a:pt x="3989" y="4675"/>
                      <a:pt x="3905" y="4611"/>
                      <a:pt x="3936" y="4518"/>
                    </a:cubicBezTo>
                    <a:cubicBezTo>
                      <a:pt x="3936" y="4493"/>
                      <a:pt x="3936" y="4493"/>
                      <a:pt x="3961" y="4468"/>
                    </a:cubicBezTo>
                    <a:lnTo>
                      <a:pt x="3710" y="4393"/>
                    </a:lnTo>
                    <a:cubicBezTo>
                      <a:pt x="3710" y="4393"/>
                      <a:pt x="3710" y="4393"/>
                      <a:pt x="3710" y="4418"/>
                    </a:cubicBezTo>
                    <a:cubicBezTo>
                      <a:pt x="3691" y="4475"/>
                      <a:pt x="3639" y="4500"/>
                      <a:pt x="3585" y="4500"/>
                    </a:cubicBezTo>
                    <a:cubicBezTo>
                      <a:pt x="3497" y="4500"/>
                      <a:pt x="3404" y="4436"/>
                      <a:pt x="3435" y="4343"/>
                    </a:cubicBezTo>
                    <a:cubicBezTo>
                      <a:pt x="3460" y="4318"/>
                      <a:pt x="3460" y="4318"/>
                      <a:pt x="3460" y="4293"/>
                    </a:cubicBezTo>
                    <a:lnTo>
                      <a:pt x="3109" y="4167"/>
                    </a:lnTo>
                    <a:cubicBezTo>
                      <a:pt x="3109" y="4167"/>
                      <a:pt x="3109" y="4192"/>
                      <a:pt x="3109" y="4192"/>
                    </a:cubicBezTo>
                    <a:cubicBezTo>
                      <a:pt x="3080" y="4250"/>
                      <a:pt x="3026" y="4274"/>
                      <a:pt x="2972" y="4274"/>
                    </a:cubicBezTo>
                    <a:cubicBezTo>
                      <a:pt x="2886" y="4274"/>
                      <a:pt x="2802" y="4210"/>
                      <a:pt x="2833" y="4117"/>
                    </a:cubicBezTo>
                    <a:lnTo>
                      <a:pt x="2858" y="4067"/>
                    </a:lnTo>
                    <a:lnTo>
                      <a:pt x="2557" y="3967"/>
                    </a:lnTo>
                    <a:cubicBezTo>
                      <a:pt x="2557" y="3967"/>
                      <a:pt x="2557" y="3992"/>
                      <a:pt x="2557" y="3992"/>
                    </a:cubicBezTo>
                    <a:cubicBezTo>
                      <a:pt x="2529" y="4049"/>
                      <a:pt x="2474" y="4074"/>
                      <a:pt x="2421" y="4074"/>
                    </a:cubicBezTo>
                    <a:cubicBezTo>
                      <a:pt x="2335" y="4074"/>
                      <a:pt x="2251" y="4010"/>
                      <a:pt x="2282" y="3917"/>
                    </a:cubicBezTo>
                    <a:cubicBezTo>
                      <a:pt x="2307" y="3892"/>
                      <a:pt x="2307" y="3892"/>
                      <a:pt x="2307" y="3892"/>
                    </a:cubicBezTo>
                    <a:lnTo>
                      <a:pt x="2031" y="3766"/>
                    </a:lnTo>
                    <a:cubicBezTo>
                      <a:pt x="2031" y="3791"/>
                      <a:pt x="2031" y="3791"/>
                      <a:pt x="2031" y="3791"/>
                    </a:cubicBezTo>
                    <a:cubicBezTo>
                      <a:pt x="2001" y="3861"/>
                      <a:pt x="1944" y="3891"/>
                      <a:pt x="1888" y="3891"/>
                    </a:cubicBezTo>
                    <a:cubicBezTo>
                      <a:pt x="1804" y="3891"/>
                      <a:pt x="1725" y="3822"/>
                      <a:pt x="1755" y="3716"/>
                    </a:cubicBezTo>
                    <a:cubicBezTo>
                      <a:pt x="1755" y="3716"/>
                      <a:pt x="1755" y="3691"/>
                      <a:pt x="1780" y="3691"/>
                    </a:cubicBezTo>
                    <a:lnTo>
                      <a:pt x="1430" y="3566"/>
                    </a:lnTo>
                    <a:cubicBezTo>
                      <a:pt x="1430" y="3566"/>
                      <a:pt x="1430" y="3566"/>
                      <a:pt x="1430" y="3591"/>
                    </a:cubicBezTo>
                    <a:cubicBezTo>
                      <a:pt x="1410" y="3648"/>
                      <a:pt x="1358" y="3673"/>
                      <a:pt x="1305" y="3673"/>
                    </a:cubicBezTo>
                    <a:cubicBezTo>
                      <a:pt x="1220" y="3673"/>
                      <a:pt x="1132" y="3609"/>
                      <a:pt x="1179" y="3516"/>
                    </a:cubicBezTo>
                    <a:cubicBezTo>
                      <a:pt x="1179" y="3491"/>
                      <a:pt x="1179" y="3491"/>
                      <a:pt x="1179" y="3466"/>
                    </a:cubicBezTo>
                    <a:lnTo>
                      <a:pt x="1054" y="3415"/>
                    </a:lnTo>
                    <a:cubicBezTo>
                      <a:pt x="1003" y="3415"/>
                      <a:pt x="953" y="3390"/>
                      <a:pt x="928" y="3365"/>
                    </a:cubicBezTo>
                    <a:cubicBezTo>
                      <a:pt x="903" y="3365"/>
                      <a:pt x="903" y="3390"/>
                      <a:pt x="903" y="3390"/>
                    </a:cubicBezTo>
                    <a:cubicBezTo>
                      <a:pt x="883" y="3451"/>
                      <a:pt x="825" y="3479"/>
                      <a:pt x="769" y="3479"/>
                    </a:cubicBezTo>
                    <a:cubicBezTo>
                      <a:pt x="687" y="3479"/>
                      <a:pt x="608" y="3419"/>
                      <a:pt x="653" y="3315"/>
                    </a:cubicBezTo>
                    <a:cubicBezTo>
                      <a:pt x="653" y="3290"/>
                      <a:pt x="678" y="3240"/>
                      <a:pt x="678" y="3215"/>
                    </a:cubicBezTo>
                    <a:cubicBezTo>
                      <a:pt x="602" y="3140"/>
                      <a:pt x="552" y="3090"/>
                      <a:pt x="502" y="3014"/>
                    </a:cubicBezTo>
                    <a:cubicBezTo>
                      <a:pt x="471" y="3046"/>
                      <a:pt x="429" y="3060"/>
                      <a:pt x="389" y="3060"/>
                    </a:cubicBezTo>
                    <a:cubicBezTo>
                      <a:pt x="301" y="3060"/>
                      <a:pt x="217" y="2992"/>
                      <a:pt x="252" y="2889"/>
                    </a:cubicBezTo>
                    <a:cubicBezTo>
                      <a:pt x="277" y="2814"/>
                      <a:pt x="302" y="2764"/>
                      <a:pt x="327" y="2689"/>
                    </a:cubicBezTo>
                    <a:cubicBezTo>
                      <a:pt x="252" y="2438"/>
                      <a:pt x="252" y="2162"/>
                      <a:pt x="352" y="1912"/>
                    </a:cubicBezTo>
                    <a:lnTo>
                      <a:pt x="678" y="1009"/>
                    </a:lnTo>
                    <a:cubicBezTo>
                      <a:pt x="753" y="734"/>
                      <a:pt x="928" y="533"/>
                      <a:pt x="1154" y="408"/>
                    </a:cubicBezTo>
                    <a:cubicBezTo>
                      <a:pt x="1179" y="333"/>
                      <a:pt x="1204" y="283"/>
                      <a:pt x="1229" y="207"/>
                    </a:cubicBezTo>
                    <a:cubicBezTo>
                      <a:pt x="1250" y="144"/>
                      <a:pt x="1306" y="117"/>
                      <a:pt x="1363" y="117"/>
                    </a:cubicBezTo>
                    <a:cubicBezTo>
                      <a:pt x="1441" y="117"/>
                      <a:pt x="1519" y="170"/>
                      <a:pt x="1505" y="258"/>
                    </a:cubicBezTo>
                    <a:cubicBezTo>
                      <a:pt x="1580" y="233"/>
                      <a:pt x="1680" y="207"/>
                      <a:pt x="1780" y="207"/>
                    </a:cubicBezTo>
                    <a:cubicBezTo>
                      <a:pt x="1780" y="182"/>
                      <a:pt x="1805" y="132"/>
                      <a:pt x="1831" y="82"/>
                    </a:cubicBezTo>
                    <a:cubicBezTo>
                      <a:pt x="1831" y="57"/>
                      <a:pt x="1856" y="32"/>
                      <a:pt x="1906" y="7"/>
                    </a:cubicBezTo>
                    <a:cubicBezTo>
                      <a:pt x="1863" y="3"/>
                      <a:pt x="1820" y="1"/>
                      <a:pt x="1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7"/>
              <p:cNvSpPr/>
              <p:nvPr/>
            </p:nvSpPr>
            <p:spPr>
              <a:xfrm>
                <a:off x="3880125" y="3397400"/>
                <a:ext cx="3130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2894" extrusionOk="0">
                    <a:moveTo>
                      <a:pt x="1088" y="0"/>
                    </a:moveTo>
                    <a:cubicBezTo>
                      <a:pt x="1052" y="0"/>
                      <a:pt x="1016" y="14"/>
                      <a:pt x="992" y="46"/>
                    </a:cubicBezTo>
                    <a:cubicBezTo>
                      <a:pt x="967" y="71"/>
                      <a:pt x="967" y="71"/>
                      <a:pt x="967" y="96"/>
                    </a:cubicBezTo>
                    <a:cubicBezTo>
                      <a:pt x="691" y="873"/>
                      <a:pt x="416" y="1625"/>
                      <a:pt x="140" y="2402"/>
                    </a:cubicBezTo>
                    <a:cubicBezTo>
                      <a:pt x="90" y="2502"/>
                      <a:pt x="40" y="2627"/>
                      <a:pt x="15" y="2727"/>
                    </a:cubicBezTo>
                    <a:cubicBezTo>
                      <a:pt x="15" y="2727"/>
                      <a:pt x="15" y="2753"/>
                      <a:pt x="15" y="2753"/>
                    </a:cubicBezTo>
                    <a:cubicBezTo>
                      <a:pt x="0" y="2840"/>
                      <a:pt x="70" y="2893"/>
                      <a:pt x="141" y="2893"/>
                    </a:cubicBezTo>
                    <a:cubicBezTo>
                      <a:pt x="192" y="2893"/>
                      <a:pt x="244" y="2866"/>
                      <a:pt x="265" y="2803"/>
                    </a:cubicBezTo>
                    <a:cubicBezTo>
                      <a:pt x="290" y="2727"/>
                      <a:pt x="315" y="2677"/>
                      <a:pt x="340" y="2602"/>
                    </a:cubicBezTo>
                    <a:cubicBezTo>
                      <a:pt x="591" y="1900"/>
                      <a:pt x="842" y="1199"/>
                      <a:pt x="1092" y="497"/>
                    </a:cubicBezTo>
                    <a:cubicBezTo>
                      <a:pt x="1117" y="472"/>
                      <a:pt x="1142" y="422"/>
                      <a:pt x="1142" y="397"/>
                    </a:cubicBezTo>
                    <a:lnTo>
                      <a:pt x="1218" y="171"/>
                    </a:lnTo>
                    <a:cubicBezTo>
                      <a:pt x="1252" y="68"/>
                      <a:pt x="1168" y="0"/>
                      <a:pt x="1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7"/>
              <p:cNvSpPr/>
              <p:nvPr/>
            </p:nvSpPr>
            <p:spPr>
              <a:xfrm>
                <a:off x="3865450" y="3387700"/>
                <a:ext cx="365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427" extrusionOk="0">
                    <a:moveTo>
                      <a:pt x="1306" y="1"/>
                    </a:moveTo>
                    <a:cubicBezTo>
                      <a:pt x="1257" y="1"/>
                      <a:pt x="1207" y="25"/>
                      <a:pt x="1178" y="83"/>
                    </a:cubicBezTo>
                    <a:lnTo>
                      <a:pt x="1153" y="83"/>
                    </a:lnTo>
                    <a:cubicBezTo>
                      <a:pt x="827" y="1010"/>
                      <a:pt x="501" y="1937"/>
                      <a:pt x="150" y="2865"/>
                    </a:cubicBezTo>
                    <a:cubicBezTo>
                      <a:pt x="125" y="2965"/>
                      <a:pt x="75" y="3065"/>
                      <a:pt x="50" y="3166"/>
                    </a:cubicBezTo>
                    <a:lnTo>
                      <a:pt x="0" y="3266"/>
                    </a:lnTo>
                    <a:cubicBezTo>
                      <a:pt x="0" y="3316"/>
                      <a:pt x="0" y="3366"/>
                      <a:pt x="50" y="3391"/>
                    </a:cubicBezTo>
                    <a:cubicBezTo>
                      <a:pt x="86" y="3409"/>
                      <a:pt x="121" y="3427"/>
                      <a:pt x="157" y="3427"/>
                    </a:cubicBezTo>
                    <a:cubicBezTo>
                      <a:pt x="171" y="3427"/>
                      <a:pt x="186" y="3424"/>
                      <a:pt x="201" y="3416"/>
                    </a:cubicBezTo>
                    <a:cubicBezTo>
                      <a:pt x="226" y="3391"/>
                      <a:pt x="251" y="3366"/>
                      <a:pt x="276" y="3341"/>
                    </a:cubicBezTo>
                    <a:cubicBezTo>
                      <a:pt x="301" y="3291"/>
                      <a:pt x="301" y="3241"/>
                      <a:pt x="326" y="3191"/>
                    </a:cubicBezTo>
                    <a:cubicBezTo>
                      <a:pt x="652" y="2313"/>
                      <a:pt x="952" y="1436"/>
                      <a:pt x="1278" y="559"/>
                    </a:cubicBezTo>
                    <a:cubicBezTo>
                      <a:pt x="1328" y="459"/>
                      <a:pt x="1353" y="333"/>
                      <a:pt x="1404" y="233"/>
                    </a:cubicBezTo>
                    <a:cubicBezTo>
                      <a:pt x="1404" y="208"/>
                      <a:pt x="1404" y="183"/>
                      <a:pt x="1429" y="158"/>
                    </a:cubicBezTo>
                    <a:cubicBezTo>
                      <a:pt x="1460" y="65"/>
                      <a:pt x="1385" y="1"/>
                      <a:pt x="13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7"/>
              <p:cNvSpPr/>
              <p:nvPr/>
            </p:nvSpPr>
            <p:spPr>
              <a:xfrm>
                <a:off x="3700250" y="3226824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40" y="0"/>
                    </a:moveTo>
                    <a:cubicBezTo>
                      <a:pt x="1285" y="0"/>
                      <a:pt x="1230" y="30"/>
                      <a:pt x="1210" y="100"/>
                    </a:cubicBezTo>
                    <a:cubicBezTo>
                      <a:pt x="1210" y="125"/>
                      <a:pt x="1185" y="125"/>
                      <a:pt x="1185" y="150"/>
                    </a:cubicBezTo>
                    <a:cubicBezTo>
                      <a:pt x="859" y="1078"/>
                      <a:pt x="508" y="2005"/>
                      <a:pt x="182" y="2932"/>
                    </a:cubicBezTo>
                    <a:cubicBezTo>
                      <a:pt x="132" y="3058"/>
                      <a:pt x="82" y="3158"/>
                      <a:pt x="57" y="3283"/>
                    </a:cubicBezTo>
                    <a:cubicBezTo>
                      <a:pt x="32" y="3308"/>
                      <a:pt x="32" y="3308"/>
                      <a:pt x="32" y="3333"/>
                    </a:cubicBezTo>
                    <a:cubicBezTo>
                      <a:pt x="1" y="3426"/>
                      <a:pt x="85" y="3490"/>
                      <a:pt x="165" y="3490"/>
                    </a:cubicBezTo>
                    <a:cubicBezTo>
                      <a:pt x="215" y="3490"/>
                      <a:pt x="263" y="3466"/>
                      <a:pt x="282" y="3408"/>
                    </a:cubicBezTo>
                    <a:cubicBezTo>
                      <a:pt x="307" y="3383"/>
                      <a:pt x="307" y="3383"/>
                      <a:pt x="307" y="3383"/>
                    </a:cubicBezTo>
                    <a:cubicBezTo>
                      <a:pt x="633" y="2456"/>
                      <a:pt x="984" y="1504"/>
                      <a:pt x="1310" y="576"/>
                    </a:cubicBezTo>
                    <a:cubicBezTo>
                      <a:pt x="1360" y="476"/>
                      <a:pt x="1410" y="351"/>
                      <a:pt x="1435" y="251"/>
                    </a:cubicBezTo>
                    <a:cubicBezTo>
                      <a:pt x="1460" y="225"/>
                      <a:pt x="1460" y="200"/>
                      <a:pt x="1460" y="175"/>
                    </a:cubicBezTo>
                    <a:cubicBezTo>
                      <a:pt x="1506" y="70"/>
                      <a:pt x="1424" y="0"/>
                      <a:pt x="1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7"/>
              <p:cNvSpPr/>
              <p:nvPr/>
            </p:nvSpPr>
            <p:spPr>
              <a:xfrm>
                <a:off x="3839600" y="3375975"/>
                <a:ext cx="379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3491" extrusionOk="0">
                    <a:moveTo>
                      <a:pt x="1352" y="1"/>
                    </a:moveTo>
                    <a:cubicBezTo>
                      <a:pt x="1297" y="1"/>
                      <a:pt x="1239" y="31"/>
                      <a:pt x="1210" y="101"/>
                    </a:cubicBezTo>
                    <a:cubicBezTo>
                      <a:pt x="1210" y="126"/>
                      <a:pt x="1210" y="126"/>
                      <a:pt x="1184" y="151"/>
                    </a:cubicBezTo>
                    <a:cubicBezTo>
                      <a:pt x="859" y="1078"/>
                      <a:pt x="533" y="2005"/>
                      <a:pt x="182" y="2908"/>
                    </a:cubicBezTo>
                    <a:cubicBezTo>
                      <a:pt x="157" y="3033"/>
                      <a:pt x="107" y="3158"/>
                      <a:pt x="57" y="3284"/>
                    </a:cubicBezTo>
                    <a:cubicBezTo>
                      <a:pt x="57" y="3309"/>
                      <a:pt x="57" y="3309"/>
                      <a:pt x="32" y="3334"/>
                    </a:cubicBezTo>
                    <a:cubicBezTo>
                      <a:pt x="1" y="3427"/>
                      <a:pt x="94" y="3491"/>
                      <a:pt x="182" y="3491"/>
                    </a:cubicBezTo>
                    <a:cubicBezTo>
                      <a:pt x="236" y="3491"/>
                      <a:pt x="288" y="3466"/>
                      <a:pt x="307" y="3409"/>
                    </a:cubicBezTo>
                    <a:cubicBezTo>
                      <a:pt x="307" y="3384"/>
                      <a:pt x="307" y="3384"/>
                      <a:pt x="307" y="3384"/>
                    </a:cubicBezTo>
                    <a:cubicBezTo>
                      <a:pt x="658" y="2457"/>
                      <a:pt x="984" y="1504"/>
                      <a:pt x="1335" y="577"/>
                    </a:cubicBezTo>
                    <a:cubicBezTo>
                      <a:pt x="1360" y="452"/>
                      <a:pt x="1410" y="351"/>
                      <a:pt x="1460" y="251"/>
                    </a:cubicBezTo>
                    <a:cubicBezTo>
                      <a:pt x="1460" y="226"/>
                      <a:pt x="1460" y="201"/>
                      <a:pt x="1485" y="176"/>
                    </a:cubicBezTo>
                    <a:cubicBezTo>
                      <a:pt x="1515" y="70"/>
                      <a:pt x="14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7"/>
              <p:cNvSpPr/>
              <p:nvPr/>
            </p:nvSpPr>
            <p:spPr>
              <a:xfrm>
                <a:off x="3824575" y="3370350"/>
                <a:ext cx="376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3491" extrusionOk="0">
                    <a:moveTo>
                      <a:pt x="1339" y="0"/>
                    </a:moveTo>
                    <a:cubicBezTo>
                      <a:pt x="1284" y="0"/>
                      <a:pt x="1229" y="30"/>
                      <a:pt x="1209" y="100"/>
                    </a:cubicBezTo>
                    <a:cubicBezTo>
                      <a:pt x="1209" y="125"/>
                      <a:pt x="1184" y="150"/>
                      <a:pt x="1184" y="150"/>
                    </a:cubicBezTo>
                    <a:cubicBezTo>
                      <a:pt x="858" y="1078"/>
                      <a:pt x="507" y="2005"/>
                      <a:pt x="181" y="2932"/>
                    </a:cubicBezTo>
                    <a:cubicBezTo>
                      <a:pt x="131" y="3058"/>
                      <a:pt x="81" y="3183"/>
                      <a:pt x="56" y="3283"/>
                    </a:cubicBezTo>
                    <a:lnTo>
                      <a:pt x="31" y="3333"/>
                    </a:lnTo>
                    <a:cubicBezTo>
                      <a:pt x="0" y="3426"/>
                      <a:pt x="84" y="3490"/>
                      <a:pt x="170" y="3490"/>
                    </a:cubicBezTo>
                    <a:cubicBezTo>
                      <a:pt x="224" y="3490"/>
                      <a:pt x="278" y="3466"/>
                      <a:pt x="307" y="3408"/>
                    </a:cubicBezTo>
                    <a:cubicBezTo>
                      <a:pt x="307" y="3408"/>
                      <a:pt x="307" y="3383"/>
                      <a:pt x="307" y="3383"/>
                    </a:cubicBezTo>
                    <a:cubicBezTo>
                      <a:pt x="633" y="2456"/>
                      <a:pt x="983" y="1504"/>
                      <a:pt x="1334" y="576"/>
                    </a:cubicBezTo>
                    <a:cubicBezTo>
                      <a:pt x="1359" y="476"/>
                      <a:pt x="1409" y="351"/>
                      <a:pt x="1435" y="251"/>
                    </a:cubicBezTo>
                    <a:lnTo>
                      <a:pt x="1460" y="175"/>
                    </a:lnTo>
                    <a:cubicBezTo>
                      <a:pt x="1505" y="70"/>
                      <a:pt x="1423" y="0"/>
                      <a:pt x="1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7"/>
              <p:cNvSpPr/>
              <p:nvPr/>
            </p:nvSpPr>
            <p:spPr>
              <a:xfrm>
                <a:off x="3810775" y="3365600"/>
                <a:ext cx="37900" cy="870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3480" extrusionOk="0">
                    <a:moveTo>
                      <a:pt x="1356" y="1"/>
                    </a:moveTo>
                    <a:cubicBezTo>
                      <a:pt x="1300" y="1"/>
                      <a:pt x="1240" y="29"/>
                      <a:pt x="1210" y="90"/>
                    </a:cubicBezTo>
                    <a:cubicBezTo>
                      <a:pt x="1210" y="115"/>
                      <a:pt x="1210" y="140"/>
                      <a:pt x="1185" y="140"/>
                    </a:cubicBezTo>
                    <a:cubicBezTo>
                      <a:pt x="859" y="1067"/>
                      <a:pt x="533" y="1994"/>
                      <a:pt x="182" y="2922"/>
                    </a:cubicBezTo>
                    <a:cubicBezTo>
                      <a:pt x="157" y="3047"/>
                      <a:pt x="107" y="3172"/>
                      <a:pt x="57" y="3298"/>
                    </a:cubicBezTo>
                    <a:cubicBezTo>
                      <a:pt x="57" y="3298"/>
                      <a:pt x="57" y="3298"/>
                      <a:pt x="32" y="3323"/>
                    </a:cubicBezTo>
                    <a:cubicBezTo>
                      <a:pt x="1" y="3416"/>
                      <a:pt x="85" y="3480"/>
                      <a:pt x="171" y="3480"/>
                    </a:cubicBezTo>
                    <a:cubicBezTo>
                      <a:pt x="224" y="3480"/>
                      <a:pt x="279" y="3455"/>
                      <a:pt x="307" y="3398"/>
                    </a:cubicBezTo>
                    <a:cubicBezTo>
                      <a:pt x="307" y="3398"/>
                      <a:pt x="307" y="3373"/>
                      <a:pt x="307" y="3373"/>
                    </a:cubicBezTo>
                    <a:cubicBezTo>
                      <a:pt x="658" y="2446"/>
                      <a:pt x="984" y="1493"/>
                      <a:pt x="1335" y="566"/>
                    </a:cubicBezTo>
                    <a:cubicBezTo>
                      <a:pt x="1360" y="466"/>
                      <a:pt x="1410" y="340"/>
                      <a:pt x="1460" y="240"/>
                    </a:cubicBezTo>
                    <a:cubicBezTo>
                      <a:pt x="1460" y="215"/>
                      <a:pt x="1460" y="190"/>
                      <a:pt x="1485" y="165"/>
                    </a:cubicBezTo>
                    <a:cubicBezTo>
                      <a:pt x="1515" y="61"/>
                      <a:pt x="1439" y="1"/>
                      <a:pt x="13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7"/>
              <p:cNvSpPr/>
              <p:nvPr/>
            </p:nvSpPr>
            <p:spPr>
              <a:xfrm>
                <a:off x="3797650" y="3360775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32" y="0"/>
                    </a:moveTo>
                    <a:cubicBezTo>
                      <a:pt x="1279" y="0"/>
                      <a:pt x="1227" y="25"/>
                      <a:pt x="1208" y="82"/>
                    </a:cubicBezTo>
                    <a:cubicBezTo>
                      <a:pt x="1208" y="107"/>
                      <a:pt x="1183" y="132"/>
                      <a:pt x="1183" y="157"/>
                    </a:cubicBezTo>
                    <a:cubicBezTo>
                      <a:pt x="857" y="1060"/>
                      <a:pt x="507" y="1987"/>
                      <a:pt x="181" y="2914"/>
                    </a:cubicBezTo>
                    <a:lnTo>
                      <a:pt x="55" y="3290"/>
                    </a:lnTo>
                    <a:cubicBezTo>
                      <a:pt x="30" y="3290"/>
                      <a:pt x="30" y="3315"/>
                      <a:pt x="30" y="3315"/>
                    </a:cubicBezTo>
                    <a:cubicBezTo>
                      <a:pt x="0" y="3421"/>
                      <a:pt x="79" y="3490"/>
                      <a:pt x="163" y="3490"/>
                    </a:cubicBezTo>
                    <a:cubicBezTo>
                      <a:pt x="219" y="3490"/>
                      <a:pt x="276" y="3460"/>
                      <a:pt x="306" y="3390"/>
                    </a:cubicBezTo>
                    <a:cubicBezTo>
                      <a:pt x="306" y="3390"/>
                      <a:pt x="306" y="3390"/>
                      <a:pt x="306" y="3365"/>
                    </a:cubicBezTo>
                    <a:cubicBezTo>
                      <a:pt x="632" y="2438"/>
                      <a:pt x="983" y="1511"/>
                      <a:pt x="1309" y="558"/>
                    </a:cubicBezTo>
                    <a:cubicBezTo>
                      <a:pt x="1359" y="458"/>
                      <a:pt x="1409" y="358"/>
                      <a:pt x="1434" y="233"/>
                    </a:cubicBezTo>
                    <a:lnTo>
                      <a:pt x="1459" y="157"/>
                    </a:lnTo>
                    <a:cubicBezTo>
                      <a:pt x="1505" y="64"/>
                      <a:pt x="1418" y="0"/>
                      <a:pt x="13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7"/>
              <p:cNvSpPr/>
              <p:nvPr/>
            </p:nvSpPr>
            <p:spPr>
              <a:xfrm>
                <a:off x="3782825" y="3355300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43" y="1"/>
                    </a:moveTo>
                    <a:cubicBezTo>
                      <a:pt x="1287" y="1"/>
                      <a:pt x="1230" y="31"/>
                      <a:pt x="1200" y="101"/>
                    </a:cubicBezTo>
                    <a:cubicBezTo>
                      <a:pt x="1200" y="126"/>
                      <a:pt x="1200" y="126"/>
                      <a:pt x="1200" y="151"/>
                    </a:cubicBezTo>
                    <a:cubicBezTo>
                      <a:pt x="849" y="1078"/>
                      <a:pt x="523" y="2005"/>
                      <a:pt x="197" y="2908"/>
                    </a:cubicBezTo>
                    <a:cubicBezTo>
                      <a:pt x="147" y="3033"/>
                      <a:pt x="97" y="3158"/>
                      <a:pt x="47" y="3284"/>
                    </a:cubicBezTo>
                    <a:cubicBezTo>
                      <a:pt x="47" y="3309"/>
                      <a:pt x="47" y="3309"/>
                      <a:pt x="47" y="3334"/>
                    </a:cubicBezTo>
                    <a:cubicBezTo>
                      <a:pt x="0" y="3427"/>
                      <a:pt x="88" y="3491"/>
                      <a:pt x="173" y="3491"/>
                    </a:cubicBezTo>
                    <a:cubicBezTo>
                      <a:pt x="226" y="3491"/>
                      <a:pt x="278" y="3466"/>
                      <a:pt x="298" y="3409"/>
                    </a:cubicBezTo>
                    <a:cubicBezTo>
                      <a:pt x="298" y="3384"/>
                      <a:pt x="298" y="3384"/>
                      <a:pt x="298" y="3384"/>
                    </a:cubicBezTo>
                    <a:cubicBezTo>
                      <a:pt x="648" y="2457"/>
                      <a:pt x="974" y="1504"/>
                      <a:pt x="1325" y="577"/>
                    </a:cubicBezTo>
                    <a:cubicBezTo>
                      <a:pt x="1375" y="452"/>
                      <a:pt x="1400" y="351"/>
                      <a:pt x="1450" y="251"/>
                    </a:cubicBezTo>
                    <a:cubicBezTo>
                      <a:pt x="1450" y="226"/>
                      <a:pt x="1475" y="201"/>
                      <a:pt x="1475" y="176"/>
                    </a:cubicBezTo>
                    <a:cubicBezTo>
                      <a:pt x="1506" y="70"/>
                      <a:pt x="1427" y="1"/>
                      <a:pt x="13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7"/>
              <p:cNvSpPr/>
              <p:nvPr/>
            </p:nvSpPr>
            <p:spPr>
              <a:xfrm>
                <a:off x="3769700" y="3350500"/>
                <a:ext cx="37500" cy="87250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3490" extrusionOk="0">
                    <a:moveTo>
                      <a:pt x="1361" y="0"/>
                    </a:moveTo>
                    <a:cubicBezTo>
                      <a:pt x="1340" y="0"/>
                      <a:pt x="1319" y="7"/>
                      <a:pt x="1299" y="17"/>
                    </a:cubicBezTo>
                    <a:cubicBezTo>
                      <a:pt x="1249" y="42"/>
                      <a:pt x="1224" y="67"/>
                      <a:pt x="1224" y="92"/>
                    </a:cubicBezTo>
                    <a:cubicBezTo>
                      <a:pt x="1198" y="142"/>
                      <a:pt x="1173" y="192"/>
                      <a:pt x="1173" y="217"/>
                    </a:cubicBezTo>
                    <a:cubicBezTo>
                      <a:pt x="848" y="1120"/>
                      <a:pt x="522" y="2022"/>
                      <a:pt x="196" y="2924"/>
                    </a:cubicBezTo>
                    <a:cubicBezTo>
                      <a:pt x="146" y="3024"/>
                      <a:pt x="121" y="3125"/>
                      <a:pt x="71" y="3225"/>
                    </a:cubicBezTo>
                    <a:cubicBezTo>
                      <a:pt x="71" y="3250"/>
                      <a:pt x="46" y="3300"/>
                      <a:pt x="46" y="3325"/>
                    </a:cubicBezTo>
                    <a:cubicBezTo>
                      <a:pt x="1" y="3429"/>
                      <a:pt x="80" y="3489"/>
                      <a:pt x="162" y="3489"/>
                    </a:cubicBezTo>
                    <a:cubicBezTo>
                      <a:pt x="218" y="3489"/>
                      <a:pt x="276" y="3461"/>
                      <a:pt x="296" y="3400"/>
                    </a:cubicBezTo>
                    <a:cubicBezTo>
                      <a:pt x="296" y="3400"/>
                      <a:pt x="296" y="3375"/>
                      <a:pt x="321" y="3375"/>
                    </a:cubicBezTo>
                    <a:cubicBezTo>
                      <a:pt x="647" y="2448"/>
                      <a:pt x="998" y="1496"/>
                      <a:pt x="1324" y="568"/>
                    </a:cubicBezTo>
                    <a:lnTo>
                      <a:pt x="1449" y="268"/>
                    </a:lnTo>
                    <a:lnTo>
                      <a:pt x="1474" y="167"/>
                    </a:lnTo>
                    <a:cubicBezTo>
                      <a:pt x="1499" y="117"/>
                      <a:pt x="1474" y="67"/>
                      <a:pt x="1449" y="42"/>
                    </a:cubicBezTo>
                    <a:cubicBezTo>
                      <a:pt x="1420" y="13"/>
                      <a:pt x="1390" y="0"/>
                      <a:pt x="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7"/>
              <p:cNvSpPr/>
              <p:nvPr/>
            </p:nvSpPr>
            <p:spPr>
              <a:xfrm>
                <a:off x="3759950" y="3353650"/>
                <a:ext cx="32575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945" extrusionOk="0">
                    <a:moveTo>
                      <a:pt x="1146" y="1"/>
                    </a:moveTo>
                    <a:cubicBezTo>
                      <a:pt x="1089" y="1"/>
                      <a:pt x="1033" y="28"/>
                      <a:pt x="1012" y="91"/>
                    </a:cubicBezTo>
                    <a:cubicBezTo>
                      <a:pt x="987" y="167"/>
                      <a:pt x="962" y="217"/>
                      <a:pt x="937" y="292"/>
                    </a:cubicBezTo>
                    <a:cubicBezTo>
                      <a:pt x="686" y="994"/>
                      <a:pt x="436" y="1721"/>
                      <a:pt x="160" y="2447"/>
                    </a:cubicBezTo>
                    <a:cubicBezTo>
                      <a:pt x="135" y="2472"/>
                      <a:pt x="135" y="2523"/>
                      <a:pt x="110" y="2573"/>
                    </a:cubicBezTo>
                    <a:cubicBezTo>
                      <a:pt x="85" y="2648"/>
                      <a:pt x="60" y="2698"/>
                      <a:pt x="35" y="2773"/>
                    </a:cubicBezTo>
                    <a:cubicBezTo>
                      <a:pt x="0" y="2876"/>
                      <a:pt x="84" y="2944"/>
                      <a:pt x="172" y="2944"/>
                    </a:cubicBezTo>
                    <a:cubicBezTo>
                      <a:pt x="212" y="2944"/>
                      <a:pt x="254" y="2930"/>
                      <a:pt x="285" y="2898"/>
                    </a:cubicBezTo>
                    <a:cubicBezTo>
                      <a:pt x="285" y="2873"/>
                      <a:pt x="285" y="2873"/>
                      <a:pt x="310" y="2848"/>
                    </a:cubicBezTo>
                    <a:cubicBezTo>
                      <a:pt x="586" y="2071"/>
                      <a:pt x="862" y="1294"/>
                      <a:pt x="1162" y="492"/>
                    </a:cubicBezTo>
                    <a:cubicBezTo>
                      <a:pt x="1187" y="392"/>
                      <a:pt x="1238" y="267"/>
                      <a:pt x="1288" y="167"/>
                    </a:cubicBezTo>
                    <a:cubicBezTo>
                      <a:pt x="1288" y="167"/>
                      <a:pt x="1288" y="142"/>
                      <a:pt x="1288" y="142"/>
                    </a:cubicBezTo>
                    <a:cubicBezTo>
                      <a:pt x="1302" y="54"/>
                      <a:pt x="1224" y="1"/>
                      <a:pt x="1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9" name="Google Shape;919;p27"/>
            <p:cNvGrpSpPr/>
            <p:nvPr/>
          </p:nvGrpSpPr>
          <p:grpSpPr>
            <a:xfrm>
              <a:off x="2529607" y="3571046"/>
              <a:ext cx="192108" cy="181366"/>
              <a:chOff x="2529607" y="3571046"/>
              <a:chExt cx="192108" cy="181366"/>
            </a:xfrm>
          </p:grpSpPr>
          <p:sp>
            <p:nvSpPr>
              <p:cNvPr id="920" name="Google Shape;920;p27"/>
              <p:cNvSpPr/>
              <p:nvPr/>
            </p:nvSpPr>
            <p:spPr>
              <a:xfrm>
                <a:off x="2529607" y="3662092"/>
                <a:ext cx="69155" cy="8953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084" extrusionOk="0">
                    <a:moveTo>
                      <a:pt x="376" y="1"/>
                    </a:moveTo>
                    <a:cubicBezTo>
                      <a:pt x="372" y="5"/>
                      <a:pt x="368" y="10"/>
                      <a:pt x="365" y="16"/>
                    </a:cubicBezTo>
                    <a:lnTo>
                      <a:pt x="365" y="16"/>
                    </a:lnTo>
                    <a:cubicBezTo>
                      <a:pt x="369" y="11"/>
                      <a:pt x="372" y="6"/>
                      <a:pt x="376" y="1"/>
                    </a:cubicBezTo>
                    <a:close/>
                    <a:moveTo>
                      <a:pt x="365" y="16"/>
                    </a:moveTo>
                    <a:cubicBezTo>
                      <a:pt x="1" y="541"/>
                      <a:pt x="29" y="1259"/>
                      <a:pt x="476" y="1755"/>
                    </a:cubicBezTo>
                    <a:lnTo>
                      <a:pt x="1253" y="2632"/>
                    </a:lnTo>
                    <a:cubicBezTo>
                      <a:pt x="1504" y="2908"/>
                      <a:pt x="1855" y="3058"/>
                      <a:pt x="2231" y="3083"/>
                    </a:cubicBezTo>
                    <a:lnTo>
                      <a:pt x="2381" y="3083"/>
                    </a:lnTo>
                    <a:cubicBezTo>
                      <a:pt x="2356" y="3058"/>
                      <a:pt x="2356" y="3058"/>
                      <a:pt x="2356" y="3058"/>
                    </a:cubicBezTo>
                    <a:cubicBezTo>
                      <a:pt x="2281" y="2983"/>
                      <a:pt x="2231" y="2933"/>
                      <a:pt x="2155" y="2858"/>
                    </a:cubicBezTo>
                    <a:cubicBezTo>
                      <a:pt x="1880" y="2833"/>
                      <a:pt x="1604" y="2682"/>
                      <a:pt x="1429" y="2482"/>
                    </a:cubicBezTo>
                    <a:lnTo>
                      <a:pt x="627" y="1630"/>
                    </a:lnTo>
                    <a:cubicBezTo>
                      <a:pt x="426" y="1404"/>
                      <a:pt x="326" y="1128"/>
                      <a:pt x="326" y="828"/>
                    </a:cubicBezTo>
                    <a:cubicBezTo>
                      <a:pt x="301" y="803"/>
                      <a:pt x="251" y="753"/>
                      <a:pt x="201" y="702"/>
                    </a:cubicBezTo>
                    <a:cubicBezTo>
                      <a:pt x="121" y="603"/>
                      <a:pt x="199" y="472"/>
                      <a:pt x="297" y="472"/>
                    </a:cubicBezTo>
                    <a:cubicBezTo>
                      <a:pt x="323" y="472"/>
                      <a:pt x="350" y="481"/>
                      <a:pt x="376" y="502"/>
                    </a:cubicBezTo>
                    <a:cubicBezTo>
                      <a:pt x="401" y="402"/>
                      <a:pt x="451" y="301"/>
                      <a:pt x="476" y="226"/>
                    </a:cubicBezTo>
                    <a:lnTo>
                      <a:pt x="401" y="126"/>
                    </a:lnTo>
                    <a:cubicBezTo>
                      <a:pt x="360" y="84"/>
                      <a:pt x="352" y="43"/>
                      <a:pt x="365" y="1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7"/>
              <p:cNvSpPr/>
              <p:nvPr/>
            </p:nvSpPr>
            <p:spPr>
              <a:xfrm>
                <a:off x="2541975" y="3571046"/>
                <a:ext cx="179740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3137" extrusionOk="0">
                    <a:moveTo>
                      <a:pt x="3866" y="1"/>
                    </a:moveTo>
                    <a:cubicBezTo>
                      <a:pt x="3526" y="1"/>
                      <a:pt x="3210" y="125"/>
                      <a:pt x="2958" y="355"/>
                    </a:cubicBezTo>
                    <a:lnTo>
                      <a:pt x="301" y="2761"/>
                    </a:lnTo>
                    <a:lnTo>
                      <a:pt x="151" y="2911"/>
                    </a:lnTo>
                    <a:cubicBezTo>
                      <a:pt x="125" y="2936"/>
                      <a:pt x="125" y="2936"/>
                      <a:pt x="100" y="2961"/>
                    </a:cubicBezTo>
                    <a:cubicBezTo>
                      <a:pt x="75" y="2986"/>
                      <a:pt x="25" y="3011"/>
                      <a:pt x="0" y="3061"/>
                    </a:cubicBezTo>
                    <a:cubicBezTo>
                      <a:pt x="25" y="3049"/>
                      <a:pt x="57" y="3036"/>
                      <a:pt x="88" y="3036"/>
                    </a:cubicBezTo>
                    <a:cubicBezTo>
                      <a:pt x="119" y="3036"/>
                      <a:pt x="151" y="3049"/>
                      <a:pt x="176" y="3087"/>
                    </a:cubicBezTo>
                    <a:lnTo>
                      <a:pt x="226" y="3137"/>
                    </a:lnTo>
                    <a:cubicBezTo>
                      <a:pt x="251" y="3112"/>
                      <a:pt x="276" y="3087"/>
                      <a:pt x="276" y="3087"/>
                    </a:cubicBezTo>
                    <a:lnTo>
                      <a:pt x="451" y="2911"/>
                    </a:lnTo>
                    <a:cubicBezTo>
                      <a:pt x="451" y="2911"/>
                      <a:pt x="426" y="2886"/>
                      <a:pt x="401" y="2861"/>
                    </a:cubicBezTo>
                    <a:cubicBezTo>
                      <a:pt x="325" y="2766"/>
                      <a:pt x="407" y="2642"/>
                      <a:pt x="506" y="2642"/>
                    </a:cubicBezTo>
                    <a:cubicBezTo>
                      <a:pt x="538" y="2642"/>
                      <a:pt x="571" y="2655"/>
                      <a:pt x="602" y="2686"/>
                    </a:cubicBezTo>
                    <a:cubicBezTo>
                      <a:pt x="627" y="2711"/>
                      <a:pt x="627" y="2711"/>
                      <a:pt x="652" y="2736"/>
                    </a:cubicBezTo>
                    <a:lnTo>
                      <a:pt x="953" y="2485"/>
                    </a:lnTo>
                    <a:cubicBezTo>
                      <a:pt x="927" y="2460"/>
                      <a:pt x="927" y="2435"/>
                      <a:pt x="902" y="2435"/>
                    </a:cubicBezTo>
                    <a:cubicBezTo>
                      <a:pt x="807" y="2321"/>
                      <a:pt x="900" y="2192"/>
                      <a:pt x="1005" y="2192"/>
                    </a:cubicBezTo>
                    <a:cubicBezTo>
                      <a:pt x="1039" y="2192"/>
                      <a:pt x="1073" y="2204"/>
                      <a:pt x="1103" y="2234"/>
                    </a:cubicBezTo>
                    <a:cubicBezTo>
                      <a:pt x="1103" y="2259"/>
                      <a:pt x="1128" y="2285"/>
                      <a:pt x="1153" y="2285"/>
                    </a:cubicBezTo>
                    <a:lnTo>
                      <a:pt x="1379" y="2059"/>
                    </a:lnTo>
                    <a:cubicBezTo>
                      <a:pt x="1379" y="2059"/>
                      <a:pt x="1354" y="2034"/>
                      <a:pt x="1354" y="2009"/>
                    </a:cubicBezTo>
                    <a:cubicBezTo>
                      <a:pt x="1259" y="1914"/>
                      <a:pt x="1351" y="1790"/>
                      <a:pt x="1444" y="1790"/>
                    </a:cubicBezTo>
                    <a:cubicBezTo>
                      <a:pt x="1474" y="1790"/>
                      <a:pt x="1505" y="1803"/>
                      <a:pt x="1529" y="1833"/>
                    </a:cubicBezTo>
                    <a:cubicBezTo>
                      <a:pt x="1554" y="1858"/>
                      <a:pt x="1579" y="1858"/>
                      <a:pt x="1579" y="1884"/>
                    </a:cubicBezTo>
                    <a:lnTo>
                      <a:pt x="1855" y="1658"/>
                    </a:lnTo>
                    <a:cubicBezTo>
                      <a:pt x="1830" y="1633"/>
                      <a:pt x="1805" y="1633"/>
                      <a:pt x="1805" y="1608"/>
                    </a:cubicBezTo>
                    <a:cubicBezTo>
                      <a:pt x="1707" y="1510"/>
                      <a:pt x="1807" y="1368"/>
                      <a:pt x="1903" y="1368"/>
                    </a:cubicBezTo>
                    <a:cubicBezTo>
                      <a:pt x="1930" y="1368"/>
                      <a:pt x="1958" y="1379"/>
                      <a:pt x="1980" y="1407"/>
                    </a:cubicBezTo>
                    <a:cubicBezTo>
                      <a:pt x="2005" y="1432"/>
                      <a:pt x="2030" y="1457"/>
                      <a:pt x="2055" y="1483"/>
                    </a:cubicBezTo>
                    <a:lnTo>
                      <a:pt x="2356" y="1207"/>
                    </a:lnTo>
                    <a:cubicBezTo>
                      <a:pt x="2331" y="1182"/>
                      <a:pt x="2331" y="1157"/>
                      <a:pt x="2306" y="1157"/>
                    </a:cubicBezTo>
                    <a:cubicBezTo>
                      <a:pt x="2211" y="1042"/>
                      <a:pt x="2304" y="913"/>
                      <a:pt x="2409" y="913"/>
                    </a:cubicBezTo>
                    <a:cubicBezTo>
                      <a:pt x="2442" y="913"/>
                      <a:pt x="2476" y="926"/>
                      <a:pt x="2506" y="956"/>
                    </a:cubicBezTo>
                    <a:lnTo>
                      <a:pt x="2557" y="1006"/>
                    </a:lnTo>
                    <a:lnTo>
                      <a:pt x="2757" y="831"/>
                    </a:lnTo>
                    <a:cubicBezTo>
                      <a:pt x="2732" y="806"/>
                      <a:pt x="2732" y="781"/>
                      <a:pt x="2707" y="781"/>
                    </a:cubicBezTo>
                    <a:cubicBezTo>
                      <a:pt x="2629" y="683"/>
                      <a:pt x="2718" y="541"/>
                      <a:pt x="2820" y="541"/>
                    </a:cubicBezTo>
                    <a:cubicBezTo>
                      <a:pt x="2849" y="541"/>
                      <a:pt x="2879" y="552"/>
                      <a:pt x="2907" y="580"/>
                    </a:cubicBezTo>
                    <a:cubicBezTo>
                      <a:pt x="2932" y="605"/>
                      <a:pt x="2932" y="630"/>
                      <a:pt x="2958" y="630"/>
                    </a:cubicBezTo>
                    <a:lnTo>
                      <a:pt x="3108" y="505"/>
                    </a:lnTo>
                    <a:cubicBezTo>
                      <a:pt x="3133" y="480"/>
                      <a:pt x="3158" y="455"/>
                      <a:pt x="3208" y="430"/>
                    </a:cubicBezTo>
                    <a:cubicBezTo>
                      <a:pt x="3153" y="338"/>
                      <a:pt x="3233" y="232"/>
                      <a:pt x="3319" y="232"/>
                    </a:cubicBezTo>
                    <a:cubicBezTo>
                      <a:pt x="3350" y="232"/>
                      <a:pt x="3382" y="246"/>
                      <a:pt x="3409" y="279"/>
                    </a:cubicBezTo>
                    <a:cubicBezTo>
                      <a:pt x="3434" y="279"/>
                      <a:pt x="3434" y="279"/>
                      <a:pt x="3434" y="305"/>
                    </a:cubicBezTo>
                    <a:cubicBezTo>
                      <a:pt x="3534" y="254"/>
                      <a:pt x="3659" y="229"/>
                      <a:pt x="3760" y="229"/>
                    </a:cubicBezTo>
                    <a:cubicBezTo>
                      <a:pt x="3742" y="140"/>
                      <a:pt x="3813" y="63"/>
                      <a:pt x="3892" y="63"/>
                    </a:cubicBezTo>
                    <a:cubicBezTo>
                      <a:pt x="3924" y="63"/>
                      <a:pt x="3956" y="75"/>
                      <a:pt x="3985" y="104"/>
                    </a:cubicBezTo>
                    <a:cubicBezTo>
                      <a:pt x="4010" y="154"/>
                      <a:pt x="4060" y="179"/>
                      <a:pt x="4085" y="229"/>
                    </a:cubicBezTo>
                    <a:cubicBezTo>
                      <a:pt x="4361" y="279"/>
                      <a:pt x="4587" y="405"/>
                      <a:pt x="4787" y="605"/>
                    </a:cubicBezTo>
                    <a:lnTo>
                      <a:pt x="5564" y="1457"/>
                    </a:lnTo>
                    <a:cubicBezTo>
                      <a:pt x="5740" y="1658"/>
                      <a:pt x="5840" y="1909"/>
                      <a:pt x="5865" y="2159"/>
                    </a:cubicBezTo>
                    <a:cubicBezTo>
                      <a:pt x="5915" y="2209"/>
                      <a:pt x="5940" y="2259"/>
                      <a:pt x="5990" y="2310"/>
                    </a:cubicBezTo>
                    <a:cubicBezTo>
                      <a:pt x="6074" y="2414"/>
                      <a:pt x="5983" y="2553"/>
                      <a:pt x="5893" y="2553"/>
                    </a:cubicBezTo>
                    <a:cubicBezTo>
                      <a:pt x="5875" y="2553"/>
                      <a:pt x="5856" y="2548"/>
                      <a:pt x="5840" y="2535"/>
                    </a:cubicBezTo>
                    <a:cubicBezTo>
                      <a:pt x="5815" y="2635"/>
                      <a:pt x="5765" y="2711"/>
                      <a:pt x="5714" y="2811"/>
                    </a:cubicBezTo>
                    <a:cubicBezTo>
                      <a:pt x="5765" y="2836"/>
                      <a:pt x="5790" y="2861"/>
                      <a:pt x="5815" y="2911"/>
                    </a:cubicBezTo>
                    <a:cubicBezTo>
                      <a:pt x="5865" y="2961"/>
                      <a:pt x="5865" y="3011"/>
                      <a:pt x="5840" y="3061"/>
                    </a:cubicBezTo>
                    <a:cubicBezTo>
                      <a:pt x="6191" y="2535"/>
                      <a:pt x="6166" y="1808"/>
                      <a:pt x="5714" y="1307"/>
                    </a:cubicBezTo>
                    <a:lnTo>
                      <a:pt x="4938" y="455"/>
                    </a:lnTo>
                    <a:cubicBezTo>
                      <a:pt x="4762" y="254"/>
                      <a:pt x="4562" y="129"/>
                      <a:pt x="4311" y="54"/>
                    </a:cubicBezTo>
                    <a:cubicBezTo>
                      <a:pt x="4211" y="29"/>
                      <a:pt x="4110" y="4"/>
                      <a:pt x="4010" y="4"/>
                    </a:cubicBezTo>
                    <a:lnTo>
                      <a:pt x="3960" y="4"/>
                    </a:lnTo>
                    <a:cubicBezTo>
                      <a:pt x="3929" y="2"/>
                      <a:pt x="3897" y="1"/>
                      <a:pt x="3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7"/>
              <p:cNvSpPr/>
              <p:nvPr/>
            </p:nvSpPr>
            <p:spPr>
              <a:xfrm>
                <a:off x="2650586" y="3572875"/>
                <a:ext cx="67733" cy="7232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491" extrusionOk="0">
                    <a:moveTo>
                      <a:pt x="151" y="0"/>
                    </a:moveTo>
                    <a:cubicBezTo>
                      <a:pt x="72" y="0"/>
                      <a:pt x="1" y="77"/>
                      <a:pt x="19" y="166"/>
                    </a:cubicBezTo>
                    <a:cubicBezTo>
                      <a:pt x="19" y="191"/>
                      <a:pt x="19" y="216"/>
                      <a:pt x="44" y="242"/>
                    </a:cubicBezTo>
                    <a:lnTo>
                      <a:pt x="1798" y="2171"/>
                    </a:lnTo>
                    <a:lnTo>
                      <a:pt x="2049" y="2447"/>
                    </a:lnTo>
                    <a:cubicBezTo>
                      <a:pt x="2074" y="2447"/>
                      <a:pt x="2074" y="2472"/>
                      <a:pt x="2099" y="2472"/>
                    </a:cubicBezTo>
                    <a:cubicBezTo>
                      <a:pt x="2115" y="2485"/>
                      <a:pt x="2134" y="2490"/>
                      <a:pt x="2152" y="2490"/>
                    </a:cubicBezTo>
                    <a:cubicBezTo>
                      <a:pt x="2242" y="2490"/>
                      <a:pt x="2333" y="2351"/>
                      <a:pt x="2249" y="2247"/>
                    </a:cubicBezTo>
                    <a:cubicBezTo>
                      <a:pt x="2199" y="2196"/>
                      <a:pt x="2174" y="2146"/>
                      <a:pt x="2124" y="2096"/>
                    </a:cubicBezTo>
                    <a:cubicBezTo>
                      <a:pt x="1572" y="1520"/>
                      <a:pt x="1046" y="918"/>
                      <a:pt x="495" y="317"/>
                    </a:cubicBezTo>
                    <a:cubicBezTo>
                      <a:pt x="445" y="267"/>
                      <a:pt x="395" y="216"/>
                      <a:pt x="344" y="166"/>
                    </a:cubicBezTo>
                    <a:cubicBezTo>
                      <a:pt x="319" y="116"/>
                      <a:pt x="269" y="91"/>
                      <a:pt x="244" y="41"/>
                    </a:cubicBezTo>
                    <a:cubicBezTo>
                      <a:pt x="215" y="12"/>
                      <a:pt x="183" y="0"/>
                      <a:pt x="1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7"/>
              <p:cNvSpPr/>
              <p:nvPr/>
            </p:nvSpPr>
            <p:spPr>
              <a:xfrm>
                <a:off x="2633486" y="3577782"/>
                <a:ext cx="78765" cy="84252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902" extrusionOk="0">
                    <a:moveTo>
                      <a:pt x="167" y="0"/>
                    </a:moveTo>
                    <a:cubicBezTo>
                      <a:pt x="81" y="0"/>
                      <a:pt x="1" y="106"/>
                      <a:pt x="56" y="198"/>
                    </a:cubicBezTo>
                    <a:cubicBezTo>
                      <a:pt x="56" y="223"/>
                      <a:pt x="56" y="223"/>
                      <a:pt x="81" y="223"/>
                    </a:cubicBezTo>
                    <a:cubicBezTo>
                      <a:pt x="783" y="1000"/>
                      <a:pt x="1460" y="1752"/>
                      <a:pt x="2161" y="2529"/>
                    </a:cubicBezTo>
                    <a:cubicBezTo>
                      <a:pt x="2262" y="2629"/>
                      <a:pt x="2337" y="2704"/>
                      <a:pt x="2412" y="2804"/>
                    </a:cubicBezTo>
                    <a:cubicBezTo>
                      <a:pt x="2437" y="2829"/>
                      <a:pt x="2462" y="2855"/>
                      <a:pt x="2462" y="2855"/>
                    </a:cubicBezTo>
                    <a:cubicBezTo>
                      <a:pt x="2496" y="2888"/>
                      <a:pt x="2530" y="2902"/>
                      <a:pt x="2562" y="2902"/>
                    </a:cubicBezTo>
                    <a:cubicBezTo>
                      <a:pt x="2600" y="2902"/>
                      <a:pt x="2635" y="2882"/>
                      <a:pt x="2663" y="2855"/>
                    </a:cubicBezTo>
                    <a:cubicBezTo>
                      <a:pt x="2663" y="2855"/>
                      <a:pt x="2688" y="2829"/>
                      <a:pt x="2688" y="2829"/>
                    </a:cubicBezTo>
                    <a:cubicBezTo>
                      <a:pt x="2713" y="2779"/>
                      <a:pt x="2713" y="2729"/>
                      <a:pt x="2663" y="2679"/>
                    </a:cubicBezTo>
                    <a:cubicBezTo>
                      <a:pt x="2638" y="2629"/>
                      <a:pt x="2613" y="2604"/>
                      <a:pt x="2562" y="2579"/>
                    </a:cubicBezTo>
                    <a:lnTo>
                      <a:pt x="557" y="373"/>
                    </a:lnTo>
                    <a:cubicBezTo>
                      <a:pt x="482" y="273"/>
                      <a:pt x="382" y="173"/>
                      <a:pt x="282" y="73"/>
                    </a:cubicBezTo>
                    <a:lnTo>
                      <a:pt x="257" y="47"/>
                    </a:lnTo>
                    <a:cubicBezTo>
                      <a:pt x="230" y="14"/>
                      <a:pt x="198" y="0"/>
                      <a:pt x="1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7"/>
              <p:cNvSpPr/>
              <p:nvPr/>
            </p:nvSpPr>
            <p:spPr>
              <a:xfrm>
                <a:off x="2618302" y="3586724"/>
                <a:ext cx="81668" cy="86023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963" extrusionOk="0">
                    <a:moveTo>
                      <a:pt x="191" y="1"/>
                    </a:moveTo>
                    <a:cubicBezTo>
                      <a:pt x="89" y="1"/>
                      <a:pt x="0" y="143"/>
                      <a:pt x="78" y="241"/>
                    </a:cubicBezTo>
                    <a:cubicBezTo>
                      <a:pt x="103" y="241"/>
                      <a:pt x="103" y="266"/>
                      <a:pt x="128" y="291"/>
                    </a:cubicBezTo>
                    <a:cubicBezTo>
                      <a:pt x="830" y="1043"/>
                      <a:pt x="1532" y="1820"/>
                      <a:pt x="2233" y="2597"/>
                    </a:cubicBezTo>
                    <a:cubicBezTo>
                      <a:pt x="2309" y="2697"/>
                      <a:pt x="2409" y="2797"/>
                      <a:pt x="2509" y="2897"/>
                    </a:cubicBezTo>
                    <a:cubicBezTo>
                      <a:pt x="2509" y="2897"/>
                      <a:pt x="2534" y="2922"/>
                      <a:pt x="2534" y="2922"/>
                    </a:cubicBezTo>
                    <a:cubicBezTo>
                      <a:pt x="2562" y="2950"/>
                      <a:pt x="2592" y="2962"/>
                      <a:pt x="2622" y="2962"/>
                    </a:cubicBezTo>
                    <a:cubicBezTo>
                      <a:pt x="2724" y="2962"/>
                      <a:pt x="2812" y="2819"/>
                      <a:pt x="2735" y="2722"/>
                    </a:cubicBezTo>
                    <a:lnTo>
                      <a:pt x="2710" y="2722"/>
                    </a:lnTo>
                    <a:cubicBezTo>
                      <a:pt x="2008" y="1945"/>
                      <a:pt x="1281" y="1168"/>
                      <a:pt x="579" y="391"/>
                    </a:cubicBezTo>
                    <a:cubicBezTo>
                      <a:pt x="504" y="291"/>
                      <a:pt x="404" y="191"/>
                      <a:pt x="329" y="90"/>
                    </a:cubicBezTo>
                    <a:cubicBezTo>
                      <a:pt x="303" y="90"/>
                      <a:pt x="303" y="65"/>
                      <a:pt x="278" y="40"/>
                    </a:cubicBezTo>
                    <a:cubicBezTo>
                      <a:pt x="250" y="12"/>
                      <a:pt x="220" y="1"/>
                      <a:pt x="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7"/>
              <p:cNvSpPr/>
              <p:nvPr/>
            </p:nvSpPr>
            <p:spPr>
              <a:xfrm>
                <a:off x="2606137" y="3597553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9" y="0"/>
                    </a:moveTo>
                    <a:cubicBezTo>
                      <a:pt x="94" y="0"/>
                      <a:pt x="1" y="129"/>
                      <a:pt x="96" y="244"/>
                    </a:cubicBezTo>
                    <a:cubicBezTo>
                      <a:pt x="121" y="244"/>
                      <a:pt x="121" y="269"/>
                      <a:pt x="146" y="294"/>
                    </a:cubicBezTo>
                    <a:cubicBezTo>
                      <a:pt x="848" y="1046"/>
                      <a:pt x="1524" y="1823"/>
                      <a:pt x="2226" y="2575"/>
                    </a:cubicBezTo>
                    <a:cubicBezTo>
                      <a:pt x="2327" y="2700"/>
                      <a:pt x="2427" y="2800"/>
                      <a:pt x="2527" y="2900"/>
                    </a:cubicBezTo>
                    <a:cubicBezTo>
                      <a:pt x="2527" y="2900"/>
                      <a:pt x="2527" y="2925"/>
                      <a:pt x="2552" y="2925"/>
                    </a:cubicBezTo>
                    <a:cubicBezTo>
                      <a:pt x="2574" y="2953"/>
                      <a:pt x="2602" y="2965"/>
                      <a:pt x="2629" y="2965"/>
                    </a:cubicBezTo>
                    <a:cubicBezTo>
                      <a:pt x="2726" y="2965"/>
                      <a:pt x="2825" y="2822"/>
                      <a:pt x="2728" y="2725"/>
                    </a:cubicBezTo>
                    <a:cubicBezTo>
                      <a:pt x="2001" y="1948"/>
                      <a:pt x="1299" y="1171"/>
                      <a:pt x="597" y="369"/>
                    </a:cubicBezTo>
                    <a:cubicBezTo>
                      <a:pt x="497" y="294"/>
                      <a:pt x="422" y="194"/>
                      <a:pt x="347" y="93"/>
                    </a:cubicBezTo>
                    <a:cubicBezTo>
                      <a:pt x="321" y="93"/>
                      <a:pt x="296" y="68"/>
                      <a:pt x="296" y="43"/>
                    </a:cubicBezTo>
                    <a:cubicBezTo>
                      <a:pt x="266" y="13"/>
                      <a:pt x="232" y="0"/>
                      <a:pt x="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7"/>
              <p:cNvSpPr/>
              <p:nvPr/>
            </p:nvSpPr>
            <p:spPr>
              <a:xfrm>
                <a:off x="2591534" y="3610733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6" y="1"/>
                    </a:moveTo>
                    <a:cubicBezTo>
                      <a:pt x="100" y="1"/>
                      <a:pt x="0" y="143"/>
                      <a:pt x="98" y="241"/>
                    </a:cubicBezTo>
                    <a:cubicBezTo>
                      <a:pt x="98" y="266"/>
                      <a:pt x="123" y="266"/>
                      <a:pt x="148" y="291"/>
                    </a:cubicBezTo>
                    <a:cubicBezTo>
                      <a:pt x="824" y="1068"/>
                      <a:pt x="1526" y="1820"/>
                      <a:pt x="2228" y="2597"/>
                    </a:cubicBezTo>
                    <a:cubicBezTo>
                      <a:pt x="2328" y="2697"/>
                      <a:pt x="2429" y="2797"/>
                      <a:pt x="2529" y="2897"/>
                    </a:cubicBezTo>
                    <a:cubicBezTo>
                      <a:pt x="2529" y="2923"/>
                      <a:pt x="2529" y="2923"/>
                      <a:pt x="2529" y="2923"/>
                    </a:cubicBezTo>
                    <a:cubicBezTo>
                      <a:pt x="2559" y="2953"/>
                      <a:pt x="2594" y="2966"/>
                      <a:pt x="2628" y="2966"/>
                    </a:cubicBezTo>
                    <a:cubicBezTo>
                      <a:pt x="2732" y="2966"/>
                      <a:pt x="2824" y="2842"/>
                      <a:pt x="2729" y="2747"/>
                    </a:cubicBezTo>
                    <a:cubicBezTo>
                      <a:pt x="2729" y="2722"/>
                      <a:pt x="2729" y="2722"/>
                      <a:pt x="2729" y="2722"/>
                    </a:cubicBezTo>
                    <a:cubicBezTo>
                      <a:pt x="2002" y="1945"/>
                      <a:pt x="1301" y="1168"/>
                      <a:pt x="599" y="391"/>
                    </a:cubicBezTo>
                    <a:cubicBezTo>
                      <a:pt x="499" y="291"/>
                      <a:pt x="423" y="191"/>
                      <a:pt x="348" y="116"/>
                    </a:cubicBezTo>
                    <a:cubicBezTo>
                      <a:pt x="323" y="90"/>
                      <a:pt x="298" y="65"/>
                      <a:pt x="273" y="40"/>
                    </a:cubicBezTo>
                    <a:cubicBezTo>
                      <a:pt x="251" y="12"/>
                      <a:pt x="223" y="1"/>
                      <a:pt x="1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27"/>
              <p:cNvSpPr/>
              <p:nvPr/>
            </p:nvSpPr>
            <p:spPr>
              <a:xfrm>
                <a:off x="2578498" y="3623014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86" y="0"/>
                    </a:moveTo>
                    <a:cubicBezTo>
                      <a:pt x="93" y="0"/>
                      <a:pt x="1" y="124"/>
                      <a:pt x="96" y="219"/>
                    </a:cubicBezTo>
                    <a:cubicBezTo>
                      <a:pt x="96" y="244"/>
                      <a:pt x="121" y="269"/>
                      <a:pt x="121" y="269"/>
                    </a:cubicBezTo>
                    <a:cubicBezTo>
                      <a:pt x="822" y="1046"/>
                      <a:pt x="1524" y="1823"/>
                      <a:pt x="2226" y="2575"/>
                    </a:cubicBezTo>
                    <a:cubicBezTo>
                      <a:pt x="2326" y="2675"/>
                      <a:pt x="2426" y="2800"/>
                      <a:pt x="2527" y="2901"/>
                    </a:cubicBezTo>
                    <a:cubicBezTo>
                      <a:pt x="2527" y="2901"/>
                      <a:pt x="2527" y="2901"/>
                      <a:pt x="2527" y="2926"/>
                    </a:cubicBezTo>
                    <a:cubicBezTo>
                      <a:pt x="2555" y="2954"/>
                      <a:pt x="2586" y="2965"/>
                      <a:pt x="2617" y="2965"/>
                    </a:cubicBezTo>
                    <a:cubicBezTo>
                      <a:pt x="2725" y="2965"/>
                      <a:pt x="2825" y="2822"/>
                      <a:pt x="2727" y="2725"/>
                    </a:cubicBezTo>
                    <a:lnTo>
                      <a:pt x="2702" y="2725"/>
                    </a:lnTo>
                    <a:cubicBezTo>
                      <a:pt x="2000" y="1948"/>
                      <a:pt x="1299" y="1146"/>
                      <a:pt x="597" y="369"/>
                    </a:cubicBezTo>
                    <a:cubicBezTo>
                      <a:pt x="497" y="294"/>
                      <a:pt x="421" y="194"/>
                      <a:pt x="321" y="94"/>
                    </a:cubicBezTo>
                    <a:cubicBezTo>
                      <a:pt x="321" y="68"/>
                      <a:pt x="296" y="68"/>
                      <a:pt x="271" y="43"/>
                    </a:cubicBezTo>
                    <a:cubicBezTo>
                      <a:pt x="247" y="13"/>
                      <a:pt x="216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7"/>
              <p:cNvSpPr/>
              <p:nvPr/>
            </p:nvSpPr>
            <p:spPr>
              <a:xfrm>
                <a:off x="2565404" y="3634656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8" y="1"/>
                    </a:moveTo>
                    <a:cubicBezTo>
                      <a:pt x="93" y="1"/>
                      <a:pt x="0" y="130"/>
                      <a:pt x="95" y="244"/>
                    </a:cubicBezTo>
                    <a:cubicBezTo>
                      <a:pt x="120" y="244"/>
                      <a:pt x="120" y="269"/>
                      <a:pt x="146" y="294"/>
                    </a:cubicBezTo>
                    <a:cubicBezTo>
                      <a:pt x="847" y="1046"/>
                      <a:pt x="1524" y="1823"/>
                      <a:pt x="2226" y="2575"/>
                    </a:cubicBezTo>
                    <a:cubicBezTo>
                      <a:pt x="2326" y="2700"/>
                      <a:pt x="2426" y="2800"/>
                      <a:pt x="2526" y="2901"/>
                    </a:cubicBezTo>
                    <a:cubicBezTo>
                      <a:pt x="2526" y="2901"/>
                      <a:pt x="2526" y="2926"/>
                      <a:pt x="2552" y="2926"/>
                    </a:cubicBezTo>
                    <a:cubicBezTo>
                      <a:pt x="2574" y="2954"/>
                      <a:pt x="2601" y="2965"/>
                      <a:pt x="2629" y="2965"/>
                    </a:cubicBezTo>
                    <a:cubicBezTo>
                      <a:pt x="2725" y="2965"/>
                      <a:pt x="2824" y="2822"/>
                      <a:pt x="2727" y="2725"/>
                    </a:cubicBezTo>
                    <a:cubicBezTo>
                      <a:pt x="2000" y="1948"/>
                      <a:pt x="1298" y="1171"/>
                      <a:pt x="597" y="369"/>
                    </a:cubicBezTo>
                    <a:cubicBezTo>
                      <a:pt x="496" y="294"/>
                      <a:pt x="421" y="194"/>
                      <a:pt x="346" y="94"/>
                    </a:cubicBezTo>
                    <a:cubicBezTo>
                      <a:pt x="321" y="94"/>
                      <a:pt x="296" y="68"/>
                      <a:pt x="296" y="43"/>
                    </a:cubicBezTo>
                    <a:cubicBezTo>
                      <a:pt x="266" y="13"/>
                      <a:pt x="232" y="1"/>
                      <a:pt x="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27"/>
              <p:cNvSpPr/>
              <p:nvPr/>
            </p:nvSpPr>
            <p:spPr>
              <a:xfrm>
                <a:off x="2551411" y="3647750"/>
                <a:ext cx="81610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966" extrusionOk="0">
                    <a:moveTo>
                      <a:pt x="181" y="0"/>
                    </a:moveTo>
                    <a:cubicBezTo>
                      <a:pt x="82" y="0"/>
                      <a:pt x="0" y="124"/>
                      <a:pt x="76" y="219"/>
                    </a:cubicBezTo>
                    <a:cubicBezTo>
                      <a:pt x="101" y="244"/>
                      <a:pt x="126" y="269"/>
                      <a:pt x="126" y="269"/>
                    </a:cubicBezTo>
                    <a:cubicBezTo>
                      <a:pt x="828" y="1046"/>
                      <a:pt x="1530" y="1823"/>
                      <a:pt x="2232" y="2575"/>
                    </a:cubicBezTo>
                    <a:cubicBezTo>
                      <a:pt x="2332" y="2675"/>
                      <a:pt x="2407" y="2800"/>
                      <a:pt x="2507" y="2901"/>
                    </a:cubicBezTo>
                    <a:cubicBezTo>
                      <a:pt x="2532" y="2901"/>
                      <a:pt x="2532" y="2901"/>
                      <a:pt x="2532" y="2926"/>
                    </a:cubicBezTo>
                    <a:cubicBezTo>
                      <a:pt x="2560" y="2954"/>
                      <a:pt x="2591" y="2965"/>
                      <a:pt x="2620" y="2965"/>
                    </a:cubicBezTo>
                    <a:cubicBezTo>
                      <a:pt x="2722" y="2965"/>
                      <a:pt x="2811" y="2823"/>
                      <a:pt x="2733" y="2725"/>
                    </a:cubicBezTo>
                    <a:lnTo>
                      <a:pt x="2708" y="2725"/>
                    </a:lnTo>
                    <a:cubicBezTo>
                      <a:pt x="2006" y="1923"/>
                      <a:pt x="1304" y="1146"/>
                      <a:pt x="577" y="369"/>
                    </a:cubicBezTo>
                    <a:cubicBezTo>
                      <a:pt x="502" y="294"/>
                      <a:pt x="427" y="194"/>
                      <a:pt x="327" y="94"/>
                    </a:cubicBezTo>
                    <a:cubicBezTo>
                      <a:pt x="302" y="69"/>
                      <a:pt x="302" y="69"/>
                      <a:pt x="277" y="44"/>
                    </a:cubicBezTo>
                    <a:cubicBezTo>
                      <a:pt x="246" y="13"/>
                      <a:pt x="213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7"/>
              <p:cNvSpPr/>
              <p:nvPr/>
            </p:nvSpPr>
            <p:spPr>
              <a:xfrm>
                <a:off x="2539769" y="3659189"/>
                <a:ext cx="80623" cy="85994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2962" extrusionOk="0">
                    <a:moveTo>
                      <a:pt x="164" y="0"/>
                    </a:moveTo>
                    <a:cubicBezTo>
                      <a:pt x="133" y="0"/>
                      <a:pt x="101" y="13"/>
                      <a:pt x="76" y="25"/>
                    </a:cubicBezTo>
                    <a:cubicBezTo>
                      <a:pt x="51" y="51"/>
                      <a:pt x="26" y="51"/>
                      <a:pt x="26" y="101"/>
                    </a:cubicBezTo>
                    <a:cubicBezTo>
                      <a:pt x="1" y="126"/>
                      <a:pt x="1" y="176"/>
                      <a:pt x="51" y="226"/>
                    </a:cubicBezTo>
                    <a:lnTo>
                      <a:pt x="126" y="326"/>
                    </a:lnTo>
                    <a:cubicBezTo>
                      <a:pt x="828" y="1078"/>
                      <a:pt x="1505" y="1830"/>
                      <a:pt x="2181" y="2582"/>
                    </a:cubicBezTo>
                    <a:cubicBezTo>
                      <a:pt x="2282" y="2682"/>
                      <a:pt x="2357" y="2757"/>
                      <a:pt x="2432" y="2858"/>
                    </a:cubicBezTo>
                    <a:cubicBezTo>
                      <a:pt x="2457" y="2883"/>
                      <a:pt x="2482" y="2908"/>
                      <a:pt x="2507" y="2908"/>
                    </a:cubicBezTo>
                    <a:cubicBezTo>
                      <a:pt x="2533" y="2946"/>
                      <a:pt x="2564" y="2961"/>
                      <a:pt x="2596" y="2961"/>
                    </a:cubicBezTo>
                    <a:cubicBezTo>
                      <a:pt x="2688" y="2961"/>
                      <a:pt x="2776" y="2826"/>
                      <a:pt x="2683" y="2732"/>
                    </a:cubicBezTo>
                    <a:cubicBezTo>
                      <a:pt x="2683" y="2732"/>
                      <a:pt x="2683" y="2707"/>
                      <a:pt x="2683" y="2707"/>
                    </a:cubicBezTo>
                    <a:lnTo>
                      <a:pt x="552" y="376"/>
                    </a:lnTo>
                    <a:cubicBezTo>
                      <a:pt x="477" y="276"/>
                      <a:pt x="377" y="201"/>
                      <a:pt x="302" y="101"/>
                    </a:cubicBezTo>
                    <a:lnTo>
                      <a:pt x="252" y="51"/>
                    </a:lnTo>
                    <a:cubicBezTo>
                      <a:pt x="227" y="13"/>
                      <a:pt x="195" y="0"/>
                      <a:pt x="1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7"/>
              <p:cNvSpPr/>
              <p:nvPr/>
            </p:nvSpPr>
            <p:spPr>
              <a:xfrm>
                <a:off x="2533120" y="3675795"/>
                <a:ext cx="72175" cy="76617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639" extrusionOk="0">
                    <a:moveTo>
                      <a:pt x="176" y="0"/>
                    </a:moveTo>
                    <a:cubicBezTo>
                      <a:pt x="78" y="0"/>
                      <a:pt x="0" y="131"/>
                      <a:pt x="80" y="230"/>
                    </a:cubicBezTo>
                    <a:cubicBezTo>
                      <a:pt x="130" y="281"/>
                      <a:pt x="180" y="331"/>
                      <a:pt x="205" y="356"/>
                    </a:cubicBezTo>
                    <a:lnTo>
                      <a:pt x="1959" y="2286"/>
                    </a:lnTo>
                    <a:cubicBezTo>
                      <a:pt x="1984" y="2336"/>
                      <a:pt x="2009" y="2361"/>
                      <a:pt x="2034" y="2386"/>
                    </a:cubicBezTo>
                    <a:cubicBezTo>
                      <a:pt x="2110" y="2461"/>
                      <a:pt x="2160" y="2511"/>
                      <a:pt x="2235" y="2586"/>
                    </a:cubicBezTo>
                    <a:cubicBezTo>
                      <a:pt x="2235" y="2586"/>
                      <a:pt x="2235" y="2586"/>
                      <a:pt x="2260" y="2611"/>
                    </a:cubicBezTo>
                    <a:cubicBezTo>
                      <a:pt x="2279" y="2631"/>
                      <a:pt x="2302" y="2639"/>
                      <a:pt x="2324" y="2639"/>
                    </a:cubicBezTo>
                    <a:cubicBezTo>
                      <a:pt x="2360" y="2639"/>
                      <a:pt x="2395" y="2617"/>
                      <a:pt x="2410" y="2586"/>
                    </a:cubicBezTo>
                    <a:cubicBezTo>
                      <a:pt x="2461" y="2536"/>
                      <a:pt x="2486" y="2461"/>
                      <a:pt x="2435" y="2411"/>
                    </a:cubicBezTo>
                    <a:lnTo>
                      <a:pt x="2410" y="2361"/>
                    </a:lnTo>
                    <a:cubicBezTo>
                      <a:pt x="1784" y="1684"/>
                      <a:pt x="1157" y="1007"/>
                      <a:pt x="556" y="331"/>
                    </a:cubicBezTo>
                    <a:lnTo>
                      <a:pt x="280" y="30"/>
                    </a:lnTo>
                    <a:lnTo>
                      <a:pt x="255" y="30"/>
                    </a:lnTo>
                    <a:cubicBezTo>
                      <a:pt x="229" y="9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2" name="Google Shape;932;p27"/>
            <p:cNvGrpSpPr/>
            <p:nvPr/>
          </p:nvGrpSpPr>
          <p:grpSpPr>
            <a:xfrm>
              <a:off x="2756612" y="3758857"/>
              <a:ext cx="539221" cy="185053"/>
              <a:chOff x="2756612" y="3758857"/>
              <a:chExt cx="539221" cy="185053"/>
            </a:xfrm>
          </p:grpSpPr>
          <p:sp>
            <p:nvSpPr>
              <p:cNvPr id="933" name="Google Shape;933;p27"/>
              <p:cNvSpPr/>
              <p:nvPr/>
            </p:nvSpPr>
            <p:spPr>
              <a:xfrm>
                <a:off x="2756612" y="3758857"/>
                <a:ext cx="539221" cy="185053"/>
              </a:xfrm>
              <a:custGeom>
                <a:avLst/>
                <a:gdLst/>
                <a:ahLst/>
                <a:cxnLst/>
                <a:rect l="l" t="t" r="r" b="b"/>
                <a:pathLst>
                  <a:path w="18573" h="6374" extrusionOk="0">
                    <a:moveTo>
                      <a:pt x="13083" y="4738"/>
                    </a:moveTo>
                    <a:cubicBezTo>
                      <a:pt x="12933" y="4738"/>
                      <a:pt x="12808" y="4763"/>
                      <a:pt x="12657" y="4788"/>
                    </a:cubicBezTo>
                    <a:cubicBezTo>
                      <a:pt x="12657" y="4838"/>
                      <a:pt x="12657" y="4863"/>
                      <a:pt x="12657" y="4913"/>
                    </a:cubicBezTo>
                    <a:cubicBezTo>
                      <a:pt x="12670" y="5001"/>
                      <a:pt x="12607" y="5045"/>
                      <a:pt x="12538" y="5045"/>
                    </a:cubicBezTo>
                    <a:cubicBezTo>
                      <a:pt x="12469" y="5045"/>
                      <a:pt x="12394" y="5001"/>
                      <a:pt x="12382" y="4913"/>
                    </a:cubicBezTo>
                    <a:cubicBezTo>
                      <a:pt x="12382" y="4888"/>
                      <a:pt x="12382" y="4838"/>
                      <a:pt x="12382" y="4813"/>
                    </a:cubicBezTo>
                    <a:cubicBezTo>
                      <a:pt x="12231" y="4813"/>
                      <a:pt x="12081" y="4838"/>
                      <a:pt x="11931" y="4863"/>
                    </a:cubicBezTo>
                    <a:cubicBezTo>
                      <a:pt x="11931" y="4913"/>
                      <a:pt x="11956" y="4963"/>
                      <a:pt x="11956" y="5014"/>
                    </a:cubicBezTo>
                    <a:cubicBezTo>
                      <a:pt x="11968" y="5098"/>
                      <a:pt x="11910" y="5136"/>
                      <a:pt x="11844" y="5136"/>
                    </a:cubicBezTo>
                    <a:cubicBezTo>
                      <a:pt x="11774" y="5136"/>
                      <a:pt x="11693" y="5092"/>
                      <a:pt x="11680" y="5014"/>
                    </a:cubicBezTo>
                    <a:cubicBezTo>
                      <a:pt x="11680" y="4963"/>
                      <a:pt x="11680" y="4913"/>
                      <a:pt x="11655" y="4888"/>
                    </a:cubicBezTo>
                    <a:cubicBezTo>
                      <a:pt x="11530" y="4913"/>
                      <a:pt x="11379" y="4913"/>
                      <a:pt x="11229" y="4938"/>
                    </a:cubicBezTo>
                    <a:cubicBezTo>
                      <a:pt x="11229" y="4988"/>
                      <a:pt x="11229" y="5039"/>
                      <a:pt x="11229" y="5089"/>
                    </a:cubicBezTo>
                    <a:cubicBezTo>
                      <a:pt x="11237" y="5149"/>
                      <a:pt x="11210" y="5189"/>
                      <a:pt x="11171" y="5208"/>
                    </a:cubicBezTo>
                    <a:lnTo>
                      <a:pt x="11171" y="5208"/>
                    </a:lnTo>
                    <a:cubicBezTo>
                      <a:pt x="11415" y="5183"/>
                      <a:pt x="11659" y="5160"/>
                      <a:pt x="11905" y="5139"/>
                    </a:cubicBezTo>
                    <a:cubicBezTo>
                      <a:pt x="12006" y="5114"/>
                      <a:pt x="12081" y="5114"/>
                      <a:pt x="12181" y="5089"/>
                    </a:cubicBezTo>
                    <a:cubicBezTo>
                      <a:pt x="12332" y="5089"/>
                      <a:pt x="12457" y="5064"/>
                      <a:pt x="12607" y="5064"/>
                    </a:cubicBezTo>
                    <a:cubicBezTo>
                      <a:pt x="12758" y="4938"/>
                      <a:pt x="12933" y="4838"/>
                      <a:pt x="13083" y="4738"/>
                    </a:cubicBezTo>
                    <a:close/>
                    <a:moveTo>
                      <a:pt x="11171" y="5208"/>
                    </a:moveTo>
                    <a:cubicBezTo>
                      <a:pt x="11141" y="5211"/>
                      <a:pt x="11111" y="5214"/>
                      <a:pt x="11081" y="5217"/>
                    </a:cubicBezTo>
                    <a:lnTo>
                      <a:pt x="11081" y="5217"/>
                    </a:lnTo>
                    <a:cubicBezTo>
                      <a:pt x="11091" y="5219"/>
                      <a:pt x="11102" y="5220"/>
                      <a:pt x="11113" y="5220"/>
                    </a:cubicBezTo>
                    <a:cubicBezTo>
                      <a:pt x="11133" y="5220"/>
                      <a:pt x="11154" y="5216"/>
                      <a:pt x="11171" y="5208"/>
                    </a:cubicBezTo>
                    <a:close/>
                    <a:moveTo>
                      <a:pt x="10953" y="4963"/>
                    </a:moveTo>
                    <a:cubicBezTo>
                      <a:pt x="10803" y="4988"/>
                      <a:pt x="10652" y="4988"/>
                      <a:pt x="10502" y="5014"/>
                    </a:cubicBezTo>
                    <a:cubicBezTo>
                      <a:pt x="10502" y="5064"/>
                      <a:pt x="10527" y="5114"/>
                      <a:pt x="10527" y="5164"/>
                    </a:cubicBezTo>
                    <a:cubicBezTo>
                      <a:pt x="10536" y="5223"/>
                      <a:pt x="10510" y="5263"/>
                      <a:pt x="10471" y="5282"/>
                    </a:cubicBezTo>
                    <a:lnTo>
                      <a:pt x="10471" y="5282"/>
                    </a:lnTo>
                    <a:cubicBezTo>
                      <a:pt x="10674" y="5259"/>
                      <a:pt x="10877" y="5238"/>
                      <a:pt x="11081" y="5217"/>
                    </a:cubicBezTo>
                    <a:lnTo>
                      <a:pt x="11081" y="5217"/>
                    </a:lnTo>
                    <a:cubicBezTo>
                      <a:pt x="11026" y="5205"/>
                      <a:pt x="10978" y="5162"/>
                      <a:pt x="10978" y="5089"/>
                    </a:cubicBezTo>
                    <a:cubicBezTo>
                      <a:pt x="10953" y="5039"/>
                      <a:pt x="10953" y="5014"/>
                      <a:pt x="10953" y="4963"/>
                    </a:cubicBezTo>
                    <a:close/>
                    <a:moveTo>
                      <a:pt x="10471" y="5282"/>
                    </a:moveTo>
                    <a:lnTo>
                      <a:pt x="10471" y="5282"/>
                    </a:lnTo>
                    <a:cubicBezTo>
                      <a:pt x="10439" y="5285"/>
                      <a:pt x="10407" y="5289"/>
                      <a:pt x="10375" y="5292"/>
                    </a:cubicBezTo>
                    <a:lnTo>
                      <a:pt x="10375" y="5292"/>
                    </a:lnTo>
                    <a:cubicBezTo>
                      <a:pt x="10386" y="5294"/>
                      <a:pt x="10397" y="5296"/>
                      <a:pt x="10408" y="5296"/>
                    </a:cubicBezTo>
                    <a:cubicBezTo>
                      <a:pt x="10430" y="5296"/>
                      <a:pt x="10452" y="5291"/>
                      <a:pt x="10471" y="5282"/>
                    </a:cubicBezTo>
                    <a:close/>
                    <a:moveTo>
                      <a:pt x="10251" y="5039"/>
                    </a:moveTo>
                    <a:cubicBezTo>
                      <a:pt x="10101" y="5064"/>
                      <a:pt x="9951" y="5064"/>
                      <a:pt x="9800" y="5089"/>
                    </a:cubicBezTo>
                    <a:cubicBezTo>
                      <a:pt x="9800" y="5139"/>
                      <a:pt x="9800" y="5189"/>
                      <a:pt x="9800" y="5239"/>
                    </a:cubicBezTo>
                    <a:cubicBezTo>
                      <a:pt x="9811" y="5311"/>
                      <a:pt x="9770" y="5354"/>
                      <a:pt x="9719" y="5366"/>
                    </a:cubicBezTo>
                    <a:lnTo>
                      <a:pt x="9719" y="5366"/>
                    </a:lnTo>
                    <a:cubicBezTo>
                      <a:pt x="9939" y="5341"/>
                      <a:pt x="10157" y="5316"/>
                      <a:pt x="10375" y="5292"/>
                    </a:cubicBezTo>
                    <a:lnTo>
                      <a:pt x="10375" y="5292"/>
                    </a:lnTo>
                    <a:cubicBezTo>
                      <a:pt x="10317" y="5281"/>
                      <a:pt x="10262" y="5238"/>
                      <a:pt x="10251" y="5164"/>
                    </a:cubicBezTo>
                    <a:cubicBezTo>
                      <a:pt x="10251" y="5114"/>
                      <a:pt x="10251" y="5089"/>
                      <a:pt x="10251" y="5039"/>
                    </a:cubicBezTo>
                    <a:close/>
                    <a:moveTo>
                      <a:pt x="9525" y="5114"/>
                    </a:moveTo>
                    <a:cubicBezTo>
                      <a:pt x="9374" y="5139"/>
                      <a:pt x="9224" y="5164"/>
                      <a:pt x="9073" y="5164"/>
                    </a:cubicBezTo>
                    <a:cubicBezTo>
                      <a:pt x="9073" y="5214"/>
                      <a:pt x="9098" y="5264"/>
                      <a:pt x="9098" y="5314"/>
                    </a:cubicBezTo>
                    <a:cubicBezTo>
                      <a:pt x="9108" y="5383"/>
                      <a:pt x="9072" y="5425"/>
                      <a:pt x="9023" y="5440"/>
                    </a:cubicBezTo>
                    <a:lnTo>
                      <a:pt x="9023" y="5440"/>
                    </a:lnTo>
                    <a:cubicBezTo>
                      <a:pt x="9023" y="5440"/>
                      <a:pt x="9023" y="5440"/>
                      <a:pt x="9023" y="5440"/>
                    </a:cubicBezTo>
                    <a:cubicBezTo>
                      <a:pt x="9098" y="5440"/>
                      <a:pt x="9199" y="5440"/>
                      <a:pt x="9299" y="5415"/>
                    </a:cubicBezTo>
                    <a:cubicBezTo>
                      <a:pt x="9427" y="5400"/>
                      <a:pt x="9555" y="5385"/>
                      <a:pt x="9682" y="5371"/>
                    </a:cubicBezTo>
                    <a:lnTo>
                      <a:pt x="9682" y="5371"/>
                    </a:lnTo>
                    <a:cubicBezTo>
                      <a:pt x="9683" y="5371"/>
                      <a:pt x="9684" y="5371"/>
                      <a:pt x="9684" y="5371"/>
                    </a:cubicBezTo>
                    <a:cubicBezTo>
                      <a:pt x="9696" y="5371"/>
                      <a:pt x="9708" y="5369"/>
                      <a:pt x="9719" y="5366"/>
                    </a:cubicBezTo>
                    <a:lnTo>
                      <a:pt x="9719" y="5366"/>
                    </a:lnTo>
                    <a:cubicBezTo>
                      <a:pt x="9707" y="5368"/>
                      <a:pt x="9694" y="5369"/>
                      <a:pt x="9682" y="5371"/>
                    </a:cubicBezTo>
                    <a:lnTo>
                      <a:pt x="9682" y="5371"/>
                    </a:lnTo>
                    <a:cubicBezTo>
                      <a:pt x="9617" y="5370"/>
                      <a:pt x="9550" y="5326"/>
                      <a:pt x="9550" y="5239"/>
                    </a:cubicBezTo>
                    <a:cubicBezTo>
                      <a:pt x="9525" y="5189"/>
                      <a:pt x="9525" y="5164"/>
                      <a:pt x="9525" y="5114"/>
                    </a:cubicBezTo>
                    <a:close/>
                    <a:moveTo>
                      <a:pt x="18372" y="1"/>
                    </a:moveTo>
                    <a:cubicBezTo>
                      <a:pt x="18322" y="26"/>
                      <a:pt x="18271" y="26"/>
                      <a:pt x="18221" y="26"/>
                    </a:cubicBezTo>
                    <a:cubicBezTo>
                      <a:pt x="16216" y="252"/>
                      <a:pt x="14211" y="477"/>
                      <a:pt x="12206" y="703"/>
                    </a:cubicBezTo>
                    <a:cubicBezTo>
                      <a:pt x="8923" y="1054"/>
                      <a:pt x="5665" y="1405"/>
                      <a:pt x="2407" y="1780"/>
                    </a:cubicBezTo>
                    <a:cubicBezTo>
                      <a:pt x="1705" y="1856"/>
                      <a:pt x="978" y="1931"/>
                      <a:pt x="276" y="2006"/>
                    </a:cubicBezTo>
                    <a:lnTo>
                      <a:pt x="151" y="2031"/>
                    </a:lnTo>
                    <a:cubicBezTo>
                      <a:pt x="101" y="2031"/>
                      <a:pt x="51" y="2056"/>
                      <a:pt x="26" y="2106"/>
                    </a:cubicBezTo>
                    <a:cubicBezTo>
                      <a:pt x="1" y="2106"/>
                      <a:pt x="1" y="2131"/>
                      <a:pt x="1" y="2156"/>
                    </a:cubicBezTo>
                    <a:cubicBezTo>
                      <a:pt x="151" y="3510"/>
                      <a:pt x="301" y="4888"/>
                      <a:pt x="452" y="6242"/>
                    </a:cubicBezTo>
                    <a:cubicBezTo>
                      <a:pt x="452" y="6242"/>
                      <a:pt x="452" y="6267"/>
                      <a:pt x="477" y="6267"/>
                    </a:cubicBezTo>
                    <a:cubicBezTo>
                      <a:pt x="477" y="6329"/>
                      <a:pt x="494" y="6373"/>
                      <a:pt x="556" y="6373"/>
                    </a:cubicBezTo>
                    <a:cubicBezTo>
                      <a:pt x="569" y="6373"/>
                      <a:pt x="584" y="6371"/>
                      <a:pt x="602" y="6367"/>
                    </a:cubicBezTo>
                    <a:cubicBezTo>
                      <a:pt x="727" y="6367"/>
                      <a:pt x="853" y="6342"/>
                      <a:pt x="978" y="6342"/>
                    </a:cubicBezTo>
                    <a:lnTo>
                      <a:pt x="1229" y="6317"/>
                    </a:lnTo>
                    <a:cubicBezTo>
                      <a:pt x="1805" y="6242"/>
                      <a:pt x="2382" y="6192"/>
                      <a:pt x="2958" y="6116"/>
                    </a:cubicBezTo>
                    <a:cubicBezTo>
                      <a:pt x="3033" y="6116"/>
                      <a:pt x="3134" y="6091"/>
                      <a:pt x="3209" y="6091"/>
                    </a:cubicBezTo>
                    <a:cubicBezTo>
                      <a:pt x="4186" y="5991"/>
                      <a:pt x="5164" y="5866"/>
                      <a:pt x="6116" y="5765"/>
                    </a:cubicBezTo>
                    <a:cubicBezTo>
                      <a:pt x="6216" y="5765"/>
                      <a:pt x="6291" y="5740"/>
                      <a:pt x="6392" y="5740"/>
                    </a:cubicBezTo>
                    <a:cubicBezTo>
                      <a:pt x="6517" y="5715"/>
                      <a:pt x="6642" y="5715"/>
                      <a:pt x="6768" y="5690"/>
                    </a:cubicBezTo>
                    <a:cubicBezTo>
                      <a:pt x="7504" y="5617"/>
                      <a:pt x="8240" y="5543"/>
                      <a:pt x="8976" y="5446"/>
                    </a:cubicBezTo>
                    <a:lnTo>
                      <a:pt x="8976" y="5446"/>
                    </a:lnTo>
                    <a:cubicBezTo>
                      <a:pt x="8977" y="5446"/>
                      <a:pt x="8978" y="5446"/>
                      <a:pt x="8979" y="5446"/>
                    </a:cubicBezTo>
                    <a:cubicBezTo>
                      <a:pt x="8994" y="5446"/>
                      <a:pt x="9009" y="5444"/>
                      <a:pt x="9023" y="5440"/>
                    </a:cubicBezTo>
                    <a:lnTo>
                      <a:pt x="9023" y="5440"/>
                    </a:lnTo>
                    <a:cubicBezTo>
                      <a:pt x="9007" y="5442"/>
                      <a:pt x="8992" y="5444"/>
                      <a:pt x="8976" y="5446"/>
                    </a:cubicBezTo>
                    <a:lnTo>
                      <a:pt x="8976" y="5446"/>
                    </a:lnTo>
                    <a:cubicBezTo>
                      <a:pt x="8908" y="5445"/>
                      <a:pt x="8835" y="5401"/>
                      <a:pt x="8823" y="5314"/>
                    </a:cubicBezTo>
                    <a:cubicBezTo>
                      <a:pt x="8823" y="5289"/>
                      <a:pt x="8823" y="5239"/>
                      <a:pt x="8823" y="5189"/>
                    </a:cubicBezTo>
                    <a:cubicBezTo>
                      <a:pt x="8672" y="5214"/>
                      <a:pt x="8522" y="5239"/>
                      <a:pt x="8372" y="5239"/>
                    </a:cubicBezTo>
                    <a:cubicBezTo>
                      <a:pt x="8372" y="5289"/>
                      <a:pt x="8372" y="5314"/>
                      <a:pt x="8372" y="5364"/>
                    </a:cubicBezTo>
                    <a:cubicBezTo>
                      <a:pt x="8384" y="5440"/>
                      <a:pt x="8322" y="5477"/>
                      <a:pt x="8253" y="5477"/>
                    </a:cubicBezTo>
                    <a:cubicBezTo>
                      <a:pt x="8184" y="5477"/>
                      <a:pt x="8108" y="5440"/>
                      <a:pt x="8096" y="5364"/>
                    </a:cubicBezTo>
                    <a:cubicBezTo>
                      <a:pt x="8096" y="5339"/>
                      <a:pt x="8096" y="5314"/>
                      <a:pt x="8096" y="5289"/>
                    </a:cubicBezTo>
                    <a:cubicBezTo>
                      <a:pt x="7946" y="5289"/>
                      <a:pt x="7795" y="5314"/>
                      <a:pt x="7645" y="5339"/>
                    </a:cubicBezTo>
                    <a:cubicBezTo>
                      <a:pt x="7645" y="5364"/>
                      <a:pt x="7670" y="5389"/>
                      <a:pt x="7670" y="5440"/>
                    </a:cubicBezTo>
                    <a:cubicBezTo>
                      <a:pt x="7682" y="5527"/>
                      <a:pt x="7620" y="5571"/>
                      <a:pt x="7551" y="5571"/>
                    </a:cubicBezTo>
                    <a:cubicBezTo>
                      <a:pt x="7482" y="5571"/>
                      <a:pt x="7407" y="5527"/>
                      <a:pt x="7394" y="5440"/>
                    </a:cubicBezTo>
                    <a:cubicBezTo>
                      <a:pt x="7394" y="5415"/>
                      <a:pt x="7394" y="5389"/>
                      <a:pt x="7394" y="5364"/>
                    </a:cubicBezTo>
                    <a:cubicBezTo>
                      <a:pt x="7244" y="5364"/>
                      <a:pt x="7093" y="5389"/>
                      <a:pt x="6943" y="5415"/>
                    </a:cubicBezTo>
                    <a:lnTo>
                      <a:pt x="6943" y="5515"/>
                    </a:lnTo>
                    <a:cubicBezTo>
                      <a:pt x="6956" y="5603"/>
                      <a:pt x="6893" y="5646"/>
                      <a:pt x="6827" y="5646"/>
                    </a:cubicBezTo>
                    <a:cubicBezTo>
                      <a:pt x="6761" y="5646"/>
                      <a:pt x="6692" y="5603"/>
                      <a:pt x="6692" y="5515"/>
                    </a:cubicBezTo>
                    <a:cubicBezTo>
                      <a:pt x="6667" y="5490"/>
                      <a:pt x="6667" y="5465"/>
                      <a:pt x="6667" y="5440"/>
                    </a:cubicBezTo>
                    <a:cubicBezTo>
                      <a:pt x="6517" y="5440"/>
                      <a:pt x="6367" y="5465"/>
                      <a:pt x="6216" y="5490"/>
                    </a:cubicBezTo>
                    <a:lnTo>
                      <a:pt x="6241" y="5590"/>
                    </a:lnTo>
                    <a:cubicBezTo>
                      <a:pt x="6254" y="5678"/>
                      <a:pt x="6191" y="5722"/>
                      <a:pt x="6122" y="5722"/>
                    </a:cubicBezTo>
                    <a:cubicBezTo>
                      <a:pt x="6053" y="5722"/>
                      <a:pt x="5978" y="5678"/>
                      <a:pt x="5966" y="5590"/>
                    </a:cubicBezTo>
                    <a:cubicBezTo>
                      <a:pt x="5966" y="5565"/>
                      <a:pt x="5966" y="5540"/>
                      <a:pt x="5966" y="5515"/>
                    </a:cubicBezTo>
                    <a:cubicBezTo>
                      <a:pt x="5815" y="5540"/>
                      <a:pt x="5665" y="5540"/>
                      <a:pt x="5514" y="5565"/>
                    </a:cubicBezTo>
                    <a:lnTo>
                      <a:pt x="5514" y="5665"/>
                    </a:lnTo>
                    <a:cubicBezTo>
                      <a:pt x="5527" y="5753"/>
                      <a:pt x="5464" y="5797"/>
                      <a:pt x="5399" y="5797"/>
                    </a:cubicBezTo>
                    <a:cubicBezTo>
                      <a:pt x="5333" y="5797"/>
                      <a:pt x="5264" y="5753"/>
                      <a:pt x="5264" y="5665"/>
                    </a:cubicBezTo>
                    <a:cubicBezTo>
                      <a:pt x="5264" y="5640"/>
                      <a:pt x="5239" y="5615"/>
                      <a:pt x="5239" y="5590"/>
                    </a:cubicBezTo>
                    <a:cubicBezTo>
                      <a:pt x="5088" y="5615"/>
                      <a:pt x="4938" y="5615"/>
                      <a:pt x="4813" y="5640"/>
                    </a:cubicBezTo>
                    <a:lnTo>
                      <a:pt x="4813" y="5740"/>
                    </a:lnTo>
                    <a:cubicBezTo>
                      <a:pt x="4825" y="5828"/>
                      <a:pt x="4763" y="5872"/>
                      <a:pt x="4694" y="5872"/>
                    </a:cubicBezTo>
                    <a:cubicBezTo>
                      <a:pt x="4625" y="5872"/>
                      <a:pt x="4550" y="5828"/>
                      <a:pt x="4537" y="5740"/>
                    </a:cubicBezTo>
                    <a:cubicBezTo>
                      <a:pt x="4537" y="5715"/>
                      <a:pt x="4537" y="5690"/>
                      <a:pt x="4537" y="5665"/>
                    </a:cubicBezTo>
                    <a:cubicBezTo>
                      <a:pt x="4387" y="5690"/>
                      <a:pt x="4236" y="5715"/>
                      <a:pt x="4086" y="5715"/>
                    </a:cubicBezTo>
                    <a:lnTo>
                      <a:pt x="4086" y="5816"/>
                    </a:lnTo>
                    <a:cubicBezTo>
                      <a:pt x="4098" y="5903"/>
                      <a:pt x="4036" y="5947"/>
                      <a:pt x="3970" y="5947"/>
                    </a:cubicBezTo>
                    <a:cubicBezTo>
                      <a:pt x="3904" y="5947"/>
                      <a:pt x="3835" y="5903"/>
                      <a:pt x="3835" y="5816"/>
                    </a:cubicBezTo>
                    <a:cubicBezTo>
                      <a:pt x="3835" y="5791"/>
                      <a:pt x="3810" y="5765"/>
                      <a:pt x="3810" y="5740"/>
                    </a:cubicBezTo>
                    <a:cubicBezTo>
                      <a:pt x="3660" y="5765"/>
                      <a:pt x="3535" y="5791"/>
                      <a:pt x="3384" y="5791"/>
                    </a:cubicBezTo>
                    <a:cubicBezTo>
                      <a:pt x="3384" y="5841"/>
                      <a:pt x="3384" y="5866"/>
                      <a:pt x="3384" y="5916"/>
                    </a:cubicBezTo>
                    <a:cubicBezTo>
                      <a:pt x="3397" y="5991"/>
                      <a:pt x="3334" y="6029"/>
                      <a:pt x="3265" y="6029"/>
                    </a:cubicBezTo>
                    <a:cubicBezTo>
                      <a:pt x="3196" y="6029"/>
                      <a:pt x="3121" y="5991"/>
                      <a:pt x="3108" y="5916"/>
                    </a:cubicBezTo>
                    <a:cubicBezTo>
                      <a:pt x="3108" y="5891"/>
                      <a:pt x="3108" y="5866"/>
                      <a:pt x="3108" y="5841"/>
                    </a:cubicBezTo>
                    <a:cubicBezTo>
                      <a:pt x="3033" y="5841"/>
                      <a:pt x="2933" y="5841"/>
                      <a:pt x="2858" y="5866"/>
                    </a:cubicBezTo>
                    <a:cubicBezTo>
                      <a:pt x="2783" y="5866"/>
                      <a:pt x="2733" y="5866"/>
                      <a:pt x="2657" y="5891"/>
                    </a:cubicBezTo>
                    <a:cubicBezTo>
                      <a:pt x="2657" y="5916"/>
                      <a:pt x="2657" y="5941"/>
                      <a:pt x="2682" y="5991"/>
                    </a:cubicBezTo>
                    <a:cubicBezTo>
                      <a:pt x="2682" y="6079"/>
                      <a:pt x="2620" y="6123"/>
                      <a:pt x="2554" y="6123"/>
                    </a:cubicBezTo>
                    <a:cubicBezTo>
                      <a:pt x="2488" y="6123"/>
                      <a:pt x="2419" y="6079"/>
                      <a:pt x="2407" y="5991"/>
                    </a:cubicBezTo>
                    <a:cubicBezTo>
                      <a:pt x="2407" y="5966"/>
                      <a:pt x="2407" y="5941"/>
                      <a:pt x="2382" y="5916"/>
                    </a:cubicBezTo>
                    <a:lnTo>
                      <a:pt x="1956" y="5966"/>
                    </a:lnTo>
                    <a:cubicBezTo>
                      <a:pt x="1956" y="5991"/>
                      <a:pt x="1956" y="6016"/>
                      <a:pt x="1956" y="6066"/>
                    </a:cubicBezTo>
                    <a:cubicBezTo>
                      <a:pt x="1968" y="6154"/>
                      <a:pt x="1905" y="6198"/>
                      <a:pt x="1837" y="6198"/>
                    </a:cubicBezTo>
                    <a:cubicBezTo>
                      <a:pt x="1768" y="6198"/>
                      <a:pt x="1692" y="6154"/>
                      <a:pt x="1680" y="6066"/>
                    </a:cubicBezTo>
                    <a:cubicBezTo>
                      <a:pt x="1680" y="6041"/>
                      <a:pt x="1680" y="6016"/>
                      <a:pt x="1680" y="5991"/>
                    </a:cubicBezTo>
                    <a:cubicBezTo>
                      <a:pt x="1529" y="5991"/>
                      <a:pt x="1379" y="6016"/>
                      <a:pt x="1229" y="6041"/>
                    </a:cubicBezTo>
                    <a:cubicBezTo>
                      <a:pt x="1229" y="6066"/>
                      <a:pt x="1229" y="6116"/>
                      <a:pt x="1254" y="6141"/>
                    </a:cubicBezTo>
                    <a:cubicBezTo>
                      <a:pt x="1254" y="6229"/>
                      <a:pt x="1191" y="6273"/>
                      <a:pt x="1125" y="6273"/>
                    </a:cubicBezTo>
                    <a:cubicBezTo>
                      <a:pt x="1060" y="6273"/>
                      <a:pt x="991" y="6229"/>
                      <a:pt x="978" y="6141"/>
                    </a:cubicBezTo>
                    <a:cubicBezTo>
                      <a:pt x="978" y="6116"/>
                      <a:pt x="978" y="6091"/>
                      <a:pt x="978" y="6066"/>
                    </a:cubicBezTo>
                    <a:cubicBezTo>
                      <a:pt x="878" y="6066"/>
                      <a:pt x="803" y="6091"/>
                      <a:pt x="702" y="6091"/>
                    </a:cubicBezTo>
                    <a:cubicBezTo>
                      <a:pt x="577" y="4813"/>
                      <a:pt x="427" y="3560"/>
                      <a:pt x="301" y="2282"/>
                    </a:cubicBezTo>
                    <a:lnTo>
                      <a:pt x="552" y="2257"/>
                    </a:lnTo>
                    <a:lnTo>
                      <a:pt x="527" y="2156"/>
                    </a:lnTo>
                    <a:cubicBezTo>
                      <a:pt x="527" y="2069"/>
                      <a:pt x="590" y="2025"/>
                      <a:pt x="655" y="2025"/>
                    </a:cubicBezTo>
                    <a:cubicBezTo>
                      <a:pt x="721" y="2025"/>
                      <a:pt x="790" y="2069"/>
                      <a:pt x="803" y="2156"/>
                    </a:cubicBezTo>
                    <a:cubicBezTo>
                      <a:pt x="803" y="2181"/>
                      <a:pt x="803" y="2207"/>
                      <a:pt x="803" y="2232"/>
                    </a:cubicBezTo>
                    <a:cubicBezTo>
                      <a:pt x="953" y="2207"/>
                      <a:pt x="1103" y="2181"/>
                      <a:pt x="1254" y="2181"/>
                    </a:cubicBezTo>
                    <a:cubicBezTo>
                      <a:pt x="1254" y="2131"/>
                      <a:pt x="1254" y="2106"/>
                      <a:pt x="1254" y="2056"/>
                    </a:cubicBezTo>
                    <a:cubicBezTo>
                      <a:pt x="1241" y="1981"/>
                      <a:pt x="1304" y="1943"/>
                      <a:pt x="1373" y="1943"/>
                    </a:cubicBezTo>
                    <a:cubicBezTo>
                      <a:pt x="1442" y="1943"/>
                      <a:pt x="1517" y="1981"/>
                      <a:pt x="1529" y="2056"/>
                    </a:cubicBezTo>
                    <a:cubicBezTo>
                      <a:pt x="1529" y="2081"/>
                      <a:pt x="1529" y="2106"/>
                      <a:pt x="1529" y="2131"/>
                    </a:cubicBezTo>
                    <a:cubicBezTo>
                      <a:pt x="1680" y="2131"/>
                      <a:pt x="1830" y="2106"/>
                      <a:pt x="1981" y="2081"/>
                    </a:cubicBezTo>
                    <a:lnTo>
                      <a:pt x="1956" y="1981"/>
                    </a:lnTo>
                    <a:cubicBezTo>
                      <a:pt x="1943" y="1893"/>
                      <a:pt x="2006" y="1849"/>
                      <a:pt x="2075" y="1849"/>
                    </a:cubicBezTo>
                    <a:cubicBezTo>
                      <a:pt x="2144" y="1849"/>
                      <a:pt x="2219" y="1893"/>
                      <a:pt x="2231" y="1981"/>
                    </a:cubicBezTo>
                    <a:cubicBezTo>
                      <a:pt x="2231" y="2006"/>
                      <a:pt x="2231" y="2031"/>
                      <a:pt x="2231" y="2056"/>
                    </a:cubicBezTo>
                    <a:cubicBezTo>
                      <a:pt x="2382" y="2056"/>
                      <a:pt x="2532" y="2031"/>
                      <a:pt x="2682" y="2006"/>
                    </a:cubicBezTo>
                    <a:lnTo>
                      <a:pt x="2682" y="1906"/>
                    </a:lnTo>
                    <a:cubicBezTo>
                      <a:pt x="2670" y="1818"/>
                      <a:pt x="2733" y="1774"/>
                      <a:pt x="2798" y="1774"/>
                    </a:cubicBezTo>
                    <a:cubicBezTo>
                      <a:pt x="2864" y="1774"/>
                      <a:pt x="2933" y="1818"/>
                      <a:pt x="2933" y="1906"/>
                    </a:cubicBezTo>
                    <a:cubicBezTo>
                      <a:pt x="2958" y="1931"/>
                      <a:pt x="2958" y="1956"/>
                      <a:pt x="2958" y="1981"/>
                    </a:cubicBezTo>
                    <a:cubicBezTo>
                      <a:pt x="3108" y="1981"/>
                      <a:pt x="3259" y="1956"/>
                      <a:pt x="3409" y="1931"/>
                    </a:cubicBezTo>
                    <a:cubicBezTo>
                      <a:pt x="3384" y="1906"/>
                      <a:pt x="3384" y="1856"/>
                      <a:pt x="3384" y="1831"/>
                    </a:cubicBezTo>
                    <a:cubicBezTo>
                      <a:pt x="3372" y="1743"/>
                      <a:pt x="3434" y="1699"/>
                      <a:pt x="3503" y="1699"/>
                    </a:cubicBezTo>
                    <a:cubicBezTo>
                      <a:pt x="3572" y="1699"/>
                      <a:pt x="3647" y="1743"/>
                      <a:pt x="3660" y="1831"/>
                    </a:cubicBezTo>
                    <a:cubicBezTo>
                      <a:pt x="3660" y="1856"/>
                      <a:pt x="3660" y="1881"/>
                      <a:pt x="3660" y="1906"/>
                    </a:cubicBezTo>
                    <a:cubicBezTo>
                      <a:pt x="3810" y="1881"/>
                      <a:pt x="3961" y="1881"/>
                      <a:pt x="4111" y="1856"/>
                    </a:cubicBezTo>
                    <a:lnTo>
                      <a:pt x="4111" y="1755"/>
                    </a:lnTo>
                    <a:cubicBezTo>
                      <a:pt x="4098" y="1668"/>
                      <a:pt x="4161" y="1624"/>
                      <a:pt x="4227" y="1624"/>
                    </a:cubicBezTo>
                    <a:cubicBezTo>
                      <a:pt x="4293" y="1624"/>
                      <a:pt x="4362" y="1668"/>
                      <a:pt x="4362" y="1755"/>
                    </a:cubicBezTo>
                    <a:cubicBezTo>
                      <a:pt x="4362" y="1780"/>
                      <a:pt x="4387" y="1806"/>
                      <a:pt x="4387" y="1831"/>
                    </a:cubicBezTo>
                    <a:cubicBezTo>
                      <a:pt x="4537" y="1806"/>
                      <a:pt x="4687" y="1806"/>
                      <a:pt x="4813" y="1780"/>
                    </a:cubicBezTo>
                    <a:cubicBezTo>
                      <a:pt x="4813" y="1755"/>
                      <a:pt x="4813" y="1705"/>
                      <a:pt x="4813" y="1680"/>
                    </a:cubicBezTo>
                    <a:cubicBezTo>
                      <a:pt x="4800" y="1592"/>
                      <a:pt x="4863" y="1549"/>
                      <a:pt x="4932" y="1549"/>
                    </a:cubicBezTo>
                    <a:cubicBezTo>
                      <a:pt x="5001" y="1549"/>
                      <a:pt x="5076" y="1592"/>
                      <a:pt x="5088" y="1680"/>
                    </a:cubicBezTo>
                    <a:cubicBezTo>
                      <a:pt x="5088" y="1705"/>
                      <a:pt x="5088" y="1730"/>
                      <a:pt x="5088" y="1755"/>
                    </a:cubicBezTo>
                    <a:lnTo>
                      <a:pt x="5540" y="1705"/>
                    </a:lnTo>
                    <a:cubicBezTo>
                      <a:pt x="5540" y="1655"/>
                      <a:pt x="5540" y="1630"/>
                      <a:pt x="5514" y="1605"/>
                    </a:cubicBezTo>
                    <a:cubicBezTo>
                      <a:pt x="5514" y="1517"/>
                      <a:pt x="5583" y="1473"/>
                      <a:pt x="5652" y="1473"/>
                    </a:cubicBezTo>
                    <a:cubicBezTo>
                      <a:pt x="5721" y="1473"/>
                      <a:pt x="5790" y="1517"/>
                      <a:pt x="5790" y="1605"/>
                    </a:cubicBezTo>
                    <a:cubicBezTo>
                      <a:pt x="5790" y="1630"/>
                      <a:pt x="5815" y="1655"/>
                      <a:pt x="5815" y="1680"/>
                    </a:cubicBezTo>
                    <a:lnTo>
                      <a:pt x="6241" y="1630"/>
                    </a:lnTo>
                    <a:cubicBezTo>
                      <a:pt x="6241" y="1580"/>
                      <a:pt x="6241" y="1555"/>
                      <a:pt x="6241" y="1505"/>
                    </a:cubicBezTo>
                    <a:cubicBezTo>
                      <a:pt x="6229" y="1430"/>
                      <a:pt x="6291" y="1392"/>
                      <a:pt x="6360" y="1392"/>
                    </a:cubicBezTo>
                    <a:cubicBezTo>
                      <a:pt x="6429" y="1392"/>
                      <a:pt x="6504" y="1430"/>
                      <a:pt x="6517" y="1505"/>
                    </a:cubicBezTo>
                    <a:cubicBezTo>
                      <a:pt x="6517" y="1530"/>
                      <a:pt x="6517" y="1555"/>
                      <a:pt x="6517" y="1580"/>
                    </a:cubicBezTo>
                    <a:lnTo>
                      <a:pt x="6968" y="1530"/>
                    </a:lnTo>
                    <a:cubicBezTo>
                      <a:pt x="6968" y="1505"/>
                      <a:pt x="6968" y="1480"/>
                      <a:pt x="6943" y="1430"/>
                    </a:cubicBezTo>
                    <a:cubicBezTo>
                      <a:pt x="6943" y="1342"/>
                      <a:pt x="7006" y="1298"/>
                      <a:pt x="7072" y="1298"/>
                    </a:cubicBezTo>
                    <a:cubicBezTo>
                      <a:pt x="7137" y="1298"/>
                      <a:pt x="7206" y="1342"/>
                      <a:pt x="7219" y="1430"/>
                    </a:cubicBezTo>
                    <a:cubicBezTo>
                      <a:pt x="7219" y="1455"/>
                      <a:pt x="7219" y="1480"/>
                      <a:pt x="7244" y="1505"/>
                    </a:cubicBezTo>
                    <a:lnTo>
                      <a:pt x="7670" y="1455"/>
                    </a:lnTo>
                    <a:cubicBezTo>
                      <a:pt x="7670" y="1430"/>
                      <a:pt x="7670" y="1405"/>
                      <a:pt x="7670" y="1354"/>
                    </a:cubicBezTo>
                    <a:cubicBezTo>
                      <a:pt x="7657" y="1267"/>
                      <a:pt x="7720" y="1223"/>
                      <a:pt x="7789" y="1223"/>
                    </a:cubicBezTo>
                    <a:cubicBezTo>
                      <a:pt x="7858" y="1223"/>
                      <a:pt x="7933" y="1267"/>
                      <a:pt x="7946" y="1354"/>
                    </a:cubicBezTo>
                    <a:cubicBezTo>
                      <a:pt x="7946" y="1379"/>
                      <a:pt x="7946" y="1405"/>
                      <a:pt x="7946" y="1430"/>
                    </a:cubicBezTo>
                    <a:lnTo>
                      <a:pt x="8397" y="1379"/>
                    </a:lnTo>
                    <a:cubicBezTo>
                      <a:pt x="8397" y="1354"/>
                      <a:pt x="8397" y="1354"/>
                      <a:pt x="8397" y="1329"/>
                    </a:cubicBezTo>
                    <a:cubicBezTo>
                      <a:pt x="8384" y="1242"/>
                      <a:pt x="8447" y="1198"/>
                      <a:pt x="8513" y="1198"/>
                    </a:cubicBezTo>
                    <a:cubicBezTo>
                      <a:pt x="8578" y="1198"/>
                      <a:pt x="8647" y="1242"/>
                      <a:pt x="8647" y="1329"/>
                    </a:cubicBezTo>
                    <a:cubicBezTo>
                      <a:pt x="8647" y="1329"/>
                      <a:pt x="8647" y="1354"/>
                      <a:pt x="8647" y="1354"/>
                    </a:cubicBezTo>
                    <a:lnTo>
                      <a:pt x="9098" y="1304"/>
                    </a:lnTo>
                    <a:cubicBezTo>
                      <a:pt x="9098" y="1279"/>
                      <a:pt x="9098" y="1254"/>
                      <a:pt x="9098" y="1254"/>
                    </a:cubicBezTo>
                    <a:cubicBezTo>
                      <a:pt x="9086" y="1166"/>
                      <a:pt x="9149" y="1123"/>
                      <a:pt x="9218" y="1123"/>
                    </a:cubicBezTo>
                    <a:cubicBezTo>
                      <a:pt x="9286" y="1123"/>
                      <a:pt x="9362" y="1166"/>
                      <a:pt x="9374" y="1254"/>
                    </a:cubicBezTo>
                    <a:cubicBezTo>
                      <a:pt x="9374" y="1254"/>
                      <a:pt x="9374" y="1254"/>
                      <a:pt x="9374" y="1279"/>
                    </a:cubicBezTo>
                    <a:cubicBezTo>
                      <a:pt x="9525" y="1254"/>
                      <a:pt x="9675" y="1254"/>
                      <a:pt x="9825" y="1229"/>
                    </a:cubicBezTo>
                    <a:cubicBezTo>
                      <a:pt x="9825" y="1204"/>
                      <a:pt x="9825" y="1179"/>
                      <a:pt x="9800" y="1179"/>
                    </a:cubicBezTo>
                    <a:cubicBezTo>
                      <a:pt x="9800" y="1091"/>
                      <a:pt x="9869" y="1047"/>
                      <a:pt x="9938" y="1047"/>
                    </a:cubicBezTo>
                    <a:cubicBezTo>
                      <a:pt x="10007" y="1047"/>
                      <a:pt x="10076" y="1091"/>
                      <a:pt x="10076" y="1179"/>
                    </a:cubicBezTo>
                    <a:cubicBezTo>
                      <a:pt x="10076" y="1179"/>
                      <a:pt x="10076" y="1179"/>
                      <a:pt x="10076" y="1204"/>
                    </a:cubicBezTo>
                    <a:lnTo>
                      <a:pt x="10527" y="1154"/>
                    </a:lnTo>
                    <a:cubicBezTo>
                      <a:pt x="10527" y="1129"/>
                      <a:pt x="10527" y="1104"/>
                      <a:pt x="10527" y="1079"/>
                    </a:cubicBezTo>
                    <a:cubicBezTo>
                      <a:pt x="10515" y="994"/>
                      <a:pt x="10572" y="956"/>
                      <a:pt x="10638" y="956"/>
                    </a:cubicBezTo>
                    <a:cubicBezTo>
                      <a:pt x="10709" y="956"/>
                      <a:pt x="10790" y="1001"/>
                      <a:pt x="10803" y="1079"/>
                    </a:cubicBezTo>
                    <a:cubicBezTo>
                      <a:pt x="10803" y="1104"/>
                      <a:pt x="10803" y="1104"/>
                      <a:pt x="10803" y="1129"/>
                    </a:cubicBezTo>
                    <a:lnTo>
                      <a:pt x="11254" y="1079"/>
                    </a:lnTo>
                    <a:cubicBezTo>
                      <a:pt x="11254" y="1054"/>
                      <a:pt x="11229" y="1029"/>
                      <a:pt x="11229" y="1004"/>
                    </a:cubicBezTo>
                    <a:cubicBezTo>
                      <a:pt x="11229" y="916"/>
                      <a:pt x="11291" y="872"/>
                      <a:pt x="11357" y="872"/>
                    </a:cubicBezTo>
                    <a:cubicBezTo>
                      <a:pt x="11423" y="872"/>
                      <a:pt x="11492" y="916"/>
                      <a:pt x="11504" y="1004"/>
                    </a:cubicBezTo>
                    <a:cubicBezTo>
                      <a:pt x="11504" y="1029"/>
                      <a:pt x="11504" y="1029"/>
                      <a:pt x="11504" y="1029"/>
                    </a:cubicBezTo>
                    <a:cubicBezTo>
                      <a:pt x="11655" y="1029"/>
                      <a:pt x="11805" y="1004"/>
                      <a:pt x="11956" y="1004"/>
                    </a:cubicBezTo>
                    <a:cubicBezTo>
                      <a:pt x="11956" y="978"/>
                      <a:pt x="11956" y="953"/>
                      <a:pt x="11956" y="928"/>
                    </a:cubicBezTo>
                    <a:cubicBezTo>
                      <a:pt x="11943" y="841"/>
                      <a:pt x="12006" y="797"/>
                      <a:pt x="12075" y="797"/>
                    </a:cubicBezTo>
                    <a:cubicBezTo>
                      <a:pt x="12144" y="797"/>
                      <a:pt x="12219" y="841"/>
                      <a:pt x="12231" y="928"/>
                    </a:cubicBezTo>
                    <a:cubicBezTo>
                      <a:pt x="12231" y="953"/>
                      <a:pt x="12231" y="953"/>
                      <a:pt x="12231" y="953"/>
                    </a:cubicBezTo>
                    <a:lnTo>
                      <a:pt x="12682" y="903"/>
                    </a:lnTo>
                    <a:cubicBezTo>
                      <a:pt x="12657" y="903"/>
                      <a:pt x="12657" y="878"/>
                      <a:pt x="12657" y="853"/>
                    </a:cubicBezTo>
                    <a:cubicBezTo>
                      <a:pt x="12657" y="765"/>
                      <a:pt x="12720" y="722"/>
                      <a:pt x="12786" y="722"/>
                    </a:cubicBezTo>
                    <a:cubicBezTo>
                      <a:pt x="12852" y="722"/>
                      <a:pt x="12921" y="765"/>
                      <a:pt x="12933" y="853"/>
                    </a:cubicBezTo>
                    <a:cubicBezTo>
                      <a:pt x="12933" y="853"/>
                      <a:pt x="12933" y="878"/>
                      <a:pt x="12933" y="878"/>
                    </a:cubicBezTo>
                    <a:lnTo>
                      <a:pt x="13384" y="828"/>
                    </a:lnTo>
                    <a:cubicBezTo>
                      <a:pt x="13384" y="803"/>
                      <a:pt x="13384" y="753"/>
                      <a:pt x="13384" y="728"/>
                    </a:cubicBezTo>
                    <a:cubicBezTo>
                      <a:pt x="13372" y="640"/>
                      <a:pt x="13434" y="596"/>
                      <a:pt x="13500" y="596"/>
                    </a:cubicBezTo>
                    <a:cubicBezTo>
                      <a:pt x="13566" y="596"/>
                      <a:pt x="13635" y="640"/>
                      <a:pt x="13635" y="728"/>
                    </a:cubicBezTo>
                    <a:cubicBezTo>
                      <a:pt x="13635" y="753"/>
                      <a:pt x="13660" y="778"/>
                      <a:pt x="13660" y="803"/>
                    </a:cubicBezTo>
                    <a:lnTo>
                      <a:pt x="14111" y="753"/>
                    </a:lnTo>
                    <a:cubicBezTo>
                      <a:pt x="14086" y="728"/>
                      <a:pt x="14086" y="678"/>
                      <a:pt x="14086" y="653"/>
                    </a:cubicBezTo>
                    <a:cubicBezTo>
                      <a:pt x="14073" y="565"/>
                      <a:pt x="14136" y="521"/>
                      <a:pt x="14205" y="521"/>
                    </a:cubicBezTo>
                    <a:cubicBezTo>
                      <a:pt x="14274" y="521"/>
                      <a:pt x="14349" y="565"/>
                      <a:pt x="14362" y="653"/>
                    </a:cubicBezTo>
                    <a:cubicBezTo>
                      <a:pt x="14362" y="678"/>
                      <a:pt x="14362" y="703"/>
                      <a:pt x="14362" y="728"/>
                    </a:cubicBezTo>
                    <a:cubicBezTo>
                      <a:pt x="14512" y="703"/>
                      <a:pt x="14662" y="703"/>
                      <a:pt x="14813" y="678"/>
                    </a:cubicBezTo>
                    <a:cubicBezTo>
                      <a:pt x="14813" y="653"/>
                      <a:pt x="14813" y="603"/>
                      <a:pt x="14813" y="577"/>
                    </a:cubicBezTo>
                    <a:cubicBezTo>
                      <a:pt x="14800" y="490"/>
                      <a:pt x="14863" y="446"/>
                      <a:pt x="14929" y="446"/>
                    </a:cubicBezTo>
                    <a:cubicBezTo>
                      <a:pt x="14994" y="446"/>
                      <a:pt x="15063" y="490"/>
                      <a:pt x="15063" y="577"/>
                    </a:cubicBezTo>
                    <a:cubicBezTo>
                      <a:pt x="15063" y="603"/>
                      <a:pt x="15088" y="628"/>
                      <a:pt x="15088" y="653"/>
                    </a:cubicBezTo>
                    <a:lnTo>
                      <a:pt x="15515" y="603"/>
                    </a:lnTo>
                    <a:cubicBezTo>
                      <a:pt x="15515" y="552"/>
                      <a:pt x="15515" y="527"/>
                      <a:pt x="15515" y="502"/>
                    </a:cubicBezTo>
                    <a:cubicBezTo>
                      <a:pt x="15502" y="415"/>
                      <a:pt x="15565" y="371"/>
                      <a:pt x="15634" y="371"/>
                    </a:cubicBezTo>
                    <a:cubicBezTo>
                      <a:pt x="15703" y="371"/>
                      <a:pt x="15778" y="415"/>
                      <a:pt x="15790" y="502"/>
                    </a:cubicBezTo>
                    <a:cubicBezTo>
                      <a:pt x="15790" y="527"/>
                      <a:pt x="15790" y="552"/>
                      <a:pt x="15790" y="577"/>
                    </a:cubicBezTo>
                    <a:cubicBezTo>
                      <a:pt x="15890" y="552"/>
                      <a:pt x="16016" y="552"/>
                      <a:pt x="16116" y="527"/>
                    </a:cubicBezTo>
                    <a:lnTo>
                      <a:pt x="16241" y="527"/>
                    </a:lnTo>
                    <a:cubicBezTo>
                      <a:pt x="16241" y="477"/>
                      <a:pt x="16241" y="452"/>
                      <a:pt x="16216" y="402"/>
                    </a:cubicBezTo>
                    <a:cubicBezTo>
                      <a:pt x="16216" y="327"/>
                      <a:pt x="16279" y="289"/>
                      <a:pt x="16345" y="289"/>
                    </a:cubicBezTo>
                    <a:cubicBezTo>
                      <a:pt x="16411" y="289"/>
                      <a:pt x="16479" y="327"/>
                      <a:pt x="16492" y="402"/>
                    </a:cubicBezTo>
                    <a:cubicBezTo>
                      <a:pt x="16492" y="427"/>
                      <a:pt x="16492" y="452"/>
                      <a:pt x="16517" y="477"/>
                    </a:cubicBezTo>
                    <a:cubicBezTo>
                      <a:pt x="16642" y="477"/>
                      <a:pt x="16793" y="452"/>
                      <a:pt x="16943" y="452"/>
                    </a:cubicBezTo>
                    <a:cubicBezTo>
                      <a:pt x="16943" y="402"/>
                      <a:pt x="16943" y="377"/>
                      <a:pt x="16943" y="327"/>
                    </a:cubicBezTo>
                    <a:cubicBezTo>
                      <a:pt x="16931" y="242"/>
                      <a:pt x="16989" y="204"/>
                      <a:pt x="17054" y="204"/>
                    </a:cubicBezTo>
                    <a:cubicBezTo>
                      <a:pt x="17125" y="204"/>
                      <a:pt x="17206" y="249"/>
                      <a:pt x="17219" y="327"/>
                    </a:cubicBezTo>
                    <a:cubicBezTo>
                      <a:pt x="17219" y="352"/>
                      <a:pt x="17219" y="377"/>
                      <a:pt x="17219" y="402"/>
                    </a:cubicBezTo>
                    <a:lnTo>
                      <a:pt x="17670" y="352"/>
                    </a:lnTo>
                    <a:cubicBezTo>
                      <a:pt x="17670" y="327"/>
                      <a:pt x="17670" y="302"/>
                      <a:pt x="17645" y="252"/>
                    </a:cubicBezTo>
                    <a:cubicBezTo>
                      <a:pt x="17645" y="164"/>
                      <a:pt x="17708" y="120"/>
                      <a:pt x="17773" y="120"/>
                    </a:cubicBezTo>
                    <a:cubicBezTo>
                      <a:pt x="17839" y="120"/>
                      <a:pt x="17908" y="164"/>
                      <a:pt x="17921" y="252"/>
                    </a:cubicBezTo>
                    <a:cubicBezTo>
                      <a:pt x="17921" y="277"/>
                      <a:pt x="17921" y="302"/>
                      <a:pt x="17921" y="327"/>
                    </a:cubicBezTo>
                    <a:cubicBezTo>
                      <a:pt x="18046" y="327"/>
                      <a:pt x="18146" y="302"/>
                      <a:pt x="18271" y="302"/>
                    </a:cubicBezTo>
                    <a:cubicBezTo>
                      <a:pt x="18271" y="502"/>
                      <a:pt x="18297" y="728"/>
                      <a:pt x="18322" y="928"/>
                    </a:cubicBezTo>
                    <a:cubicBezTo>
                      <a:pt x="18422" y="878"/>
                      <a:pt x="18497" y="803"/>
                      <a:pt x="18572" y="728"/>
                    </a:cubicBezTo>
                    <a:cubicBezTo>
                      <a:pt x="18547" y="527"/>
                      <a:pt x="18547" y="352"/>
                      <a:pt x="18522" y="151"/>
                    </a:cubicBezTo>
                    <a:cubicBezTo>
                      <a:pt x="18522" y="126"/>
                      <a:pt x="18497" y="101"/>
                      <a:pt x="18472" y="76"/>
                    </a:cubicBezTo>
                    <a:cubicBezTo>
                      <a:pt x="18447" y="26"/>
                      <a:pt x="18422" y="1"/>
                      <a:pt x="183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7"/>
              <p:cNvSpPr/>
              <p:nvPr/>
            </p:nvSpPr>
            <p:spPr>
              <a:xfrm>
                <a:off x="3268862" y="3762341"/>
                <a:ext cx="10945" cy="365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260" extrusionOk="0">
                    <a:moveTo>
                      <a:pt x="129" y="0"/>
                    </a:moveTo>
                    <a:cubicBezTo>
                      <a:pt x="64" y="0"/>
                      <a:pt x="1" y="44"/>
                      <a:pt x="1" y="132"/>
                    </a:cubicBezTo>
                    <a:cubicBezTo>
                      <a:pt x="26" y="182"/>
                      <a:pt x="26" y="207"/>
                      <a:pt x="26" y="232"/>
                    </a:cubicBezTo>
                    <a:cubicBezTo>
                      <a:pt x="51" y="583"/>
                      <a:pt x="101" y="934"/>
                      <a:pt x="126" y="1259"/>
                    </a:cubicBezTo>
                    <a:cubicBezTo>
                      <a:pt x="226" y="1184"/>
                      <a:pt x="302" y="1134"/>
                      <a:pt x="377" y="1059"/>
                    </a:cubicBezTo>
                    <a:cubicBezTo>
                      <a:pt x="377" y="934"/>
                      <a:pt x="352" y="783"/>
                      <a:pt x="327" y="633"/>
                    </a:cubicBezTo>
                    <a:cubicBezTo>
                      <a:pt x="327" y="508"/>
                      <a:pt x="302" y="357"/>
                      <a:pt x="277" y="207"/>
                    </a:cubicBezTo>
                    <a:cubicBezTo>
                      <a:pt x="277" y="182"/>
                      <a:pt x="277" y="157"/>
                      <a:pt x="277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7"/>
              <p:cNvSpPr/>
              <p:nvPr/>
            </p:nvSpPr>
            <p:spPr>
              <a:xfrm>
                <a:off x="3248162" y="3764780"/>
                <a:ext cx="12745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1702" extrusionOk="0">
                    <a:moveTo>
                      <a:pt x="123" y="0"/>
                    </a:moveTo>
                    <a:cubicBezTo>
                      <a:pt x="58" y="0"/>
                      <a:pt x="0" y="38"/>
                      <a:pt x="12" y="123"/>
                    </a:cubicBezTo>
                    <a:cubicBezTo>
                      <a:pt x="12" y="173"/>
                      <a:pt x="12" y="198"/>
                      <a:pt x="12" y="248"/>
                    </a:cubicBezTo>
                    <a:cubicBezTo>
                      <a:pt x="87" y="724"/>
                      <a:pt x="137" y="1226"/>
                      <a:pt x="188" y="1702"/>
                    </a:cubicBezTo>
                    <a:cubicBezTo>
                      <a:pt x="263" y="1627"/>
                      <a:pt x="338" y="1576"/>
                      <a:pt x="438" y="1501"/>
                    </a:cubicBezTo>
                    <a:cubicBezTo>
                      <a:pt x="388" y="1226"/>
                      <a:pt x="363" y="925"/>
                      <a:pt x="338" y="624"/>
                    </a:cubicBezTo>
                    <a:cubicBezTo>
                      <a:pt x="313" y="499"/>
                      <a:pt x="313" y="348"/>
                      <a:pt x="288" y="198"/>
                    </a:cubicBezTo>
                    <a:cubicBezTo>
                      <a:pt x="288" y="173"/>
                      <a:pt x="288" y="148"/>
                      <a:pt x="288" y="123"/>
                    </a:cubicBezTo>
                    <a:cubicBezTo>
                      <a:pt x="275" y="45"/>
                      <a:pt x="194" y="0"/>
                      <a:pt x="1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7"/>
              <p:cNvSpPr/>
              <p:nvPr/>
            </p:nvSpPr>
            <p:spPr>
              <a:xfrm>
                <a:off x="3227403" y="3767248"/>
                <a:ext cx="13849" cy="615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119" extrusionOk="0">
                    <a:moveTo>
                      <a:pt x="129" y="0"/>
                    </a:moveTo>
                    <a:cubicBezTo>
                      <a:pt x="63" y="0"/>
                      <a:pt x="0" y="38"/>
                      <a:pt x="0" y="113"/>
                    </a:cubicBezTo>
                    <a:cubicBezTo>
                      <a:pt x="25" y="163"/>
                      <a:pt x="25" y="188"/>
                      <a:pt x="25" y="238"/>
                    </a:cubicBezTo>
                    <a:cubicBezTo>
                      <a:pt x="101" y="865"/>
                      <a:pt x="151" y="1491"/>
                      <a:pt x="226" y="2118"/>
                    </a:cubicBezTo>
                    <a:cubicBezTo>
                      <a:pt x="326" y="2068"/>
                      <a:pt x="401" y="1993"/>
                      <a:pt x="476" y="1943"/>
                    </a:cubicBezTo>
                    <a:cubicBezTo>
                      <a:pt x="426" y="1491"/>
                      <a:pt x="376" y="1065"/>
                      <a:pt x="326" y="639"/>
                    </a:cubicBezTo>
                    <a:cubicBezTo>
                      <a:pt x="326" y="489"/>
                      <a:pt x="301" y="339"/>
                      <a:pt x="301" y="188"/>
                    </a:cubicBezTo>
                    <a:cubicBezTo>
                      <a:pt x="276" y="163"/>
                      <a:pt x="276" y="138"/>
                      <a:pt x="276" y="113"/>
                    </a:cubicBezTo>
                    <a:cubicBezTo>
                      <a:pt x="263" y="38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3206674" y="3769599"/>
                <a:ext cx="15649" cy="73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539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7"/>
                      <a:pt x="13" y="182"/>
                      <a:pt x="13" y="233"/>
                    </a:cubicBezTo>
                    <a:cubicBezTo>
                      <a:pt x="113" y="1009"/>
                      <a:pt x="188" y="1761"/>
                      <a:pt x="288" y="2538"/>
                    </a:cubicBezTo>
                    <a:cubicBezTo>
                      <a:pt x="363" y="2488"/>
                      <a:pt x="439" y="2413"/>
                      <a:pt x="539" y="2363"/>
                    </a:cubicBezTo>
                    <a:cubicBezTo>
                      <a:pt x="464" y="1786"/>
                      <a:pt x="414" y="1210"/>
                      <a:pt x="338" y="634"/>
                    </a:cubicBezTo>
                    <a:cubicBezTo>
                      <a:pt x="313" y="483"/>
                      <a:pt x="313" y="333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7"/>
              <p:cNvSpPr/>
              <p:nvPr/>
            </p:nvSpPr>
            <p:spPr>
              <a:xfrm>
                <a:off x="3186293" y="3771777"/>
                <a:ext cx="16403" cy="85356"/>
              </a:xfrm>
              <a:custGeom>
                <a:avLst/>
                <a:gdLst/>
                <a:ahLst/>
                <a:cxnLst/>
                <a:rect l="l" t="t" r="r" b="b"/>
                <a:pathLst>
                  <a:path w="565" h="2940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8"/>
                      <a:pt x="13" y="208"/>
                      <a:pt x="13" y="233"/>
                    </a:cubicBezTo>
                    <a:cubicBezTo>
                      <a:pt x="113" y="1135"/>
                      <a:pt x="213" y="2037"/>
                      <a:pt x="314" y="2939"/>
                    </a:cubicBezTo>
                    <a:cubicBezTo>
                      <a:pt x="389" y="2889"/>
                      <a:pt x="489" y="2814"/>
                      <a:pt x="564" y="2764"/>
                    </a:cubicBezTo>
                    <a:cubicBezTo>
                      <a:pt x="489" y="2062"/>
                      <a:pt x="414" y="1335"/>
                      <a:pt x="339" y="634"/>
                    </a:cubicBezTo>
                    <a:cubicBezTo>
                      <a:pt x="314" y="483"/>
                      <a:pt x="288" y="333"/>
                      <a:pt x="288" y="208"/>
                    </a:cubicBezTo>
                    <a:cubicBezTo>
                      <a:pt x="288" y="183"/>
                      <a:pt x="263" y="158"/>
                      <a:pt x="263" y="132"/>
                    </a:cubicBezTo>
                    <a:cubicBezTo>
                      <a:pt x="263" y="45"/>
                      <a:pt x="194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7"/>
              <p:cNvSpPr/>
              <p:nvPr/>
            </p:nvSpPr>
            <p:spPr>
              <a:xfrm>
                <a:off x="3165187" y="3773983"/>
                <a:ext cx="17855" cy="9696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3340" extrusionOk="0">
                    <a:moveTo>
                      <a:pt x="132" y="0"/>
                    </a:moveTo>
                    <a:cubicBezTo>
                      <a:pt x="63" y="0"/>
                      <a:pt x="0" y="44"/>
                      <a:pt x="13" y="132"/>
                    </a:cubicBezTo>
                    <a:cubicBezTo>
                      <a:pt x="13" y="157"/>
                      <a:pt x="13" y="207"/>
                      <a:pt x="38" y="232"/>
                    </a:cubicBezTo>
                    <a:cubicBezTo>
                      <a:pt x="138" y="1259"/>
                      <a:pt x="264" y="2312"/>
                      <a:pt x="364" y="3340"/>
                    </a:cubicBezTo>
                    <a:cubicBezTo>
                      <a:pt x="464" y="3264"/>
                      <a:pt x="539" y="3214"/>
                      <a:pt x="614" y="3164"/>
                    </a:cubicBezTo>
                    <a:cubicBezTo>
                      <a:pt x="514" y="2312"/>
                      <a:pt x="439" y="1485"/>
                      <a:pt x="339" y="633"/>
                    </a:cubicBezTo>
                    <a:cubicBezTo>
                      <a:pt x="314" y="483"/>
                      <a:pt x="314" y="357"/>
                      <a:pt x="289" y="207"/>
                    </a:cubicBezTo>
                    <a:cubicBezTo>
                      <a:pt x="289" y="182"/>
                      <a:pt x="289" y="157"/>
                      <a:pt x="289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7"/>
              <p:cNvSpPr/>
              <p:nvPr/>
            </p:nvSpPr>
            <p:spPr>
              <a:xfrm>
                <a:off x="3144806" y="3776161"/>
                <a:ext cx="18581" cy="10788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16" extrusionOk="0">
                    <a:moveTo>
                      <a:pt x="129" y="0"/>
                    </a:moveTo>
                    <a:cubicBezTo>
                      <a:pt x="63" y="0"/>
                      <a:pt x="1" y="44"/>
                      <a:pt x="13" y="132"/>
                    </a:cubicBezTo>
                    <a:cubicBezTo>
                      <a:pt x="13" y="157"/>
                      <a:pt x="13" y="207"/>
                      <a:pt x="13" y="232"/>
                    </a:cubicBezTo>
                    <a:cubicBezTo>
                      <a:pt x="139" y="1360"/>
                      <a:pt x="264" y="2488"/>
                      <a:pt x="389" y="3616"/>
                    </a:cubicBezTo>
                    <a:cubicBezTo>
                      <a:pt x="389" y="3641"/>
                      <a:pt x="389" y="3691"/>
                      <a:pt x="389" y="3716"/>
                    </a:cubicBezTo>
                    <a:cubicBezTo>
                      <a:pt x="489" y="3641"/>
                      <a:pt x="565" y="3590"/>
                      <a:pt x="640" y="3540"/>
                    </a:cubicBezTo>
                    <a:cubicBezTo>
                      <a:pt x="540" y="2563"/>
                      <a:pt x="439" y="1611"/>
                      <a:pt x="339" y="633"/>
                    </a:cubicBezTo>
                    <a:cubicBezTo>
                      <a:pt x="314" y="483"/>
                      <a:pt x="289" y="357"/>
                      <a:pt x="289" y="207"/>
                    </a:cubicBezTo>
                    <a:cubicBezTo>
                      <a:pt x="289" y="182"/>
                      <a:pt x="264" y="157"/>
                      <a:pt x="264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7"/>
              <p:cNvSpPr/>
              <p:nvPr/>
            </p:nvSpPr>
            <p:spPr>
              <a:xfrm>
                <a:off x="3124077" y="3779790"/>
                <a:ext cx="20410" cy="11662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4017" extrusionOk="0">
                    <a:moveTo>
                      <a:pt x="129" y="1"/>
                    </a:moveTo>
                    <a:cubicBezTo>
                      <a:pt x="63" y="1"/>
                      <a:pt x="0" y="44"/>
                      <a:pt x="0" y="132"/>
                    </a:cubicBezTo>
                    <a:cubicBezTo>
                      <a:pt x="0" y="157"/>
                      <a:pt x="0" y="182"/>
                      <a:pt x="25" y="182"/>
                    </a:cubicBezTo>
                    <a:cubicBezTo>
                      <a:pt x="151" y="1335"/>
                      <a:pt x="276" y="2488"/>
                      <a:pt x="401" y="3616"/>
                    </a:cubicBezTo>
                    <a:cubicBezTo>
                      <a:pt x="401" y="3741"/>
                      <a:pt x="426" y="3866"/>
                      <a:pt x="426" y="4017"/>
                    </a:cubicBezTo>
                    <a:cubicBezTo>
                      <a:pt x="527" y="3967"/>
                      <a:pt x="602" y="3917"/>
                      <a:pt x="702" y="3866"/>
                    </a:cubicBezTo>
                    <a:cubicBezTo>
                      <a:pt x="577" y="2789"/>
                      <a:pt x="452" y="1711"/>
                      <a:pt x="326" y="633"/>
                    </a:cubicBezTo>
                    <a:cubicBezTo>
                      <a:pt x="326" y="483"/>
                      <a:pt x="301" y="308"/>
                      <a:pt x="276" y="157"/>
                    </a:cubicBezTo>
                    <a:cubicBezTo>
                      <a:pt x="276" y="157"/>
                      <a:pt x="276" y="132"/>
                      <a:pt x="276" y="132"/>
                    </a:cubicBezTo>
                    <a:cubicBezTo>
                      <a:pt x="264" y="44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7"/>
              <p:cNvSpPr/>
              <p:nvPr/>
            </p:nvSpPr>
            <p:spPr>
              <a:xfrm>
                <a:off x="3103348" y="3781967"/>
                <a:ext cx="21107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249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7"/>
                      <a:pt x="13" y="182"/>
                      <a:pt x="13" y="208"/>
                    </a:cubicBezTo>
                    <a:cubicBezTo>
                      <a:pt x="138" y="1335"/>
                      <a:pt x="263" y="2488"/>
                      <a:pt x="389" y="3616"/>
                    </a:cubicBezTo>
                    <a:cubicBezTo>
                      <a:pt x="414" y="3766"/>
                      <a:pt x="414" y="3892"/>
                      <a:pt x="439" y="4017"/>
                    </a:cubicBezTo>
                    <a:cubicBezTo>
                      <a:pt x="439" y="4042"/>
                      <a:pt x="439" y="4092"/>
                      <a:pt x="439" y="4117"/>
                    </a:cubicBezTo>
                    <a:cubicBezTo>
                      <a:pt x="451" y="4205"/>
                      <a:pt x="526" y="4249"/>
                      <a:pt x="595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cubicBezTo>
                      <a:pt x="714" y="4067"/>
                      <a:pt x="714" y="4042"/>
                      <a:pt x="714" y="3992"/>
                    </a:cubicBezTo>
                    <a:cubicBezTo>
                      <a:pt x="589" y="2864"/>
                      <a:pt x="464" y="1761"/>
                      <a:pt x="338" y="634"/>
                    </a:cubicBezTo>
                    <a:cubicBezTo>
                      <a:pt x="313" y="483"/>
                      <a:pt x="288" y="333"/>
                      <a:pt x="288" y="157"/>
                    </a:cubicBezTo>
                    <a:cubicBezTo>
                      <a:pt x="288" y="157"/>
                      <a:pt x="288" y="157"/>
                      <a:pt x="288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7"/>
              <p:cNvSpPr/>
              <p:nvPr/>
            </p:nvSpPr>
            <p:spPr>
              <a:xfrm>
                <a:off x="3082589" y="3784145"/>
                <a:ext cx="21484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65" extrusionOk="0">
                    <a:moveTo>
                      <a:pt x="129" y="1"/>
                    </a:moveTo>
                    <a:cubicBezTo>
                      <a:pt x="63" y="1"/>
                      <a:pt x="1" y="45"/>
                      <a:pt x="1" y="133"/>
                    </a:cubicBezTo>
                    <a:cubicBezTo>
                      <a:pt x="1" y="158"/>
                      <a:pt x="26" y="183"/>
                      <a:pt x="26" y="208"/>
                    </a:cubicBezTo>
                    <a:cubicBezTo>
                      <a:pt x="151" y="1336"/>
                      <a:pt x="276" y="2488"/>
                      <a:pt x="402" y="3641"/>
                    </a:cubicBezTo>
                    <a:cubicBezTo>
                      <a:pt x="402" y="3767"/>
                      <a:pt x="427" y="3892"/>
                      <a:pt x="427" y="4017"/>
                    </a:cubicBezTo>
                    <a:cubicBezTo>
                      <a:pt x="452" y="4042"/>
                      <a:pt x="452" y="4092"/>
                      <a:pt x="452" y="4143"/>
                    </a:cubicBezTo>
                    <a:cubicBezTo>
                      <a:pt x="465" y="4221"/>
                      <a:pt x="546" y="4265"/>
                      <a:pt x="616" y="4265"/>
                    </a:cubicBezTo>
                    <a:cubicBezTo>
                      <a:pt x="682" y="4265"/>
                      <a:pt x="740" y="4227"/>
                      <a:pt x="728" y="4143"/>
                    </a:cubicBezTo>
                    <a:cubicBezTo>
                      <a:pt x="728" y="4092"/>
                      <a:pt x="703" y="4042"/>
                      <a:pt x="703" y="3992"/>
                    </a:cubicBezTo>
                    <a:lnTo>
                      <a:pt x="327" y="634"/>
                    </a:lnTo>
                    <a:cubicBezTo>
                      <a:pt x="327" y="483"/>
                      <a:pt x="302" y="333"/>
                      <a:pt x="276" y="158"/>
                    </a:cubicBezTo>
                    <a:cubicBezTo>
                      <a:pt x="276" y="158"/>
                      <a:pt x="276" y="158"/>
                      <a:pt x="276" y="133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7"/>
              <p:cNvSpPr/>
              <p:nvPr/>
            </p:nvSpPr>
            <p:spPr>
              <a:xfrm>
                <a:off x="3061860" y="3786612"/>
                <a:ext cx="21136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65" extrusionOk="0">
                    <a:moveTo>
                      <a:pt x="124" y="0"/>
                    </a:moveTo>
                    <a:cubicBezTo>
                      <a:pt x="58" y="0"/>
                      <a:pt x="1" y="38"/>
                      <a:pt x="13" y="123"/>
                    </a:cubicBezTo>
                    <a:cubicBezTo>
                      <a:pt x="13" y="148"/>
                      <a:pt x="13" y="173"/>
                      <a:pt x="13" y="198"/>
                    </a:cubicBezTo>
                    <a:cubicBezTo>
                      <a:pt x="138" y="1326"/>
                      <a:pt x="264" y="2479"/>
                      <a:pt x="389" y="3631"/>
                    </a:cubicBezTo>
                    <a:cubicBezTo>
                      <a:pt x="414" y="3757"/>
                      <a:pt x="414" y="3882"/>
                      <a:pt x="439" y="4007"/>
                    </a:cubicBezTo>
                    <a:cubicBezTo>
                      <a:pt x="439" y="4058"/>
                      <a:pt x="439" y="4083"/>
                      <a:pt x="464" y="4133"/>
                    </a:cubicBezTo>
                    <a:cubicBezTo>
                      <a:pt x="464" y="4220"/>
                      <a:pt x="533" y="4264"/>
                      <a:pt x="599" y="4264"/>
                    </a:cubicBezTo>
                    <a:cubicBezTo>
                      <a:pt x="665" y="4264"/>
                      <a:pt x="727" y="4220"/>
                      <a:pt x="715" y="4133"/>
                    </a:cubicBezTo>
                    <a:cubicBezTo>
                      <a:pt x="715" y="4083"/>
                      <a:pt x="715" y="4032"/>
                      <a:pt x="715" y="3982"/>
                    </a:cubicBezTo>
                    <a:lnTo>
                      <a:pt x="339" y="624"/>
                    </a:lnTo>
                    <a:cubicBezTo>
                      <a:pt x="314" y="474"/>
                      <a:pt x="314" y="323"/>
                      <a:pt x="289" y="173"/>
                    </a:cubicBezTo>
                    <a:cubicBezTo>
                      <a:pt x="289" y="148"/>
                      <a:pt x="289" y="148"/>
                      <a:pt x="289" y="123"/>
                    </a:cubicBezTo>
                    <a:cubicBezTo>
                      <a:pt x="276" y="45"/>
                      <a:pt x="195" y="0"/>
                      <a:pt x="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7"/>
              <p:cNvSpPr/>
              <p:nvPr/>
            </p:nvSpPr>
            <p:spPr>
              <a:xfrm>
                <a:off x="3041131" y="3789254"/>
                <a:ext cx="21484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49" extrusionOk="0">
                    <a:moveTo>
                      <a:pt x="138" y="0"/>
                    </a:moveTo>
                    <a:cubicBezTo>
                      <a:pt x="69" y="0"/>
                      <a:pt x="0" y="44"/>
                      <a:pt x="0" y="132"/>
                    </a:cubicBezTo>
                    <a:lnTo>
                      <a:pt x="25" y="182"/>
                    </a:lnTo>
                    <a:cubicBezTo>
                      <a:pt x="151" y="1335"/>
                      <a:pt x="276" y="2463"/>
                      <a:pt x="401" y="3616"/>
                    </a:cubicBezTo>
                    <a:cubicBezTo>
                      <a:pt x="401" y="3741"/>
                      <a:pt x="426" y="3866"/>
                      <a:pt x="451" y="3992"/>
                    </a:cubicBezTo>
                    <a:cubicBezTo>
                      <a:pt x="451" y="4042"/>
                      <a:pt x="451" y="4067"/>
                      <a:pt x="451" y="4117"/>
                    </a:cubicBezTo>
                    <a:cubicBezTo>
                      <a:pt x="464" y="4205"/>
                      <a:pt x="539" y="4249"/>
                      <a:pt x="608" y="4249"/>
                    </a:cubicBezTo>
                    <a:cubicBezTo>
                      <a:pt x="677" y="4249"/>
                      <a:pt x="740" y="4205"/>
                      <a:pt x="727" y="4117"/>
                    </a:cubicBezTo>
                    <a:cubicBezTo>
                      <a:pt x="727" y="4067"/>
                      <a:pt x="702" y="4017"/>
                      <a:pt x="702" y="3967"/>
                    </a:cubicBezTo>
                    <a:lnTo>
                      <a:pt x="326" y="633"/>
                    </a:lnTo>
                    <a:cubicBezTo>
                      <a:pt x="326" y="458"/>
                      <a:pt x="301" y="307"/>
                      <a:pt x="276" y="157"/>
                    </a:cubicBezTo>
                    <a:cubicBezTo>
                      <a:pt x="276" y="132"/>
                      <a:pt x="276" y="132"/>
                      <a:pt x="276" y="132"/>
                    </a:cubicBezTo>
                    <a:cubicBezTo>
                      <a:pt x="276" y="44"/>
                      <a:pt x="207" y="0"/>
                      <a:pt x="1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7"/>
              <p:cNvSpPr/>
              <p:nvPr/>
            </p:nvSpPr>
            <p:spPr>
              <a:xfrm>
                <a:off x="3020373" y="3791432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3" y="1"/>
                    </a:moveTo>
                    <a:cubicBezTo>
                      <a:pt x="64" y="1"/>
                      <a:pt x="1" y="44"/>
                      <a:pt x="13" y="132"/>
                    </a:cubicBezTo>
                    <a:cubicBezTo>
                      <a:pt x="13" y="132"/>
                      <a:pt x="13" y="157"/>
                      <a:pt x="13" y="182"/>
                    </a:cubicBezTo>
                    <a:cubicBezTo>
                      <a:pt x="139" y="1335"/>
                      <a:pt x="264" y="2463"/>
                      <a:pt x="389" y="3616"/>
                    </a:cubicBezTo>
                    <a:cubicBezTo>
                      <a:pt x="414" y="3741"/>
                      <a:pt x="440" y="3866"/>
                      <a:pt x="440" y="3992"/>
                    </a:cubicBezTo>
                    <a:cubicBezTo>
                      <a:pt x="440" y="4042"/>
                      <a:pt x="440" y="4067"/>
                      <a:pt x="465" y="4117"/>
                    </a:cubicBezTo>
                    <a:cubicBezTo>
                      <a:pt x="465" y="4205"/>
                      <a:pt x="534" y="4249"/>
                      <a:pt x="599" y="4249"/>
                    </a:cubicBezTo>
                    <a:cubicBezTo>
                      <a:pt x="665" y="4249"/>
                      <a:pt x="728" y="4205"/>
                      <a:pt x="715" y="4117"/>
                    </a:cubicBezTo>
                    <a:cubicBezTo>
                      <a:pt x="715" y="4067"/>
                      <a:pt x="715" y="4017"/>
                      <a:pt x="715" y="3967"/>
                    </a:cubicBezTo>
                    <a:lnTo>
                      <a:pt x="339" y="633"/>
                    </a:lnTo>
                    <a:cubicBezTo>
                      <a:pt x="314" y="458"/>
                      <a:pt x="314" y="308"/>
                      <a:pt x="289" y="157"/>
                    </a:cubicBezTo>
                    <a:cubicBezTo>
                      <a:pt x="289" y="132"/>
                      <a:pt x="289" y="132"/>
                      <a:pt x="289" y="132"/>
                    </a:cubicBezTo>
                    <a:cubicBezTo>
                      <a:pt x="277" y="44"/>
                      <a:pt x="201" y="1"/>
                      <a:pt x="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7"/>
              <p:cNvSpPr/>
              <p:nvPr/>
            </p:nvSpPr>
            <p:spPr>
              <a:xfrm>
                <a:off x="3000021" y="3793609"/>
                <a:ext cx="21107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249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lnTo>
                      <a:pt x="13" y="182"/>
                    </a:lnTo>
                    <a:cubicBezTo>
                      <a:pt x="138" y="1335"/>
                      <a:pt x="263" y="2463"/>
                      <a:pt x="389" y="3616"/>
                    </a:cubicBezTo>
                    <a:cubicBezTo>
                      <a:pt x="389" y="3741"/>
                      <a:pt x="414" y="3867"/>
                      <a:pt x="439" y="3992"/>
                    </a:cubicBezTo>
                    <a:cubicBezTo>
                      <a:pt x="439" y="4042"/>
                      <a:pt x="439" y="4092"/>
                      <a:pt x="439" y="4117"/>
                    </a:cubicBezTo>
                    <a:cubicBezTo>
                      <a:pt x="451" y="4205"/>
                      <a:pt x="526" y="4249"/>
                      <a:pt x="595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cubicBezTo>
                      <a:pt x="714" y="4067"/>
                      <a:pt x="689" y="4017"/>
                      <a:pt x="689" y="3967"/>
                    </a:cubicBezTo>
                    <a:lnTo>
                      <a:pt x="339" y="634"/>
                    </a:lnTo>
                    <a:cubicBezTo>
                      <a:pt x="313" y="483"/>
                      <a:pt x="288" y="308"/>
                      <a:pt x="263" y="157"/>
                    </a:cubicBezTo>
                    <a:cubicBezTo>
                      <a:pt x="263" y="157"/>
                      <a:pt x="263" y="132"/>
                      <a:pt x="263" y="132"/>
                    </a:cubicBezTo>
                    <a:cubicBezTo>
                      <a:pt x="263" y="45"/>
                      <a:pt x="194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7"/>
              <p:cNvSpPr/>
              <p:nvPr/>
            </p:nvSpPr>
            <p:spPr>
              <a:xfrm>
                <a:off x="2978914" y="3794335"/>
                <a:ext cx="21136" cy="12356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6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83"/>
                      <a:pt x="13" y="208"/>
                      <a:pt x="13" y="233"/>
                    </a:cubicBezTo>
                    <a:cubicBezTo>
                      <a:pt x="138" y="1360"/>
                      <a:pt x="264" y="2488"/>
                      <a:pt x="389" y="3616"/>
                    </a:cubicBezTo>
                    <a:cubicBezTo>
                      <a:pt x="414" y="3766"/>
                      <a:pt x="439" y="3917"/>
                      <a:pt x="439" y="4067"/>
                    </a:cubicBezTo>
                    <a:cubicBezTo>
                      <a:pt x="439" y="4092"/>
                      <a:pt x="439" y="4117"/>
                      <a:pt x="439" y="4142"/>
                    </a:cubicBezTo>
                    <a:cubicBezTo>
                      <a:pt x="451" y="4218"/>
                      <a:pt x="527" y="4255"/>
                      <a:pt x="596" y="4255"/>
                    </a:cubicBezTo>
                    <a:cubicBezTo>
                      <a:pt x="665" y="4255"/>
                      <a:pt x="727" y="4218"/>
                      <a:pt x="715" y="4142"/>
                    </a:cubicBezTo>
                    <a:cubicBezTo>
                      <a:pt x="715" y="4092"/>
                      <a:pt x="715" y="4067"/>
                      <a:pt x="715" y="4017"/>
                    </a:cubicBezTo>
                    <a:lnTo>
                      <a:pt x="339" y="634"/>
                    </a:lnTo>
                    <a:cubicBezTo>
                      <a:pt x="314" y="508"/>
                      <a:pt x="314" y="358"/>
                      <a:pt x="289" y="208"/>
                    </a:cubicBezTo>
                    <a:cubicBezTo>
                      <a:pt x="289" y="183"/>
                      <a:pt x="289" y="157"/>
                      <a:pt x="289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7"/>
              <p:cNvSpPr/>
              <p:nvPr/>
            </p:nvSpPr>
            <p:spPr>
              <a:xfrm>
                <a:off x="2958185" y="3796803"/>
                <a:ext cx="21484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65" extrusionOk="0">
                    <a:moveTo>
                      <a:pt x="121" y="0"/>
                    </a:moveTo>
                    <a:cubicBezTo>
                      <a:pt x="58" y="0"/>
                      <a:pt x="0" y="38"/>
                      <a:pt x="0" y="123"/>
                    </a:cubicBezTo>
                    <a:cubicBezTo>
                      <a:pt x="25" y="173"/>
                      <a:pt x="25" y="198"/>
                      <a:pt x="25" y="248"/>
                    </a:cubicBezTo>
                    <a:cubicBezTo>
                      <a:pt x="150" y="1376"/>
                      <a:pt x="276" y="2504"/>
                      <a:pt x="401" y="3631"/>
                    </a:cubicBezTo>
                    <a:cubicBezTo>
                      <a:pt x="401" y="3757"/>
                      <a:pt x="426" y="3907"/>
                      <a:pt x="451" y="4057"/>
                    </a:cubicBezTo>
                    <a:cubicBezTo>
                      <a:pt x="451" y="4082"/>
                      <a:pt x="451" y="4108"/>
                      <a:pt x="451" y="4133"/>
                    </a:cubicBezTo>
                    <a:cubicBezTo>
                      <a:pt x="464" y="4220"/>
                      <a:pt x="539" y="4264"/>
                      <a:pt x="608" y="4264"/>
                    </a:cubicBezTo>
                    <a:cubicBezTo>
                      <a:pt x="677" y="4264"/>
                      <a:pt x="739" y="4220"/>
                      <a:pt x="727" y="4133"/>
                    </a:cubicBezTo>
                    <a:lnTo>
                      <a:pt x="702" y="4032"/>
                    </a:lnTo>
                    <a:lnTo>
                      <a:pt x="326" y="624"/>
                    </a:lnTo>
                    <a:cubicBezTo>
                      <a:pt x="326" y="499"/>
                      <a:pt x="301" y="348"/>
                      <a:pt x="301" y="198"/>
                    </a:cubicBezTo>
                    <a:cubicBezTo>
                      <a:pt x="276" y="173"/>
                      <a:pt x="276" y="148"/>
                      <a:pt x="276" y="123"/>
                    </a:cubicBezTo>
                    <a:cubicBezTo>
                      <a:pt x="263" y="45"/>
                      <a:pt x="189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2937427" y="3799241"/>
                <a:ext cx="21136" cy="12356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6" extrusionOk="0">
                    <a:moveTo>
                      <a:pt x="132" y="1"/>
                    </a:moveTo>
                    <a:cubicBezTo>
                      <a:pt x="63" y="1"/>
                      <a:pt x="1" y="39"/>
                      <a:pt x="13" y="114"/>
                    </a:cubicBezTo>
                    <a:cubicBezTo>
                      <a:pt x="13" y="164"/>
                      <a:pt x="13" y="189"/>
                      <a:pt x="13" y="239"/>
                    </a:cubicBezTo>
                    <a:cubicBezTo>
                      <a:pt x="139" y="1367"/>
                      <a:pt x="264" y="2495"/>
                      <a:pt x="389" y="3623"/>
                    </a:cubicBezTo>
                    <a:cubicBezTo>
                      <a:pt x="414" y="3748"/>
                      <a:pt x="439" y="3898"/>
                      <a:pt x="439" y="4049"/>
                    </a:cubicBezTo>
                    <a:cubicBezTo>
                      <a:pt x="439" y="4074"/>
                      <a:pt x="439" y="4099"/>
                      <a:pt x="464" y="4124"/>
                    </a:cubicBezTo>
                    <a:cubicBezTo>
                      <a:pt x="464" y="4212"/>
                      <a:pt x="533" y="4255"/>
                      <a:pt x="599" y="4255"/>
                    </a:cubicBezTo>
                    <a:cubicBezTo>
                      <a:pt x="665" y="4255"/>
                      <a:pt x="728" y="4212"/>
                      <a:pt x="715" y="4124"/>
                    </a:cubicBezTo>
                    <a:lnTo>
                      <a:pt x="715" y="4024"/>
                    </a:lnTo>
                    <a:lnTo>
                      <a:pt x="339" y="640"/>
                    </a:lnTo>
                    <a:cubicBezTo>
                      <a:pt x="314" y="490"/>
                      <a:pt x="314" y="339"/>
                      <a:pt x="289" y="189"/>
                    </a:cubicBezTo>
                    <a:cubicBezTo>
                      <a:pt x="289" y="164"/>
                      <a:pt x="289" y="139"/>
                      <a:pt x="289" y="114"/>
                    </a:cubicBezTo>
                    <a:cubicBezTo>
                      <a:pt x="276" y="39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2916698" y="3801622"/>
                <a:ext cx="21484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49" extrusionOk="0">
                    <a:moveTo>
                      <a:pt x="138" y="0"/>
                    </a:moveTo>
                    <a:cubicBezTo>
                      <a:pt x="69" y="0"/>
                      <a:pt x="0" y="44"/>
                      <a:pt x="0" y="132"/>
                    </a:cubicBezTo>
                    <a:cubicBezTo>
                      <a:pt x="26" y="157"/>
                      <a:pt x="26" y="182"/>
                      <a:pt x="26" y="232"/>
                    </a:cubicBezTo>
                    <a:cubicBezTo>
                      <a:pt x="151" y="1360"/>
                      <a:pt x="276" y="2488"/>
                      <a:pt x="401" y="3616"/>
                    </a:cubicBezTo>
                    <a:cubicBezTo>
                      <a:pt x="427" y="3766"/>
                      <a:pt x="427" y="3891"/>
                      <a:pt x="452" y="4042"/>
                    </a:cubicBezTo>
                    <a:cubicBezTo>
                      <a:pt x="452" y="4067"/>
                      <a:pt x="452" y="4092"/>
                      <a:pt x="452" y="4117"/>
                    </a:cubicBezTo>
                    <a:cubicBezTo>
                      <a:pt x="464" y="4205"/>
                      <a:pt x="539" y="4249"/>
                      <a:pt x="608" y="4249"/>
                    </a:cubicBezTo>
                    <a:cubicBezTo>
                      <a:pt x="677" y="4249"/>
                      <a:pt x="740" y="4205"/>
                      <a:pt x="727" y="4117"/>
                    </a:cubicBezTo>
                    <a:lnTo>
                      <a:pt x="702" y="4017"/>
                    </a:lnTo>
                    <a:lnTo>
                      <a:pt x="351" y="633"/>
                    </a:lnTo>
                    <a:cubicBezTo>
                      <a:pt x="326" y="483"/>
                      <a:pt x="301" y="333"/>
                      <a:pt x="301" y="207"/>
                    </a:cubicBezTo>
                    <a:cubicBezTo>
                      <a:pt x="301" y="182"/>
                      <a:pt x="276" y="157"/>
                      <a:pt x="276" y="132"/>
                    </a:cubicBezTo>
                    <a:cubicBezTo>
                      <a:pt x="276" y="44"/>
                      <a:pt x="207" y="0"/>
                      <a:pt x="1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2895968" y="3803800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2" y="1"/>
                    </a:moveTo>
                    <a:cubicBezTo>
                      <a:pt x="63" y="1"/>
                      <a:pt x="0" y="44"/>
                      <a:pt x="13" y="132"/>
                    </a:cubicBezTo>
                    <a:cubicBezTo>
                      <a:pt x="13" y="157"/>
                      <a:pt x="13" y="207"/>
                      <a:pt x="13" y="232"/>
                    </a:cubicBezTo>
                    <a:cubicBezTo>
                      <a:pt x="138" y="1360"/>
                      <a:pt x="263" y="2488"/>
                      <a:pt x="389" y="3616"/>
                    </a:cubicBezTo>
                    <a:cubicBezTo>
                      <a:pt x="414" y="3766"/>
                      <a:pt x="439" y="3892"/>
                      <a:pt x="439" y="4042"/>
                    </a:cubicBezTo>
                    <a:cubicBezTo>
                      <a:pt x="439" y="4067"/>
                      <a:pt x="464" y="4092"/>
                      <a:pt x="464" y="4117"/>
                    </a:cubicBezTo>
                    <a:cubicBezTo>
                      <a:pt x="464" y="4205"/>
                      <a:pt x="533" y="4249"/>
                      <a:pt x="599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lnTo>
                      <a:pt x="714" y="4017"/>
                    </a:lnTo>
                    <a:lnTo>
                      <a:pt x="339" y="633"/>
                    </a:lnTo>
                    <a:cubicBezTo>
                      <a:pt x="313" y="483"/>
                      <a:pt x="313" y="333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4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7"/>
              <p:cNvSpPr/>
              <p:nvPr/>
            </p:nvSpPr>
            <p:spPr>
              <a:xfrm>
                <a:off x="2875588" y="3805977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lnTo>
                      <a:pt x="13" y="233"/>
                    </a:lnTo>
                    <a:lnTo>
                      <a:pt x="389" y="3616"/>
                    </a:lnTo>
                    <a:cubicBezTo>
                      <a:pt x="414" y="3766"/>
                      <a:pt x="414" y="3917"/>
                      <a:pt x="439" y="4042"/>
                    </a:cubicBezTo>
                    <a:cubicBezTo>
                      <a:pt x="439" y="4067"/>
                      <a:pt x="439" y="4092"/>
                      <a:pt x="439" y="4117"/>
                    </a:cubicBezTo>
                    <a:cubicBezTo>
                      <a:pt x="452" y="4205"/>
                      <a:pt x="527" y="4249"/>
                      <a:pt x="596" y="4249"/>
                    </a:cubicBezTo>
                    <a:cubicBezTo>
                      <a:pt x="665" y="4249"/>
                      <a:pt x="727" y="4205"/>
                      <a:pt x="715" y="4117"/>
                    </a:cubicBezTo>
                    <a:lnTo>
                      <a:pt x="715" y="4017"/>
                    </a:lnTo>
                    <a:lnTo>
                      <a:pt x="339" y="634"/>
                    </a:lnTo>
                    <a:cubicBezTo>
                      <a:pt x="314" y="483"/>
                      <a:pt x="289" y="358"/>
                      <a:pt x="289" y="208"/>
                    </a:cubicBezTo>
                    <a:cubicBezTo>
                      <a:pt x="289" y="183"/>
                      <a:pt x="264" y="157"/>
                      <a:pt x="264" y="132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7"/>
              <p:cNvSpPr/>
              <p:nvPr/>
            </p:nvSpPr>
            <p:spPr>
              <a:xfrm>
                <a:off x="2854481" y="3808184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2" y="0"/>
                    </a:moveTo>
                    <a:cubicBezTo>
                      <a:pt x="63" y="0"/>
                      <a:pt x="1" y="44"/>
                      <a:pt x="13" y="132"/>
                    </a:cubicBezTo>
                    <a:cubicBezTo>
                      <a:pt x="13" y="157"/>
                      <a:pt x="13" y="207"/>
                      <a:pt x="38" y="232"/>
                    </a:cubicBezTo>
                    <a:lnTo>
                      <a:pt x="389" y="3615"/>
                    </a:lnTo>
                    <a:cubicBezTo>
                      <a:pt x="414" y="3766"/>
                      <a:pt x="439" y="3916"/>
                      <a:pt x="439" y="4041"/>
                    </a:cubicBezTo>
                    <a:cubicBezTo>
                      <a:pt x="439" y="4066"/>
                      <a:pt x="464" y="4092"/>
                      <a:pt x="464" y="4117"/>
                    </a:cubicBezTo>
                    <a:cubicBezTo>
                      <a:pt x="464" y="4204"/>
                      <a:pt x="533" y="4248"/>
                      <a:pt x="599" y="4248"/>
                    </a:cubicBezTo>
                    <a:cubicBezTo>
                      <a:pt x="665" y="4248"/>
                      <a:pt x="727" y="4204"/>
                      <a:pt x="715" y="4117"/>
                    </a:cubicBezTo>
                    <a:lnTo>
                      <a:pt x="715" y="4016"/>
                    </a:lnTo>
                    <a:cubicBezTo>
                      <a:pt x="590" y="2888"/>
                      <a:pt x="464" y="1761"/>
                      <a:pt x="339" y="633"/>
                    </a:cubicBezTo>
                    <a:cubicBezTo>
                      <a:pt x="314" y="482"/>
                      <a:pt x="314" y="357"/>
                      <a:pt x="289" y="207"/>
                    </a:cubicBezTo>
                    <a:cubicBezTo>
                      <a:pt x="289" y="182"/>
                      <a:pt x="289" y="157"/>
                      <a:pt x="289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2834100" y="3810361"/>
                <a:ext cx="21136" cy="123533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5" extrusionOk="0">
                    <a:moveTo>
                      <a:pt x="129" y="0"/>
                    </a:moveTo>
                    <a:cubicBezTo>
                      <a:pt x="64" y="0"/>
                      <a:pt x="1" y="44"/>
                      <a:pt x="13" y="132"/>
                    </a:cubicBezTo>
                    <a:lnTo>
                      <a:pt x="13" y="232"/>
                    </a:lnTo>
                    <a:lnTo>
                      <a:pt x="389" y="3615"/>
                    </a:lnTo>
                    <a:cubicBezTo>
                      <a:pt x="414" y="3766"/>
                      <a:pt x="414" y="3916"/>
                      <a:pt x="439" y="4067"/>
                    </a:cubicBezTo>
                    <a:cubicBezTo>
                      <a:pt x="439" y="4092"/>
                      <a:pt x="439" y="4117"/>
                      <a:pt x="439" y="4142"/>
                    </a:cubicBezTo>
                    <a:cubicBezTo>
                      <a:pt x="452" y="4217"/>
                      <a:pt x="527" y="4255"/>
                      <a:pt x="596" y="4255"/>
                    </a:cubicBezTo>
                    <a:cubicBezTo>
                      <a:pt x="665" y="4255"/>
                      <a:pt x="728" y="4217"/>
                      <a:pt x="715" y="4142"/>
                    </a:cubicBezTo>
                    <a:cubicBezTo>
                      <a:pt x="715" y="4092"/>
                      <a:pt x="715" y="4067"/>
                      <a:pt x="715" y="4017"/>
                    </a:cubicBezTo>
                    <a:lnTo>
                      <a:pt x="339" y="633"/>
                    </a:lnTo>
                    <a:cubicBezTo>
                      <a:pt x="314" y="508"/>
                      <a:pt x="289" y="357"/>
                      <a:pt x="289" y="207"/>
                    </a:cubicBezTo>
                    <a:cubicBezTo>
                      <a:pt x="289" y="182"/>
                      <a:pt x="289" y="157"/>
                      <a:pt x="264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2813023" y="3812538"/>
                <a:ext cx="21484" cy="12408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74" extrusionOk="0">
                    <a:moveTo>
                      <a:pt x="132" y="0"/>
                    </a:moveTo>
                    <a:cubicBezTo>
                      <a:pt x="63" y="0"/>
                      <a:pt x="0" y="44"/>
                      <a:pt x="13" y="132"/>
                    </a:cubicBezTo>
                    <a:cubicBezTo>
                      <a:pt x="13" y="182"/>
                      <a:pt x="38" y="207"/>
                      <a:pt x="38" y="232"/>
                    </a:cubicBezTo>
                    <a:lnTo>
                      <a:pt x="414" y="3641"/>
                    </a:lnTo>
                    <a:cubicBezTo>
                      <a:pt x="414" y="3766"/>
                      <a:pt x="439" y="3916"/>
                      <a:pt x="439" y="4067"/>
                    </a:cubicBezTo>
                    <a:cubicBezTo>
                      <a:pt x="464" y="4092"/>
                      <a:pt x="464" y="4117"/>
                      <a:pt x="464" y="4142"/>
                    </a:cubicBezTo>
                    <a:cubicBezTo>
                      <a:pt x="476" y="4230"/>
                      <a:pt x="545" y="4274"/>
                      <a:pt x="611" y="4274"/>
                    </a:cubicBezTo>
                    <a:cubicBezTo>
                      <a:pt x="677" y="4274"/>
                      <a:pt x="739" y="4230"/>
                      <a:pt x="739" y="4142"/>
                    </a:cubicBezTo>
                    <a:cubicBezTo>
                      <a:pt x="714" y="4092"/>
                      <a:pt x="714" y="4067"/>
                      <a:pt x="714" y="4042"/>
                    </a:cubicBezTo>
                    <a:cubicBezTo>
                      <a:pt x="589" y="2889"/>
                      <a:pt x="464" y="1761"/>
                      <a:pt x="338" y="633"/>
                    </a:cubicBezTo>
                    <a:cubicBezTo>
                      <a:pt x="338" y="508"/>
                      <a:pt x="313" y="358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7"/>
              <p:cNvSpPr/>
              <p:nvPr/>
            </p:nvSpPr>
            <p:spPr>
              <a:xfrm>
                <a:off x="2792642" y="3815267"/>
                <a:ext cx="21136" cy="123533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5" extrusionOk="0">
                    <a:moveTo>
                      <a:pt x="132" y="0"/>
                    </a:moveTo>
                    <a:cubicBezTo>
                      <a:pt x="63" y="0"/>
                      <a:pt x="0" y="38"/>
                      <a:pt x="13" y="113"/>
                    </a:cubicBezTo>
                    <a:lnTo>
                      <a:pt x="13" y="238"/>
                    </a:lnTo>
                    <a:lnTo>
                      <a:pt x="389" y="3622"/>
                    </a:lnTo>
                    <a:cubicBezTo>
                      <a:pt x="414" y="3747"/>
                      <a:pt x="414" y="3898"/>
                      <a:pt x="439" y="4048"/>
                    </a:cubicBezTo>
                    <a:cubicBezTo>
                      <a:pt x="439" y="4073"/>
                      <a:pt x="439" y="4098"/>
                      <a:pt x="439" y="4123"/>
                    </a:cubicBezTo>
                    <a:cubicBezTo>
                      <a:pt x="451" y="4211"/>
                      <a:pt x="527" y="4255"/>
                      <a:pt x="596" y="4255"/>
                    </a:cubicBezTo>
                    <a:cubicBezTo>
                      <a:pt x="664" y="4255"/>
                      <a:pt x="727" y="4211"/>
                      <a:pt x="715" y="4123"/>
                    </a:cubicBezTo>
                    <a:cubicBezTo>
                      <a:pt x="715" y="4073"/>
                      <a:pt x="715" y="4048"/>
                      <a:pt x="715" y="4023"/>
                    </a:cubicBezTo>
                    <a:cubicBezTo>
                      <a:pt x="589" y="2895"/>
                      <a:pt x="464" y="1767"/>
                      <a:pt x="339" y="639"/>
                    </a:cubicBezTo>
                    <a:cubicBezTo>
                      <a:pt x="314" y="489"/>
                      <a:pt x="288" y="339"/>
                      <a:pt x="288" y="188"/>
                    </a:cubicBezTo>
                    <a:cubicBezTo>
                      <a:pt x="288" y="163"/>
                      <a:pt x="288" y="138"/>
                      <a:pt x="288" y="113"/>
                    </a:cubicBezTo>
                    <a:cubicBezTo>
                      <a:pt x="276" y="38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7"/>
              <p:cNvSpPr/>
              <p:nvPr/>
            </p:nvSpPr>
            <p:spPr>
              <a:xfrm>
                <a:off x="2771883" y="3817619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29" y="1"/>
                    </a:moveTo>
                    <a:cubicBezTo>
                      <a:pt x="64" y="1"/>
                      <a:pt x="1" y="45"/>
                      <a:pt x="1" y="132"/>
                    </a:cubicBezTo>
                    <a:lnTo>
                      <a:pt x="26" y="233"/>
                    </a:lnTo>
                    <a:cubicBezTo>
                      <a:pt x="151" y="1360"/>
                      <a:pt x="277" y="2488"/>
                      <a:pt x="402" y="3616"/>
                    </a:cubicBezTo>
                    <a:cubicBezTo>
                      <a:pt x="402" y="3767"/>
                      <a:pt x="427" y="3892"/>
                      <a:pt x="452" y="4042"/>
                    </a:cubicBezTo>
                    <a:cubicBezTo>
                      <a:pt x="452" y="4067"/>
                      <a:pt x="452" y="4092"/>
                      <a:pt x="452" y="4117"/>
                    </a:cubicBezTo>
                    <a:cubicBezTo>
                      <a:pt x="465" y="4205"/>
                      <a:pt x="534" y="4249"/>
                      <a:pt x="599" y="4249"/>
                    </a:cubicBezTo>
                    <a:cubicBezTo>
                      <a:pt x="665" y="4249"/>
                      <a:pt x="728" y="4205"/>
                      <a:pt x="728" y="4117"/>
                    </a:cubicBezTo>
                    <a:cubicBezTo>
                      <a:pt x="703" y="4092"/>
                      <a:pt x="703" y="4042"/>
                      <a:pt x="703" y="4017"/>
                    </a:cubicBezTo>
                    <a:cubicBezTo>
                      <a:pt x="577" y="2889"/>
                      <a:pt x="452" y="1761"/>
                      <a:pt x="327" y="634"/>
                    </a:cubicBezTo>
                    <a:cubicBezTo>
                      <a:pt x="327" y="483"/>
                      <a:pt x="302" y="333"/>
                      <a:pt x="277" y="208"/>
                    </a:cubicBezTo>
                    <a:cubicBezTo>
                      <a:pt x="277" y="183"/>
                      <a:pt x="277" y="157"/>
                      <a:pt x="277" y="132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9" name="Google Shape;959;p27"/>
          <p:cNvGrpSpPr/>
          <p:nvPr/>
        </p:nvGrpSpPr>
        <p:grpSpPr>
          <a:xfrm flipH="1">
            <a:off x="5893317" y="4143100"/>
            <a:ext cx="465698" cy="506951"/>
            <a:chOff x="5263950" y="2377625"/>
            <a:chExt cx="159175" cy="173275"/>
          </a:xfrm>
        </p:grpSpPr>
        <p:sp>
          <p:nvSpPr>
            <p:cNvPr id="960" name="Google Shape;960;p27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05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517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câu hỏi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1" name="Google Shape;1761;p35"/>
          <p:cNvSpPr/>
          <p:nvPr/>
        </p:nvSpPr>
        <p:spPr>
          <a:xfrm>
            <a:off x="1977475" y="1101448"/>
            <a:ext cx="780593" cy="7774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35"/>
          <p:cNvSpPr/>
          <p:nvPr/>
        </p:nvSpPr>
        <p:spPr>
          <a:xfrm>
            <a:off x="6874323" y="1101448"/>
            <a:ext cx="771142" cy="736581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3" name="Google Shape;1763;p35"/>
          <p:cNvGrpSpPr/>
          <p:nvPr/>
        </p:nvGrpSpPr>
        <p:grpSpPr>
          <a:xfrm>
            <a:off x="2117486" y="1198138"/>
            <a:ext cx="500918" cy="630597"/>
            <a:chOff x="4799900" y="1120225"/>
            <a:chExt cx="361100" cy="454550"/>
          </a:xfrm>
        </p:grpSpPr>
        <p:sp>
          <p:nvSpPr>
            <p:cNvPr id="1764" name="Google Shape;1764;p35"/>
            <p:cNvSpPr/>
            <p:nvPr/>
          </p:nvSpPr>
          <p:spPr>
            <a:xfrm>
              <a:off x="4861450" y="1311350"/>
              <a:ext cx="243350" cy="54900"/>
            </a:xfrm>
            <a:custGeom>
              <a:avLst/>
              <a:gdLst/>
              <a:ahLst/>
              <a:cxnLst/>
              <a:rect l="l" t="t" r="r" b="b"/>
              <a:pathLst>
                <a:path w="9734" h="2196" extrusionOk="0">
                  <a:moveTo>
                    <a:pt x="634" y="1"/>
                  </a:moveTo>
                  <a:cubicBezTo>
                    <a:pt x="286" y="1"/>
                    <a:pt x="0" y="277"/>
                    <a:pt x="0" y="625"/>
                  </a:cubicBezTo>
                  <a:cubicBezTo>
                    <a:pt x="0" y="1491"/>
                    <a:pt x="696" y="2195"/>
                    <a:pt x="1562" y="2195"/>
                  </a:cubicBezTo>
                  <a:lnTo>
                    <a:pt x="8163" y="2195"/>
                  </a:lnTo>
                  <a:cubicBezTo>
                    <a:pt x="9028" y="2195"/>
                    <a:pt x="9733" y="1491"/>
                    <a:pt x="9724" y="625"/>
                  </a:cubicBezTo>
                  <a:cubicBezTo>
                    <a:pt x="9724" y="277"/>
                    <a:pt x="9439" y="1"/>
                    <a:pt x="90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4947975" y="1126925"/>
              <a:ext cx="76075" cy="48625"/>
            </a:xfrm>
            <a:custGeom>
              <a:avLst/>
              <a:gdLst/>
              <a:ahLst/>
              <a:cxnLst/>
              <a:rect l="l" t="t" r="r" b="b"/>
              <a:pathLst>
                <a:path w="3043" h="1945" extrusionOk="0">
                  <a:moveTo>
                    <a:pt x="1401" y="0"/>
                  </a:moveTo>
                  <a:lnTo>
                    <a:pt x="456" y="535"/>
                  </a:lnTo>
                  <a:cubicBezTo>
                    <a:pt x="456" y="535"/>
                    <a:pt x="1" y="1856"/>
                    <a:pt x="19" y="1945"/>
                  </a:cubicBezTo>
                  <a:lnTo>
                    <a:pt x="2820" y="1945"/>
                  </a:lnTo>
                  <a:cubicBezTo>
                    <a:pt x="2838" y="1856"/>
                    <a:pt x="2695" y="1731"/>
                    <a:pt x="2695" y="1633"/>
                  </a:cubicBezTo>
                  <a:cubicBezTo>
                    <a:pt x="2695" y="1526"/>
                    <a:pt x="3043" y="1436"/>
                    <a:pt x="3025" y="1338"/>
                  </a:cubicBezTo>
                  <a:cubicBezTo>
                    <a:pt x="2873" y="580"/>
                    <a:pt x="2204" y="0"/>
                    <a:pt x="1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4941725" y="1127350"/>
              <a:ext cx="82550" cy="49100"/>
            </a:xfrm>
            <a:custGeom>
              <a:avLst/>
              <a:gdLst/>
              <a:ahLst/>
              <a:cxnLst/>
              <a:rect l="l" t="t" r="r" b="b"/>
              <a:pathLst>
                <a:path w="3302" h="1964" extrusionOk="0">
                  <a:moveTo>
                    <a:pt x="1651" y="1"/>
                  </a:moveTo>
                  <a:cubicBezTo>
                    <a:pt x="857" y="1"/>
                    <a:pt x="197" y="554"/>
                    <a:pt x="37" y="1294"/>
                  </a:cubicBezTo>
                  <a:cubicBezTo>
                    <a:pt x="19" y="1410"/>
                    <a:pt x="1" y="1526"/>
                    <a:pt x="1" y="1651"/>
                  </a:cubicBezTo>
                  <a:cubicBezTo>
                    <a:pt x="1" y="1749"/>
                    <a:pt x="10" y="1848"/>
                    <a:pt x="28" y="1928"/>
                  </a:cubicBezTo>
                  <a:lnTo>
                    <a:pt x="670" y="1928"/>
                  </a:lnTo>
                  <a:lnTo>
                    <a:pt x="670" y="1963"/>
                  </a:lnTo>
                  <a:lnTo>
                    <a:pt x="3275" y="1963"/>
                  </a:lnTo>
                  <a:cubicBezTo>
                    <a:pt x="3293" y="1848"/>
                    <a:pt x="3302" y="1749"/>
                    <a:pt x="3302" y="1651"/>
                  </a:cubicBezTo>
                  <a:cubicBezTo>
                    <a:pt x="3302" y="1526"/>
                    <a:pt x="3293" y="1410"/>
                    <a:pt x="3266" y="1294"/>
                  </a:cubicBezTo>
                  <a:cubicBezTo>
                    <a:pt x="2758" y="1125"/>
                    <a:pt x="2213" y="1027"/>
                    <a:pt x="1651" y="1027"/>
                  </a:cubicBezTo>
                  <a:cubicBezTo>
                    <a:pt x="1402" y="1027"/>
                    <a:pt x="1161" y="1045"/>
                    <a:pt x="920" y="1080"/>
                  </a:cubicBezTo>
                  <a:cubicBezTo>
                    <a:pt x="915" y="1081"/>
                    <a:pt x="911" y="1081"/>
                    <a:pt x="906" y="1081"/>
                  </a:cubicBezTo>
                  <a:cubicBezTo>
                    <a:pt x="824" y="1081"/>
                    <a:pt x="770" y="1005"/>
                    <a:pt x="804" y="929"/>
                  </a:cubicBezTo>
                  <a:cubicBezTo>
                    <a:pt x="1027" y="465"/>
                    <a:pt x="1455" y="126"/>
                    <a:pt x="1972" y="28"/>
                  </a:cubicBezTo>
                  <a:cubicBezTo>
                    <a:pt x="1865" y="10"/>
                    <a:pt x="1758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4880850" y="1167950"/>
              <a:ext cx="210775" cy="217475"/>
            </a:xfrm>
            <a:custGeom>
              <a:avLst/>
              <a:gdLst/>
              <a:ahLst/>
              <a:cxnLst/>
              <a:rect l="l" t="t" r="r" b="b"/>
              <a:pathLst>
                <a:path w="8431" h="8699" extrusionOk="0">
                  <a:moveTo>
                    <a:pt x="4086" y="0"/>
                  </a:moveTo>
                  <a:cubicBezTo>
                    <a:pt x="3738" y="0"/>
                    <a:pt x="3390" y="45"/>
                    <a:pt x="3060" y="125"/>
                  </a:cubicBezTo>
                  <a:cubicBezTo>
                    <a:pt x="1972" y="393"/>
                    <a:pt x="1321" y="1169"/>
                    <a:pt x="732" y="2079"/>
                  </a:cubicBezTo>
                  <a:cubicBezTo>
                    <a:pt x="277" y="2766"/>
                    <a:pt x="0" y="3471"/>
                    <a:pt x="0" y="4354"/>
                  </a:cubicBezTo>
                  <a:cubicBezTo>
                    <a:pt x="0" y="6754"/>
                    <a:pt x="1687" y="8698"/>
                    <a:pt x="4086" y="8698"/>
                  </a:cubicBezTo>
                  <a:cubicBezTo>
                    <a:pt x="6486" y="8698"/>
                    <a:pt x="8431" y="6754"/>
                    <a:pt x="8431" y="4354"/>
                  </a:cubicBezTo>
                  <a:cubicBezTo>
                    <a:pt x="8431" y="1954"/>
                    <a:pt x="6486" y="0"/>
                    <a:pt x="4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4874375" y="1170400"/>
              <a:ext cx="119800" cy="215025"/>
            </a:xfrm>
            <a:custGeom>
              <a:avLst/>
              <a:gdLst/>
              <a:ahLst/>
              <a:cxnLst/>
              <a:rect l="l" t="t" r="r" b="b"/>
              <a:pathLst>
                <a:path w="4792" h="8601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1473" y="420"/>
                    <a:pt x="1" y="2168"/>
                    <a:pt x="1" y="4256"/>
                  </a:cubicBezTo>
                  <a:cubicBezTo>
                    <a:pt x="1" y="6656"/>
                    <a:pt x="1946" y="8600"/>
                    <a:pt x="4345" y="8600"/>
                  </a:cubicBezTo>
                  <a:cubicBezTo>
                    <a:pt x="4497" y="8600"/>
                    <a:pt x="4649" y="8592"/>
                    <a:pt x="4791" y="8574"/>
                  </a:cubicBezTo>
                  <a:cubicBezTo>
                    <a:pt x="2597" y="8351"/>
                    <a:pt x="884" y="6433"/>
                    <a:pt x="884" y="4095"/>
                  </a:cubicBezTo>
                  <a:cubicBezTo>
                    <a:pt x="884" y="2275"/>
                    <a:pt x="1928" y="714"/>
                    <a:pt x="3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4895125" y="1270775"/>
              <a:ext cx="175775" cy="168850"/>
            </a:xfrm>
            <a:custGeom>
              <a:avLst/>
              <a:gdLst/>
              <a:ahLst/>
              <a:cxnLst/>
              <a:rect l="l" t="t" r="r" b="b"/>
              <a:pathLst>
                <a:path w="7031" h="6754" extrusionOk="0">
                  <a:moveTo>
                    <a:pt x="1356" y="0"/>
                  </a:moveTo>
                  <a:cubicBezTo>
                    <a:pt x="857" y="0"/>
                    <a:pt x="241" y="223"/>
                    <a:pt x="125" y="696"/>
                  </a:cubicBezTo>
                  <a:cubicBezTo>
                    <a:pt x="116" y="741"/>
                    <a:pt x="107" y="794"/>
                    <a:pt x="107" y="839"/>
                  </a:cubicBezTo>
                  <a:cubicBezTo>
                    <a:pt x="9" y="1856"/>
                    <a:pt x="0" y="3060"/>
                    <a:pt x="259" y="3783"/>
                  </a:cubicBezTo>
                  <a:cubicBezTo>
                    <a:pt x="384" y="4148"/>
                    <a:pt x="536" y="4487"/>
                    <a:pt x="705" y="4800"/>
                  </a:cubicBezTo>
                  <a:cubicBezTo>
                    <a:pt x="1347" y="5968"/>
                    <a:pt x="3007" y="6753"/>
                    <a:pt x="3497" y="6753"/>
                  </a:cubicBezTo>
                  <a:lnTo>
                    <a:pt x="3533" y="6753"/>
                  </a:lnTo>
                  <a:cubicBezTo>
                    <a:pt x="4024" y="6753"/>
                    <a:pt x="5683" y="5968"/>
                    <a:pt x="6325" y="4800"/>
                  </a:cubicBezTo>
                  <a:cubicBezTo>
                    <a:pt x="6495" y="4487"/>
                    <a:pt x="6647" y="4148"/>
                    <a:pt x="6771" y="3783"/>
                  </a:cubicBezTo>
                  <a:cubicBezTo>
                    <a:pt x="7030" y="3060"/>
                    <a:pt x="7021" y="1856"/>
                    <a:pt x="6923" y="839"/>
                  </a:cubicBezTo>
                  <a:cubicBezTo>
                    <a:pt x="6923" y="830"/>
                    <a:pt x="6923" y="821"/>
                    <a:pt x="6923" y="803"/>
                  </a:cubicBezTo>
                  <a:cubicBezTo>
                    <a:pt x="6861" y="277"/>
                    <a:pt x="6201" y="27"/>
                    <a:pt x="5665" y="27"/>
                  </a:cubicBezTo>
                  <a:lnTo>
                    <a:pt x="13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4897800" y="1266975"/>
              <a:ext cx="170425" cy="23450"/>
            </a:xfrm>
            <a:custGeom>
              <a:avLst/>
              <a:gdLst/>
              <a:ahLst/>
              <a:cxnLst/>
              <a:rect l="l" t="t" r="r" b="b"/>
              <a:pathLst>
                <a:path w="6817" h="938" extrusionOk="0">
                  <a:moveTo>
                    <a:pt x="1053" y="0"/>
                  </a:moveTo>
                  <a:cubicBezTo>
                    <a:pt x="518" y="0"/>
                    <a:pt x="63" y="402"/>
                    <a:pt x="0" y="937"/>
                  </a:cubicBezTo>
                  <a:cubicBezTo>
                    <a:pt x="215" y="732"/>
                    <a:pt x="509" y="607"/>
                    <a:pt x="839" y="607"/>
                  </a:cubicBezTo>
                  <a:lnTo>
                    <a:pt x="5978" y="607"/>
                  </a:lnTo>
                  <a:cubicBezTo>
                    <a:pt x="6308" y="607"/>
                    <a:pt x="6602" y="732"/>
                    <a:pt x="6816" y="937"/>
                  </a:cubicBezTo>
                  <a:cubicBezTo>
                    <a:pt x="6754" y="402"/>
                    <a:pt x="6299" y="0"/>
                    <a:pt x="5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4810825" y="1399000"/>
              <a:ext cx="343475" cy="164175"/>
            </a:xfrm>
            <a:custGeom>
              <a:avLst/>
              <a:gdLst/>
              <a:ahLst/>
              <a:cxnLst/>
              <a:rect l="l" t="t" r="r" b="b"/>
              <a:pathLst>
                <a:path w="13739" h="6567" extrusionOk="0">
                  <a:moveTo>
                    <a:pt x="509" y="1"/>
                  </a:moveTo>
                  <a:lnTo>
                    <a:pt x="375" y="152"/>
                  </a:lnTo>
                  <a:cubicBezTo>
                    <a:pt x="161" y="152"/>
                    <a:pt x="0" y="340"/>
                    <a:pt x="18" y="545"/>
                  </a:cubicBezTo>
                  <a:lnTo>
                    <a:pt x="705" y="6219"/>
                  </a:lnTo>
                  <a:cubicBezTo>
                    <a:pt x="723" y="6397"/>
                    <a:pt x="875" y="6531"/>
                    <a:pt x="1053" y="6531"/>
                  </a:cubicBezTo>
                  <a:lnTo>
                    <a:pt x="12454" y="6567"/>
                  </a:lnTo>
                  <a:cubicBezTo>
                    <a:pt x="12641" y="6567"/>
                    <a:pt x="12793" y="6433"/>
                    <a:pt x="12811" y="6254"/>
                  </a:cubicBezTo>
                  <a:lnTo>
                    <a:pt x="13114" y="6076"/>
                  </a:lnTo>
                  <a:lnTo>
                    <a:pt x="13712" y="393"/>
                  </a:lnTo>
                  <a:cubicBezTo>
                    <a:pt x="13739" y="188"/>
                    <a:pt x="13569" y="1"/>
                    <a:pt x="13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4806575" y="1399000"/>
              <a:ext cx="332575" cy="168625"/>
            </a:xfrm>
            <a:custGeom>
              <a:avLst/>
              <a:gdLst/>
              <a:ahLst/>
              <a:cxnLst/>
              <a:rect l="l" t="t" r="r" b="b"/>
              <a:pathLst>
                <a:path w="13303" h="6745" extrusionOk="0">
                  <a:moveTo>
                    <a:pt x="375" y="1"/>
                  </a:moveTo>
                  <a:cubicBezTo>
                    <a:pt x="161" y="1"/>
                    <a:pt x="1" y="188"/>
                    <a:pt x="19" y="393"/>
                  </a:cubicBezTo>
                  <a:lnTo>
                    <a:pt x="652" y="6424"/>
                  </a:lnTo>
                  <a:cubicBezTo>
                    <a:pt x="670" y="6611"/>
                    <a:pt x="821" y="6745"/>
                    <a:pt x="1009" y="6745"/>
                  </a:cubicBezTo>
                  <a:lnTo>
                    <a:pt x="12910" y="6745"/>
                  </a:lnTo>
                  <a:cubicBezTo>
                    <a:pt x="13088" y="6745"/>
                    <a:pt x="13240" y="6611"/>
                    <a:pt x="13257" y="6424"/>
                  </a:cubicBezTo>
                  <a:lnTo>
                    <a:pt x="13302" y="6067"/>
                  </a:lnTo>
                  <a:lnTo>
                    <a:pt x="1482" y="6067"/>
                  </a:lnTo>
                  <a:cubicBezTo>
                    <a:pt x="1375" y="6067"/>
                    <a:pt x="1285" y="5987"/>
                    <a:pt x="1276" y="5880"/>
                  </a:cubicBezTo>
                  <a:lnTo>
                    <a:pt x="6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4886425" y="1431125"/>
              <a:ext cx="111325" cy="104625"/>
            </a:xfrm>
            <a:custGeom>
              <a:avLst/>
              <a:gdLst/>
              <a:ahLst/>
              <a:cxnLst/>
              <a:rect l="l" t="t" r="r" b="b"/>
              <a:pathLst>
                <a:path w="4453" h="4185" extrusionOk="0">
                  <a:moveTo>
                    <a:pt x="348" y="0"/>
                  </a:moveTo>
                  <a:cubicBezTo>
                    <a:pt x="197" y="0"/>
                    <a:pt x="18" y="107"/>
                    <a:pt x="0" y="348"/>
                  </a:cubicBezTo>
                  <a:lnTo>
                    <a:pt x="0" y="3827"/>
                  </a:lnTo>
                  <a:cubicBezTo>
                    <a:pt x="0" y="4024"/>
                    <a:pt x="152" y="4184"/>
                    <a:pt x="348" y="4184"/>
                  </a:cubicBezTo>
                  <a:lnTo>
                    <a:pt x="3774" y="4184"/>
                  </a:lnTo>
                  <a:lnTo>
                    <a:pt x="4452" y="2293"/>
                  </a:lnTo>
                  <a:lnTo>
                    <a:pt x="3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4886425" y="1431125"/>
              <a:ext cx="98150" cy="104625"/>
            </a:xfrm>
            <a:custGeom>
              <a:avLst/>
              <a:gdLst/>
              <a:ahLst/>
              <a:cxnLst/>
              <a:rect l="l" t="t" r="r" b="b"/>
              <a:pathLst>
                <a:path w="3926" h="4185" extrusionOk="0">
                  <a:moveTo>
                    <a:pt x="348" y="0"/>
                  </a:moveTo>
                  <a:cubicBezTo>
                    <a:pt x="197" y="0"/>
                    <a:pt x="18" y="107"/>
                    <a:pt x="0" y="348"/>
                  </a:cubicBezTo>
                  <a:lnTo>
                    <a:pt x="0" y="3827"/>
                  </a:lnTo>
                  <a:cubicBezTo>
                    <a:pt x="0" y="4024"/>
                    <a:pt x="152" y="4184"/>
                    <a:pt x="348" y="4184"/>
                  </a:cubicBezTo>
                  <a:lnTo>
                    <a:pt x="3765" y="4184"/>
                  </a:lnTo>
                  <a:lnTo>
                    <a:pt x="3926" y="3720"/>
                  </a:lnTo>
                  <a:lnTo>
                    <a:pt x="812" y="3720"/>
                  </a:lnTo>
                  <a:cubicBezTo>
                    <a:pt x="616" y="3720"/>
                    <a:pt x="455" y="3560"/>
                    <a:pt x="455" y="3363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4980325" y="1431125"/>
              <a:ext cx="94125" cy="104625"/>
            </a:xfrm>
            <a:custGeom>
              <a:avLst/>
              <a:gdLst/>
              <a:ahLst/>
              <a:cxnLst/>
              <a:rect l="l" t="t" r="r" b="b"/>
              <a:pathLst>
                <a:path w="3765" h="4185" extrusionOk="0">
                  <a:moveTo>
                    <a:pt x="0" y="0"/>
                  </a:moveTo>
                  <a:lnTo>
                    <a:pt x="0" y="4184"/>
                  </a:lnTo>
                  <a:lnTo>
                    <a:pt x="3408" y="4184"/>
                  </a:lnTo>
                  <a:cubicBezTo>
                    <a:pt x="3578" y="4175"/>
                    <a:pt x="3738" y="4068"/>
                    <a:pt x="3765" y="3827"/>
                  </a:cubicBezTo>
                  <a:lnTo>
                    <a:pt x="3765" y="348"/>
                  </a:lnTo>
                  <a:cubicBezTo>
                    <a:pt x="3765" y="152"/>
                    <a:pt x="3604" y="0"/>
                    <a:pt x="3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4980325" y="1524125"/>
              <a:ext cx="94125" cy="11625"/>
            </a:xfrm>
            <a:custGeom>
              <a:avLst/>
              <a:gdLst/>
              <a:ahLst/>
              <a:cxnLst/>
              <a:rect l="l" t="t" r="r" b="b"/>
              <a:pathLst>
                <a:path w="3765" h="465" extrusionOk="0">
                  <a:moveTo>
                    <a:pt x="0" y="0"/>
                  </a:moveTo>
                  <a:lnTo>
                    <a:pt x="0" y="464"/>
                  </a:lnTo>
                  <a:lnTo>
                    <a:pt x="3408" y="464"/>
                  </a:lnTo>
                  <a:cubicBezTo>
                    <a:pt x="3578" y="455"/>
                    <a:pt x="3738" y="348"/>
                    <a:pt x="3765" y="107"/>
                  </a:cubicBezTo>
                  <a:lnTo>
                    <a:pt x="37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5012200" y="1320675"/>
              <a:ext cx="13425" cy="25125"/>
            </a:xfrm>
            <a:custGeom>
              <a:avLst/>
              <a:gdLst/>
              <a:ahLst/>
              <a:cxnLst/>
              <a:rect l="l" t="t" r="r" b="b"/>
              <a:pathLst>
                <a:path w="537" h="1005" extrusionOk="0">
                  <a:moveTo>
                    <a:pt x="274" y="1"/>
                  </a:moveTo>
                  <a:cubicBezTo>
                    <a:pt x="126" y="1"/>
                    <a:pt x="1" y="119"/>
                    <a:pt x="1" y="261"/>
                  </a:cubicBezTo>
                  <a:lnTo>
                    <a:pt x="1" y="734"/>
                  </a:lnTo>
                  <a:cubicBezTo>
                    <a:pt x="1" y="868"/>
                    <a:pt x="99" y="993"/>
                    <a:pt x="233" y="1002"/>
                  </a:cubicBezTo>
                  <a:cubicBezTo>
                    <a:pt x="248" y="1004"/>
                    <a:pt x="262" y="1005"/>
                    <a:pt x="276" y="1005"/>
                  </a:cubicBezTo>
                  <a:cubicBezTo>
                    <a:pt x="425" y="1005"/>
                    <a:pt x="536" y="881"/>
                    <a:pt x="536" y="743"/>
                  </a:cubicBezTo>
                  <a:lnTo>
                    <a:pt x="536" y="279"/>
                  </a:lnTo>
                  <a:cubicBezTo>
                    <a:pt x="536" y="136"/>
                    <a:pt x="438" y="20"/>
                    <a:pt x="304" y="2"/>
                  </a:cubicBezTo>
                  <a:cubicBezTo>
                    <a:pt x="294" y="1"/>
                    <a:pt x="2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4940400" y="1320675"/>
              <a:ext cx="13400" cy="25125"/>
            </a:xfrm>
            <a:custGeom>
              <a:avLst/>
              <a:gdLst/>
              <a:ahLst/>
              <a:cxnLst/>
              <a:rect l="l" t="t" r="r" b="b"/>
              <a:pathLst>
                <a:path w="536" h="1005" extrusionOk="0">
                  <a:moveTo>
                    <a:pt x="273" y="1"/>
                  </a:moveTo>
                  <a:cubicBezTo>
                    <a:pt x="125" y="1"/>
                    <a:pt x="0" y="119"/>
                    <a:pt x="0" y="261"/>
                  </a:cubicBezTo>
                  <a:lnTo>
                    <a:pt x="0" y="734"/>
                  </a:lnTo>
                  <a:cubicBezTo>
                    <a:pt x="0" y="868"/>
                    <a:pt x="99" y="993"/>
                    <a:pt x="232" y="1002"/>
                  </a:cubicBezTo>
                  <a:cubicBezTo>
                    <a:pt x="246" y="1004"/>
                    <a:pt x="260" y="1005"/>
                    <a:pt x="274" y="1005"/>
                  </a:cubicBezTo>
                  <a:cubicBezTo>
                    <a:pt x="417" y="1005"/>
                    <a:pt x="536" y="881"/>
                    <a:pt x="536" y="743"/>
                  </a:cubicBezTo>
                  <a:lnTo>
                    <a:pt x="536" y="279"/>
                  </a:lnTo>
                  <a:cubicBezTo>
                    <a:pt x="536" y="136"/>
                    <a:pt x="438" y="20"/>
                    <a:pt x="304" y="2"/>
                  </a:cubicBezTo>
                  <a:cubicBezTo>
                    <a:pt x="293" y="1"/>
                    <a:pt x="283" y="1"/>
                    <a:pt x="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4964700" y="1365200"/>
              <a:ext cx="37500" cy="15975"/>
            </a:xfrm>
            <a:custGeom>
              <a:avLst/>
              <a:gdLst/>
              <a:ahLst/>
              <a:cxnLst/>
              <a:rect l="l" t="t" r="r" b="b"/>
              <a:pathLst>
                <a:path w="1500" h="639" extrusionOk="0">
                  <a:moveTo>
                    <a:pt x="304" y="1"/>
                  </a:moveTo>
                  <a:cubicBezTo>
                    <a:pt x="206" y="1"/>
                    <a:pt x="113" y="55"/>
                    <a:pt x="63" y="148"/>
                  </a:cubicBezTo>
                  <a:cubicBezTo>
                    <a:pt x="1" y="273"/>
                    <a:pt x="54" y="434"/>
                    <a:pt x="179" y="505"/>
                  </a:cubicBezTo>
                  <a:cubicBezTo>
                    <a:pt x="358" y="594"/>
                    <a:pt x="554" y="639"/>
                    <a:pt x="750" y="639"/>
                  </a:cubicBezTo>
                  <a:cubicBezTo>
                    <a:pt x="946" y="639"/>
                    <a:pt x="1134" y="594"/>
                    <a:pt x="1312" y="505"/>
                  </a:cubicBezTo>
                  <a:cubicBezTo>
                    <a:pt x="1446" y="434"/>
                    <a:pt x="1500" y="273"/>
                    <a:pt x="1428" y="148"/>
                  </a:cubicBezTo>
                  <a:cubicBezTo>
                    <a:pt x="1385" y="55"/>
                    <a:pt x="1293" y="1"/>
                    <a:pt x="1196" y="1"/>
                  </a:cubicBezTo>
                  <a:cubicBezTo>
                    <a:pt x="1155" y="1"/>
                    <a:pt x="1112" y="11"/>
                    <a:pt x="1071" y="32"/>
                  </a:cubicBezTo>
                  <a:cubicBezTo>
                    <a:pt x="969" y="81"/>
                    <a:pt x="857" y="106"/>
                    <a:pt x="747" y="106"/>
                  </a:cubicBezTo>
                  <a:cubicBezTo>
                    <a:pt x="636" y="106"/>
                    <a:pt x="527" y="81"/>
                    <a:pt x="429" y="32"/>
                  </a:cubicBezTo>
                  <a:cubicBezTo>
                    <a:pt x="389" y="11"/>
                    <a:pt x="346" y="1"/>
                    <a:pt x="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4924350" y="1294825"/>
              <a:ext cx="45075" cy="18550"/>
            </a:xfrm>
            <a:custGeom>
              <a:avLst/>
              <a:gdLst/>
              <a:ahLst/>
              <a:cxnLst/>
              <a:rect l="l" t="t" r="r" b="b"/>
              <a:pathLst>
                <a:path w="1803" h="742" extrusionOk="0">
                  <a:moveTo>
                    <a:pt x="1006" y="0"/>
                  </a:moveTo>
                  <a:cubicBezTo>
                    <a:pt x="707" y="0"/>
                    <a:pt x="412" y="86"/>
                    <a:pt x="161" y="251"/>
                  </a:cubicBezTo>
                  <a:cubicBezTo>
                    <a:pt x="36" y="332"/>
                    <a:pt x="0" y="492"/>
                    <a:pt x="80" y="617"/>
                  </a:cubicBezTo>
                  <a:cubicBezTo>
                    <a:pt x="134" y="697"/>
                    <a:pt x="214" y="742"/>
                    <a:pt x="303" y="742"/>
                  </a:cubicBezTo>
                  <a:cubicBezTo>
                    <a:pt x="357" y="742"/>
                    <a:pt x="402" y="724"/>
                    <a:pt x="446" y="697"/>
                  </a:cubicBezTo>
                  <a:cubicBezTo>
                    <a:pt x="618" y="590"/>
                    <a:pt x="816" y="534"/>
                    <a:pt x="1016" y="534"/>
                  </a:cubicBezTo>
                  <a:cubicBezTo>
                    <a:pt x="1149" y="534"/>
                    <a:pt x="1282" y="559"/>
                    <a:pt x="1410" y="608"/>
                  </a:cubicBezTo>
                  <a:cubicBezTo>
                    <a:pt x="1442" y="621"/>
                    <a:pt x="1475" y="627"/>
                    <a:pt x="1507" y="627"/>
                  </a:cubicBezTo>
                  <a:cubicBezTo>
                    <a:pt x="1610" y="627"/>
                    <a:pt x="1708" y="565"/>
                    <a:pt x="1749" y="457"/>
                  </a:cubicBezTo>
                  <a:cubicBezTo>
                    <a:pt x="1802" y="323"/>
                    <a:pt x="1740" y="171"/>
                    <a:pt x="1597" y="118"/>
                  </a:cubicBezTo>
                  <a:cubicBezTo>
                    <a:pt x="1407" y="39"/>
                    <a:pt x="1206" y="0"/>
                    <a:pt x="10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4996600" y="1294825"/>
              <a:ext cx="45075" cy="18550"/>
            </a:xfrm>
            <a:custGeom>
              <a:avLst/>
              <a:gdLst/>
              <a:ahLst/>
              <a:cxnLst/>
              <a:rect l="l" t="t" r="r" b="b"/>
              <a:pathLst>
                <a:path w="1803" h="742" extrusionOk="0">
                  <a:moveTo>
                    <a:pt x="801" y="0"/>
                  </a:moveTo>
                  <a:cubicBezTo>
                    <a:pt x="601" y="0"/>
                    <a:pt x="399" y="39"/>
                    <a:pt x="206" y="118"/>
                  </a:cubicBezTo>
                  <a:cubicBezTo>
                    <a:pt x="63" y="171"/>
                    <a:pt x="0" y="323"/>
                    <a:pt x="54" y="457"/>
                  </a:cubicBezTo>
                  <a:cubicBezTo>
                    <a:pt x="95" y="565"/>
                    <a:pt x="192" y="627"/>
                    <a:pt x="299" y="627"/>
                  </a:cubicBezTo>
                  <a:cubicBezTo>
                    <a:pt x="333" y="627"/>
                    <a:pt x="368" y="621"/>
                    <a:pt x="402" y="608"/>
                  </a:cubicBezTo>
                  <a:cubicBezTo>
                    <a:pt x="526" y="559"/>
                    <a:pt x="659" y="534"/>
                    <a:pt x="791" y="534"/>
                  </a:cubicBezTo>
                  <a:cubicBezTo>
                    <a:pt x="991" y="534"/>
                    <a:pt x="1190" y="590"/>
                    <a:pt x="1356" y="697"/>
                  </a:cubicBezTo>
                  <a:cubicBezTo>
                    <a:pt x="1401" y="724"/>
                    <a:pt x="1446" y="742"/>
                    <a:pt x="1499" y="742"/>
                  </a:cubicBezTo>
                  <a:cubicBezTo>
                    <a:pt x="1588" y="742"/>
                    <a:pt x="1669" y="697"/>
                    <a:pt x="1722" y="617"/>
                  </a:cubicBezTo>
                  <a:cubicBezTo>
                    <a:pt x="1803" y="492"/>
                    <a:pt x="1767" y="332"/>
                    <a:pt x="1642" y="251"/>
                  </a:cubicBezTo>
                  <a:cubicBezTo>
                    <a:pt x="1391" y="86"/>
                    <a:pt x="1099" y="0"/>
                    <a:pt x="8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4799900" y="1120225"/>
              <a:ext cx="361100" cy="454550"/>
            </a:xfrm>
            <a:custGeom>
              <a:avLst/>
              <a:gdLst/>
              <a:ahLst/>
              <a:cxnLst/>
              <a:rect l="l" t="t" r="r" b="b"/>
              <a:pathLst>
                <a:path w="14444" h="18182" extrusionOk="0">
                  <a:moveTo>
                    <a:pt x="7324" y="545"/>
                  </a:moveTo>
                  <a:cubicBezTo>
                    <a:pt x="8065" y="545"/>
                    <a:pt x="8671" y="1133"/>
                    <a:pt x="8707" y="1856"/>
                  </a:cubicBezTo>
                  <a:cubicBezTo>
                    <a:pt x="8270" y="1722"/>
                    <a:pt x="7806" y="1651"/>
                    <a:pt x="7324" y="1651"/>
                  </a:cubicBezTo>
                  <a:cubicBezTo>
                    <a:pt x="6851" y="1651"/>
                    <a:pt x="6388" y="1722"/>
                    <a:pt x="5942" y="1856"/>
                  </a:cubicBezTo>
                  <a:cubicBezTo>
                    <a:pt x="5977" y="1133"/>
                    <a:pt x="6584" y="545"/>
                    <a:pt x="7324" y="545"/>
                  </a:cubicBezTo>
                  <a:close/>
                  <a:moveTo>
                    <a:pt x="3024" y="7922"/>
                  </a:moveTo>
                  <a:cubicBezTo>
                    <a:pt x="3176" y="8315"/>
                    <a:pt x="3381" y="8689"/>
                    <a:pt x="3640" y="9028"/>
                  </a:cubicBezTo>
                  <a:cubicBezTo>
                    <a:pt x="3658" y="9198"/>
                    <a:pt x="3685" y="9367"/>
                    <a:pt x="3720" y="9528"/>
                  </a:cubicBezTo>
                  <a:cubicBezTo>
                    <a:pt x="3167" y="9385"/>
                    <a:pt x="2748" y="8877"/>
                    <a:pt x="2748" y="8279"/>
                  </a:cubicBezTo>
                  <a:cubicBezTo>
                    <a:pt x="2748" y="8110"/>
                    <a:pt x="2864" y="7967"/>
                    <a:pt x="3024" y="7922"/>
                  </a:cubicBezTo>
                  <a:close/>
                  <a:moveTo>
                    <a:pt x="11624" y="7922"/>
                  </a:moveTo>
                  <a:cubicBezTo>
                    <a:pt x="11785" y="7967"/>
                    <a:pt x="11901" y="8110"/>
                    <a:pt x="11901" y="8279"/>
                  </a:cubicBezTo>
                  <a:cubicBezTo>
                    <a:pt x="11901" y="8877"/>
                    <a:pt x="11482" y="9385"/>
                    <a:pt x="10928" y="9528"/>
                  </a:cubicBezTo>
                  <a:cubicBezTo>
                    <a:pt x="10964" y="9367"/>
                    <a:pt x="10991" y="9198"/>
                    <a:pt x="11009" y="9028"/>
                  </a:cubicBezTo>
                  <a:cubicBezTo>
                    <a:pt x="11267" y="8689"/>
                    <a:pt x="11473" y="8315"/>
                    <a:pt x="11624" y="7922"/>
                  </a:cubicBezTo>
                  <a:close/>
                  <a:moveTo>
                    <a:pt x="7324" y="0"/>
                  </a:moveTo>
                  <a:cubicBezTo>
                    <a:pt x="6263" y="0"/>
                    <a:pt x="5406" y="866"/>
                    <a:pt x="5406" y="1927"/>
                  </a:cubicBezTo>
                  <a:cubicBezTo>
                    <a:pt x="5406" y="1963"/>
                    <a:pt x="5406" y="2008"/>
                    <a:pt x="5406" y="2052"/>
                  </a:cubicBezTo>
                  <a:cubicBezTo>
                    <a:pt x="4925" y="2266"/>
                    <a:pt x="4487" y="2570"/>
                    <a:pt x="4095" y="2953"/>
                  </a:cubicBezTo>
                  <a:cubicBezTo>
                    <a:pt x="4006" y="3042"/>
                    <a:pt x="3979" y="3185"/>
                    <a:pt x="4050" y="3292"/>
                  </a:cubicBezTo>
                  <a:cubicBezTo>
                    <a:pt x="4105" y="3372"/>
                    <a:pt x="4191" y="3413"/>
                    <a:pt x="4276" y="3413"/>
                  </a:cubicBezTo>
                  <a:cubicBezTo>
                    <a:pt x="4343" y="3413"/>
                    <a:pt x="4410" y="3388"/>
                    <a:pt x="4461" y="3337"/>
                  </a:cubicBezTo>
                  <a:cubicBezTo>
                    <a:pt x="5210" y="2605"/>
                    <a:pt x="6236" y="2168"/>
                    <a:pt x="7324" y="2168"/>
                  </a:cubicBezTo>
                  <a:cubicBezTo>
                    <a:pt x="9581" y="2168"/>
                    <a:pt x="11410" y="4006"/>
                    <a:pt x="11410" y="6263"/>
                  </a:cubicBezTo>
                  <a:cubicBezTo>
                    <a:pt x="11410" y="6843"/>
                    <a:pt x="11294" y="7396"/>
                    <a:pt x="11071" y="7913"/>
                  </a:cubicBezTo>
                  <a:cubicBezTo>
                    <a:pt x="11062" y="7503"/>
                    <a:pt x="11035" y="7128"/>
                    <a:pt x="11009" y="6834"/>
                  </a:cubicBezTo>
                  <a:cubicBezTo>
                    <a:pt x="10946" y="6147"/>
                    <a:pt x="10375" y="5621"/>
                    <a:pt x="9679" y="5621"/>
                  </a:cubicBezTo>
                  <a:lnTo>
                    <a:pt x="4969" y="5621"/>
                  </a:lnTo>
                  <a:cubicBezTo>
                    <a:pt x="4273" y="5621"/>
                    <a:pt x="3702" y="6147"/>
                    <a:pt x="3640" y="6834"/>
                  </a:cubicBezTo>
                  <a:cubicBezTo>
                    <a:pt x="3613" y="7128"/>
                    <a:pt x="3586" y="7503"/>
                    <a:pt x="3577" y="7913"/>
                  </a:cubicBezTo>
                  <a:cubicBezTo>
                    <a:pt x="3354" y="7396"/>
                    <a:pt x="3238" y="6834"/>
                    <a:pt x="3238" y="6263"/>
                  </a:cubicBezTo>
                  <a:cubicBezTo>
                    <a:pt x="3238" y="5567"/>
                    <a:pt x="3408" y="4880"/>
                    <a:pt x="3747" y="4274"/>
                  </a:cubicBezTo>
                  <a:cubicBezTo>
                    <a:pt x="3809" y="4167"/>
                    <a:pt x="3792" y="4024"/>
                    <a:pt x="3702" y="3943"/>
                  </a:cubicBezTo>
                  <a:cubicBezTo>
                    <a:pt x="3648" y="3896"/>
                    <a:pt x="3582" y="3874"/>
                    <a:pt x="3517" y="3874"/>
                  </a:cubicBezTo>
                  <a:cubicBezTo>
                    <a:pt x="3422" y="3874"/>
                    <a:pt x="3331" y="3921"/>
                    <a:pt x="3283" y="4006"/>
                  </a:cubicBezTo>
                  <a:cubicBezTo>
                    <a:pt x="2899" y="4693"/>
                    <a:pt x="2703" y="5469"/>
                    <a:pt x="2703" y="6263"/>
                  </a:cubicBezTo>
                  <a:cubicBezTo>
                    <a:pt x="2703" y="6655"/>
                    <a:pt x="2748" y="7048"/>
                    <a:pt x="2846" y="7423"/>
                  </a:cubicBezTo>
                  <a:cubicBezTo>
                    <a:pt x="2480" y="7530"/>
                    <a:pt x="2204" y="7878"/>
                    <a:pt x="2204" y="8288"/>
                  </a:cubicBezTo>
                  <a:cubicBezTo>
                    <a:pt x="2204" y="9243"/>
                    <a:pt x="2944" y="10028"/>
                    <a:pt x="3881" y="10099"/>
                  </a:cubicBezTo>
                  <a:cubicBezTo>
                    <a:pt x="3988" y="10384"/>
                    <a:pt x="4113" y="10652"/>
                    <a:pt x="4247" y="10911"/>
                  </a:cubicBezTo>
                  <a:lnTo>
                    <a:pt x="642" y="10911"/>
                  </a:lnTo>
                  <a:cubicBezTo>
                    <a:pt x="464" y="10911"/>
                    <a:pt x="295" y="10982"/>
                    <a:pt x="179" y="11116"/>
                  </a:cubicBezTo>
                  <a:cubicBezTo>
                    <a:pt x="63" y="11241"/>
                    <a:pt x="0" y="11419"/>
                    <a:pt x="18" y="11589"/>
                  </a:cubicBezTo>
                  <a:lnTo>
                    <a:pt x="651" y="17628"/>
                  </a:lnTo>
                  <a:cubicBezTo>
                    <a:pt x="687" y="17941"/>
                    <a:pt x="955" y="18181"/>
                    <a:pt x="1276" y="18181"/>
                  </a:cubicBezTo>
                  <a:lnTo>
                    <a:pt x="13177" y="18181"/>
                  </a:lnTo>
                  <a:cubicBezTo>
                    <a:pt x="13498" y="18181"/>
                    <a:pt x="13756" y="17941"/>
                    <a:pt x="13792" y="17619"/>
                  </a:cubicBezTo>
                  <a:lnTo>
                    <a:pt x="13872" y="16897"/>
                  </a:lnTo>
                  <a:cubicBezTo>
                    <a:pt x="13881" y="16745"/>
                    <a:pt x="13774" y="16620"/>
                    <a:pt x="13631" y="16602"/>
                  </a:cubicBezTo>
                  <a:cubicBezTo>
                    <a:pt x="13621" y="16601"/>
                    <a:pt x="13611" y="16600"/>
                    <a:pt x="13600" y="16600"/>
                  </a:cubicBezTo>
                  <a:cubicBezTo>
                    <a:pt x="13470" y="16600"/>
                    <a:pt x="13354" y="16703"/>
                    <a:pt x="13337" y="16843"/>
                  </a:cubicBezTo>
                  <a:lnTo>
                    <a:pt x="13266" y="17566"/>
                  </a:lnTo>
                  <a:cubicBezTo>
                    <a:pt x="13257" y="17610"/>
                    <a:pt x="13221" y="17646"/>
                    <a:pt x="13177" y="17646"/>
                  </a:cubicBezTo>
                  <a:lnTo>
                    <a:pt x="1276" y="17646"/>
                  </a:lnTo>
                  <a:cubicBezTo>
                    <a:pt x="1231" y="17646"/>
                    <a:pt x="1187" y="17610"/>
                    <a:pt x="1187" y="17566"/>
                  </a:cubicBezTo>
                  <a:lnTo>
                    <a:pt x="553" y="11535"/>
                  </a:lnTo>
                  <a:cubicBezTo>
                    <a:pt x="544" y="11500"/>
                    <a:pt x="562" y="11482"/>
                    <a:pt x="571" y="11473"/>
                  </a:cubicBezTo>
                  <a:cubicBezTo>
                    <a:pt x="580" y="11455"/>
                    <a:pt x="607" y="11437"/>
                    <a:pt x="642" y="11437"/>
                  </a:cubicBezTo>
                  <a:lnTo>
                    <a:pt x="7922" y="11437"/>
                  </a:lnTo>
                  <a:cubicBezTo>
                    <a:pt x="8056" y="11437"/>
                    <a:pt x="8181" y="11339"/>
                    <a:pt x="8199" y="11205"/>
                  </a:cubicBezTo>
                  <a:cubicBezTo>
                    <a:pt x="8216" y="11045"/>
                    <a:pt x="8092" y="10911"/>
                    <a:pt x="7931" y="10911"/>
                  </a:cubicBezTo>
                  <a:lnTo>
                    <a:pt x="4880" y="10911"/>
                  </a:lnTo>
                  <a:cubicBezTo>
                    <a:pt x="4657" y="10590"/>
                    <a:pt x="4470" y="10144"/>
                    <a:pt x="4318" y="9724"/>
                  </a:cubicBezTo>
                  <a:cubicBezTo>
                    <a:pt x="4041" y="8939"/>
                    <a:pt x="4113" y="7610"/>
                    <a:pt x="4175" y="6887"/>
                  </a:cubicBezTo>
                  <a:cubicBezTo>
                    <a:pt x="4211" y="6468"/>
                    <a:pt x="4559" y="6156"/>
                    <a:pt x="4978" y="6156"/>
                  </a:cubicBezTo>
                  <a:lnTo>
                    <a:pt x="9671" y="6156"/>
                  </a:lnTo>
                  <a:cubicBezTo>
                    <a:pt x="10090" y="6156"/>
                    <a:pt x="10438" y="6468"/>
                    <a:pt x="10473" y="6887"/>
                  </a:cubicBezTo>
                  <a:cubicBezTo>
                    <a:pt x="10536" y="7601"/>
                    <a:pt x="10607" y="8886"/>
                    <a:pt x="10331" y="9724"/>
                  </a:cubicBezTo>
                  <a:cubicBezTo>
                    <a:pt x="10188" y="10126"/>
                    <a:pt x="10018" y="10536"/>
                    <a:pt x="9769" y="10911"/>
                  </a:cubicBezTo>
                  <a:lnTo>
                    <a:pt x="9189" y="10911"/>
                  </a:lnTo>
                  <a:cubicBezTo>
                    <a:pt x="9046" y="10911"/>
                    <a:pt x="8930" y="11009"/>
                    <a:pt x="8912" y="11143"/>
                  </a:cubicBezTo>
                  <a:cubicBezTo>
                    <a:pt x="8894" y="11303"/>
                    <a:pt x="9019" y="11437"/>
                    <a:pt x="9171" y="11437"/>
                  </a:cubicBezTo>
                  <a:lnTo>
                    <a:pt x="13810" y="11437"/>
                  </a:lnTo>
                  <a:cubicBezTo>
                    <a:pt x="13846" y="11437"/>
                    <a:pt x="13863" y="11455"/>
                    <a:pt x="13872" y="11473"/>
                  </a:cubicBezTo>
                  <a:cubicBezTo>
                    <a:pt x="13890" y="11482"/>
                    <a:pt x="13899" y="11500"/>
                    <a:pt x="13899" y="11535"/>
                  </a:cubicBezTo>
                  <a:lnTo>
                    <a:pt x="13471" y="15612"/>
                  </a:lnTo>
                  <a:cubicBezTo>
                    <a:pt x="13453" y="15755"/>
                    <a:pt x="13560" y="15889"/>
                    <a:pt x="13703" y="15907"/>
                  </a:cubicBezTo>
                  <a:lnTo>
                    <a:pt x="13739" y="15907"/>
                  </a:lnTo>
                  <a:cubicBezTo>
                    <a:pt x="13872" y="15907"/>
                    <a:pt x="13988" y="15808"/>
                    <a:pt x="13997" y="15666"/>
                  </a:cubicBezTo>
                  <a:lnTo>
                    <a:pt x="14425" y="11589"/>
                  </a:lnTo>
                  <a:cubicBezTo>
                    <a:pt x="14443" y="11419"/>
                    <a:pt x="14390" y="11241"/>
                    <a:pt x="14274" y="11116"/>
                  </a:cubicBezTo>
                  <a:cubicBezTo>
                    <a:pt x="14158" y="10982"/>
                    <a:pt x="13988" y="10911"/>
                    <a:pt x="13810" y="10911"/>
                  </a:cubicBezTo>
                  <a:lnTo>
                    <a:pt x="10402" y="10911"/>
                  </a:lnTo>
                  <a:cubicBezTo>
                    <a:pt x="10536" y="10652"/>
                    <a:pt x="10661" y="10384"/>
                    <a:pt x="10768" y="10099"/>
                  </a:cubicBezTo>
                  <a:cubicBezTo>
                    <a:pt x="11705" y="10028"/>
                    <a:pt x="12445" y="9243"/>
                    <a:pt x="12445" y="8288"/>
                  </a:cubicBezTo>
                  <a:cubicBezTo>
                    <a:pt x="12445" y="7878"/>
                    <a:pt x="12168" y="7530"/>
                    <a:pt x="11803" y="7423"/>
                  </a:cubicBezTo>
                  <a:cubicBezTo>
                    <a:pt x="11901" y="7048"/>
                    <a:pt x="11945" y="6655"/>
                    <a:pt x="11945" y="6263"/>
                  </a:cubicBezTo>
                  <a:cubicBezTo>
                    <a:pt x="11945" y="4398"/>
                    <a:pt x="10839" y="2784"/>
                    <a:pt x="9242" y="2052"/>
                  </a:cubicBezTo>
                  <a:cubicBezTo>
                    <a:pt x="9242" y="2008"/>
                    <a:pt x="9242" y="1963"/>
                    <a:pt x="9242" y="1927"/>
                  </a:cubicBezTo>
                  <a:cubicBezTo>
                    <a:pt x="9242" y="866"/>
                    <a:pt x="8386" y="0"/>
                    <a:pt x="7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4899350" y="1448700"/>
              <a:ext cx="67175" cy="70550"/>
            </a:xfrm>
            <a:custGeom>
              <a:avLst/>
              <a:gdLst/>
              <a:ahLst/>
              <a:cxnLst/>
              <a:rect l="l" t="t" r="r" b="b"/>
              <a:pathLst>
                <a:path w="2687" h="2822" extrusionOk="0">
                  <a:moveTo>
                    <a:pt x="1571" y="992"/>
                  </a:moveTo>
                  <a:cubicBezTo>
                    <a:pt x="1517" y="1162"/>
                    <a:pt x="1446" y="1322"/>
                    <a:pt x="1348" y="1465"/>
                  </a:cubicBezTo>
                  <a:cubicBezTo>
                    <a:pt x="1250" y="1322"/>
                    <a:pt x="1178" y="1162"/>
                    <a:pt x="1125" y="992"/>
                  </a:cubicBezTo>
                  <a:close/>
                  <a:moveTo>
                    <a:pt x="1344" y="0"/>
                  </a:moveTo>
                  <a:cubicBezTo>
                    <a:pt x="1198" y="0"/>
                    <a:pt x="1080" y="119"/>
                    <a:pt x="1080" y="270"/>
                  </a:cubicBezTo>
                  <a:lnTo>
                    <a:pt x="1080" y="466"/>
                  </a:lnTo>
                  <a:lnTo>
                    <a:pt x="295" y="466"/>
                  </a:lnTo>
                  <a:cubicBezTo>
                    <a:pt x="153" y="466"/>
                    <a:pt x="37" y="564"/>
                    <a:pt x="19" y="698"/>
                  </a:cubicBezTo>
                  <a:cubicBezTo>
                    <a:pt x="1" y="858"/>
                    <a:pt x="126" y="992"/>
                    <a:pt x="277" y="992"/>
                  </a:cubicBezTo>
                  <a:lnTo>
                    <a:pt x="563" y="992"/>
                  </a:lnTo>
                  <a:cubicBezTo>
                    <a:pt x="643" y="1322"/>
                    <a:pt x="786" y="1617"/>
                    <a:pt x="982" y="1875"/>
                  </a:cubicBezTo>
                  <a:cubicBezTo>
                    <a:pt x="831" y="2009"/>
                    <a:pt x="661" y="2125"/>
                    <a:pt x="465" y="2214"/>
                  </a:cubicBezTo>
                  <a:lnTo>
                    <a:pt x="242" y="2313"/>
                  </a:lnTo>
                  <a:cubicBezTo>
                    <a:pt x="117" y="2366"/>
                    <a:pt x="46" y="2500"/>
                    <a:pt x="81" y="2634"/>
                  </a:cubicBezTo>
                  <a:cubicBezTo>
                    <a:pt x="117" y="2750"/>
                    <a:pt x="224" y="2821"/>
                    <a:pt x="340" y="2821"/>
                  </a:cubicBezTo>
                  <a:cubicBezTo>
                    <a:pt x="376" y="2821"/>
                    <a:pt x="411" y="2821"/>
                    <a:pt x="447" y="2803"/>
                  </a:cubicBezTo>
                  <a:lnTo>
                    <a:pt x="688" y="2696"/>
                  </a:lnTo>
                  <a:cubicBezTo>
                    <a:pt x="929" y="2589"/>
                    <a:pt x="1152" y="2446"/>
                    <a:pt x="1339" y="2268"/>
                  </a:cubicBezTo>
                  <a:cubicBezTo>
                    <a:pt x="1535" y="2446"/>
                    <a:pt x="1758" y="2589"/>
                    <a:pt x="1999" y="2696"/>
                  </a:cubicBezTo>
                  <a:lnTo>
                    <a:pt x="2240" y="2803"/>
                  </a:lnTo>
                  <a:cubicBezTo>
                    <a:pt x="2276" y="2821"/>
                    <a:pt x="2311" y="2821"/>
                    <a:pt x="2347" y="2821"/>
                  </a:cubicBezTo>
                  <a:cubicBezTo>
                    <a:pt x="2463" y="2821"/>
                    <a:pt x="2570" y="2750"/>
                    <a:pt x="2606" y="2634"/>
                  </a:cubicBezTo>
                  <a:cubicBezTo>
                    <a:pt x="2642" y="2500"/>
                    <a:pt x="2570" y="2366"/>
                    <a:pt x="2445" y="2313"/>
                  </a:cubicBezTo>
                  <a:lnTo>
                    <a:pt x="2222" y="2214"/>
                  </a:lnTo>
                  <a:cubicBezTo>
                    <a:pt x="2026" y="2125"/>
                    <a:pt x="1856" y="2009"/>
                    <a:pt x="1705" y="1875"/>
                  </a:cubicBezTo>
                  <a:cubicBezTo>
                    <a:pt x="1892" y="1617"/>
                    <a:pt x="2044" y="1322"/>
                    <a:pt x="2124" y="992"/>
                  </a:cubicBezTo>
                  <a:lnTo>
                    <a:pt x="2410" y="992"/>
                  </a:lnTo>
                  <a:cubicBezTo>
                    <a:pt x="2561" y="992"/>
                    <a:pt x="2686" y="858"/>
                    <a:pt x="2668" y="698"/>
                  </a:cubicBezTo>
                  <a:cubicBezTo>
                    <a:pt x="2650" y="564"/>
                    <a:pt x="2534" y="466"/>
                    <a:pt x="2392" y="466"/>
                  </a:cubicBezTo>
                  <a:lnTo>
                    <a:pt x="1607" y="466"/>
                  </a:lnTo>
                  <a:lnTo>
                    <a:pt x="1607" y="279"/>
                  </a:lnTo>
                  <a:cubicBezTo>
                    <a:pt x="1607" y="136"/>
                    <a:pt x="1509" y="20"/>
                    <a:pt x="1375" y="2"/>
                  </a:cubicBezTo>
                  <a:cubicBezTo>
                    <a:pt x="1364" y="1"/>
                    <a:pt x="1354" y="0"/>
                    <a:pt x="13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4996825" y="1447850"/>
              <a:ext cx="60675" cy="70925"/>
            </a:xfrm>
            <a:custGeom>
              <a:avLst/>
              <a:gdLst/>
              <a:ahLst/>
              <a:cxnLst/>
              <a:rect l="l" t="t" r="r" b="b"/>
              <a:pathLst>
                <a:path w="2427" h="2837" extrusionOk="0">
                  <a:moveTo>
                    <a:pt x="1205" y="928"/>
                  </a:moveTo>
                  <a:lnTo>
                    <a:pt x="1517" y="1740"/>
                  </a:lnTo>
                  <a:lnTo>
                    <a:pt x="901" y="1740"/>
                  </a:lnTo>
                  <a:lnTo>
                    <a:pt x="1205" y="928"/>
                  </a:lnTo>
                  <a:close/>
                  <a:moveTo>
                    <a:pt x="1205" y="0"/>
                  </a:moveTo>
                  <a:cubicBezTo>
                    <a:pt x="1116" y="0"/>
                    <a:pt x="973" y="72"/>
                    <a:pt x="910" y="206"/>
                  </a:cubicBezTo>
                  <a:lnTo>
                    <a:pt x="54" y="2480"/>
                  </a:lnTo>
                  <a:cubicBezTo>
                    <a:pt x="0" y="2614"/>
                    <a:pt x="72" y="2766"/>
                    <a:pt x="206" y="2819"/>
                  </a:cubicBezTo>
                  <a:cubicBezTo>
                    <a:pt x="230" y="2828"/>
                    <a:pt x="259" y="2833"/>
                    <a:pt x="290" y="2833"/>
                  </a:cubicBezTo>
                  <a:cubicBezTo>
                    <a:pt x="383" y="2833"/>
                    <a:pt x="493" y="2788"/>
                    <a:pt x="554" y="2668"/>
                  </a:cubicBezTo>
                  <a:lnTo>
                    <a:pt x="696" y="2275"/>
                  </a:lnTo>
                  <a:lnTo>
                    <a:pt x="1722" y="2275"/>
                  </a:lnTo>
                  <a:lnTo>
                    <a:pt x="1865" y="2659"/>
                  </a:lnTo>
                  <a:cubicBezTo>
                    <a:pt x="1910" y="2763"/>
                    <a:pt x="2011" y="2837"/>
                    <a:pt x="2116" y="2837"/>
                  </a:cubicBezTo>
                  <a:cubicBezTo>
                    <a:pt x="2136" y="2837"/>
                    <a:pt x="2157" y="2834"/>
                    <a:pt x="2177" y="2828"/>
                  </a:cubicBezTo>
                  <a:cubicBezTo>
                    <a:pt x="2338" y="2793"/>
                    <a:pt x="2427" y="2623"/>
                    <a:pt x="2364" y="2480"/>
                  </a:cubicBezTo>
                  <a:lnTo>
                    <a:pt x="1499" y="206"/>
                  </a:lnTo>
                  <a:cubicBezTo>
                    <a:pt x="1499" y="206"/>
                    <a:pt x="1499" y="206"/>
                    <a:pt x="1499" y="197"/>
                  </a:cubicBezTo>
                  <a:cubicBezTo>
                    <a:pt x="1455" y="81"/>
                    <a:pt x="1339" y="0"/>
                    <a:pt x="1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4879300" y="1424875"/>
              <a:ext cx="202300" cy="118000"/>
            </a:xfrm>
            <a:custGeom>
              <a:avLst/>
              <a:gdLst/>
              <a:ahLst/>
              <a:cxnLst/>
              <a:rect l="l" t="t" r="r" b="b"/>
              <a:pathLst>
                <a:path w="8092" h="4720" extrusionOk="0">
                  <a:moveTo>
                    <a:pt x="7467" y="527"/>
                  </a:moveTo>
                  <a:cubicBezTo>
                    <a:pt x="7512" y="527"/>
                    <a:pt x="7556" y="571"/>
                    <a:pt x="7556" y="616"/>
                  </a:cubicBezTo>
                  <a:lnTo>
                    <a:pt x="7556" y="4095"/>
                  </a:lnTo>
                  <a:cubicBezTo>
                    <a:pt x="7556" y="4149"/>
                    <a:pt x="7512" y="4184"/>
                    <a:pt x="7467" y="4184"/>
                  </a:cubicBezTo>
                  <a:lnTo>
                    <a:pt x="4327" y="4184"/>
                  </a:lnTo>
                  <a:lnTo>
                    <a:pt x="4327" y="2712"/>
                  </a:lnTo>
                  <a:cubicBezTo>
                    <a:pt x="4327" y="2588"/>
                    <a:pt x="4246" y="2481"/>
                    <a:pt x="4139" y="2445"/>
                  </a:cubicBezTo>
                  <a:cubicBezTo>
                    <a:pt x="4110" y="2437"/>
                    <a:pt x="4080" y="2433"/>
                    <a:pt x="4051" y="2433"/>
                  </a:cubicBezTo>
                  <a:cubicBezTo>
                    <a:pt x="3891" y="2433"/>
                    <a:pt x="3756" y="2552"/>
                    <a:pt x="3756" y="2704"/>
                  </a:cubicBezTo>
                  <a:lnTo>
                    <a:pt x="3756" y="4184"/>
                  </a:lnTo>
                  <a:lnTo>
                    <a:pt x="616" y="4184"/>
                  </a:lnTo>
                  <a:cubicBezTo>
                    <a:pt x="571" y="4184"/>
                    <a:pt x="535" y="4149"/>
                    <a:pt x="535" y="4095"/>
                  </a:cubicBezTo>
                  <a:lnTo>
                    <a:pt x="535" y="616"/>
                  </a:lnTo>
                  <a:cubicBezTo>
                    <a:pt x="535" y="571"/>
                    <a:pt x="571" y="527"/>
                    <a:pt x="616" y="527"/>
                  </a:cubicBezTo>
                  <a:lnTo>
                    <a:pt x="3791" y="527"/>
                  </a:lnTo>
                  <a:lnTo>
                    <a:pt x="3791" y="1428"/>
                  </a:lnTo>
                  <a:cubicBezTo>
                    <a:pt x="3791" y="1571"/>
                    <a:pt x="3890" y="1687"/>
                    <a:pt x="4023" y="1704"/>
                  </a:cubicBezTo>
                  <a:cubicBezTo>
                    <a:pt x="4034" y="1706"/>
                    <a:pt x="4045" y="1706"/>
                    <a:pt x="4056" y="1706"/>
                  </a:cubicBezTo>
                  <a:cubicBezTo>
                    <a:pt x="4210" y="1706"/>
                    <a:pt x="4327" y="1588"/>
                    <a:pt x="4327" y="1446"/>
                  </a:cubicBezTo>
                  <a:lnTo>
                    <a:pt x="4327" y="527"/>
                  </a:lnTo>
                  <a:close/>
                  <a:moveTo>
                    <a:pt x="616" y="0"/>
                  </a:moveTo>
                  <a:cubicBezTo>
                    <a:pt x="277" y="0"/>
                    <a:pt x="0" y="277"/>
                    <a:pt x="0" y="616"/>
                  </a:cubicBezTo>
                  <a:lnTo>
                    <a:pt x="0" y="4095"/>
                  </a:lnTo>
                  <a:cubicBezTo>
                    <a:pt x="0" y="4434"/>
                    <a:pt x="277" y="4720"/>
                    <a:pt x="616" y="4720"/>
                  </a:cubicBezTo>
                  <a:lnTo>
                    <a:pt x="7467" y="4720"/>
                  </a:lnTo>
                  <a:cubicBezTo>
                    <a:pt x="7806" y="4720"/>
                    <a:pt x="8091" y="4434"/>
                    <a:pt x="8091" y="4095"/>
                  </a:cubicBezTo>
                  <a:lnTo>
                    <a:pt x="8091" y="616"/>
                  </a:lnTo>
                  <a:cubicBezTo>
                    <a:pt x="8091" y="277"/>
                    <a:pt x="7806" y="0"/>
                    <a:pt x="7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35"/>
          <p:cNvGrpSpPr/>
          <p:nvPr/>
        </p:nvGrpSpPr>
        <p:grpSpPr>
          <a:xfrm>
            <a:off x="6976045" y="1258379"/>
            <a:ext cx="567697" cy="503225"/>
            <a:chOff x="3350675" y="3376800"/>
            <a:chExt cx="454100" cy="398325"/>
          </a:xfrm>
        </p:grpSpPr>
        <p:sp>
          <p:nvSpPr>
            <p:cNvPr id="1802" name="Google Shape;1802;p35"/>
            <p:cNvSpPr/>
            <p:nvPr/>
          </p:nvSpPr>
          <p:spPr>
            <a:xfrm>
              <a:off x="3362700" y="3383025"/>
              <a:ext cx="435825" cy="283050"/>
            </a:xfrm>
            <a:custGeom>
              <a:avLst/>
              <a:gdLst/>
              <a:ahLst/>
              <a:cxnLst/>
              <a:rect l="l" t="t" r="r" b="b"/>
              <a:pathLst>
                <a:path w="17433" h="11322" extrusionOk="0">
                  <a:moveTo>
                    <a:pt x="509" y="1"/>
                  </a:moveTo>
                  <a:cubicBezTo>
                    <a:pt x="117" y="1"/>
                    <a:pt x="1" y="358"/>
                    <a:pt x="1" y="750"/>
                  </a:cubicBezTo>
                  <a:lnTo>
                    <a:pt x="19" y="11322"/>
                  </a:lnTo>
                  <a:lnTo>
                    <a:pt x="17433" y="11322"/>
                  </a:lnTo>
                  <a:lnTo>
                    <a:pt x="17433" y="715"/>
                  </a:lnTo>
                  <a:cubicBezTo>
                    <a:pt x="17433" y="322"/>
                    <a:pt x="17120" y="1"/>
                    <a:pt x="16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3413125" y="3418500"/>
              <a:ext cx="103950" cy="93250"/>
            </a:xfrm>
            <a:custGeom>
              <a:avLst/>
              <a:gdLst/>
              <a:ahLst/>
              <a:cxnLst/>
              <a:rect l="l" t="t" r="r" b="b"/>
              <a:pathLst>
                <a:path w="4158" h="3730" extrusionOk="0">
                  <a:moveTo>
                    <a:pt x="464" y="0"/>
                  </a:moveTo>
                  <a:cubicBezTo>
                    <a:pt x="419" y="0"/>
                    <a:pt x="375" y="9"/>
                    <a:pt x="321" y="18"/>
                  </a:cubicBezTo>
                  <a:cubicBezTo>
                    <a:pt x="0" y="81"/>
                    <a:pt x="18" y="857"/>
                    <a:pt x="18" y="1205"/>
                  </a:cubicBezTo>
                  <a:lnTo>
                    <a:pt x="54" y="3560"/>
                  </a:lnTo>
                  <a:lnTo>
                    <a:pt x="3836" y="3729"/>
                  </a:lnTo>
                  <a:lnTo>
                    <a:pt x="4157" y="1508"/>
                  </a:lnTo>
                  <a:lnTo>
                    <a:pt x="38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3509450" y="3418500"/>
              <a:ext cx="239350" cy="93250"/>
            </a:xfrm>
            <a:custGeom>
              <a:avLst/>
              <a:gdLst/>
              <a:ahLst/>
              <a:cxnLst/>
              <a:rect l="l" t="t" r="r" b="b"/>
              <a:pathLst>
                <a:path w="9574" h="3730" extrusionOk="0">
                  <a:moveTo>
                    <a:pt x="1" y="0"/>
                  </a:moveTo>
                  <a:lnTo>
                    <a:pt x="1" y="3729"/>
                  </a:lnTo>
                  <a:lnTo>
                    <a:pt x="9261" y="3569"/>
                  </a:lnTo>
                  <a:lnTo>
                    <a:pt x="9573" y="3158"/>
                  </a:lnTo>
                  <a:lnTo>
                    <a:pt x="9573" y="714"/>
                  </a:lnTo>
                  <a:cubicBezTo>
                    <a:pt x="9573" y="321"/>
                    <a:pt x="9261" y="0"/>
                    <a:pt x="8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3407325" y="3418950"/>
              <a:ext cx="112425" cy="99925"/>
            </a:xfrm>
            <a:custGeom>
              <a:avLst/>
              <a:gdLst/>
              <a:ahLst/>
              <a:cxnLst/>
              <a:rect l="l" t="t" r="r" b="b"/>
              <a:pathLst>
                <a:path w="4497" h="3997" extrusionOk="0">
                  <a:moveTo>
                    <a:pt x="571" y="0"/>
                  </a:moveTo>
                  <a:cubicBezTo>
                    <a:pt x="250" y="63"/>
                    <a:pt x="0" y="348"/>
                    <a:pt x="0" y="696"/>
                  </a:cubicBezTo>
                  <a:lnTo>
                    <a:pt x="0" y="3711"/>
                  </a:lnTo>
                  <a:lnTo>
                    <a:pt x="2079" y="3997"/>
                  </a:lnTo>
                  <a:lnTo>
                    <a:pt x="4086" y="3711"/>
                  </a:lnTo>
                  <a:lnTo>
                    <a:pt x="4496" y="3426"/>
                  </a:lnTo>
                  <a:lnTo>
                    <a:pt x="4086" y="3140"/>
                  </a:lnTo>
                  <a:lnTo>
                    <a:pt x="964" y="3140"/>
                  </a:lnTo>
                  <a:cubicBezTo>
                    <a:pt x="749" y="3140"/>
                    <a:pt x="571" y="2971"/>
                    <a:pt x="571" y="2748"/>
                  </a:cubicBezTo>
                  <a:lnTo>
                    <a:pt x="5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3509450" y="3497450"/>
              <a:ext cx="239350" cy="24550"/>
            </a:xfrm>
            <a:custGeom>
              <a:avLst/>
              <a:gdLst/>
              <a:ahLst/>
              <a:cxnLst/>
              <a:rect l="l" t="t" r="r" b="b"/>
              <a:pathLst>
                <a:path w="9574" h="982" extrusionOk="0">
                  <a:moveTo>
                    <a:pt x="1" y="0"/>
                  </a:moveTo>
                  <a:lnTo>
                    <a:pt x="1" y="571"/>
                  </a:lnTo>
                  <a:lnTo>
                    <a:pt x="4114" y="982"/>
                  </a:lnTo>
                  <a:lnTo>
                    <a:pt x="9573" y="571"/>
                  </a:lnTo>
                  <a:lnTo>
                    <a:pt x="95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3745875" y="3594675"/>
              <a:ext cx="900" cy="1600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0" y="63"/>
                  </a:moveTo>
                  <a:cubicBezTo>
                    <a:pt x="9" y="45"/>
                    <a:pt x="18" y="28"/>
                    <a:pt x="36" y="1"/>
                  </a:cubicBezTo>
                  <a:cubicBezTo>
                    <a:pt x="18" y="28"/>
                    <a:pt x="9" y="45"/>
                    <a:pt x="0" y="63"/>
                  </a:cubicBezTo>
                  <a:close/>
                </a:path>
              </a:pathLst>
            </a:custGeom>
            <a:solidFill>
              <a:srgbClr val="3F5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3362925" y="3635950"/>
              <a:ext cx="105525" cy="30125"/>
            </a:xfrm>
            <a:custGeom>
              <a:avLst/>
              <a:gdLst/>
              <a:ahLst/>
              <a:cxnLst/>
              <a:rect l="l" t="t" r="r" b="b"/>
              <a:pathLst>
                <a:path w="4221" h="1205" extrusionOk="0">
                  <a:moveTo>
                    <a:pt x="1" y="0"/>
                  </a:moveTo>
                  <a:lnTo>
                    <a:pt x="10" y="1205"/>
                  </a:lnTo>
                  <a:lnTo>
                    <a:pt x="3605" y="1205"/>
                  </a:lnTo>
                  <a:lnTo>
                    <a:pt x="4220" y="482"/>
                  </a:lnTo>
                  <a:lnTo>
                    <a:pt x="36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453475" y="3635950"/>
              <a:ext cx="345050" cy="30125"/>
            </a:xfrm>
            <a:custGeom>
              <a:avLst/>
              <a:gdLst/>
              <a:ahLst/>
              <a:cxnLst/>
              <a:rect l="l" t="t" r="r" b="b"/>
              <a:pathLst>
                <a:path w="13802" h="1205" extrusionOk="0">
                  <a:moveTo>
                    <a:pt x="1" y="0"/>
                  </a:moveTo>
                  <a:lnTo>
                    <a:pt x="1" y="1205"/>
                  </a:lnTo>
                  <a:lnTo>
                    <a:pt x="13802" y="1205"/>
                  </a:lnTo>
                  <a:lnTo>
                    <a:pt x="138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357800" y="3384825"/>
              <a:ext cx="17650" cy="281250"/>
            </a:xfrm>
            <a:custGeom>
              <a:avLst/>
              <a:gdLst/>
              <a:ahLst/>
              <a:cxnLst/>
              <a:rect l="l" t="t" r="r" b="b"/>
              <a:pathLst>
                <a:path w="706" h="11250" extrusionOk="0">
                  <a:moveTo>
                    <a:pt x="705" y="0"/>
                  </a:moveTo>
                  <a:cubicBezTo>
                    <a:pt x="313" y="0"/>
                    <a:pt x="1" y="312"/>
                    <a:pt x="1" y="705"/>
                  </a:cubicBezTo>
                  <a:lnTo>
                    <a:pt x="1" y="11250"/>
                  </a:lnTo>
                  <a:lnTo>
                    <a:pt x="179" y="11250"/>
                  </a:lnTo>
                  <a:lnTo>
                    <a:pt x="179" y="10045"/>
                  </a:lnTo>
                  <a:lnTo>
                    <a:pt x="705" y="10045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362925" y="3635950"/>
              <a:ext cx="99500" cy="30125"/>
            </a:xfrm>
            <a:custGeom>
              <a:avLst/>
              <a:gdLst/>
              <a:ahLst/>
              <a:cxnLst/>
              <a:rect l="l" t="t" r="r" b="b"/>
              <a:pathLst>
                <a:path w="3980" h="1205" extrusionOk="0">
                  <a:moveTo>
                    <a:pt x="1" y="0"/>
                  </a:moveTo>
                  <a:lnTo>
                    <a:pt x="10" y="1205"/>
                  </a:lnTo>
                  <a:lnTo>
                    <a:pt x="3623" y="1205"/>
                  </a:lnTo>
                  <a:lnTo>
                    <a:pt x="3980" y="919"/>
                  </a:lnTo>
                  <a:lnTo>
                    <a:pt x="3623" y="634"/>
                  </a:lnTo>
                  <a:lnTo>
                    <a:pt x="643" y="634"/>
                  </a:lnTo>
                  <a:cubicBezTo>
                    <a:pt x="563" y="634"/>
                    <a:pt x="500" y="571"/>
                    <a:pt x="500" y="491"/>
                  </a:cubicBezTo>
                  <a:lnTo>
                    <a:pt x="5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453475" y="3651775"/>
              <a:ext cx="345050" cy="14300"/>
            </a:xfrm>
            <a:custGeom>
              <a:avLst/>
              <a:gdLst/>
              <a:ahLst/>
              <a:cxnLst/>
              <a:rect l="l" t="t" r="r" b="b"/>
              <a:pathLst>
                <a:path w="13802" h="572" extrusionOk="0">
                  <a:moveTo>
                    <a:pt x="1" y="1"/>
                  </a:moveTo>
                  <a:lnTo>
                    <a:pt x="1" y="572"/>
                  </a:lnTo>
                  <a:lnTo>
                    <a:pt x="13802" y="572"/>
                  </a:lnTo>
                  <a:lnTo>
                    <a:pt x="138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545375" y="3682325"/>
              <a:ext cx="65800" cy="56450"/>
            </a:xfrm>
            <a:custGeom>
              <a:avLst/>
              <a:gdLst/>
              <a:ahLst/>
              <a:cxnLst/>
              <a:rect l="l" t="t" r="r" b="b"/>
              <a:pathLst>
                <a:path w="2632" h="2258" extrusionOk="0">
                  <a:moveTo>
                    <a:pt x="1258" y="1"/>
                  </a:moveTo>
                  <a:lnTo>
                    <a:pt x="446" y="813"/>
                  </a:lnTo>
                  <a:lnTo>
                    <a:pt x="0" y="2222"/>
                  </a:lnTo>
                  <a:lnTo>
                    <a:pt x="821" y="2222"/>
                  </a:lnTo>
                  <a:lnTo>
                    <a:pt x="821" y="2258"/>
                  </a:lnTo>
                  <a:lnTo>
                    <a:pt x="2632" y="2258"/>
                  </a:lnTo>
                  <a:lnTo>
                    <a:pt x="2311" y="1268"/>
                  </a:lnTo>
                  <a:lnTo>
                    <a:pt x="2275" y="1268"/>
                  </a:lnTo>
                  <a:lnTo>
                    <a:pt x="2123" y="813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510125" y="3734300"/>
              <a:ext cx="139425" cy="32800"/>
            </a:xfrm>
            <a:custGeom>
              <a:avLst/>
              <a:gdLst/>
              <a:ahLst/>
              <a:cxnLst/>
              <a:rect l="l" t="t" r="r" b="b"/>
              <a:pathLst>
                <a:path w="5577" h="1312" extrusionOk="0">
                  <a:moveTo>
                    <a:pt x="1268" y="0"/>
                  </a:moveTo>
                  <a:lnTo>
                    <a:pt x="857" y="152"/>
                  </a:lnTo>
                  <a:cubicBezTo>
                    <a:pt x="804" y="152"/>
                    <a:pt x="1" y="455"/>
                    <a:pt x="1" y="955"/>
                  </a:cubicBezTo>
                  <a:cubicBezTo>
                    <a:pt x="1" y="1151"/>
                    <a:pt x="161" y="1312"/>
                    <a:pt x="358" y="1312"/>
                  </a:cubicBezTo>
                  <a:lnTo>
                    <a:pt x="5104" y="1276"/>
                  </a:lnTo>
                  <a:cubicBezTo>
                    <a:pt x="5300" y="1276"/>
                    <a:pt x="5460" y="1116"/>
                    <a:pt x="5460" y="919"/>
                  </a:cubicBezTo>
                  <a:cubicBezTo>
                    <a:pt x="5460" y="848"/>
                    <a:pt x="5576" y="848"/>
                    <a:pt x="5559" y="785"/>
                  </a:cubicBezTo>
                  <a:cubicBezTo>
                    <a:pt x="5541" y="705"/>
                    <a:pt x="5514" y="634"/>
                    <a:pt x="5487" y="571"/>
                  </a:cubicBezTo>
                  <a:cubicBezTo>
                    <a:pt x="5327" y="232"/>
                    <a:pt x="4979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506125" y="3735200"/>
              <a:ext cx="143200" cy="33700"/>
            </a:xfrm>
            <a:custGeom>
              <a:avLst/>
              <a:gdLst/>
              <a:ahLst/>
              <a:cxnLst/>
              <a:rect l="l" t="t" r="r" b="b"/>
              <a:pathLst>
                <a:path w="5728" h="1348" extrusionOk="0">
                  <a:moveTo>
                    <a:pt x="990" y="0"/>
                  </a:moveTo>
                  <a:cubicBezTo>
                    <a:pt x="937" y="0"/>
                    <a:pt x="892" y="0"/>
                    <a:pt x="839" y="9"/>
                  </a:cubicBezTo>
                  <a:cubicBezTo>
                    <a:pt x="366" y="89"/>
                    <a:pt x="0" y="500"/>
                    <a:pt x="0" y="990"/>
                  </a:cubicBezTo>
                  <a:cubicBezTo>
                    <a:pt x="0" y="1187"/>
                    <a:pt x="161" y="1347"/>
                    <a:pt x="357" y="1347"/>
                  </a:cubicBezTo>
                  <a:lnTo>
                    <a:pt x="5371" y="1347"/>
                  </a:lnTo>
                  <a:cubicBezTo>
                    <a:pt x="5567" y="1347"/>
                    <a:pt x="5727" y="1187"/>
                    <a:pt x="5727" y="990"/>
                  </a:cubicBezTo>
                  <a:cubicBezTo>
                    <a:pt x="5727" y="919"/>
                    <a:pt x="5719" y="848"/>
                    <a:pt x="5701" y="776"/>
                  </a:cubicBezTo>
                  <a:lnTo>
                    <a:pt x="1419" y="776"/>
                  </a:lnTo>
                  <a:cubicBezTo>
                    <a:pt x="1178" y="776"/>
                    <a:pt x="1044" y="509"/>
                    <a:pt x="1187" y="321"/>
                  </a:cubicBezTo>
                  <a:lnTo>
                    <a:pt x="14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357575" y="3666050"/>
              <a:ext cx="440950" cy="32800"/>
            </a:xfrm>
            <a:custGeom>
              <a:avLst/>
              <a:gdLst/>
              <a:ahLst/>
              <a:cxnLst/>
              <a:rect l="l" t="t" r="r" b="b"/>
              <a:pathLst>
                <a:path w="17638" h="1312" extrusionOk="0">
                  <a:moveTo>
                    <a:pt x="1" y="1"/>
                  </a:moveTo>
                  <a:lnTo>
                    <a:pt x="179" y="607"/>
                  </a:lnTo>
                  <a:cubicBezTo>
                    <a:pt x="179" y="1000"/>
                    <a:pt x="491" y="1312"/>
                    <a:pt x="884" y="1312"/>
                  </a:cubicBezTo>
                  <a:lnTo>
                    <a:pt x="16701" y="1312"/>
                  </a:lnTo>
                  <a:cubicBezTo>
                    <a:pt x="17093" y="1312"/>
                    <a:pt x="17638" y="1134"/>
                    <a:pt x="17638" y="741"/>
                  </a:cubicBezTo>
                  <a:lnTo>
                    <a:pt x="176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409325" y="3511725"/>
              <a:ext cx="118450" cy="90350"/>
            </a:xfrm>
            <a:custGeom>
              <a:avLst/>
              <a:gdLst/>
              <a:ahLst/>
              <a:cxnLst/>
              <a:rect l="l" t="t" r="r" b="b"/>
              <a:pathLst>
                <a:path w="4738" h="3614" extrusionOk="0">
                  <a:moveTo>
                    <a:pt x="473" y="0"/>
                  </a:moveTo>
                  <a:lnTo>
                    <a:pt x="0" y="152"/>
                  </a:lnTo>
                  <a:lnTo>
                    <a:pt x="116" y="2908"/>
                  </a:lnTo>
                  <a:cubicBezTo>
                    <a:pt x="116" y="3301"/>
                    <a:pt x="429" y="3613"/>
                    <a:pt x="821" y="3613"/>
                  </a:cubicBezTo>
                  <a:lnTo>
                    <a:pt x="3988" y="3542"/>
                  </a:lnTo>
                  <a:lnTo>
                    <a:pt x="4737" y="1651"/>
                  </a:lnTo>
                  <a:lnTo>
                    <a:pt x="39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509450" y="3511725"/>
              <a:ext cx="239350" cy="88775"/>
            </a:xfrm>
            <a:custGeom>
              <a:avLst/>
              <a:gdLst/>
              <a:ahLst/>
              <a:cxnLst/>
              <a:rect l="l" t="t" r="r" b="b"/>
              <a:pathLst>
                <a:path w="9574" h="3551" extrusionOk="0">
                  <a:moveTo>
                    <a:pt x="1" y="0"/>
                  </a:moveTo>
                  <a:lnTo>
                    <a:pt x="1" y="3158"/>
                  </a:lnTo>
                  <a:lnTo>
                    <a:pt x="269" y="3524"/>
                  </a:lnTo>
                  <a:lnTo>
                    <a:pt x="8512" y="3551"/>
                  </a:lnTo>
                  <a:cubicBezTo>
                    <a:pt x="8860" y="3551"/>
                    <a:pt x="9493" y="3479"/>
                    <a:pt x="9564" y="3158"/>
                  </a:cubicBezTo>
                  <a:cubicBezTo>
                    <a:pt x="9573" y="3114"/>
                    <a:pt x="9573" y="3069"/>
                    <a:pt x="9573" y="3016"/>
                  </a:cubicBezTo>
                  <a:lnTo>
                    <a:pt x="95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407325" y="3511725"/>
              <a:ext cx="110200" cy="93025"/>
            </a:xfrm>
            <a:custGeom>
              <a:avLst/>
              <a:gdLst/>
              <a:ahLst/>
              <a:cxnLst/>
              <a:rect l="l" t="t" r="r" b="b"/>
              <a:pathLst>
                <a:path w="4408" h="3721" extrusionOk="0">
                  <a:moveTo>
                    <a:pt x="0" y="0"/>
                  </a:moveTo>
                  <a:lnTo>
                    <a:pt x="0" y="3016"/>
                  </a:lnTo>
                  <a:cubicBezTo>
                    <a:pt x="0" y="3408"/>
                    <a:pt x="321" y="3720"/>
                    <a:pt x="714" y="3720"/>
                  </a:cubicBezTo>
                  <a:lnTo>
                    <a:pt x="4086" y="3720"/>
                  </a:lnTo>
                  <a:lnTo>
                    <a:pt x="4407" y="3444"/>
                  </a:lnTo>
                  <a:lnTo>
                    <a:pt x="4086" y="3158"/>
                  </a:lnTo>
                  <a:lnTo>
                    <a:pt x="964" y="3158"/>
                  </a:lnTo>
                  <a:cubicBezTo>
                    <a:pt x="749" y="3158"/>
                    <a:pt x="571" y="2980"/>
                    <a:pt x="571" y="2766"/>
                  </a:cubicBezTo>
                  <a:lnTo>
                    <a:pt x="5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509450" y="3590675"/>
              <a:ext cx="239125" cy="14075"/>
            </a:xfrm>
            <a:custGeom>
              <a:avLst/>
              <a:gdLst/>
              <a:ahLst/>
              <a:cxnLst/>
              <a:rect l="l" t="t" r="r" b="b"/>
              <a:pathLst>
                <a:path w="9565" h="563" extrusionOk="0">
                  <a:moveTo>
                    <a:pt x="1" y="0"/>
                  </a:moveTo>
                  <a:lnTo>
                    <a:pt x="1" y="562"/>
                  </a:lnTo>
                  <a:lnTo>
                    <a:pt x="8958" y="562"/>
                  </a:lnTo>
                  <a:cubicBezTo>
                    <a:pt x="8967" y="562"/>
                    <a:pt x="8976" y="562"/>
                    <a:pt x="8976" y="553"/>
                  </a:cubicBezTo>
                  <a:lnTo>
                    <a:pt x="9011" y="553"/>
                  </a:lnTo>
                  <a:cubicBezTo>
                    <a:pt x="9020" y="553"/>
                    <a:pt x="9020" y="553"/>
                    <a:pt x="9029" y="544"/>
                  </a:cubicBezTo>
                  <a:lnTo>
                    <a:pt x="9056" y="544"/>
                  </a:lnTo>
                  <a:cubicBezTo>
                    <a:pt x="9100" y="527"/>
                    <a:pt x="9136" y="518"/>
                    <a:pt x="9181" y="491"/>
                  </a:cubicBezTo>
                  <a:cubicBezTo>
                    <a:pt x="9190" y="491"/>
                    <a:pt x="9199" y="482"/>
                    <a:pt x="9207" y="482"/>
                  </a:cubicBezTo>
                  <a:cubicBezTo>
                    <a:pt x="9216" y="473"/>
                    <a:pt x="9225" y="473"/>
                    <a:pt x="9234" y="464"/>
                  </a:cubicBezTo>
                  <a:cubicBezTo>
                    <a:pt x="9243" y="455"/>
                    <a:pt x="9252" y="455"/>
                    <a:pt x="9261" y="446"/>
                  </a:cubicBezTo>
                  <a:cubicBezTo>
                    <a:pt x="9270" y="437"/>
                    <a:pt x="9279" y="437"/>
                    <a:pt x="9288" y="428"/>
                  </a:cubicBezTo>
                  <a:cubicBezTo>
                    <a:pt x="9297" y="420"/>
                    <a:pt x="9306" y="411"/>
                    <a:pt x="9323" y="402"/>
                  </a:cubicBezTo>
                  <a:cubicBezTo>
                    <a:pt x="9332" y="393"/>
                    <a:pt x="9332" y="393"/>
                    <a:pt x="9341" y="384"/>
                  </a:cubicBezTo>
                  <a:cubicBezTo>
                    <a:pt x="9350" y="375"/>
                    <a:pt x="9359" y="366"/>
                    <a:pt x="9368" y="357"/>
                  </a:cubicBezTo>
                  <a:cubicBezTo>
                    <a:pt x="9377" y="348"/>
                    <a:pt x="9386" y="339"/>
                    <a:pt x="9395" y="330"/>
                  </a:cubicBezTo>
                  <a:cubicBezTo>
                    <a:pt x="9404" y="321"/>
                    <a:pt x="9413" y="313"/>
                    <a:pt x="9413" y="304"/>
                  </a:cubicBezTo>
                  <a:cubicBezTo>
                    <a:pt x="9422" y="295"/>
                    <a:pt x="9430" y="286"/>
                    <a:pt x="9439" y="277"/>
                  </a:cubicBezTo>
                  <a:cubicBezTo>
                    <a:pt x="9439" y="268"/>
                    <a:pt x="9448" y="259"/>
                    <a:pt x="9457" y="250"/>
                  </a:cubicBezTo>
                  <a:cubicBezTo>
                    <a:pt x="9466" y="241"/>
                    <a:pt x="9466" y="232"/>
                    <a:pt x="9475" y="223"/>
                  </a:cubicBezTo>
                  <a:cubicBezTo>
                    <a:pt x="9484" y="205"/>
                    <a:pt x="9493" y="188"/>
                    <a:pt x="9511" y="161"/>
                  </a:cubicBezTo>
                  <a:cubicBezTo>
                    <a:pt x="9511" y="152"/>
                    <a:pt x="9520" y="143"/>
                    <a:pt x="9520" y="134"/>
                  </a:cubicBezTo>
                  <a:cubicBezTo>
                    <a:pt x="9529" y="125"/>
                    <a:pt x="9529" y="116"/>
                    <a:pt x="9538" y="98"/>
                  </a:cubicBezTo>
                  <a:cubicBezTo>
                    <a:pt x="9546" y="72"/>
                    <a:pt x="9555" y="36"/>
                    <a:pt x="9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443450" y="3376800"/>
              <a:ext cx="361325" cy="197400"/>
            </a:xfrm>
            <a:custGeom>
              <a:avLst/>
              <a:gdLst/>
              <a:ahLst/>
              <a:cxnLst/>
              <a:rect l="l" t="t" r="r" b="b"/>
              <a:pathLst>
                <a:path w="14453" h="7896" extrusionOk="0">
                  <a:moveTo>
                    <a:pt x="259" y="0"/>
                  </a:moveTo>
                  <a:cubicBezTo>
                    <a:pt x="116" y="0"/>
                    <a:pt x="0" y="125"/>
                    <a:pt x="0" y="268"/>
                  </a:cubicBezTo>
                  <a:cubicBezTo>
                    <a:pt x="0" y="419"/>
                    <a:pt x="116" y="535"/>
                    <a:pt x="259" y="535"/>
                  </a:cubicBezTo>
                  <a:lnTo>
                    <a:pt x="13480" y="535"/>
                  </a:lnTo>
                  <a:cubicBezTo>
                    <a:pt x="13721" y="535"/>
                    <a:pt x="13917" y="732"/>
                    <a:pt x="13917" y="981"/>
                  </a:cubicBezTo>
                  <a:lnTo>
                    <a:pt x="13917" y="7627"/>
                  </a:lnTo>
                  <a:cubicBezTo>
                    <a:pt x="13917" y="7779"/>
                    <a:pt x="14042" y="7895"/>
                    <a:pt x="14185" y="7895"/>
                  </a:cubicBezTo>
                  <a:cubicBezTo>
                    <a:pt x="14336" y="7895"/>
                    <a:pt x="14452" y="7779"/>
                    <a:pt x="14452" y="7627"/>
                  </a:cubicBezTo>
                  <a:lnTo>
                    <a:pt x="14452" y="981"/>
                  </a:lnTo>
                  <a:cubicBezTo>
                    <a:pt x="14452" y="437"/>
                    <a:pt x="14015" y="0"/>
                    <a:pt x="13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350675" y="3376800"/>
              <a:ext cx="454100" cy="398325"/>
            </a:xfrm>
            <a:custGeom>
              <a:avLst/>
              <a:gdLst/>
              <a:ahLst/>
              <a:cxnLst/>
              <a:rect l="l" t="t" r="r" b="b"/>
              <a:pathLst>
                <a:path w="18164" h="15933" extrusionOk="0">
                  <a:moveTo>
                    <a:pt x="3827" y="10643"/>
                  </a:moveTo>
                  <a:lnTo>
                    <a:pt x="3827" y="11321"/>
                  </a:lnTo>
                  <a:lnTo>
                    <a:pt x="535" y="11321"/>
                  </a:lnTo>
                  <a:lnTo>
                    <a:pt x="535" y="10643"/>
                  </a:lnTo>
                  <a:close/>
                  <a:moveTo>
                    <a:pt x="17628" y="11856"/>
                  </a:moveTo>
                  <a:lnTo>
                    <a:pt x="17628" y="12329"/>
                  </a:lnTo>
                  <a:cubicBezTo>
                    <a:pt x="17628" y="12579"/>
                    <a:pt x="17432" y="12775"/>
                    <a:pt x="17191" y="12775"/>
                  </a:cubicBezTo>
                  <a:lnTo>
                    <a:pt x="973" y="12775"/>
                  </a:lnTo>
                  <a:cubicBezTo>
                    <a:pt x="732" y="12775"/>
                    <a:pt x="535" y="12579"/>
                    <a:pt x="535" y="12329"/>
                  </a:cubicBezTo>
                  <a:lnTo>
                    <a:pt x="535" y="11856"/>
                  </a:lnTo>
                  <a:close/>
                  <a:moveTo>
                    <a:pt x="9769" y="13274"/>
                  </a:moveTo>
                  <a:lnTo>
                    <a:pt x="10018" y="14051"/>
                  </a:lnTo>
                  <a:lnTo>
                    <a:pt x="8145" y="14051"/>
                  </a:lnTo>
                  <a:lnTo>
                    <a:pt x="8395" y="13274"/>
                  </a:lnTo>
                  <a:close/>
                  <a:moveTo>
                    <a:pt x="10955" y="14586"/>
                  </a:moveTo>
                  <a:cubicBezTo>
                    <a:pt x="11357" y="14586"/>
                    <a:pt x="11687" y="14907"/>
                    <a:pt x="11687" y="15308"/>
                  </a:cubicBezTo>
                  <a:cubicBezTo>
                    <a:pt x="11687" y="15362"/>
                    <a:pt x="11642" y="15398"/>
                    <a:pt x="11598" y="15398"/>
                  </a:cubicBezTo>
                  <a:lnTo>
                    <a:pt x="6566" y="15398"/>
                  </a:lnTo>
                  <a:cubicBezTo>
                    <a:pt x="6521" y="15398"/>
                    <a:pt x="6477" y="15362"/>
                    <a:pt x="6477" y="15308"/>
                  </a:cubicBezTo>
                  <a:cubicBezTo>
                    <a:pt x="6477" y="14907"/>
                    <a:pt x="6807" y="14586"/>
                    <a:pt x="7208" y="14586"/>
                  </a:cubicBezTo>
                  <a:close/>
                  <a:moveTo>
                    <a:pt x="277" y="0"/>
                  </a:moveTo>
                  <a:cubicBezTo>
                    <a:pt x="125" y="0"/>
                    <a:pt x="0" y="125"/>
                    <a:pt x="0" y="286"/>
                  </a:cubicBezTo>
                  <a:lnTo>
                    <a:pt x="0" y="12293"/>
                  </a:lnTo>
                  <a:cubicBezTo>
                    <a:pt x="0" y="12837"/>
                    <a:pt x="437" y="13274"/>
                    <a:pt x="973" y="13274"/>
                  </a:cubicBezTo>
                  <a:lnTo>
                    <a:pt x="7851" y="13274"/>
                  </a:lnTo>
                  <a:lnTo>
                    <a:pt x="7601" y="14051"/>
                  </a:lnTo>
                  <a:lnTo>
                    <a:pt x="7208" y="14051"/>
                  </a:lnTo>
                  <a:cubicBezTo>
                    <a:pt x="6513" y="14051"/>
                    <a:pt x="5942" y="14622"/>
                    <a:pt x="5951" y="15317"/>
                  </a:cubicBezTo>
                  <a:cubicBezTo>
                    <a:pt x="5951" y="15656"/>
                    <a:pt x="6227" y="15933"/>
                    <a:pt x="6566" y="15933"/>
                  </a:cubicBezTo>
                  <a:lnTo>
                    <a:pt x="11589" y="15933"/>
                  </a:lnTo>
                  <a:cubicBezTo>
                    <a:pt x="11937" y="15933"/>
                    <a:pt x="12213" y="15656"/>
                    <a:pt x="12213" y="15317"/>
                  </a:cubicBezTo>
                  <a:cubicBezTo>
                    <a:pt x="12213" y="14622"/>
                    <a:pt x="11651" y="14051"/>
                    <a:pt x="10955" y="14051"/>
                  </a:cubicBezTo>
                  <a:lnTo>
                    <a:pt x="10563" y="14051"/>
                  </a:lnTo>
                  <a:lnTo>
                    <a:pt x="10313" y="13274"/>
                  </a:lnTo>
                  <a:lnTo>
                    <a:pt x="17191" y="13274"/>
                  </a:lnTo>
                  <a:cubicBezTo>
                    <a:pt x="17202" y="13275"/>
                    <a:pt x="17212" y="13275"/>
                    <a:pt x="17223" y="13275"/>
                  </a:cubicBezTo>
                  <a:cubicBezTo>
                    <a:pt x="17743" y="13275"/>
                    <a:pt x="18163" y="12845"/>
                    <a:pt x="18163" y="12320"/>
                  </a:cubicBezTo>
                  <a:lnTo>
                    <a:pt x="18163" y="8876"/>
                  </a:lnTo>
                  <a:cubicBezTo>
                    <a:pt x="18163" y="8725"/>
                    <a:pt x="18047" y="8609"/>
                    <a:pt x="17896" y="8609"/>
                  </a:cubicBezTo>
                  <a:cubicBezTo>
                    <a:pt x="17753" y="8609"/>
                    <a:pt x="17628" y="8725"/>
                    <a:pt x="17628" y="8876"/>
                  </a:cubicBezTo>
                  <a:lnTo>
                    <a:pt x="17628" y="10116"/>
                  </a:lnTo>
                  <a:lnTo>
                    <a:pt x="8850" y="10116"/>
                  </a:lnTo>
                  <a:cubicBezTo>
                    <a:pt x="8707" y="10116"/>
                    <a:pt x="8591" y="10215"/>
                    <a:pt x="8573" y="10348"/>
                  </a:cubicBezTo>
                  <a:cubicBezTo>
                    <a:pt x="8555" y="10509"/>
                    <a:pt x="8680" y="10643"/>
                    <a:pt x="8841" y="10643"/>
                  </a:cubicBezTo>
                  <a:lnTo>
                    <a:pt x="17628" y="10643"/>
                  </a:lnTo>
                  <a:lnTo>
                    <a:pt x="17628" y="11321"/>
                  </a:lnTo>
                  <a:lnTo>
                    <a:pt x="4363" y="11321"/>
                  </a:lnTo>
                  <a:lnTo>
                    <a:pt x="4363" y="10643"/>
                  </a:lnTo>
                  <a:lnTo>
                    <a:pt x="7583" y="10643"/>
                  </a:lnTo>
                  <a:cubicBezTo>
                    <a:pt x="7717" y="10643"/>
                    <a:pt x="7842" y="10545"/>
                    <a:pt x="7860" y="10411"/>
                  </a:cubicBezTo>
                  <a:cubicBezTo>
                    <a:pt x="7877" y="10250"/>
                    <a:pt x="7753" y="10116"/>
                    <a:pt x="7592" y="10116"/>
                  </a:cubicBezTo>
                  <a:lnTo>
                    <a:pt x="535" y="10116"/>
                  </a:lnTo>
                  <a:lnTo>
                    <a:pt x="535" y="660"/>
                  </a:lnTo>
                  <a:cubicBezTo>
                    <a:pt x="535" y="589"/>
                    <a:pt x="589" y="535"/>
                    <a:pt x="660" y="535"/>
                  </a:cubicBezTo>
                  <a:lnTo>
                    <a:pt x="2828" y="535"/>
                  </a:lnTo>
                  <a:cubicBezTo>
                    <a:pt x="2846" y="535"/>
                    <a:pt x="2864" y="526"/>
                    <a:pt x="2882" y="517"/>
                  </a:cubicBezTo>
                  <a:cubicBezTo>
                    <a:pt x="3114" y="286"/>
                    <a:pt x="295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422925" y="3431825"/>
              <a:ext cx="63375" cy="66325"/>
            </a:xfrm>
            <a:custGeom>
              <a:avLst/>
              <a:gdLst/>
              <a:ahLst/>
              <a:cxnLst/>
              <a:rect l="l" t="t" r="r" b="b"/>
              <a:pathLst>
                <a:path w="2535" h="2653" extrusionOk="0">
                  <a:moveTo>
                    <a:pt x="1401" y="957"/>
                  </a:moveTo>
                  <a:cubicBezTo>
                    <a:pt x="1357" y="1091"/>
                    <a:pt x="1294" y="1216"/>
                    <a:pt x="1223" y="1332"/>
                  </a:cubicBezTo>
                  <a:cubicBezTo>
                    <a:pt x="1151" y="1216"/>
                    <a:pt x="1098" y="1091"/>
                    <a:pt x="1044" y="957"/>
                  </a:cubicBezTo>
                  <a:close/>
                  <a:moveTo>
                    <a:pt x="1246" y="1"/>
                  </a:moveTo>
                  <a:cubicBezTo>
                    <a:pt x="1098" y="1"/>
                    <a:pt x="973" y="120"/>
                    <a:pt x="973" y="270"/>
                  </a:cubicBezTo>
                  <a:lnTo>
                    <a:pt x="973" y="431"/>
                  </a:lnTo>
                  <a:lnTo>
                    <a:pt x="268" y="431"/>
                  </a:lnTo>
                  <a:cubicBezTo>
                    <a:pt x="117" y="431"/>
                    <a:pt x="1" y="547"/>
                    <a:pt x="1" y="698"/>
                  </a:cubicBezTo>
                  <a:cubicBezTo>
                    <a:pt x="1" y="841"/>
                    <a:pt x="117" y="957"/>
                    <a:pt x="268" y="957"/>
                  </a:cubicBezTo>
                  <a:lnTo>
                    <a:pt x="491" y="957"/>
                  </a:lnTo>
                  <a:cubicBezTo>
                    <a:pt x="491" y="957"/>
                    <a:pt x="696" y="1528"/>
                    <a:pt x="866" y="1760"/>
                  </a:cubicBezTo>
                  <a:cubicBezTo>
                    <a:pt x="732" y="1876"/>
                    <a:pt x="580" y="1974"/>
                    <a:pt x="411" y="2045"/>
                  </a:cubicBezTo>
                  <a:lnTo>
                    <a:pt x="197" y="2144"/>
                  </a:lnTo>
                  <a:cubicBezTo>
                    <a:pt x="63" y="2206"/>
                    <a:pt x="1" y="2358"/>
                    <a:pt x="54" y="2491"/>
                  </a:cubicBezTo>
                  <a:cubicBezTo>
                    <a:pt x="99" y="2590"/>
                    <a:pt x="197" y="2652"/>
                    <a:pt x="304" y="2652"/>
                  </a:cubicBezTo>
                  <a:cubicBezTo>
                    <a:pt x="340" y="2652"/>
                    <a:pt x="375" y="2643"/>
                    <a:pt x="411" y="2625"/>
                  </a:cubicBezTo>
                  <a:lnTo>
                    <a:pt x="625" y="2536"/>
                  </a:lnTo>
                  <a:cubicBezTo>
                    <a:pt x="848" y="2438"/>
                    <a:pt x="1044" y="2304"/>
                    <a:pt x="1223" y="2152"/>
                  </a:cubicBezTo>
                  <a:cubicBezTo>
                    <a:pt x="1401" y="2304"/>
                    <a:pt x="1597" y="2438"/>
                    <a:pt x="1820" y="2536"/>
                  </a:cubicBezTo>
                  <a:lnTo>
                    <a:pt x="2044" y="2625"/>
                  </a:lnTo>
                  <a:cubicBezTo>
                    <a:pt x="2079" y="2643"/>
                    <a:pt x="2115" y="2652"/>
                    <a:pt x="2151" y="2652"/>
                  </a:cubicBezTo>
                  <a:cubicBezTo>
                    <a:pt x="2249" y="2652"/>
                    <a:pt x="2347" y="2590"/>
                    <a:pt x="2391" y="2491"/>
                  </a:cubicBezTo>
                  <a:cubicBezTo>
                    <a:pt x="2454" y="2358"/>
                    <a:pt x="2391" y="2206"/>
                    <a:pt x="2258" y="2144"/>
                  </a:cubicBezTo>
                  <a:lnTo>
                    <a:pt x="2035" y="2045"/>
                  </a:lnTo>
                  <a:cubicBezTo>
                    <a:pt x="1874" y="1974"/>
                    <a:pt x="1722" y="1876"/>
                    <a:pt x="1589" y="1760"/>
                  </a:cubicBezTo>
                  <a:cubicBezTo>
                    <a:pt x="1758" y="1528"/>
                    <a:pt x="1954" y="993"/>
                    <a:pt x="1954" y="993"/>
                  </a:cubicBezTo>
                  <a:lnTo>
                    <a:pt x="2195" y="993"/>
                  </a:lnTo>
                  <a:cubicBezTo>
                    <a:pt x="2311" y="993"/>
                    <a:pt x="2409" y="930"/>
                    <a:pt x="2454" y="832"/>
                  </a:cubicBezTo>
                  <a:cubicBezTo>
                    <a:pt x="2534" y="627"/>
                    <a:pt x="2391" y="431"/>
                    <a:pt x="2195" y="431"/>
                  </a:cubicBezTo>
                  <a:lnTo>
                    <a:pt x="1508" y="431"/>
                  </a:lnTo>
                  <a:lnTo>
                    <a:pt x="1508" y="279"/>
                  </a:lnTo>
                  <a:cubicBezTo>
                    <a:pt x="1508" y="145"/>
                    <a:pt x="1410" y="20"/>
                    <a:pt x="1276" y="3"/>
                  </a:cubicBezTo>
                  <a:cubicBezTo>
                    <a:pt x="1266" y="1"/>
                    <a:pt x="1256" y="1"/>
                    <a:pt x="1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426500" y="3526650"/>
              <a:ext cx="54225" cy="62850"/>
            </a:xfrm>
            <a:custGeom>
              <a:avLst/>
              <a:gdLst/>
              <a:ahLst/>
              <a:cxnLst/>
              <a:rect l="l" t="t" r="r" b="b"/>
              <a:pathLst>
                <a:path w="2169" h="2514" extrusionOk="0">
                  <a:moveTo>
                    <a:pt x="1080" y="938"/>
                  </a:moveTo>
                  <a:lnTo>
                    <a:pt x="1294" y="1491"/>
                  </a:lnTo>
                  <a:lnTo>
                    <a:pt x="866" y="1491"/>
                  </a:lnTo>
                  <a:lnTo>
                    <a:pt x="1080" y="938"/>
                  </a:lnTo>
                  <a:close/>
                  <a:moveTo>
                    <a:pt x="1080" y="1"/>
                  </a:moveTo>
                  <a:cubicBezTo>
                    <a:pt x="955" y="1"/>
                    <a:pt x="839" y="81"/>
                    <a:pt x="794" y="197"/>
                  </a:cubicBezTo>
                  <a:cubicBezTo>
                    <a:pt x="794" y="197"/>
                    <a:pt x="785" y="206"/>
                    <a:pt x="785" y="206"/>
                  </a:cubicBezTo>
                  <a:lnTo>
                    <a:pt x="54" y="2151"/>
                  </a:lnTo>
                  <a:cubicBezTo>
                    <a:pt x="0" y="2294"/>
                    <a:pt x="72" y="2445"/>
                    <a:pt x="206" y="2499"/>
                  </a:cubicBezTo>
                  <a:cubicBezTo>
                    <a:pt x="236" y="2508"/>
                    <a:pt x="267" y="2513"/>
                    <a:pt x="297" y="2513"/>
                  </a:cubicBezTo>
                  <a:cubicBezTo>
                    <a:pt x="409" y="2513"/>
                    <a:pt x="511" y="2450"/>
                    <a:pt x="553" y="2338"/>
                  </a:cubicBezTo>
                  <a:lnTo>
                    <a:pt x="669" y="2026"/>
                  </a:lnTo>
                  <a:lnTo>
                    <a:pt x="1490" y="2026"/>
                  </a:lnTo>
                  <a:lnTo>
                    <a:pt x="1615" y="2338"/>
                  </a:lnTo>
                  <a:cubicBezTo>
                    <a:pt x="1667" y="2419"/>
                    <a:pt x="1736" y="2512"/>
                    <a:pt x="1864" y="2512"/>
                  </a:cubicBezTo>
                  <a:cubicBezTo>
                    <a:pt x="1892" y="2512"/>
                    <a:pt x="1921" y="2508"/>
                    <a:pt x="1954" y="2499"/>
                  </a:cubicBezTo>
                  <a:cubicBezTo>
                    <a:pt x="2097" y="2445"/>
                    <a:pt x="2168" y="2285"/>
                    <a:pt x="2115" y="2151"/>
                  </a:cubicBezTo>
                  <a:lnTo>
                    <a:pt x="1365" y="206"/>
                  </a:lnTo>
                  <a:cubicBezTo>
                    <a:pt x="1365" y="206"/>
                    <a:pt x="1365" y="197"/>
                    <a:pt x="1365" y="197"/>
                  </a:cubicBezTo>
                  <a:cubicBezTo>
                    <a:pt x="1321" y="81"/>
                    <a:pt x="1205" y="1"/>
                    <a:pt x="10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400400" y="3412250"/>
              <a:ext cx="354650" cy="199625"/>
            </a:xfrm>
            <a:custGeom>
              <a:avLst/>
              <a:gdLst/>
              <a:ahLst/>
              <a:cxnLst/>
              <a:rect l="l" t="t" r="r" b="b"/>
              <a:pathLst>
                <a:path w="14186" h="7985" extrusionOk="0">
                  <a:moveTo>
                    <a:pt x="4077" y="536"/>
                  </a:moveTo>
                  <a:lnTo>
                    <a:pt x="4077" y="3729"/>
                  </a:lnTo>
                  <a:lnTo>
                    <a:pt x="527" y="3729"/>
                  </a:lnTo>
                  <a:lnTo>
                    <a:pt x="527" y="982"/>
                  </a:lnTo>
                  <a:cubicBezTo>
                    <a:pt x="527" y="732"/>
                    <a:pt x="732" y="536"/>
                    <a:pt x="973" y="536"/>
                  </a:cubicBezTo>
                  <a:close/>
                  <a:moveTo>
                    <a:pt x="4077" y="4265"/>
                  </a:moveTo>
                  <a:lnTo>
                    <a:pt x="4077" y="7458"/>
                  </a:lnTo>
                  <a:lnTo>
                    <a:pt x="973" y="7458"/>
                  </a:lnTo>
                  <a:cubicBezTo>
                    <a:pt x="732" y="7458"/>
                    <a:pt x="527" y="7253"/>
                    <a:pt x="527" y="7012"/>
                  </a:cubicBezTo>
                  <a:lnTo>
                    <a:pt x="527" y="4265"/>
                  </a:lnTo>
                  <a:close/>
                  <a:moveTo>
                    <a:pt x="13659" y="4265"/>
                  </a:moveTo>
                  <a:lnTo>
                    <a:pt x="13659" y="7012"/>
                  </a:lnTo>
                  <a:cubicBezTo>
                    <a:pt x="13659" y="7253"/>
                    <a:pt x="13453" y="7458"/>
                    <a:pt x="13213" y="7458"/>
                  </a:cubicBezTo>
                  <a:lnTo>
                    <a:pt x="4613" y="7458"/>
                  </a:lnTo>
                  <a:lnTo>
                    <a:pt x="4613" y="4265"/>
                  </a:lnTo>
                  <a:close/>
                  <a:moveTo>
                    <a:pt x="973" y="0"/>
                  </a:moveTo>
                  <a:cubicBezTo>
                    <a:pt x="438" y="0"/>
                    <a:pt x="1" y="438"/>
                    <a:pt x="1" y="982"/>
                  </a:cubicBezTo>
                  <a:lnTo>
                    <a:pt x="1" y="3997"/>
                  </a:lnTo>
                  <a:lnTo>
                    <a:pt x="1" y="7012"/>
                  </a:lnTo>
                  <a:cubicBezTo>
                    <a:pt x="1" y="7548"/>
                    <a:pt x="438" y="7985"/>
                    <a:pt x="973" y="7985"/>
                  </a:cubicBezTo>
                  <a:lnTo>
                    <a:pt x="13213" y="7985"/>
                  </a:lnTo>
                  <a:cubicBezTo>
                    <a:pt x="13748" y="7985"/>
                    <a:pt x="14185" y="7548"/>
                    <a:pt x="14185" y="7012"/>
                  </a:cubicBezTo>
                  <a:lnTo>
                    <a:pt x="14185" y="3997"/>
                  </a:lnTo>
                  <a:lnTo>
                    <a:pt x="14185" y="2980"/>
                  </a:lnTo>
                  <a:cubicBezTo>
                    <a:pt x="14185" y="2837"/>
                    <a:pt x="14087" y="2721"/>
                    <a:pt x="13953" y="2704"/>
                  </a:cubicBezTo>
                  <a:cubicBezTo>
                    <a:pt x="13943" y="2702"/>
                    <a:pt x="13933" y="2702"/>
                    <a:pt x="13923" y="2702"/>
                  </a:cubicBezTo>
                  <a:cubicBezTo>
                    <a:pt x="13776" y="2702"/>
                    <a:pt x="13659" y="2821"/>
                    <a:pt x="13659" y="2971"/>
                  </a:cubicBezTo>
                  <a:lnTo>
                    <a:pt x="13659" y="3729"/>
                  </a:lnTo>
                  <a:lnTo>
                    <a:pt x="4613" y="3729"/>
                  </a:lnTo>
                  <a:lnTo>
                    <a:pt x="4613" y="536"/>
                  </a:lnTo>
                  <a:lnTo>
                    <a:pt x="13373" y="536"/>
                  </a:lnTo>
                  <a:cubicBezTo>
                    <a:pt x="13534" y="536"/>
                    <a:pt x="13659" y="661"/>
                    <a:pt x="13659" y="812"/>
                  </a:cubicBezTo>
                  <a:lnTo>
                    <a:pt x="13659" y="1776"/>
                  </a:lnTo>
                  <a:cubicBezTo>
                    <a:pt x="13659" y="1829"/>
                    <a:pt x="13677" y="1883"/>
                    <a:pt x="13721" y="1910"/>
                  </a:cubicBezTo>
                  <a:cubicBezTo>
                    <a:pt x="13790" y="1965"/>
                    <a:pt x="13861" y="1988"/>
                    <a:pt x="13925" y="1988"/>
                  </a:cubicBezTo>
                  <a:cubicBezTo>
                    <a:pt x="14070" y="1988"/>
                    <a:pt x="14185" y="1870"/>
                    <a:pt x="14185" y="1722"/>
                  </a:cubicBezTo>
                  <a:lnTo>
                    <a:pt x="14185" y="982"/>
                  </a:lnTo>
                  <a:cubicBezTo>
                    <a:pt x="14185" y="438"/>
                    <a:pt x="13748" y="0"/>
                    <a:pt x="132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534225" y="3444375"/>
              <a:ext cx="114425" cy="14075"/>
            </a:xfrm>
            <a:custGeom>
              <a:avLst/>
              <a:gdLst/>
              <a:ahLst/>
              <a:cxnLst/>
              <a:rect l="l" t="t" r="r" b="b"/>
              <a:pathLst>
                <a:path w="4577" h="563" extrusionOk="0">
                  <a:moveTo>
                    <a:pt x="4256" y="0"/>
                  </a:moveTo>
                  <a:lnTo>
                    <a:pt x="321" y="18"/>
                  </a:lnTo>
                  <a:cubicBezTo>
                    <a:pt x="134" y="18"/>
                    <a:pt x="0" y="205"/>
                    <a:pt x="80" y="402"/>
                  </a:cubicBezTo>
                  <a:cubicBezTo>
                    <a:pt x="116" y="500"/>
                    <a:pt x="214" y="562"/>
                    <a:pt x="321" y="562"/>
                  </a:cubicBezTo>
                  <a:lnTo>
                    <a:pt x="4256" y="544"/>
                  </a:lnTo>
                  <a:cubicBezTo>
                    <a:pt x="4443" y="544"/>
                    <a:pt x="4577" y="357"/>
                    <a:pt x="4505" y="161"/>
                  </a:cubicBezTo>
                  <a:cubicBezTo>
                    <a:pt x="4461" y="63"/>
                    <a:pt x="4363" y="0"/>
                    <a:pt x="4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535100" y="3472700"/>
              <a:ext cx="187150" cy="13400"/>
            </a:xfrm>
            <a:custGeom>
              <a:avLst/>
              <a:gdLst/>
              <a:ahLst/>
              <a:cxnLst/>
              <a:rect l="l" t="t" r="r" b="b"/>
              <a:pathLst>
                <a:path w="7486" h="536" extrusionOk="0">
                  <a:moveTo>
                    <a:pt x="295" y="0"/>
                  </a:moveTo>
                  <a:cubicBezTo>
                    <a:pt x="161" y="0"/>
                    <a:pt x="37" y="98"/>
                    <a:pt x="19" y="232"/>
                  </a:cubicBezTo>
                  <a:cubicBezTo>
                    <a:pt x="1" y="393"/>
                    <a:pt x="126" y="535"/>
                    <a:pt x="286" y="535"/>
                  </a:cubicBezTo>
                  <a:lnTo>
                    <a:pt x="7191" y="535"/>
                  </a:lnTo>
                  <a:cubicBezTo>
                    <a:pt x="7325" y="535"/>
                    <a:pt x="7450" y="437"/>
                    <a:pt x="7468" y="294"/>
                  </a:cubicBezTo>
                  <a:cubicBezTo>
                    <a:pt x="7486" y="134"/>
                    <a:pt x="7361" y="0"/>
                    <a:pt x="72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660225" y="3445250"/>
              <a:ext cx="62025" cy="13200"/>
            </a:xfrm>
            <a:custGeom>
              <a:avLst/>
              <a:gdLst/>
              <a:ahLst/>
              <a:cxnLst/>
              <a:rect l="l" t="t" r="r" b="b"/>
              <a:pathLst>
                <a:path w="2481" h="528" extrusionOk="0">
                  <a:moveTo>
                    <a:pt x="295" y="1"/>
                  </a:moveTo>
                  <a:cubicBezTo>
                    <a:pt x="152" y="1"/>
                    <a:pt x="36" y="99"/>
                    <a:pt x="18" y="233"/>
                  </a:cubicBezTo>
                  <a:cubicBezTo>
                    <a:pt x="1" y="393"/>
                    <a:pt x="125" y="527"/>
                    <a:pt x="286" y="527"/>
                  </a:cubicBezTo>
                  <a:lnTo>
                    <a:pt x="2186" y="527"/>
                  </a:lnTo>
                  <a:cubicBezTo>
                    <a:pt x="2320" y="527"/>
                    <a:pt x="2445" y="429"/>
                    <a:pt x="2463" y="295"/>
                  </a:cubicBezTo>
                  <a:cubicBezTo>
                    <a:pt x="2481" y="135"/>
                    <a:pt x="2356" y="1"/>
                    <a:pt x="2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532875" y="3537375"/>
              <a:ext cx="81650" cy="14300"/>
            </a:xfrm>
            <a:custGeom>
              <a:avLst/>
              <a:gdLst/>
              <a:ahLst/>
              <a:cxnLst/>
              <a:rect l="l" t="t" r="r" b="b"/>
              <a:pathLst>
                <a:path w="3266" h="572" extrusionOk="0">
                  <a:moveTo>
                    <a:pt x="2936" y="0"/>
                  </a:moveTo>
                  <a:lnTo>
                    <a:pt x="331" y="18"/>
                  </a:lnTo>
                  <a:cubicBezTo>
                    <a:pt x="143" y="18"/>
                    <a:pt x="1" y="214"/>
                    <a:pt x="81" y="411"/>
                  </a:cubicBezTo>
                  <a:cubicBezTo>
                    <a:pt x="126" y="509"/>
                    <a:pt x="224" y="571"/>
                    <a:pt x="331" y="571"/>
                  </a:cubicBezTo>
                  <a:lnTo>
                    <a:pt x="340" y="571"/>
                  </a:lnTo>
                  <a:lnTo>
                    <a:pt x="2936" y="553"/>
                  </a:lnTo>
                  <a:cubicBezTo>
                    <a:pt x="3123" y="553"/>
                    <a:pt x="3266" y="357"/>
                    <a:pt x="3185" y="161"/>
                  </a:cubicBezTo>
                  <a:cubicBezTo>
                    <a:pt x="3141" y="63"/>
                    <a:pt x="3043" y="0"/>
                    <a:pt x="2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35100" y="3565700"/>
              <a:ext cx="160625" cy="13400"/>
            </a:xfrm>
            <a:custGeom>
              <a:avLst/>
              <a:gdLst/>
              <a:ahLst/>
              <a:cxnLst/>
              <a:rect l="l" t="t" r="r" b="b"/>
              <a:pathLst>
                <a:path w="6425" h="536" extrusionOk="0">
                  <a:moveTo>
                    <a:pt x="295" y="0"/>
                  </a:moveTo>
                  <a:cubicBezTo>
                    <a:pt x="161" y="0"/>
                    <a:pt x="37" y="98"/>
                    <a:pt x="19" y="241"/>
                  </a:cubicBezTo>
                  <a:cubicBezTo>
                    <a:pt x="1" y="402"/>
                    <a:pt x="126" y="535"/>
                    <a:pt x="286" y="535"/>
                  </a:cubicBezTo>
                  <a:lnTo>
                    <a:pt x="6130" y="535"/>
                  </a:lnTo>
                  <a:cubicBezTo>
                    <a:pt x="6263" y="535"/>
                    <a:pt x="6388" y="437"/>
                    <a:pt x="6406" y="303"/>
                  </a:cubicBezTo>
                  <a:cubicBezTo>
                    <a:pt x="6424" y="143"/>
                    <a:pt x="6299" y="0"/>
                    <a:pt x="6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5"/>
            <p:cNvSpPr/>
            <p:nvPr/>
          </p:nvSpPr>
          <p:spPr>
            <a:xfrm>
              <a:off x="3624775" y="3538250"/>
              <a:ext cx="97475" cy="13425"/>
            </a:xfrm>
            <a:custGeom>
              <a:avLst/>
              <a:gdLst/>
              <a:ahLst/>
              <a:cxnLst/>
              <a:rect l="l" t="t" r="r" b="b"/>
              <a:pathLst>
                <a:path w="3899" h="537" extrusionOk="0">
                  <a:moveTo>
                    <a:pt x="295" y="1"/>
                  </a:moveTo>
                  <a:cubicBezTo>
                    <a:pt x="152" y="1"/>
                    <a:pt x="36" y="99"/>
                    <a:pt x="18" y="233"/>
                  </a:cubicBezTo>
                  <a:cubicBezTo>
                    <a:pt x="0" y="393"/>
                    <a:pt x="125" y="536"/>
                    <a:pt x="286" y="536"/>
                  </a:cubicBezTo>
                  <a:lnTo>
                    <a:pt x="3604" y="536"/>
                  </a:lnTo>
                  <a:cubicBezTo>
                    <a:pt x="3738" y="536"/>
                    <a:pt x="3863" y="438"/>
                    <a:pt x="3881" y="304"/>
                  </a:cubicBezTo>
                  <a:cubicBezTo>
                    <a:pt x="3899" y="144"/>
                    <a:pt x="3774" y="1"/>
                    <a:pt x="3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77" y="1913499"/>
            <a:ext cx="3771068" cy="218892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155" y="1882382"/>
            <a:ext cx="3730336" cy="22200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8407" y="4240912"/>
            <a:ext cx="4012842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1800" dirty="0"/>
          </a:p>
        </p:txBody>
      </p:sp>
      <p:sp>
        <p:nvSpPr>
          <p:cNvPr id="90" name="Rectangle 89"/>
          <p:cNvSpPr/>
          <p:nvPr/>
        </p:nvSpPr>
        <p:spPr>
          <a:xfrm>
            <a:off x="4964946" y="4240911"/>
            <a:ext cx="3962754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kiên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trì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siêng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mơ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35"/>
          <p:cNvSpPr txBox="1">
            <a:spLocks noGrp="1"/>
          </p:cNvSpPr>
          <p:nvPr>
            <p:ph type="title"/>
          </p:nvPr>
        </p:nvSpPr>
        <p:spPr>
          <a:xfrm>
            <a:off x="2767737" y="455416"/>
            <a:ext cx="4090991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 lý tình huống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42226"/>
              </p:ext>
            </p:extLst>
          </p:nvPr>
        </p:nvGraphicFramePr>
        <p:xfrm>
          <a:off x="251350" y="1145942"/>
          <a:ext cx="4249145" cy="2453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91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75851">
                <a:tc>
                  <a:txBody>
                    <a:bodyPr/>
                    <a:lstStyle/>
                    <a:p>
                      <a:pPr marL="203200" marR="0" indent="-203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en-US" sz="200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huống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1: </a:t>
                      </a:r>
                      <a:r>
                        <a:rPr lang="en-US" sz="200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này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Hân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đăng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kí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hùng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do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Nhưng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Hân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lo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lắng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vốn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vựng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còn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hạn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đắn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đo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hay </a:t>
                      </a:r>
                      <a:r>
                        <a:rPr lang="en-US" sz="200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4" name="Table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241438"/>
              </p:ext>
            </p:extLst>
          </p:nvPr>
        </p:nvGraphicFramePr>
        <p:xfrm>
          <a:off x="4933773" y="1145941"/>
          <a:ext cx="3849910" cy="2425511"/>
        </p:xfrm>
        <a:graphic>
          <a:graphicData uri="http://schemas.openxmlformats.org/drawingml/2006/table">
            <a:tbl>
              <a:tblPr/>
              <a:tblGrid>
                <a:gridCol w="38499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425511">
                <a:tc>
                  <a:txBody>
                    <a:bodyPr/>
                    <a:lstStyle/>
                    <a:p>
                      <a:pPr marL="190500" marR="0" indent="-1905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000" b="0" dirty="0" err="1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000" b="0" dirty="0" err="1" smtClean="0">
                          <a:solidFill>
                            <a:schemeClr val="bg2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6A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trào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thi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đua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giải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toán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khó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Mặc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dù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viên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nhưng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Hòa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thường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xuyên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bỏ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qua,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toán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khó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vì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ngại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suy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nghĩ</a:t>
                      </a:r>
                      <a:r>
                        <a:rPr lang="en-US" sz="2000" b="0" baseline="0" dirty="0" smtClean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a:t>.</a:t>
                      </a:r>
                      <a:endParaRPr lang="en-US" sz="2000" b="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350" y="3689278"/>
            <a:ext cx="4249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734155" y="3646728"/>
            <a:ext cx="4249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13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7"/>
          <p:cNvSpPr txBox="1">
            <a:spLocks noGrp="1"/>
          </p:cNvSpPr>
          <p:nvPr>
            <p:ph type="ctrTitle"/>
          </p:nvPr>
        </p:nvSpPr>
        <p:spPr>
          <a:xfrm>
            <a:off x="4190062" y="1751846"/>
            <a:ext cx="4550100" cy="18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Vận dụng</a:t>
            </a:r>
            <a:endParaRPr sz="53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5" name="Google Shape;445;p27"/>
          <p:cNvGrpSpPr/>
          <p:nvPr/>
        </p:nvGrpSpPr>
        <p:grpSpPr>
          <a:xfrm>
            <a:off x="6866417" y="649925"/>
            <a:ext cx="465698" cy="506951"/>
            <a:chOff x="5263950" y="2377625"/>
            <a:chExt cx="159175" cy="173275"/>
          </a:xfrm>
        </p:grpSpPr>
        <p:sp>
          <p:nvSpPr>
            <p:cNvPr id="446" name="Google Shape;446;p27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9" name="Google Shape;449;p27"/>
          <p:cNvSpPr/>
          <p:nvPr/>
        </p:nvSpPr>
        <p:spPr>
          <a:xfrm>
            <a:off x="8537328" y="4075051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0" name="Google Shape;450;p27"/>
          <p:cNvGrpSpPr/>
          <p:nvPr/>
        </p:nvGrpSpPr>
        <p:grpSpPr>
          <a:xfrm>
            <a:off x="719953" y="1000392"/>
            <a:ext cx="3142710" cy="3142711"/>
            <a:chOff x="719953" y="1000392"/>
            <a:chExt cx="3142710" cy="3142711"/>
          </a:xfrm>
        </p:grpSpPr>
        <p:sp>
          <p:nvSpPr>
            <p:cNvPr id="451" name="Google Shape;451;p27"/>
            <p:cNvSpPr/>
            <p:nvPr/>
          </p:nvSpPr>
          <p:spPr>
            <a:xfrm>
              <a:off x="719953" y="1000392"/>
              <a:ext cx="3142710" cy="3142710"/>
            </a:xfrm>
            <a:custGeom>
              <a:avLst/>
              <a:gdLst/>
              <a:ahLst/>
              <a:cxnLst/>
              <a:rect l="l" t="t" r="r" b="b"/>
              <a:pathLst>
                <a:path w="108248" h="108248" extrusionOk="0">
                  <a:moveTo>
                    <a:pt x="54111" y="1"/>
                  </a:moveTo>
                  <a:cubicBezTo>
                    <a:pt x="24237" y="1"/>
                    <a:pt x="1" y="24237"/>
                    <a:pt x="1" y="54137"/>
                  </a:cubicBezTo>
                  <a:cubicBezTo>
                    <a:pt x="1" y="84036"/>
                    <a:pt x="24237" y="108247"/>
                    <a:pt x="54111" y="108247"/>
                  </a:cubicBezTo>
                  <a:cubicBezTo>
                    <a:pt x="84011" y="108247"/>
                    <a:pt x="108247" y="84036"/>
                    <a:pt x="108247" y="54137"/>
                  </a:cubicBezTo>
                  <a:cubicBezTo>
                    <a:pt x="108247" y="24237"/>
                    <a:pt x="84011" y="1"/>
                    <a:pt x="54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1799788" y="3598801"/>
              <a:ext cx="3658" cy="47323"/>
            </a:xfrm>
            <a:custGeom>
              <a:avLst/>
              <a:gdLst/>
              <a:ahLst/>
              <a:cxnLst/>
              <a:rect l="l" t="t" r="r" b="b"/>
              <a:pathLst>
                <a:path w="126" h="1630" extrusionOk="0">
                  <a:moveTo>
                    <a:pt x="0" y="0"/>
                  </a:moveTo>
                  <a:lnTo>
                    <a:pt x="50" y="1329"/>
                  </a:lnTo>
                  <a:cubicBezTo>
                    <a:pt x="75" y="1429"/>
                    <a:pt x="100" y="1529"/>
                    <a:pt x="125" y="1629"/>
                  </a:cubicBezTo>
                  <a:cubicBezTo>
                    <a:pt x="125" y="1078"/>
                    <a:pt x="75" y="552"/>
                    <a:pt x="0" y="0"/>
                  </a:cubicBezTo>
                  <a:close/>
                </a:path>
              </a:pathLst>
            </a:custGeom>
            <a:solidFill>
              <a:srgbClr val="7456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2290205" y="3738505"/>
              <a:ext cx="33504" cy="404597"/>
            </a:xfrm>
            <a:custGeom>
              <a:avLst/>
              <a:gdLst/>
              <a:ahLst/>
              <a:cxnLst/>
              <a:rect l="l" t="t" r="r" b="b"/>
              <a:pathLst>
                <a:path w="1154" h="13936" extrusionOk="0">
                  <a:moveTo>
                    <a:pt x="351" y="0"/>
                  </a:moveTo>
                  <a:cubicBezTo>
                    <a:pt x="351" y="476"/>
                    <a:pt x="326" y="928"/>
                    <a:pt x="326" y="1404"/>
                  </a:cubicBezTo>
                  <a:lnTo>
                    <a:pt x="126" y="9374"/>
                  </a:lnTo>
                  <a:cubicBezTo>
                    <a:pt x="76" y="10903"/>
                    <a:pt x="51" y="12431"/>
                    <a:pt x="0" y="13935"/>
                  </a:cubicBezTo>
                  <a:lnTo>
                    <a:pt x="1153" y="13935"/>
                  </a:lnTo>
                  <a:cubicBezTo>
                    <a:pt x="1053" y="12106"/>
                    <a:pt x="953" y="10301"/>
                    <a:pt x="853" y="8471"/>
                  </a:cubicBezTo>
                  <a:cubicBezTo>
                    <a:pt x="702" y="5915"/>
                    <a:pt x="552" y="3384"/>
                    <a:pt x="401" y="827"/>
                  </a:cubicBezTo>
                  <a:cubicBezTo>
                    <a:pt x="401" y="552"/>
                    <a:pt x="376" y="276"/>
                    <a:pt x="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1819414" y="3029067"/>
              <a:ext cx="121559" cy="30571"/>
            </a:xfrm>
            <a:custGeom>
              <a:avLst/>
              <a:gdLst/>
              <a:ahLst/>
              <a:cxnLst/>
              <a:rect l="l" t="t" r="r" b="b"/>
              <a:pathLst>
                <a:path w="4187" h="1053" extrusionOk="0">
                  <a:moveTo>
                    <a:pt x="4186" y="0"/>
                  </a:moveTo>
                  <a:lnTo>
                    <a:pt x="226" y="125"/>
                  </a:lnTo>
                  <a:cubicBezTo>
                    <a:pt x="176" y="451"/>
                    <a:pt x="101" y="752"/>
                    <a:pt x="1" y="1053"/>
                  </a:cubicBezTo>
                  <a:cubicBezTo>
                    <a:pt x="1505" y="827"/>
                    <a:pt x="3058" y="501"/>
                    <a:pt x="4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1855792" y="3647547"/>
              <a:ext cx="163017" cy="464259"/>
            </a:xfrm>
            <a:custGeom>
              <a:avLst/>
              <a:gdLst/>
              <a:ahLst/>
              <a:cxnLst/>
              <a:rect l="l" t="t" r="r" b="b"/>
              <a:pathLst>
                <a:path w="5615" h="15991" extrusionOk="0">
                  <a:moveTo>
                    <a:pt x="4387" y="0"/>
                  </a:moveTo>
                  <a:cubicBezTo>
                    <a:pt x="4186" y="1053"/>
                    <a:pt x="3861" y="2056"/>
                    <a:pt x="3384" y="3008"/>
                  </a:cubicBezTo>
                  <a:cubicBezTo>
                    <a:pt x="2783" y="4211"/>
                    <a:pt x="1981" y="5314"/>
                    <a:pt x="1104" y="6341"/>
                  </a:cubicBezTo>
                  <a:cubicBezTo>
                    <a:pt x="1079" y="6366"/>
                    <a:pt x="1054" y="6366"/>
                    <a:pt x="1003" y="6366"/>
                  </a:cubicBezTo>
                  <a:cubicBezTo>
                    <a:pt x="978" y="6366"/>
                    <a:pt x="953" y="6366"/>
                    <a:pt x="928" y="6341"/>
                  </a:cubicBezTo>
                  <a:cubicBezTo>
                    <a:pt x="853" y="6266"/>
                    <a:pt x="778" y="6216"/>
                    <a:pt x="703" y="6166"/>
                  </a:cubicBezTo>
                  <a:cubicBezTo>
                    <a:pt x="477" y="6442"/>
                    <a:pt x="226" y="6692"/>
                    <a:pt x="1" y="6968"/>
                  </a:cubicBezTo>
                  <a:lnTo>
                    <a:pt x="76" y="7494"/>
                  </a:lnTo>
                  <a:cubicBezTo>
                    <a:pt x="277" y="8898"/>
                    <a:pt x="477" y="10326"/>
                    <a:pt x="678" y="11755"/>
                  </a:cubicBezTo>
                  <a:lnTo>
                    <a:pt x="1154" y="15289"/>
                  </a:lnTo>
                  <a:cubicBezTo>
                    <a:pt x="2131" y="15539"/>
                    <a:pt x="3109" y="15790"/>
                    <a:pt x="4111" y="15990"/>
                  </a:cubicBezTo>
                  <a:lnTo>
                    <a:pt x="4537" y="11504"/>
                  </a:lnTo>
                  <a:lnTo>
                    <a:pt x="5164" y="4838"/>
                  </a:lnTo>
                  <a:cubicBezTo>
                    <a:pt x="5314" y="3309"/>
                    <a:pt x="5465" y="1755"/>
                    <a:pt x="5615" y="226"/>
                  </a:cubicBezTo>
                  <a:lnTo>
                    <a:pt x="5615" y="226"/>
                  </a:lnTo>
                  <a:cubicBezTo>
                    <a:pt x="5540" y="251"/>
                    <a:pt x="5440" y="251"/>
                    <a:pt x="5364" y="276"/>
                  </a:cubicBezTo>
                  <a:cubicBezTo>
                    <a:pt x="5329" y="279"/>
                    <a:pt x="5293" y="280"/>
                    <a:pt x="5258" y="280"/>
                  </a:cubicBezTo>
                  <a:cubicBezTo>
                    <a:pt x="4943" y="280"/>
                    <a:pt x="4635" y="181"/>
                    <a:pt x="4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1928576" y="3330309"/>
              <a:ext cx="58239" cy="86604"/>
            </a:xfrm>
            <a:custGeom>
              <a:avLst/>
              <a:gdLst/>
              <a:ahLst/>
              <a:cxnLst/>
              <a:rect l="l" t="t" r="r" b="b"/>
              <a:pathLst>
                <a:path w="2006" h="2983" extrusionOk="0">
                  <a:moveTo>
                    <a:pt x="0" y="0"/>
                  </a:moveTo>
                  <a:lnTo>
                    <a:pt x="0" y="0"/>
                  </a:lnTo>
                  <a:cubicBezTo>
                    <a:pt x="627" y="927"/>
                    <a:pt x="1153" y="1930"/>
                    <a:pt x="1554" y="2982"/>
                  </a:cubicBezTo>
                  <a:cubicBezTo>
                    <a:pt x="1554" y="2932"/>
                    <a:pt x="1554" y="2882"/>
                    <a:pt x="1554" y="2832"/>
                  </a:cubicBezTo>
                  <a:cubicBezTo>
                    <a:pt x="1679" y="1930"/>
                    <a:pt x="1830" y="1003"/>
                    <a:pt x="2005" y="100"/>
                  </a:cubicBezTo>
                  <a:cubicBezTo>
                    <a:pt x="1303" y="100"/>
                    <a:pt x="602" y="5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7"/>
            <p:cNvSpPr/>
            <p:nvPr/>
          </p:nvSpPr>
          <p:spPr>
            <a:xfrm>
              <a:off x="1791775" y="3565327"/>
              <a:ext cx="9494" cy="72059"/>
            </a:xfrm>
            <a:custGeom>
              <a:avLst/>
              <a:gdLst/>
              <a:ahLst/>
              <a:cxnLst/>
              <a:rect l="l" t="t" r="r" b="b"/>
              <a:pathLst>
                <a:path w="327" h="2482" extrusionOk="0">
                  <a:moveTo>
                    <a:pt x="0" y="0"/>
                  </a:moveTo>
                  <a:lnTo>
                    <a:pt x="76" y="1604"/>
                  </a:lnTo>
                  <a:cubicBezTo>
                    <a:pt x="151" y="1905"/>
                    <a:pt x="226" y="2181"/>
                    <a:pt x="326" y="2482"/>
                  </a:cubicBezTo>
                  <a:lnTo>
                    <a:pt x="276" y="1153"/>
                  </a:lnTo>
                  <a:cubicBezTo>
                    <a:pt x="201" y="777"/>
                    <a:pt x="126" y="376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1148531" y="1693108"/>
              <a:ext cx="209644" cy="315090"/>
            </a:xfrm>
            <a:custGeom>
              <a:avLst/>
              <a:gdLst/>
              <a:ahLst/>
              <a:cxnLst/>
              <a:rect l="l" t="t" r="r" b="b"/>
              <a:pathLst>
                <a:path w="7221" h="10853" extrusionOk="0">
                  <a:moveTo>
                    <a:pt x="2958" y="1"/>
                  </a:moveTo>
                  <a:cubicBezTo>
                    <a:pt x="2758" y="1"/>
                    <a:pt x="2658" y="352"/>
                    <a:pt x="2632" y="502"/>
                  </a:cubicBezTo>
                  <a:cubicBezTo>
                    <a:pt x="2557" y="1078"/>
                    <a:pt x="2658" y="1705"/>
                    <a:pt x="2808" y="2281"/>
                  </a:cubicBezTo>
                  <a:cubicBezTo>
                    <a:pt x="3008" y="2883"/>
                    <a:pt x="3209" y="3510"/>
                    <a:pt x="3309" y="4136"/>
                  </a:cubicBezTo>
                  <a:cubicBezTo>
                    <a:pt x="3339" y="4242"/>
                    <a:pt x="3260" y="4311"/>
                    <a:pt x="3182" y="4311"/>
                  </a:cubicBezTo>
                  <a:cubicBezTo>
                    <a:pt x="3130" y="4311"/>
                    <a:pt x="3078" y="4281"/>
                    <a:pt x="3059" y="4211"/>
                  </a:cubicBezTo>
                  <a:cubicBezTo>
                    <a:pt x="2858" y="3635"/>
                    <a:pt x="2683" y="3008"/>
                    <a:pt x="2557" y="2407"/>
                  </a:cubicBezTo>
                  <a:cubicBezTo>
                    <a:pt x="2482" y="2206"/>
                    <a:pt x="2407" y="2031"/>
                    <a:pt x="2332" y="1830"/>
                  </a:cubicBezTo>
                  <a:cubicBezTo>
                    <a:pt x="2206" y="1504"/>
                    <a:pt x="2031" y="1179"/>
                    <a:pt x="1856" y="878"/>
                  </a:cubicBezTo>
                  <a:cubicBezTo>
                    <a:pt x="1755" y="728"/>
                    <a:pt x="1580" y="427"/>
                    <a:pt x="1379" y="427"/>
                  </a:cubicBezTo>
                  <a:cubicBezTo>
                    <a:pt x="953" y="452"/>
                    <a:pt x="1104" y="1379"/>
                    <a:pt x="1129" y="1605"/>
                  </a:cubicBezTo>
                  <a:cubicBezTo>
                    <a:pt x="1154" y="1855"/>
                    <a:pt x="1204" y="2106"/>
                    <a:pt x="1254" y="2357"/>
                  </a:cubicBezTo>
                  <a:cubicBezTo>
                    <a:pt x="1379" y="2657"/>
                    <a:pt x="1480" y="2958"/>
                    <a:pt x="1580" y="3259"/>
                  </a:cubicBezTo>
                  <a:cubicBezTo>
                    <a:pt x="1705" y="3635"/>
                    <a:pt x="1830" y="4011"/>
                    <a:pt x="1906" y="4387"/>
                  </a:cubicBezTo>
                  <a:cubicBezTo>
                    <a:pt x="1935" y="4491"/>
                    <a:pt x="1859" y="4551"/>
                    <a:pt x="1782" y="4551"/>
                  </a:cubicBezTo>
                  <a:cubicBezTo>
                    <a:pt x="1729" y="4551"/>
                    <a:pt x="1675" y="4523"/>
                    <a:pt x="1655" y="4462"/>
                  </a:cubicBezTo>
                  <a:cubicBezTo>
                    <a:pt x="1480" y="4011"/>
                    <a:pt x="1304" y="3535"/>
                    <a:pt x="1179" y="3058"/>
                  </a:cubicBezTo>
                  <a:cubicBezTo>
                    <a:pt x="1129" y="2858"/>
                    <a:pt x="1054" y="2657"/>
                    <a:pt x="1003" y="2457"/>
                  </a:cubicBezTo>
                  <a:cubicBezTo>
                    <a:pt x="928" y="2256"/>
                    <a:pt x="828" y="2056"/>
                    <a:pt x="753" y="1931"/>
                  </a:cubicBezTo>
                  <a:cubicBezTo>
                    <a:pt x="728" y="1855"/>
                    <a:pt x="678" y="1780"/>
                    <a:pt x="653" y="1730"/>
                  </a:cubicBezTo>
                  <a:cubicBezTo>
                    <a:pt x="577" y="1630"/>
                    <a:pt x="502" y="1555"/>
                    <a:pt x="427" y="1479"/>
                  </a:cubicBezTo>
                  <a:cubicBezTo>
                    <a:pt x="343" y="1403"/>
                    <a:pt x="273" y="1371"/>
                    <a:pt x="215" y="1371"/>
                  </a:cubicBezTo>
                  <a:cubicBezTo>
                    <a:pt x="84" y="1371"/>
                    <a:pt x="18" y="1538"/>
                    <a:pt x="1" y="1730"/>
                  </a:cubicBezTo>
                  <a:cubicBezTo>
                    <a:pt x="1" y="2231"/>
                    <a:pt x="101" y="2708"/>
                    <a:pt x="176" y="3184"/>
                  </a:cubicBezTo>
                  <a:cubicBezTo>
                    <a:pt x="427" y="4512"/>
                    <a:pt x="803" y="5790"/>
                    <a:pt x="1154" y="7093"/>
                  </a:cubicBezTo>
                  <a:cubicBezTo>
                    <a:pt x="1530" y="8347"/>
                    <a:pt x="1906" y="9600"/>
                    <a:pt x="2257" y="10853"/>
                  </a:cubicBezTo>
                  <a:lnTo>
                    <a:pt x="5841" y="10101"/>
                  </a:lnTo>
                  <a:cubicBezTo>
                    <a:pt x="5790" y="9800"/>
                    <a:pt x="5715" y="9500"/>
                    <a:pt x="5665" y="9199"/>
                  </a:cubicBezTo>
                  <a:cubicBezTo>
                    <a:pt x="5615" y="8998"/>
                    <a:pt x="5540" y="8798"/>
                    <a:pt x="5540" y="8597"/>
                  </a:cubicBezTo>
                  <a:cubicBezTo>
                    <a:pt x="5515" y="8322"/>
                    <a:pt x="5615" y="8021"/>
                    <a:pt x="5665" y="7770"/>
                  </a:cubicBezTo>
                  <a:cubicBezTo>
                    <a:pt x="5991" y="6642"/>
                    <a:pt x="6567" y="5590"/>
                    <a:pt x="6918" y="4462"/>
                  </a:cubicBezTo>
                  <a:cubicBezTo>
                    <a:pt x="6964" y="4255"/>
                    <a:pt x="7220" y="3334"/>
                    <a:pt x="6859" y="3334"/>
                  </a:cubicBezTo>
                  <a:cubicBezTo>
                    <a:pt x="6826" y="3334"/>
                    <a:pt x="6787" y="3342"/>
                    <a:pt x="6743" y="3359"/>
                  </a:cubicBezTo>
                  <a:cubicBezTo>
                    <a:pt x="6267" y="3535"/>
                    <a:pt x="5966" y="4161"/>
                    <a:pt x="5715" y="4537"/>
                  </a:cubicBezTo>
                  <a:cubicBezTo>
                    <a:pt x="5465" y="4938"/>
                    <a:pt x="5089" y="5189"/>
                    <a:pt x="4813" y="5540"/>
                  </a:cubicBezTo>
                  <a:cubicBezTo>
                    <a:pt x="4612" y="5840"/>
                    <a:pt x="4437" y="6141"/>
                    <a:pt x="4262" y="6467"/>
                  </a:cubicBezTo>
                  <a:cubicBezTo>
                    <a:pt x="4238" y="6515"/>
                    <a:pt x="4198" y="6535"/>
                    <a:pt x="4158" y="6535"/>
                  </a:cubicBezTo>
                  <a:cubicBezTo>
                    <a:pt x="4073" y="6535"/>
                    <a:pt x="3985" y="6444"/>
                    <a:pt x="4036" y="6342"/>
                  </a:cubicBezTo>
                  <a:cubicBezTo>
                    <a:pt x="4237" y="5916"/>
                    <a:pt x="4487" y="5515"/>
                    <a:pt x="4763" y="5164"/>
                  </a:cubicBezTo>
                  <a:cubicBezTo>
                    <a:pt x="4938" y="4988"/>
                    <a:pt x="5164" y="4838"/>
                    <a:pt x="5314" y="4637"/>
                  </a:cubicBezTo>
                  <a:cubicBezTo>
                    <a:pt x="5414" y="4512"/>
                    <a:pt x="5515" y="4362"/>
                    <a:pt x="5615" y="4211"/>
                  </a:cubicBezTo>
                  <a:cubicBezTo>
                    <a:pt x="5615" y="4211"/>
                    <a:pt x="5615" y="4186"/>
                    <a:pt x="5615" y="4186"/>
                  </a:cubicBezTo>
                  <a:cubicBezTo>
                    <a:pt x="5565" y="3735"/>
                    <a:pt x="5490" y="3259"/>
                    <a:pt x="5414" y="2808"/>
                  </a:cubicBezTo>
                  <a:cubicBezTo>
                    <a:pt x="5314" y="2156"/>
                    <a:pt x="5189" y="1479"/>
                    <a:pt x="4938" y="878"/>
                  </a:cubicBezTo>
                  <a:cubicBezTo>
                    <a:pt x="4888" y="753"/>
                    <a:pt x="4788" y="452"/>
                    <a:pt x="4638" y="427"/>
                  </a:cubicBezTo>
                  <a:cubicBezTo>
                    <a:pt x="4622" y="422"/>
                    <a:pt x="4607" y="420"/>
                    <a:pt x="4593" y="420"/>
                  </a:cubicBezTo>
                  <a:cubicBezTo>
                    <a:pt x="4449" y="420"/>
                    <a:pt x="4385" y="638"/>
                    <a:pt x="4362" y="753"/>
                  </a:cubicBezTo>
                  <a:cubicBezTo>
                    <a:pt x="4186" y="1379"/>
                    <a:pt x="4287" y="2106"/>
                    <a:pt x="4387" y="2758"/>
                  </a:cubicBezTo>
                  <a:cubicBezTo>
                    <a:pt x="4412" y="2958"/>
                    <a:pt x="4437" y="3159"/>
                    <a:pt x="4462" y="3359"/>
                  </a:cubicBezTo>
                  <a:cubicBezTo>
                    <a:pt x="4512" y="3560"/>
                    <a:pt x="4537" y="3785"/>
                    <a:pt x="4587" y="4011"/>
                  </a:cubicBezTo>
                  <a:cubicBezTo>
                    <a:pt x="4602" y="4116"/>
                    <a:pt x="4517" y="4186"/>
                    <a:pt x="4437" y="4186"/>
                  </a:cubicBezTo>
                  <a:cubicBezTo>
                    <a:pt x="4383" y="4186"/>
                    <a:pt x="4332" y="4156"/>
                    <a:pt x="4312" y="4086"/>
                  </a:cubicBezTo>
                  <a:cubicBezTo>
                    <a:pt x="4262" y="3860"/>
                    <a:pt x="4237" y="3635"/>
                    <a:pt x="4186" y="3409"/>
                  </a:cubicBezTo>
                  <a:cubicBezTo>
                    <a:pt x="4136" y="3109"/>
                    <a:pt x="4086" y="2808"/>
                    <a:pt x="4011" y="2532"/>
                  </a:cubicBezTo>
                  <a:cubicBezTo>
                    <a:pt x="3861" y="1830"/>
                    <a:pt x="3685" y="1103"/>
                    <a:pt x="3359" y="452"/>
                  </a:cubicBezTo>
                  <a:cubicBezTo>
                    <a:pt x="3284" y="327"/>
                    <a:pt x="3159" y="1"/>
                    <a:pt x="2958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1138370" y="1685588"/>
              <a:ext cx="223405" cy="324090"/>
            </a:xfrm>
            <a:custGeom>
              <a:avLst/>
              <a:gdLst/>
              <a:ahLst/>
              <a:cxnLst/>
              <a:rect l="l" t="t" r="r" b="b"/>
              <a:pathLst>
                <a:path w="7695" h="11163" extrusionOk="0">
                  <a:moveTo>
                    <a:pt x="3323" y="0"/>
                  </a:moveTo>
                  <a:cubicBezTo>
                    <a:pt x="3112" y="0"/>
                    <a:pt x="2946" y="158"/>
                    <a:pt x="2857" y="335"/>
                  </a:cubicBezTo>
                  <a:cubicBezTo>
                    <a:pt x="2707" y="611"/>
                    <a:pt x="2682" y="936"/>
                    <a:pt x="2707" y="1262"/>
                  </a:cubicBezTo>
                  <a:cubicBezTo>
                    <a:pt x="2707" y="1337"/>
                    <a:pt x="2707" y="1438"/>
                    <a:pt x="2732" y="1513"/>
                  </a:cubicBezTo>
                  <a:cubicBezTo>
                    <a:pt x="2632" y="1312"/>
                    <a:pt x="2531" y="1137"/>
                    <a:pt x="2406" y="961"/>
                  </a:cubicBezTo>
                  <a:cubicBezTo>
                    <a:pt x="2281" y="761"/>
                    <a:pt x="2105" y="535"/>
                    <a:pt x="1880" y="460"/>
                  </a:cubicBezTo>
                  <a:cubicBezTo>
                    <a:pt x="1819" y="440"/>
                    <a:pt x="1763" y="431"/>
                    <a:pt x="1712" y="431"/>
                  </a:cubicBezTo>
                  <a:cubicBezTo>
                    <a:pt x="1315" y="431"/>
                    <a:pt x="1178" y="980"/>
                    <a:pt x="1178" y="1312"/>
                  </a:cubicBezTo>
                  <a:cubicBezTo>
                    <a:pt x="1154" y="1456"/>
                    <a:pt x="1176" y="1621"/>
                    <a:pt x="1178" y="1788"/>
                  </a:cubicBezTo>
                  <a:lnTo>
                    <a:pt x="1178" y="1788"/>
                  </a:lnTo>
                  <a:cubicBezTo>
                    <a:pt x="1022" y="1581"/>
                    <a:pt x="783" y="1350"/>
                    <a:pt x="543" y="1350"/>
                  </a:cubicBezTo>
                  <a:cubicBezTo>
                    <a:pt x="435" y="1350"/>
                    <a:pt x="327" y="1396"/>
                    <a:pt x="226" y="1513"/>
                  </a:cubicBezTo>
                  <a:cubicBezTo>
                    <a:pt x="0" y="1763"/>
                    <a:pt x="75" y="2215"/>
                    <a:pt x="125" y="2515"/>
                  </a:cubicBezTo>
                  <a:cubicBezTo>
                    <a:pt x="251" y="3844"/>
                    <a:pt x="627" y="5172"/>
                    <a:pt x="977" y="6475"/>
                  </a:cubicBezTo>
                  <a:cubicBezTo>
                    <a:pt x="1253" y="7428"/>
                    <a:pt x="1529" y="8355"/>
                    <a:pt x="1805" y="9282"/>
                  </a:cubicBezTo>
                  <a:cubicBezTo>
                    <a:pt x="2005" y="9909"/>
                    <a:pt x="2180" y="10535"/>
                    <a:pt x="2356" y="11162"/>
                  </a:cubicBezTo>
                  <a:lnTo>
                    <a:pt x="2607" y="11112"/>
                  </a:lnTo>
                  <a:cubicBezTo>
                    <a:pt x="2256" y="9859"/>
                    <a:pt x="1880" y="8606"/>
                    <a:pt x="1504" y="7352"/>
                  </a:cubicBezTo>
                  <a:cubicBezTo>
                    <a:pt x="1153" y="6049"/>
                    <a:pt x="777" y="4771"/>
                    <a:pt x="526" y="3443"/>
                  </a:cubicBezTo>
                  <a:cubicBezTo>
                    <a:pt x="451" y="2967"/>
                    <a:pt x="351" y="2490"/>
                    <a:pt x="351" y="1989"/>
                  </a:cubicBezTo>
                  <a:cubicBezTo>
                    <a:pt x="368" y="1797"/>
                    <a:pt x="434" y="1630"/>
                    <a:pt x="565" y="1630"/>
                  </a:cubicBezTo>
                  <a:cubicBezTo>
                    <a:pt x="623" y="1630"/>
                    <a:pt x="693" y="1662"/>
                    <a:pt x="777" y="1738"/>
                  </a:cubicBezTo>
                  <a:cubicBezTo>
                    <a:pt x="852" y="1814"/>
                    <a:pt x="927" y="1889"/>
                    <a:pt x="1003" y="1989"/>
                  </a:cubicBezTo>
                  <a:cubicBezTo>
                    <a:pt x="1128" y="2164"/>
                    <a:pt x="1253" y="2390"/>
                    <a:pt x="1328" y="2616"/>
                  </a:cubicBezTo>
                  <a:lnTo>
                    <a:pt x="1353" y="2716"/>
                  </a:lnTo>
                  <a:cubicBezTo>
                    <a:pt x="1404" y="2916"/>
                    <a:pt x="1479" y="3117"/>
                    <a:pt x="1529" y="3317"/>
                  </a:cubicBezTo>
                  <a:cubicBezTo>
                    <a:pt x="1654" y="3794"/>
                    <a:pt x="1830" y="4270"/>
                    <a:pt x="2005" y="4721"/>
                  </a:cubicBezTo>
                  <a:cubicBezTo>
                    <a:pt x="2025" y="4782"/>
                    <a:pt x="2079" y="4810"/>
                    <a:pt x="2132" y="4810"/>
                  </a:cubicBezTo>
                  <a:cubicBezTo>
                    <a:pt x="2209" y="4810"/>
                    <a:pt x="2285" y="4750"/>
                    <a:pt x="2256" y="4646"/>
                  </a:cubicBezTo>
                  <a:cubicBezTo>
                    <a:pt x="2180" y="4270"/>
                    <a:pt x="2055" y="3894"/>
                    <a:pt x="1930" y="3518"/>
                  </a:cubicBezTo>
                  <a:cubicBezTo>
                    <a:pt x="1830" y="3217"/>
                    <a:pt x="1729" y="2916"/>
                    <a:pt x="1604" y="2591"/>
                  </a:cubicBezTo>
                  <a:cubicBezTo>
                    <a:pt x="1554" y="2365"/>
                    <a:pt x="1504" y="2114"/>
                    <a:pt x="1479" y="1864"/>
                  </a:cubicBezTo>
                  <a:cubicBezTo>
                    <a:pt x="1454" y="1638"/>
                    <a:pt x="1303" y="711"/>
                    <a:pt x="1729" y="686"/>
                  </a:cubicBezTo>
                  <a:cubicBezTo>
                    <a:pt x="1930" y="686"/>
                    <a:pt x="2105" y="987"/>
                    <a:pt x="2206" y="1137"/>
                  </a:cubicBezTo>
                  <a:cubicBezTo>
                    <a:pt x="2406" y="1438"/>
                    <a:pt x="2556" y="1763"/>
                    <a:pt x="2682" y="2089"/>
                  </a:cubicBezTo>
                  <a:cubicBezTo>
                    <a:pt x="2757" y="2290"/>
                    <a:pt x="2832" y="2465"/>
                    <a:pt x="2907" y="2666"/>
                  </a:cubicBezTo>
                  <a:cubicBezTo>
                    <a:pt x="3033" y="3267"/>
                    <a:pt x="3208" y="3894"/>
                    <a:pt x="3409" y="4470"/>
                  </a:cubicBezTo>
                  <a:cubicBezTo>
                    <a:pt x="3428" y="4540"/>
                    <a:pt x="3480" y="4570"/>
                    <a:pt x="3532" y="4570"/>
                  </a:cubicBezTo>
                  <a:cubicBezTo>
                    <a:pt x="3610" y="4570"/>
                    <a:pt x="3689" y="4501"/>
                    <a:pt x="3659" y="4395"/>
                  </a:cubicBezTo>
                  <a:cubicBezTo>
                    <a:pt x="3559" y="3769"/>
                    <a:pt x="3383" y="3142"/>
                    <a:pt x="3158" y="2540"/>
                  </a:cubicBezTo>
                  <a:cubicBezTo>
                    <a:pt x="3008" y="1964"/>
                    <a:pt x="2907" y="1337"/>
                    <a:pt x="2982" y="761"/>
                  </a:cubicBezTo>
                  <a:cubicBezTo>
                    <a:pt x="3008" y="611"/>
                    <a:pt x="3108" y="260"/>
                    <a:pt x="3308" y="260"/>
                  </a:cubicBezTo>
                  <a:cubicBezTo>
                    <a:pt x="3509" y="260"/>
                    <a:pt x="3634" y="586"/>
                    <a:pt x="3709" y="711"/>
                  </a:cubicBezTo>
                  <a:cubicBezTo>
                    <a:pt x="4035" y="1362"/>
                    <a:pt x="4211" y="2089"/>
                    <a:pt x="4361" y="2791"/>
                  </a:cubicBezTo>
                  <a:cubicBezTo>
                    <a:pt x="4436" y="3067"/>
                    <a:pt x="4486" y="3368"/>
                    <a:pt x="4536" y="3668"/>
                  </a:cubicBezTo>
                  <a:cubicBezTo>
                    <a:pt x="4587" y="3894"/>
                    <a:pt x="4612" y="4119"/>
                    <a:pt x="4662" y="4345"/>
                  </a:cubicBezTo>
                  <a:cubicBezTo>
                    <a:pt x="4682" y="4415"/>
                    <a:pt x="4733" y="4445"/>
                    <a:pt x="4787" y="4445"/>
                  </a:cubicBezTo>
                  <a:cubicBezTo>
                    <a:pt x="4867" y="4445"/>
                    <a:pt x="4952" y="4375"/>
                    <a:pt x="4937" y="4270"/>
                  </a:cubicBezTo>
                  <a:cubicBezTo>
                    <a:pt x="4887" y="4044"/>
                    <a:pt x="4862" y="3819"/>
                    <a:pt x="4812" y="3618"/>
                  </a:cubicBezTo>
                  <a:cubicBezTo>
                    <a:pt x="4787" y="3418"/>
                    <a:pt x="4762" y="3217"/>
                    <a:pt x="4737" y="3017"/>
                  </a:cubicBezTo>
                  <a:cubicBezTo>
                    <a:pt x="4637" y="2365"/>
                    <a:pt x="4536" y="1638"/>
                    <a:pt x="4712" y="1012"/>
                  </a:cubicBezTo>
                  <a:cubicBezTo>
                    <a:pt x="4735" y="897"/>
                    <a:pt x="4799" y="679"/>
                    <a:pt x="4943" y="679"/>
                  </a:cubicBezTo>
                  <a:cubicBezTo>
                    <a:pt x="4957" y="679"/>
                    <a:pt x="4972" y="681"/>
                    <a:pt x="4988" y="686"/>
                  </a:cubicBezTo>
                  <a:cubicBezTo>
                    <a:pt x="5138" y="711"/>
                    <a:pt x="5238" y="1012"/>
                    <a:pt x="5288" y="1137"/>
                  </a:cubicBezTo>
                  <a:cubicBezTo>
                    <a:pt x="5539" y="1738"/>
                    <a:pt x="5664" y="2415"/>
                    <a:pt x="5764" y="3067"/>
                  </a:cubicBezTo>
                  <a:cubicBezTo>
                    <a:pt x="5840" y="3518"/>
                    <a:pt x="5915" y="3994"/>
                    <a:pt x="5965" y="4445"/>
                  </a:cubicBezTo>
                  <a:cubicBezTo>
                    <a:pt x="5965" y="4445"/>
                    <a:pt x="5965" y="4470"/>
                    <a:pt x="5965" y="4470"/>
                  </a:cubicBezTo>
                  <a:cubicBezTo>
                    <a:pt x="5865" y="4621"/>
                    <a:pt x="5764" y="4771"/>
                    <a:pt x="5664" y="4896"/>
                  </a:cubicBezTo>
                  <a:cubicBezTo>
                    <a:pt x="5514" y="5097"/>
                    <a:pt x="5288" y="5247"/>
                    <a:pt x="5113" y="5423"/>
                  </a:cubicBezTo>
                  <a:cubicBezTo>
                    <a:pt x="4837" y="5774"/>
                    <a:pt x="4587" y="6175"/>
                    <a:pt x="4386" y="6601"/>
                  </a:cubicBezTo>
                  <a:cubicBezTo>
                    <a:pt x="4335" y="6703"/>
                    <a:pt x="4423" y="6794"/>
                    <a:pt x="4508" y="6794"/>
                  </a:cubicBezTo>
                  <a:cubicBezTo>
                    <a:pt x="4548" y="6794"/>
                    <a:pt x="4588" y="6774"/>
                    <a:pt x="4612" y="6726"/>
                  </a:cubicBezTo>
                  <a:cubicBezTo>
                    <a:pt x="4787" y="6400"/>
                    <a:pt x="4962" y="6099"/>
                    <a:pt x="5163" y="5799"/>
                  </a:cubicBezTo>
                  <a:cubicBezTo>
                    <a:pt x="5439" y="5448"/>
                    <a:pt x="5815" y="5197"/>
                    <a:pt x="6065" y="4796"/>
                  </a:cubicBezTo>
                  <a:cubicBezTo>
                    <a:pt x="6316" y="4420"/>
                    <a:pt x="6617" y="3794"/>
                    <a:pt x="7093" y="3618"/>
                  </a:cubicBezTo>
                  <a:cubicBezTo>
                    <a:pt x="7137" y="3601"/>
                    <a:pt x="7176" y="3593"/>
                    <a:pt x="7209" y="3593"/>
                  </a:cubicBezTo>
                  <a:cubicBezTo>
                    <a:pt x="7570" y="3593"/>
                    <a:pt x="7314" y="4514"/>
                    <a:pt x="7268" y="4721"/>
                  </a:cubicBezTo>
                  <a:cubicBezTo>
                    <a:pt x="6917" y="5849"/>
                    <a:pt x="6341" y="6901"/>
                    <a:pt x="6015" y="8029"/>
                  </a:cubicBezTo>
                  <a:cubicBezTo>
                    <a:pt x="5965" y="8280"/>
                    <a:pt x="5865" y="8581"/>
                    <a:pt x="5890" y="8856"/>
                  </a:cubicBezTo>
                  <a:cubicBezTo>
                    <a:pt x="5890" y="9057"/>
                    <a:pt x="5965" y="9257"/>
                    <a:pt x="6015" y="9458"/>
                  </a:cubicBezTo>
                  <a:lnTo>
                    <a:pt x="6191" y="10360"/>
                  </a:lnTo>
                  <a:lnTo>
                    <a:pt x="6466" y="10310"/>
                  </a:lnTo>
                  <a:cubicBezTo>
                    <a:pt x="6416" y="10034"/>
                    <a:pt x="6341" y="9759"/>
                    <a:pt x="6291" y="9458"/>
                  </a:cubicBezTo>
                  <a:cubicBezTo>
                    <a:pt x="6266" y="9307"/>
                    <a:pt x="6216" y="9157"/>
                    <a:pt x="6191" y="9007"/>
                  </a:cubicBezTo>
                  <a:cubicBezTo>
                    <a:pt x="6191" y="8965"/>
                    <a:pt x="6156" y="8838"/>
                    <a:pt x="6159" y="8838"/>
                  </a:cubicBezTo>
                  <a:lnTo>
                    <a:pt x="6159" y="8838"/>
                  </a:lnTo>
                  <a:cubicBezTo>
                    <a:pt x="6159" y="8838"/>
                    <a:pt x="6161" y="8843"/>
                    <a:pt x="6165" y="8856"/>
                  </a:cubicBezTo>
                  <a:cubicBezTo>
                    <a:pt x="6140" y="8480"/>
                    <a:pt x="6291" y="8054"/>
                    <a:pt x="6416" y="7703"/>
                  </a:cubicBezTo>
                  <a:cubicBezTo>
                    <a:pt x="6617" y="7152"/>
                    <a:pt x="6842" y="6601"/>
                    <a:pt x="7043" y="6049"/>
                  </a:cubicBezTo>
                  <a:cubicBezTo>
                    <a:pt x="7293" y="5423"/>
                    <a:pt x="7594" y="4796"/>
                    <a:pt x="7669" y="4119"/>
                  </a:cubicBezTo>
                  <a:cubicBezTo>
                    <a:pt x="7694" y="3819"/>
                    <a:pt x="7644" y="3342"/>
                    <a:pt x="7268" y="3317"/>
                  </a:cubicBezTo>
                  <a:cubicBezTo>
                    <a:pt x="7246" y="3315"/>
                    <a:pt x="7224" y="3314"/>
                    <a:pt x="7202" y="3314"/>
                  </a:cubicBezTo>
                  <a:cubicBezTo>
                    <a:pt x="6759" y="3314"/>
                    <a:pt x="6431" y="3784"/>
                    <a:pt x="6216" y="4094"/>
                  </a:cubicBezTo>
                  <a:cubicBezTo>
                    <a:pt x="6216" y="4094"/>
                    <a:pt x="6191" y="4119"/>
                    <a:pt x="6191" y="4119"/>
                  </a:cubicBezTo>
                  <a:cubicBezTo>
                    <a:pt x="6140" y="3769"/>
                    <a:pt x="6115" y="3443"/>
                    <a:pt x="6040" y="3092"/>
                  </a:cubicBezTo>
                  <a:cubicBezTo>
                    <a:pt x="5940" y="2390"/>
                    <a:pt x="5815" y="1638"/>
                    <a:pt x="5514" y="961"/>
                  </a:cubicBezTo>
                  <a:cubicBezTo>
                    <a:pt x="5409" y="716"/>
                    <a:pt x="5169" y="410"/>
                    <a:pt x="4915" y="410"/>
                  </a:cubicBezTo>
                  <a:cubicBezTo>
                    <a:pt x="4805" y="410"/>
                    <a:pt x="4692" y="467"/>
                    <a:pt x="4587" y="611"/>
                  </a:cubicBezTo>
                  <a:cubicBezTo>
                    <a:pt x="4436" y="836"/>
                    <a:pt x="4386" y="1137"/>
                    <a:pt x="4386" y="1388"/>
                  </a:cubicBezTo>
                  <a:cubicBezTo>
                    <a:pt x="4361" y="1488"/>
                    <a:pt x="4361" y="1588"/>
                    <a:pt x="4361" y="1663"/>
                  </a:cubicBezTo>
                  <a:cubicBezTo>
                    <a:pt x="4261" y="1262"/>
                    <a:pt x="4110" y="861"/>
                    <a:pt x="3910" y="510"/>
                  </a:cubicBezTo>
                  <a:cubicBezTo>
                    <a:pt x="3810" y="310"/>
                    <a:pt x="3634" y="59"/>
                    <a:pt x="3409" y="9"/>
                  </a:cubicBezTo>
                  <a:cubicBezTo>
                    <a:pt x="3379" y="3"/>
                    <a:pt x="3350" y="0"/>
                    <a:pt x="3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1193648" y="2068585"/>
              <a:ext cx="714577" cy="558847"/>
            </a:xfrm>
            <a:custGeom>
              <a:avLst/>
              <a:gdLst/>
              <a:ahLst/>
              <a:cxnLst/>
              <a:rect l="l" t="t" r="r" b="b"/>
              <a:pathLst>
                <a:path w="24613" h="19249" extrusionOk="0">
                  <a:moveTo>
                    <a:pt x="6241" y="0"/>
                  </a:moveTo>
                  <a:cubicBezTo>
                    <a:pt x="4337" y="526"/>
                    <a:pt x="1755" y="1228"/>
                    <a:pt x="1" y="1704"/>
                  </a:cubicBezTo>
                  <a:cubicBezTo>
                    <a:pt x="427" y="4762"/>
                    <a:pt x="1780" y="9399"/>
                    <a:pt x="5916" y="13985"/>
                  </a:cubicBezTo>
                  <a:cubicBezTo>
                    <a:pt x="5991" y="13960"/>
                    <a:pt x="6041" y="13910"/>
                    <a:pt x="6116" y="13885"/>
                  </a:cubicBezTo>
                  <a:cubicBezTo>
                    <a:pt x="6542" y="13735"/>
                    <a:pt x="6993" y="13735"/>
                    <a:pt x="7419" y="13709"/>
                  </a:cubicBezTo>
                  <a:cubicBezTo>
                    <a:pt x="9976" y="13584"/>
                    <a:pt x="12532" y="13434"/>
                    <a:pt x="15114" y="13334"/>
                  </a:cubicBezTo>
                  <a:cubicBezTo>
                    <a:pt x="15173" y="13330"/>
                    <a:pt x="15232" y="13328"/>
                    <a:pt x="15290" y="13328"/>
                  </a:cubicBezTo>
                  <a:cubicBezTo>
                    <a:pt x="16054" y="13328"/>
                    <a:pt x="16782" y="13631"/>
                    <a:pt x="17294" y="14236"/>
                  </a:cubicBezTo>
                  <a:cubicBezTo>
                    <a:pt x="17520" y="14511"/>
                    <a:pt x="17645" y="14837"/>
                    <a:pt x="17795" y="15138"/>
                  </a:cubicBezTo>
                  <a:cubicBezTo>
                    <a:pt x="18372" y="16266"/>
                    <a:pt x="18923" y="17369"/>
                    <a:pt x="19475" y="18496"/>
                  </a:cubicBezTo>
                  <a:cubicBezTo>
                    <a:pt x="19600" y="18747"/>
                    <a:pt x="19725" y="18998"/>
                    <a:pt x="19851" y="19248"/>
                  </a:cubicBezTo>
                  <a:cubicBezTo>
                    <a:pt x="20001" y="17720"/>
                    <a:pt x="20226" y="16166"/>
                    <a:pt x="20527" y="14662"/>
                  </a:cubicBezTo>
                  <a:cubicBezTo>
                    <a:pt x="20546" y="14585"/>
                    <a:pt x="20595" y="14553"/>
                    <a:pt x="20639" y="14553"/>
                  </a:cubicBezTo>
                  <a:cubicBezTo>
                    <a:pt x="20653" y="14553"/>
                    <a:pt x="20666" y="14556"/>
                    <a:pt x="20678" y="14562"/>
                  </a:cubicBezTo>
                  <a:cubicBezTo>
                    <a:pt x="21530" y="10401"/>
                    <a:pt x="22908" y="7043"/>
                    <a:pt x="24612" y="5063"/>
                  </a:cubicBezTo>
                  <a:cubicBezTo>
                    <a:pt x="24487" y="5063"/>
                    <a:pt x="24362" y="5038"/>
                    <a:pt x="24237" y="5038"/>
                  </a:cubicBezTo>
                  <a:cubicBezTo>
                    <a:pt x="23635" y="4963"/>
                    <a:pt x="22958" y="4737"/>
                    <a:pt x="22532" y="4286"/>
                  </a:cubicBezTo>
                  <a:lnTo>
                    <a:pt x="22532" y="4261"/>
                  </a:lnTo>
                  <a:cubicBezTo>
                    <a:pt x="20615" y="5415"/>
                    <a:pt x="18509" y="6607"/>
                    <a:pt x="16036" y="6607"/>
                  </a:cubicBezTo>
                  <a:cubicBezTo>
                    <a:pt x="15018" y="6607"/>
                    <a:pt x="13938" y="6405"/>
                    <a:pt x="12783" y="5915"/>
                  </a:cubicBezTo>
                  <a:cubicBezTo>
                    <a:pt x="9374" y="4511"/>
                    <a:pt x="7369" y="1980"/>
                    <a:pt x="6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1184183" y="2016907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1344994" y="1984884"/>
              <a:ext cx="502843" cy="275518"/>
            </a:xfrm>
            <a:custGeom>
              <a:avLst/>
              <a:gdLst/>
              <a:ahLst/>
              <a:cxnLst/>
              <a:rect l="l" t="t" r="r" b="b"/>
              <a:pathLst>
                <a:path w="17320" h="9490" extrusionOk="0">
                  <a:moveTo>
                    <a:pt x="1" y="1"/>
                  </a:moveTo>
                  <a:cubicBezTo>
                    <a:pt x="51" y="176"/>
                    <a:pt x="377" y="1304"/>
                    <a:pt x="1154" y="2708"/>
                  </a:cubicBezTo>
                  <a:lnTo>
                    <a:pt x="1229" y="2833"/>
                  </a:lnTo>
                  <a:lnTo>
                    <a:pt x="1104" y="2883"/>
                  </a:lnTo>
                  <a:lnTo>
                    <a:pt x="1028" y="2883"/>
                  </a:lnTo>
                  <a:cubicBezTo>
                    <a:pt x="2156" y="4863"/>
                    <a:pt x="4161" y="7394"/>
                    <a:pt x="7570" y="8798"/>
                  </a:cubicBezTo>
                  <a:cubicBezTo>
                    <a:pt x="8725" y="9288"/>
                    <a:pt x="9805" y="9490"/>
                    <a:pt x="10823" y="9490"/>
                  </a:cubicBezTo>
                  <a:cubicBezTo>
                    <a:pt x="13296" y="9490"/>
                    <a:pt x="15402" y="8298"/>
                    <a:pt x="17319" y="7144"/>
                  </a:cubicBezTo>
                  <a:cubicBezTo>
                    <a:pt x="17269" y="7094"/>
                    <a:pt x="17219" y="7044"/>
                    <a:pt x="17194" y="6968"/>
                  </a:cubicBezTo>
                  <a:cubicBezTo>
                    <a:pt x="15293" y="8105"/>
                    <a:pt x="13228" y="9268"/>
                    <a:pt x="10812" y="9268"/>
                  </a:cubicBezTo>
                  <a:cubicBezTo>
                    <a:pt x="9820" y="9268"/>
                    <a:pt x="8769" y="9072"/>
                    <a:pt x="7645" y="8597"/>
                  </a:cubicBezTo>
                  <a:cubicBezTo>
                    <a:pt x="1805" y="6166"/>
                    <a:pt x="126" y="427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1344994" y="1984159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1344268" y="1981255"/>
              <a:ext cx="29" cy="2206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1"/>
                  </a:moveTo>
                  <a:lnTo>
                    <a:pt x="1" y="1"/>
                  </a:lnTo>
                  <a:lnTo>
                    <a:pt x="1" y="76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7"/>
            <p:cNvSpPr/>
            <p:nvPr/>
          </p:nvSpPr>
          <p:spPr>
            <a:xfrm>
              <a:off x="1187841" y="2118057"/>
              <a:ext cx="177563" cy="359480"/>
            </a:xfrm>
            <a:custGeom>
              <a:avLst/>
              <a:gdLst/>
              <a:ahLst/>
              <a:cxnLst/>
              <a:rect l="l" t="t" r="r" b="b"/>
              <a:pathLst>
                <a:path w="6116" h="12382" extrusionOk="0">
                  <a:moveTo>
                    <a:pt x="201" y="0"/>
                  </a:moveTo>
                  <a:cubicBezTo>
                    <a:pt x="176" y="0"/>
                    <a:pt x="126" y="25"/>
                    <a:pt x="101" y="25"/>
                  </a:cubicBezTo>
                  <a:lnTo>
                    <a:pt x="0" y="51"/>
                  </a:lnTo>
                  <a:cubicBezTo>
                    <a:pt x="426" y="3133"/>
                    <a:pt x="1780" y="7795"/>
                    <a:pt x="5915" y="12381"/>
                  </a:cubicBezTo>
                  <a:cubicBezTo>
                    <a:pt x="5990" y="12356"/>
                    <a:pt x="6040" y="12306"/>
                    <a:pt x="6116" y="12281"/>
                  </a:cubicBezTo>
                  <a:cubicBezTo>
                    <a:pt x="1980" y="7695"/>
                    <a:pt x="627" y="3058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1186390" y="1988543"/>
              <a:ext cx="184850" cy="122982"/>
            </a:xfrm>
            <a:custGeom>
              <a:avLst/>
              <a:gdLst/>
              <a:ahLst/>
              <a:cxnLst/>
              <a:rect l="l" t="t" r="r" b="b"/>
              <a:pathLst>
                <a:path w="6367" h="4236" extrusionOk="0">
                  <a:moveTo>
                    <a:pt x="5263" y="0"/>
                  </a:moveTo>
                  <a:lnTo>
                    <a:pt x="125" y="1078"/>
                  </a:lnTo>
                  <a:cubicBezTo>
                    <a:pt x="100" y="1379"/>
                    <a:pt x="0" y="2557"/>
                    <a:pt x="226" y="4236"/>
                  </a:cubicBezTo>
                  <a:cubicBezTo>
                    <a:pt x="1955" y="3785"/>
                    <a:pt x="4486" y="3083"/>
                    <a:pt x="6366" y="2582"/>
                  </a:cubicBezTo>
                  <a:cubicBezTo>
                    <a:pt x="5689" y="1329"/>
                    <a:pt x="5364" y="301"/>
                    <a:pt x="5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1179828" y="1981255"/>
              <a:ext cx="200847" cy="138282"/>
            </a:xfrm>
            <a:custGeom>
              <a:avLst/>
              <a:gdLst/>
              <a:ahLst/>
              <a:cxnLst/>
              <a:rect l="l" t="t" r="r" b="b"/>
              <a:pathLst>
                <a:path w="6918" h="4763" extrusionOk="0">
                  <a:moveTo>
                    <a:pt x="5489" y="251"/>
                  </a:moveTo>
                  <a:cubicBezTo>
                    <a:pt x="5590" y="552"/>
                    <a:pt x="5915" y="1580"/>
                    <a:pt x="6592" y="2833"/>
                  </a:cubicBezTo>
                  <a:cubicBezTo>
                    <a:pt x="4712" y="3334"/>
                    <a:pt x="2181" y="4036"/>
                    <a:pt x="452" y="4487"/>
                  </a:cubicBezTo>
                  <a:cubicBezTo>
                    <a:pt x="226" y="2808"/>
                    <a:pt x="326" y="1630"/>
                    <a:pt x="351" y="1329"/>
                  </a:cubicBezTo>
                  <a:lnTo>
                    <a:pt x="5489" y="251"/>
                  </a:lnTo>
                  <a:close/>
                  <a:moveTo>
                    <a:pt x="5665" y="1"/>
                  </a:moveTo>
                  <a:lnTo>
                    <a:pt x="5038" y="126"/>
                  </a:lnTo>
                  <a:lnTo>
                    <a:pt x="4763" y="176"/>
                  </a:lnTo>
                  <a:lnTo>
                    <a:pt x="1179" y="928"/>
                  </a:lnTo>
                  <a:lnTo>
                    <a:pt x="928" y="978"/>
                  </a:lnTo>
                  <a:lnTo>
                    <a:pt x="151" y="1153"/>
                  </a:lnTo>
                  <a:lnTo>
                    <a:pt x="151" y="1229"/>
                  </a:lnTo>
                  <a:cubicBezTo>
                    <a:pt x="126" y="1329"/>
                    <a:pt x="1" y="2657"/>
                    <a:pt x="251" y="4637"/>
                  </a:cubicBezTo>
                  <a:lnTo>
                    <a:pt x="251" y="4763"/>
                  </a:lnTo>
                  <a:lnTo>
                    <a:pt x="276" y="4763"/>
                  </a:lnTo>
                  <a:lnTo>
                    <a:pt x="377" y="4737"/>
                  </a:lnTo>
                  <a:cubicBezTo>
                    <a:pt x="427" y="4737"/>
                    <a:pt x="452" y="4712"/>
                    <a:pt x="477" y="4712"/>
                  </a:cubicBezTo>
                  <a:cubicBezTo>
                    <a:pt x="2231" y="4236"/>
                    <a:pt x="4813" y="3534"/>
                    <a:pt x="6717" y="3008"/>
                  </a:cubicBezTo>
                  <a:lnTo>
                    <a:pt x="6793" y="3008"/>
                  </a:lnTo>
                  <a:lnTo>
                    <a:pt x="6918" y="2958"/>
                  </a:lnTo>
                  <a:lnTo>
                    <a:pt x="6843" y="2833"/>
                  </a:lnTo>
                  <a:cubicBezTo>
                    <a:pt x="6066" y="1429"/>
                    <a:pt x="5740" y="301"/>
                    <a:pt x="5690" y="126"/>
                  </a:cubicBezTo>
                  <a:cubicBezTo>
                    <a:pt x="5690" y="126"/>
                    <a:pt x="5690" y="126"/>
                    <a:pt x="5690" y="101"/>
                  </a:cubicBezTo>
                  <a:lnTo>
                    <a:pt x="5665" y="76"/>
                  </a:lnTo>
                  <a:lnTo>
                    <a:pt x="56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2132298" y="2166076"/>
              <a:ext cx="304928" cy="119353"/>
            </a:xfrm>
            <a:custGeom>
              <a:avLst/>
              <a:gdLst/>
              <a:ahLst/>
              <a:cxnLst/>
              <a:rect l="l" t="t" r="r" b="b"/>
              <a:pathLst>
                <a:path w="10503" h="4111" extrusionOk="0">
                  <a:moveTo>
                    <a:pt x="10502" y="1"/>
                  </a:moveTo>
                  <a:cubicBezTo>
                    <a:pt x="9143" y="741"/>
                    <a:pt x="7837" y="1023"/>
                    <a:pt x="6583" y="1023"/>
                  </a:cubicBezTo>
                  <a:cubicBezTo>
                    <a:pt x="5248" y="1023"/>
                    <a:pt x="3973" y="703"/>
                    <a:pt x="2758" y="276"/>
                  </a:cubicBezTo>
                  <a:cubicBezTo>
                    <a:pt x="2683" y="652"/>
                    <a:pt x="2457" y="978"/>
                    <a:pt x="2131" y="1204"/>
                  </a:cubicBezTo>
                  <a:cubicBezTo>
                    <a:pt x="1555" y="1605"/>
                    <a:pt x="803" y="1705"/>
                    <a:pt x="101" y="1705"/>
                  </a:cubicBezTo>
                  <a:lnTo>
                    <a:pt x="1" y="1705"/>
                  </a:lnTo>
                  <a:cubicBezTo>
                    <a:pt x="627" y="2382"/>
                    <a:pt x="1204" y="3184"/>
                    <a:pt x="1780" y="4111"/>
                  </a:cubicBezTo>
                  <a:cubicBezTo>
                    <a:pt x="2964" y="3510"/>
                    <a:pt x="4297" y="3183"/>
                    <a:pt x="5648" y="3183"/>
                  </a:cubicBezTo>
                  <a:cubicBezTo>
                    <a:pt x="6214" y="3183"/>
                    <a:pt x="6782" y="3241"/>
                    <a:pt x="7344" y="3359"/>
                  </a:cubicBezTo>
                  <a:cubicBezTo>
                    <a:pt x="7444" y="3359"/>
                    <a:pt x="7545" y="3384"/>
                    <a:pt x="7645" y="3409"/>
                  </a:cubicBezTo>
                  <a:cubicBezTo>
                    <a:pt x="7795" y="3359"/>
                    <a:pt x="7946" y="3284"/>
                    <a:pt x="8096" y="3234"/>
                  </a:cubicBezTo>
                  <a:cubicBezTo>
                    <a:pt x="8372" y="2757"/>
                    <a:pt x="8647" y="2306"/>
                    <a:pt x="8973" y="1855"/>
                  </a:cubicBezTo>
                  <a:cubicBezTo>
                    <a:pt x="9449" y="1204"/>
                    <a:pt x="9951" y="602"/>
                    <a:pt x="105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2212340" y="2149354"/>
              <a:ext cx="240883" cy="46423"/>
            </a:xfrm>
            <a:custGeom>
              <a:avLst/>
              <a:gdLst/>
              <a:ahLst/>
              <a:cxnLst/>
              <a:rect l="l" t="t" r="r" b="b"/>
              <a:pathLst>
                <a:path w="8297" h="1599" extrusionOk="0">
                  <a:moveTo>
                    <a:pt x="8296" y="0"/>
                  </a:moveTo>
                  <a:lnTo>
                    <a:pt x="8296" y="0"/>
                  </a:lnTo>
                  <a:cubicBezTo>
                    <a:pt x="8196" y="75"/>
                    <a:pt x="8121" y="125"/>
                    <a:pt x="8021" y="176"/>
                  </a:cubicBezTo>
                  <a:cubicBezTo>
                    <a:pt x="6573" y="1057"/>
                    <a:pt x="5181" y="1382"/>
                    <a:pt x="3844" y="1382"/>
                  </a:cubicBezTo>
                  <a:cubicBezTo>
                    <a:pt x="2520" y="1382"/>
                    <a:pt x="1248" y="1063"/>
                    <a:pt x="26" y="652"/>
                  </a:cubicBezTo>
                  <a:cubicBezTo>
                    <a:pt x="26" y="727"/>
                    <a:pt x="26" y="802"/>
                    <a:pt x="1" y="852"/>
                  </a:cubicBezTo>
                  <a:cubicBezTo>
                    <a:pt x="1216" y="1279"/>
                    <a:pt x="2491" y="1599"/>
                    <a:pt x="3826" y="1599"/>
                  </a:cubicBezTo>
                  <a:cubicBezTo>
                    <a:pt x="5080" y="1599"/>
                    <a:pt x="6386" y="1317"/>
                    <a:pt x="7745" y="577"/>
                  </a:cubicBezTo>
                  <a:cubicBezTo>
                    <a:pt x="7921" y="401"/>
                    <a:pt x="8096" y="201"/>
                    <a:pt x="82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1776504" y="2182799"/>
              <a:ext cx="468614" cy="740038"/>
            </a:xfrm>
            <a:custGeom>
              <a:avLst/>
              <a:gdLst/>
              <a:ahLst/>
              <a:cxnLst/>
              <a:rect l="l" t="t" r="r" b="b"/>
              <a:pathLst>
                <a:path w="16141" h="25490" extrusionOk="0">
                  <a:moveTo>
                    <a:pt x="8597" y="1"/>
                  </a:moveTo>
                  <a:cubicBezTo>
                    <a:pt x="8572" y="26"/>
                    <a:pt x="8546" y="51"/>
                    <a:pt x="8521" y="76"/>
                  </a:cubicBezTo>
                  <a:cubicBezTo>
                    <a:pt x="8020" y="477"/>
                    <a:pt x="7369" y="703"/>
                    <a:pt x="6767" y="853"/>
                  </a:cubicBezTo>
                  <a:cubicBezTo>
                    <a:pt x="6692" y="878"/>
                    <a:pt x="6617" y="903"/>
                    <a:pt x="6541" y="928"/>
                  </a:cubicBezTo>
                  <a:cubicBezTo>
                    <a:pt x="6491" y="1179"/>
                    <a:pt x="6416" y="1455"/>
                    <a:pt x="6341" y="1705"/>
                  </a:cubicBezTo>
                  <a:cubicBezTo>
                    <a:pt x="6166" y="2482"/>
                    <a:pt x="5915" y="3284"/>
                    <a:pt x="5489" y="3961"/>
                  </a:cubicBezTo>
                  <a:cubicBezTo>
                    <a:pt x="5539" y="4036"/>
                    <a:pt x="5589" y="4136"/>
                    <a:pt x="5589" y="4262"/>
                  </a:cubicBezTo>
                  <a:cubicBezTo>
                    <a:pt x="5589" y="4512"/>
                    <a:pt x="5389" y="4738"/>
                    <a:pt x="5138" y="4738"/>
                  </a:cubicBezTo>
                  <a:cubicBezTo>
                    <a:pt x="4862" y="4738"/>
                    <a:pt x="4662" y="4512"/>
                    <a:pt x="4662" y="4262"/>
                  </a:cubicBezTo>
                  <a:cubicBezTo>
                    <a:pt x="4662" y="3986"/>
                    <a:pt x="4862" y="3785"/>
                    <a:pt x="5138" y="3785"/>
                  </a:cubicBezTo>
                  <a:cubicBezTo>
                    <a:pt x="5163" y="3785"/>
                    <a:pt x="5213" y="3785"/>
                    <a:pt x="5263" y="3811"/>
                  </a:cubicBezTo>
                  <a:cubicBezTo>
                    <a:pt x="5714" y="3134"/>
                    <a:pt x="5915" y="2307"/>
                    <a:pt x="6115" y="1555"/>
                  </a:cubicBezTo>
                  <a:cubicBezTo>
                    <a:pt x="6166" y="1354"/>
                    <a:pt x="6216" y="1179"/>
                    <a:pt x="6241" y="978"/>
                  </a:cubicBezTo>
                  <a:lnTo>
                    <a:pt x="6241" y="978"/>
                  </a:lnTo>
                  <a:cubicBezTo>
                    <a:pt x="5781" y="1083"/>
                    <a:pt x="5304" y="1135"/>
                    <a:pt x="4825" y="1135"/>
                  </a:cubicBezTo>
                  <a:cubicBezTo>
                    <a:pt x="4729" y="1135"/>
                    <a:pt x="4633" y="1133"/>
                    <a:pt x="4536" y="1129"/>
                  </a:cubicBezTo>
                  <a:cubicBezTo>
                    <a:pt x="2832" y="3109"/>
                    <a:pt x="1454" y="6467"/>
                    <a:pt x="602" y="10628"/>
                  </a:cubicBezTo>
                  <a:cubicBezTo>
                    <a:pt x="677" y="10653"/>
                    <a:pt x="727" y="10703"/>
                    <a:pt x="727" y="10803"/>
                  </a:cubicBezTo>
                  <a:cubicBezTo>
                    <a:pt x="501" y="11831"/>
                    <a:pt x="351" y="12858"/>
                    <a:pt x="201" y="13911"/>
                  </a:cubicBezTo>
                  <a:cubicBezTo>
                    <a:pt x="125" y="14537"/>
                    <a:pt x="75" y="15164"/>
                    <a:pt x="0" y="15791"/>
                  </a:cubicBezTo>
                  <a:cubicBezTo>
                    <a:pt x="501" y="16768"/>
                    <a:pt x="978" y="17745"/>
                    <a:pt x="1479" y="18748"/>
                  </a:cubicBezTo>
                  <a:cubicBezTo>
                    <a:pt x="1704" y="19199"/>
                    <a:pt x="1930" y="19675"/>
                    <a:pt x="2181" y="20126"/>
                  </a:cubicBezTo>
                  <a:cubicBezTo>
                    <a:pt x="2331" y="20452"/>
                    <a:pt x="2481" y="20753"/>
                    <a:pt x="2582" y="21079"/>
                  </a:cubicBezTo>
                  <a:cubicBezTo>
                    <a:pt x="2582" y="21079"/>
                    <a:pt x="2582" y="21079"/>
                    <a:pt x="2582" y="21104"/>
                  </a:cubicBezTo>
                  <a:cubicBezTo>
                    <a:pt x="2632" y="21204"/>
                    <a:pt x="2657" y="21304"/>
                    <a:pt x="2657" y="21405"/>
                  </a:cubicBezTo>
                  <a:cubicBezTo>
                    <a:pt x="2657" y="21580"/>
                    <a:pt x="2632" y="21730"/>
                    <a:pt x="2556" y="21881"/>
                  </a:cubicBezTo>
                  <a:cubicBezTo>
                    <a:pt x="2381" y="22232"/>
                    <a:pt x="2030" y="22482"/>
                    <a:pt x="1704" y="22683"/>
                  </a:cubicBezTo>
                  <a:cubicBezTo>
                    <a:pt x="1729" y="23635"/>
                    <a:pt x="1078" y="24462"/>
                    <a:pt x="176" y="24688"/>
                  </a:cubicBezTo>
                  <a:cubicBezTo>
                    <a:pt x="451" y="24913"/>
                    <a:pt x="702" y="25189"/>
                    <a:pt x="902" y="25490"/>
                  </a:cubicBezTo>
                  <a:lnTo>
                    <a:pt x="14537" y="25114"/>
                  </a:lnTo>
                  <a:cubicBezTo>
                    <a:pt x="14787" y="25039"/>
                    <a:pt x="15013" y="24989"/>
                    <a:pt x="15188" y="24938"/>
                  </a:cubicBezTo>
                  <a:cubicBezTo>
                    <a:pt x="15364" y="24688"/>
                    <a:pt x="15614" y="24437"/>
                    <a:pt x="15915" y="24237"/>
                  </a:cubicBezTo>
                  <a:cubicBezTo>
                    <a:pt x="15990" y="24187"/>
                    <a:pt x="16040" y="24136"/>
                    <a:pt x="16115" y="24086"/>
                  </a:cubicBezTo>
                  <a:cubicBezTo>
                    <a:pt x="16115" y="24011"/>
                    <a:pt x="16115" y="23911"/>
                    <a:pt x="16115" y="23811"/>
                  </a:cubicBezTo>
                  <a:cubicBezTo>
                    <a:pt x="16141" y="23735"/>
                    <a:pt x="16115" y="23660"/>
                    <a:pt x="16115" y="23585"/>
                  </a:cubicBezTo>
                  <a:cubicBezTo>
                    <a:pt x="16040" y="23560"/>
                    <a:pt x="15965" y="23535"/>
                    <a:pt x="15890" y="23510"/>
                  </a:cubicBezTo>
                  <a:cubicBezTo>
                    <a:pt x="15038" y="23234"/>
                    <a:pt x="14286" y="22808"/>
                    <a:pt x="13609" y="22257"/>
                  </a:cubicBezTo>
                  <a:cubicBezTo>
                    <a:pt x="13434" y="22207"/>
                    <a:pt x="13258" y="22106"/>
                    <a:pt x="13108" y="22006"/>
                  </a:cubicBezTo>
                  <a:cubicBezTo>
                    <a:pt x="12782" y="21806"/>
                    <a:pt x="12531" y="21530"/>
                    <a:pt x="12281" y="21279"/>
                  </a:cubicBezTo>
                  <a:cubicBezTo>
                    <a:pt x="11554" y="20578"/>
                    <a:pt x="10902" y="19851"/>
                    <a:pt x="10376" y="18974"/>
                  </a:cubicBezTo>
                  <a:cubicBezTo>
                    <a:pt x="9724" y="18948"/>
                    <a:pt x="9098" y="18623"/>
                    <a:pt x="8747" y="18046"/>
                  </a:cubicBezTo>
                  <a:cubicBezTo>
                    <a:pt x="8321" y="17319"/>
                    <a:pt x="8396" y="16417"/>
                    <a:pt x="8922" y="15765"/>
                  </a:cubicBezTo>
                  <a:cubicBezTo>
                    <a:pt x="9048" y="15615"/>
                    <a:pt x="9198" y="15490"/>
                    <a:pt x="9349" y="15390"/>
                  </a:cubicBezTo>
                  <a:cubicBezTo>
                    <a:pt x="9273" y="14588"/>
                    <a:pt x="9248" y="13786"/>
                    <a:pt x="9349" y="12984"/>
                  </a:cubicBezTo>
                  <a:cubicBezTo>
                    <a:pt x="9374" y="12708"/>
                    <a:pt x="9449" y="12407"/>
                    <a:pt x="9499" y="12106"/>
                  </a:cubicBezTo>
                  <a:cubicBezTo>
                    <a:pt x="9499" y="12106"/>
                    <a:pt x="9499" y="12081"/>
                    <a:pt x="9474" y="12056"/>
                  </a:cubicBezTo>
                  <a:cubicBezTo>
                    <a:pt x="9424" y="11505"/>
                    <a:pt x="9474" y="10903"/>
                    <a:pt x="9499" y="10327"/>
                  </a:cubicBezTo>
                  <a:cubicBezTo>
                    <a:pt x="9549" y="9851"/>
                    <a:pt x="9624" y="9374"/>
                    <a:pt x="9750" y="8923"/>
                  </a:cubicBezTo>
                  <a:cubicBezTo>
                    <a:pt x="9975" y="7996"/>
                    <a:pt x="10351" y="7119"/>
                    <a:pt x="10877" y="6342"/>
                  </a:cubicBezTo>
                  <a:cubicBezTo>
                    <a:pt x="11704" y="5139"/>
                    <a:pt x="12782" y="4186"/>
                    <a:pt x="14035" y="3535"/>
                  </a:cubicBezTo>
                  <a:cubicBezTo>
                    <a:pt x="13459" y="2608"/>
                    <a:pt x="12882" y="1806"/>
                    <a:pt x="12256" y="1129"/>
                  </a:cubicBezTo>
                  <a:cubicBezTo>
                    <a:pt x="11805" y="1129"/>
                    <a:pt x="11354" y="1079"/>
                    <a:pt x="10902" y="978"/>
                  </a:cubicBezTo>
                  <a:lnTo>
                    <a:pt x="10902" y="978"/>
                  </a:lnTo>
                  <a:cubicBezTo>
                    <a:pt x="10953" y="1179"/>
                    <a:pt x="11003" y="1354"/>
                    <a:pt x="11053" y="1555"/>
                  </a:cubicBezTo>
                  <a:cubicBezTo>
                    <a:pt x="11228" y="2307"/>
                    <a:pt x="11454" y="3134"/>
                    <a:pt x="11905" y="3811"/>
                  </a:cubicBezTo>
                  <a:cubicBezTo>
                    <a:pt x="11930" y="3785"/>
                    <a:pt x="11980" y="3785"/>
                    <a:pt x="12030" y="3785"/>
                  </a:cubicBezTo>
                  <a:cubicBezTo>
                    <a:pt x="12281" y="3785"/>
                    <a:pt x="12481" y="3986"/>
                    <a:pt x="12481" y="4262"/>
                  </a:cubicBezTo>
                  <a:cubicBezTo>
                    <a:pt x="12481" y="4512"/>
                    <a:pt x="12281" y="4738"/>
                    <a:pt x="12030" y="4738"/>
                  </a:cubicBezTo>
                  <a:cubicBezTo>
                    <a:pt x="11780" y="4738"/>
                    <a:pt x="11579" y="4512"/>
                    <a:pt x="11579" y="4262"/>
                  </a:cubicBezTo>
                  <a:cubicBezTo>
                    <a:pt x="11579" y="4136"/>
                    <a:pt x="11604" y="4036"/>
                    <a:pt x="11679" y="3961"/>
                  </a:cubicBezTo>
                  <a:cubicBezTo>
                    <a:pt x="11228" y="3284"/>
                    <a:pt x="11003" y="2482"/>
                    <a:pt x="10802" y="1705"/>
                  </a:cubicBezTo>
                  <a:cubicBezTo>
                    <a:pt x="10752" y="1455"/>
                    <a:pt x="10677" y="1179"/>
                    <a:pt x="10627" y="928"/>
                  </a:cubicBezTo>
                  <a:cubicBezTo>
                    <a:pt x="10351" y="853"/>
                    <a:pt x="10050" y="778"/>
                    <a:pt x="9800" y="678"/>
                  </a:cubicBezTo>
                  <a:cubicBezTo>
                    <a:pt x="9499" y="577"/>
                    <a:pt x="8973" y="327"/>
                    <a:pt x="859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1769943" y="2491066"/>
              <a:ext cx="27668" cy="150185"/>
            </a:xfrm>
            <a:custGeom>
              <a:avLst/>
              <a:gdLst/>
              <a:ahLst/>
              <a:cxnLst/>
              <a:rect l="l" t="t" r="r" b="b"/>
              <a:pathLst>
                <a:path w="953" h="5173" extrusionOk="0">
                  <a:moveTo>
                    <a:pt x="789" y="1"/>
                  </a:moveTo>
                  <a:cubicBezTo>
                    <a:pt x="745" y="1"/>
                    <a:pt x="696" y="33"/>
                    <a:pt x="677" y="110"/>
                  </a:cubicBezTo>
                  <a:cubicBezTo>
                    <a:pt x="376" y="1614"/>
                    <a:pt x="151" y="3168"/>
                    <a:pt x="1" y="4696"/>
                  </a:cubicBezTo>
                  <a:cubicBezTo>
                    <a:pt x="76" y="4847"/>
                    <a:pt x="151" y="4997"/>
                    <a:pt x="226" y="5173"/>
                  </a:cubicBezTo>
                  <a:cubicBezTo>
                    <a:pt x="301" y="4546"/>
                    <a:pt x="351" y="3919"/>
                    <a:pt x="427" y="3293"/>
                  </a:cubicBezTo>
                  <a:cubicBezTo>
                    <a:pt x="577" y="2240"/>
                    <a:pt x="727" y="1213"/>
                    <a:pt x="953" y="185"/>
                  </a:cubicBezTo>
                  <a:cubicBezTo>
                    <a:pt x="953" y="85"/>
                    <a:pt x="903" y="35"/>
                    <a:pt x="828" y="10"/>
                  </a:cubicBezTo>
                  <a:cubicBezTo>
                    <a:pt x="816" y="4"/>
                    <a:pt x="803" y="1"/>
                    <a:pt x="7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1940219" y="2098402"/>
              <a:ext cx="13123" cy="1481"/>
            </a:xfrm>
            <a:custGeom>
              <a:avLst/>
              <a:gdLst/>
              <a:ahLst/>
              <a:cxnLst/>
              <a:rect l="l" t="t" r="r" b="b"/>
              <a:pathLst>
                <a:path w="452" h="51" extrusionOk="0">
                  <a:moveTo>
                    <a:pt x="376" y="1"/>
                  </a:moveTo>
                  <a:cubicBezTo>
                    <a:pt x="251" y="1"/>
                    <a:pt x="126" y="26"/>
                    <a:pt x="0" y="51"/>
                  </a:cubicBezTo>
                  <a:cubicBezTo>
                    <a:pt x="151" y="26"/>
                    <a:pt x="301" y="26"/>
                    <a:pt x="451" y="26"/>
                  </a:cubicBezTo>
                  <a:cubicBezTo>
                    <a:pt x="426" y="26"/>
                    <a:pt x="401" y="1"/>
                    <a:pt x="376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1837618" y="2106414"/>
              <a:ext cx="131720" cy="102165"/>
            </a:xfrm>
            <a:custGeom>
              <a:avLst/>
              <a:gdLst/>
              <a:ahLst/>
              <a:cxnLst/>
              <a:rect l="l" t="t" r="r" b="b"/>
              <a:pathLst>
                <a:path w="4537" h="3519" extrusionOk="0">
                  <a:moveTo>
                    <a:pt x="4411" y="0"/>
                  </a:moveTo>
                  <a:cubicBezTo>
                    <a:pt x="3634" y="25"/>
                    <a:pt x="2832" y="76"/>
                    <a:pt x="2081" y="301"/>
                  </a:cubicBezTo>
                  <a:cubicBezTo>
                    <a:pt x="1655" y="401"/>
                    <a:pt x="1203" y="602"/>
                    <a:pt x="878" y="903"/>
                  </a:cubicBezTo>
                  <a:cubicBezTo>
                    <a:pt x="276" y="1454"/>
                    <a:pt x="0" y="2381"/>
                    <a:pt x="727" y="2958"/>
                  </a:cubicBezTo>
                  <a:cubicBezTo>
                    <a:pt x="1254" y="3367"/>
                    <a:pt x="1931" y="3519"/>
                    <a:pt x="2631" y="3519"/>
                  </a:cubicBezTo>
                  <a:cubicBezTo>
                    <a:pt x="2831" y="3519"/>
                    <a:pt x="3033" y="3506"/>
                    <a:pt x="3233" y="3484"/>
                  </a:cubicBezTo>
                  <a:cubicBezTo>
                    <a:pt x="2482" y="3259"/>
                    <a:pt x="2356" y="2507"/>
                    <a:pt x="2482" y="2081"/>
                  </a:cubicBezTo>
                  <a:cubicBezTo>
                    <a:pt x="2507" y="1980"/>
                    <a:pt x="2582" y="1880"/>
                    <a:pt x="2682" y="1805"/>
                  </a:cubicBezTo>
                  <a:cubicBezTo>
                    <a:pt x="2657" y="1755"/>
                    <a:pt x="2632" y="1655"/>
                    <a:pt x="2732" y="1629"/>
                  </a:cubicBezTo>
                  <a:cubicBezTo>
                    <a:pt x="3259" y="1304"/>
                    <a:pt x="3910" y="1103"/>
                    <a:pt x="4537" y="1028"/>
                  </a:cubicBezTo>
                  <a:cubicBezTo>
                    <a:pt x="4537" y="1003"/>
                    <a:pt x="4537" y="978"/>
                    <a:pt x="4537" y="953"/>
                  </a:cubicBezTo>
                  <a:cubicBezTo>
                    <a:pt x="4512" y="652"/>
                    <a:pt x="4462" y="326"/>
                    <a:pt x="44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2082826" y="2104963"/>
              <a:ext cx="130995" cy="103065"/>
            </a:xfrm>
            <a:custGeom>
              <a:avLst/>
              <a:gdLst/>
              <a:ahLst/>
              <a:cxnLst/>
              <a:rect l="l" t="t" r="r" b="b"/>
              <a:pathLst>
                <a:path w="4512" h="3550" extrusionOk="0">
                  <a:moveTo>
                    <a:pt x="1" y="0"/>
                  </a:moveTo>
                  <a:cubicBezTo>
                    <a:pt x="1" y="151"/>
                    <a:pt x="1" y="326"/>
                    <a:pt x="26" y="502"/>
                  </a:cubicBezTo>
                  <a:cubicBezTo>
                    <a:pt x="26" y="702"/>
                    <a:pt x="26" y="903"/>
                    <a:pt x="26" y="1078"/>
                  </a:cubicBezTo>
                  <a:cubicBezTo>
                    <a:pt x="51" y="1103"/>
                    <a:pt x="101" y="1103"/>
                    <a:pt x="126" y="1103"/>
                  </a:cubicBezTo>
                  <a:cubicBezTo>
                    <a:pt x="702" y="1178"/>
                    <a:pt x="1279" y="1379"/>
                    <a:pt x="1780" y="1679"/>
                  </a:cubicBezTo>
                  <a:cubicBezTo>
                    <a:pt x="1855" y="1705"/>
                    <a:pt x="1855" y="1805"/>
                    <a:pt x="1830" y="1855"/>
                  </a:cubicBezTo>
                  <a:cubicBezTo>
                    <a:pt x="1905" y="1930"/>
                    <a:pt x="1980" y="2030"/>
                    <a:pt x="2006" y="2131"/>
                  </a:cubicBezTo>
                  <a:cubicBezTo>
                    <a:pt x="2156" y="2557"/>
                    <a:pt x="2031" y="3283"/>
                    <a:pt x="1304" y="3534"/>
                  </a:cubicBezTo>
                  <a:cubicBezTo>
                    <a:pt x="1469" y="3543"/>
                    <a:pt x="1631" y="3549"/>
                    <a:pt x="1790" y="3549"/>
                  </a:cubicBezTo>
                  <a:cubicBezTo>
                    <a:pt x="2067" y="3549"/>
                    <a:pt x="2337" y="3532"/>
                    <a:pt x="2607" y="3484"/>
                  </a:cubicBezTo>
                  <a:cubicBezTo>
                    <a:pt x="3133" y="3384"/>
                    <a:pt x="3710" y="3183"/>
                    <a:pt x="4036" y="2732"/>
                  </a:cubicBezTo>
                  <a:cubicBezTo>
                    <a:pt x="4512" y="2080"/>
                    <a:pt x="3986" y="1203"/>
                    <a:pt x="3434" y="777"/>
                  </a:cubicBezTo>
                  <a:cubicBezTo>
                    <a:pt x="2507" y="101"/>
                    <a:pt x="1178" y="50"/>
                    <a:pt x="76" y="25"/>
                  </a:cubicBezTo>
                  <a:cubicBezTo>
                    <a:pt x="51" y="25"/>
                    <a:pt x="26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1975145" y="2103511"/>
              <a:ext cx="101904" cy="42939"/>
            </a:xfrm>
            <a:custGeom>
              <a:avLst/>
              <a:gdLst/>
              <a:ahLst/>
              <a:cxnLst/>
              <a:rect l="l" t="t" r="r" b="b"/>
              <a:pathLst>
                <a:path w="3510" h="1479" extrusionOk="0">
                  <a:moveTo>
                    <a:pt x="3434" y="0"/>
                  </a:moveTo>
                  <a:cubicBezTo>
                    <a:pt x="2855" y="129"/>
                    <a:pt x="2263" y="191"/>
                    <a:pt x="1671" y="191"/>
                  </a:cubicBezTo>
                  <a:cubicBezTo>
                    <a:pt x="1110" y="191"/>
                    <a:pt x="549" y="135"/>
                    <a:pt x="0" y="25"/>
                  </a:cubicBezTo>
                  <a:lnTo>
                    <a:pt x="0" y="25"/>
                  </a:lnTo>
                  <a:cubicBezTo>
                    <a:pt x="0" y="151"/>
                    <a:pt x="25" y="276"/>
                    <a:pt x="25" y="401"/>
                  </a:cubicBezTo>
                  <a:cubicBezTo>
                    <a:pt x="50" y="627"/>
                    <a:pt x="25" y="877"/>
                    <a:pt x="50" y="1103"/>
                  </a:cubicBezTo>
                  <a:cubicBezTo>
                    <a:pt x="552" y="1103"/>
                    <a:pt x="1303" y="1153"/>
                    <a:pt x="1755" y="1479"/>
                  </a:cubicBezTo>
                  <a:cubicBezTo>
                    <a:pt x="2144" y="1213"/>
                    <a:pt x="2650" y="1114"/>
                    <a:pt x="3136" y="1114"/>
                  </a:cubicBezTo>
                  <a:cubicBezTo>
                    <a:pt x="3245" y="1114"/>
                    <a:pt x="3353" y="1119"/>
                    <a:pt x="3459" y="1128"/>
                  </a:cubicBezTo>
                  <a:cubicBezTo>
                    <a:pt x="3509" y="802"/>
                    <a:pt x="3459" y="476"/>
                    <a:pt x="3434" y="151"/>
                  </a:cubicBezTo>
                  <a:cubicBezTo>
                    <a:pt x="3434" y="100"/>
                    <a:pt x="3434" y="50"/>
                    <a:pt x="3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1967132" y="2103511"/>
              <a:ext cx="9494" cy="32749"/>
            </a:xfrm>
            <a:custGeom>
              <a:avLst/>
              <a:gdLst/>
              <a:ahLst/>
              <a:cxnLst/>
              <a:rect l="l" t="t" r="r" b="b"/>
              <a:pathLst>
                <a:path w="327" h="1128" extrusionOk="0">
                  <a:moveTo>
                    <a:pt x="76" y="0"/>
                  </a:moveTo>
                  <a:cubicBezTo>
                    <a:pt x="76" y="25"/>
                    <a:pt x="51" y="75"/>
                    <a:pt x="1" y="100"/>
                  </a:cubicBezTo>
                  <a:cubicBezTo>
                    <a:pt x="1" y="426"/>
                    <a:pt x="51" y="752"/>
                    <a:pt x="76" y="1053"/>
                  </a:cubicBezTo>
                  <a:cubicBezTo>
                    <a:pt x="76" y="1078"/>
                    <a:pt x="76" y="1103"/>
                    <a:pt x="76" y="1128"/>
                  </a:cubicBezTo>
                  <a:lnTo>
                    <a:pt x="226" y="1128"/>
                  </a:lnTo>
                  <a:cubicBezTo>
                    <a:pt x="251" y="1128"/>
                    <a:pt x="301" y="1103"/>
                    <a:pt x="326" y="1103"/>
                  </a:cubicBezTo>
                  <a:cubicBezTo>
                    <a:pt x="301" y="877"/>
                    <a:pt x="326" y="627"/>
                    <a:pt x="301" y="401"/>
                  </a:cubicBezTo>
                  <a:cubicBezTo>
                    <a:pt x="301" y="276"/>
                    <a:pt x="276" y="151"/>
                    <a:pt x="276" y="25"/>
                  </a:cubicBezTo>
                  <a:cubicBezTo>
                    <a:pt x="201" y="25"/>
                    <a:pt x="151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2074813" y="2102060"/>
              <a:ext cx="8768" cy="34200"/>
            </a:xfrm>
            <a:custGeom>
              <a:avLst/>
              <a:gdLst/>
              <a:ahLst/>
              <a:cxnLst/>
              <a:rect l="l" t="t" r="r" b="b"/>
              <a:pathLst>
                <a:path w="302" h="1178" extrusionOk="0">
                  <a:moveTo>
                    <a:pt x="226" y="0"/>
                  </a:moveTo>
                  <a:cubicBezTo>
                    <a:pt x="151" y="25"/>
                    <a:pt x="76" y="25"/>
                    <a:pt x="1" y="50"/>
                  </a:cubicBezTo>
                  <a:cubicBezTo>
                    <a:pt x="1" y="100"/>
                    <a:pt x="1" y="150"/>
                    <a:pt x="1" y="201"/>
                  </a:cubicBezTo>
                  <a:cubicBezTo>
                    <a:pt x="26" y="526"/>
                    <a:pt x="76" y="852"/>
                    <a:pt x="26" y="1178"/>
                  </a:cubicBezTo>
                  <a:lnTo>
                    <a:pt x="302" y="1178"/>
                  </a:lnTo>
                  <a:cubicBezTo>
                    <a:pt x="302" y="1003"/>
                    <a:pt x="302" y="802"/>
                    <a:pt x="302" y="602"/>
                  </a:cubicBezTo>
                  <a:cubicBezTo>
                    <a:pt x="277" y="426"/>
                    <a:pt x="277" y="251"/>
                    <a:pt x="277" y="100"/>
                  </a:cubicBezTo>
                  <a:cubicBezTo>
                    <a:pt x="251" y="75"/>
                    <a:pt x="226" y="25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794679" y="1970339"/>
              <a:ext cx="83701" cy="88085"/>
            </a:xfrm>
            <a:custGeom>
              <a:avLst/>
              <a:gdLst/>
              <a:ahLst/>
              <a:cxnLst/>
              <a:rect l="l" t="t" r="r" b="b"/>
              <a:pathLst>
                <a:path w="2883" h="3034" extrusionOk="0">
                  <a:moveTo>
                    <a:pt x="652" y="1"/>
                  </a:moveTo>
                  <a:cubicBezTo>
                    <a:pt x="552" y="51"/>
                    <a:pt x="427" y="101"/>
                    <a:pt x="301" y="126"/>
                  </a:cubicBezTo>
                  <a:cubicBezTo>
                    <a:pt x="201" y="151"/>
                    <a:pt x="101" y="176"/>
                    <a:pt x="1" y="176"/>
                  </a:cubicBezTo>
                  <a:cubicBezTo>
                    <a:pt x="778" y="1329"/>
                    <a:pt x="1780" y="2181"/>
                    <a:pt x="2632" y="2858"/>
                  </a:cubicBezTo>
                  <a:cubicBezTo>
                    <a:pt x="2707" y="2933"/>
                    <a:pt x="2783" y="2983"/>
                    <a:pt x="2883" y="3033"/>
                  </a:cubicBezTo>
                  <a:cubicBezTo>
                    <a:pt x="2206" y="2482"/>
                    <a:pt x="1655" y="1805"/>
                    <a:pt x="1204" y="1053"/>
                  </a:cubicBezTo>
                  <a:cubicBezTo>
                    <a:pt x="1003" y="727"/>
                    <a:pt x="828" y="377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2205808" y="1951439"/>
              <a:ext cx="50226" cy="69126"/>
            </a:xfrm>
            <a:custGeom>
              <a:avLst/>
              <a:gdLst/>
              <a:ahLst/>
              <a:cxnLst/>
              <a:rect l="l" t="t" r="r" b="b"/>
              <a:pathLst>
                <a:path w="1730" h="2381" extrusionOk="0">
                  <a:moveTo>
                    <a:pt x="1228" y="0"/>
                  </a:moveTo>
                  <a:cubicBezTo>
                    <a:pt x="1053" y="526"/>
                    <a:pt x="827" y="1028"/>
                    <a:pt x="552" y="1529"/>
                  </a:cubicBezTo>
                  <a:cubicBezTo>
                    <a:pt x="376" y="1830"/>
                    <a:pt x="201" y="2105"/>
                    <a:pt x="0" y="2381"/>
                  </a:cubicBezTo>
                  <a:cubicBezTo>
                    <a:pt x="602" y="1729"/>
                    <a:pt x="1253" y="977"/>
                    <a:pt x="1729" y="50"/>
                  </a:cubicBezTo>
                  <a:cubicBezTo>
                    <a:pt x="1554" y="50"/>
                    <a:pt x="1379" y="25"/>
                    <a:pt x="1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1733565" y="1867012"/>
              <a:ext cx="77168" cy="101294"/>
            </a:xfrm>
            <a:custGeom>
              <a:avLst/>
              <a:gdLst/>
              <a:ahLst/>
              <a:cxnLst/>
              <a:rect l="l" t="t" r="r" b="b"/>
              <a:pathLst>
                <a:path w="2658" h="3489" extrusionOk="0">
                  <a:moveTo>
                    <a:pt x="1830" y="1"/>
                  </a:moveTo>
                  <a:cubicBezTo>
                    <a:pt x="1228" y="51"/>
                    <a:pt x="652" y="377"/>
                    <a:pt x="351" y="928"/>
                  </a:cubicBezTo>
                  <a:cubicBezTo>
                    <a:pt x="0" y="1580"/>
                    <a:pt x="101" y="2407"/>
                    <a:pt x="602" y="2933"/>
                  </a:cubicBezTo>
                  <a:cubicBezTo>
                    <a:pt x="962" y="3293"/>
                    <a:pt x="1438" y="3489"/>
                    <a:pt x="1920" y="3489"/>
                  </a:cubicBezTo>
                  <a:cubicBezTo>
                    <a:pt x="2143" y="3489"/>
                    <a:pt x="2368" y="3446"/>
                    <a:pt x="2582" y="3359"/>
                  </a:cubicBezTo>
                  <a:cubicBezTo>
                    <a:pt x="2607" y="3334"/>
                    <a:pt x="2632" y="3334"/>
                    <a:pt x="2657" y="3309"/>
                  </a:cubicBezTo>
                  <a:cubicBezTo>
                    <a:pt x="2231" y="2256"/>
                    <a:pt x="1980" y="1129"/>
                    <a:pt x="1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1725552" y="1859754"/>
              <a:ext cx="88085" cy="116014"/>
            </a:xfrm>
            <a:custGeom>
              <a:avLst/>
              <a:gdLst/>
              <a:ahLst/>
              <a:cxnLst/>
              <a:rect l="l" t="t" r="r" b="b"/>
              <a:pathLst>
                <a:path w="3034" h="3996" extrusionOk="0">
                  <a:moveTo>
                    <a:pt x="2081" y="0"/>
                  </a:moveTo>
                  <a:cubicBezTo>
                    <a:pt x="1730" y="25"/>
                    <a:pt x="1379" y="125"/>
                    <a:pt x="1103" y="301"/>
                  </a:cubicBezTo>
                  <a:cubicBezTo>
                    <a:pt x="878" y="426"/>
                    <a:pt x="702" y="602"/>
                    <a:pt x="552" y="777"/>
                  </a:cubicBezTo>
                  <a:cubicBezTo>
                    <a:pt x="51" y="1454"/>
                    <a:pt x="1" y="2406"/>
                    <a:pt x="477" y="3108"/>
                  </a:cubicBezTo>
                  <a:cubicBezTo>
                    <a:pt x="863" y="3675"/>
                    <a:pt x="1515" y="3996"/>
                    <a:pt x="2174" y="3996"/>
                  </a:cubicBezTo>
                  <a:cubicBezTo>
                    <a:pt x="2244" y="3996"/>
                    <a:pt x="2313" y="3992"/>
                    <a:pt x="2382" y="3985"/>
                  </a:cubicBezTo>
                  <a:cubicBezTo>
                    <a:pt x="2482" y="3985"/>
                    <a:pt x="2582" y="3960"/>
                    <a:pt x="2682" y="3935"/>
                  </a:cubicBezTo>
                  <a:cubicBezTo>
                    <a:pt x="2808" y="3910"/>
                    <a:pt x="2933" y="3860"/>
                    <a:pt x="3033" y="3810"/>
                  </a:cubicBezTo>
                  <a:cubicBezTo>
                    <a:pt x="3008" y="3734"/>
                    <a:pt x="2958" y="3659"/>
                    <a:pt x="2933" y="3559"/>
                  </a:cubicBezTo>
                  <a:cubicBezTo>
                    <a:pt x="2908" y="3584"/>
                    <a:pt x="2883" y="3584"/>
                    <a:pt x="2858" y="3609"/>
                  </a:cubicBezTo>
                  <a:cubicBezTo>
                    <a:pt x="2644" y="3696"/>
                    <a:pt x="2419" y="3739"/>
                    <a:pt x="2196" y="3739"/>
                  </a:cubicBezTo>
                  <a:cubicBezTo>
                    <a:pt x="1714" y="3739"/>
                    <a:pt x="1238" y="3543"/>
                    <a:pt x="878" y="3183"/>
                  </a:cubicBezTo>
                  <a:cubicBezTo>
                    <a:pt x="377" y="2657"/>
                    <a:pt x="276" y="1830"/>
                    <a:pt x="627" y="1178"/>
                  </a:cubicBezTo>
                  <a:cubicBezTo>
                    <a:pt x="928" y="627"/>
                    <a:pt x="1504" y="301"/>
                    <a:pt x="2106" y="251"/>
                  </a:cubicBezTo>
                  <a:cubicBezTo>
                    <a:pt x="2106" y="176"/>
                    <a:pt x="2081" y="75"/>
                    <a:pt x="20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2247992" y="1878655"/>
              <a:ext cx="755" cy="2932"/>
            </a:xfrm>
            <a:custGeom>
              <a:avLst/>
              <a:gdLst/>
              <a:ahLst/>
              <a:cxnLst/>
              <a:rect l="l" t="t" r="r" b="b"/>
              <a:pathLst>
                <a:path w="26" h="101" extrusionOk="0">
                  <a:moveTo>
                    <a:pt x="26" y="1"/>
                  </a:moveTo>
                  <a:cubicBezTo>
                    <a:pt x="26" y="26"/>
                    <a:pt x="1" y="51"/>
                    <a:pt x="1" y="101"/>
                  </a:cubicBezTo>
                  <a:cubicBezTo>
                    <a:pt x="1" y="51"/>
                    <a:pt x="26" y="26"/>
                    <a:pt x="26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2243637" y="1844454"/>
              <a:ext cx="64046" cy="100743"/>
            </a:xfrm>
            <a:custGeom>
              <a:avLst/>
              <a:gdLst/>
              <a:ahLst/>
              <a:cxnLst/>
              <a:rect l="l" t="t" r="r" b="b"/>
              <a:pathLst>
                <a:path w="2206" h="3470" extrusionOk="0">
                  <a:moveTo>
                    <a:pt x="502" y="1"/>
                  </a:moveTo>
                  <a:cubicBezTo>
                    <a:pt x="477" y="1154"/>
                    <a:pt x="326" y="2307"/>
                    <a:pt x="0" y="3409"/>
                  </a:cubicBezTo>
                  <a:cubicBezTo>
                    <a:pt x="141" y="3449"/>
                    <a:pt x="285" y="3469"/>
                    <a:pt x="430" y="3469"/>
                  </a:cubicBezTo>
                  <a:cubicBezTo>
                    <a:pt x="648" y="3469"/>
                    <a:pt x="868" y="3424"/>
                    <a:pt x="1078" y="3334"/>
                  </a:cubicBezTo>
                  <a:cubicBezTo>
                    <a:pt x="1780" y="3058"/>
                    <a:pt x="2206" y="2382"/>
                    <a:pt x="2181" y="1630"/>
                  </a:cubicBezTo>
                  <a:cubicBezTo>
                    <a:pt x="2131" y="803"/>
                    <a:pt x="1479" y="101"/>
                    <a:pt x="6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2241460" y="1836470"/>
              <a:ext cx="74962" cy="116449"/>
            </a:xfrm>
            <a:custGeom>
              <a:avLst/>
              <a:gdLst/>
              <a:ahLst/>
              <a:cxnLst/>
              <a:rect l="l" t="t" r="r" b="b"/>
              <a:pathLst>
                <a:path w="2582" h="4011" extrusionOk="0">
                  <a:moveTo>
                    <a:pt x="652" y="0"/>
                  </a:moveTo>
                  <a:cubicBezTo>
                    <a:pt x="627" y="50"/>
                    <a:pt x="602" y="75"/>
                    <a:pt x="577" y="100"/>
                  </a:cubicBezTo>
                  <a:cubicBezTo>
                    <a:pt x="577" y="150"/>
                    <a:pt x="577" y="226"/>
                    <a:pt x="577" y="276"/>
                  </a:cubicBezTo>
                  <a:lnTo>
                    <a:pt x="727" y="276"/>
                  </a:lnTo>
                  <a:cubicBezTo>
                    <a:pt x="1554" y="376"/>
                    <a:pt x="2206" y="1078"/>
                    <a:pt x="2256" y="1905"/>
                  </a:cubicBezTo>
                  <a:cubicBezTo>
                    <a:pt x="2281" y="2657"/>
                    <a:pt x="1855" y="3333"/>
                    <a:pt x="1153" y="3609"/>
                  </a:cubicBezTo>
                  <a:cubicBezTo>
                    <a:pt x="943" y="3699"/>
                    <a:pt x="723" y="3744"/>
                    <a:pt x="505" y="3744"/>
                  </a:cubicBezTo>
                  <a:cubicBezTo>
                    <a:pt x="360" y="3744"/>
                    <a:pt x="216" y="3724"/>
                    <a:pt x="75" y="3684"/>
                  </a:cubicBezTo>
                  <a:cubicBezTo>
                    <a:pt x="50" y="3785"/>
                    <a:pt x="25" y="3860"/>
                    <a:pt x="0" y="3960"/>
                  </a:cubicBezTo>
                  <a:cubicBezTo>
                    <a:pt x="151" y="3985"/>
                    <a:pt x="326" y="4010"/>
                    <a:pt x="501" y="4010"/>
                  </a:cubicBezTo>
                  <a:cubicBezTo>
                    <a:pt x="652" y="4010"/>
                    <a:pt x="827" y="3985"/>
                    <a:pt x="978" y="3960"/>
                  </a:cubicBezTo>
                  <a:cubicBezTo>
                    <a:pt x="1905" y="3734"/>
                    <a:pt x="2582" y="2857"/>
                    <a:pt x="2532" y="1905"/>
                  </a:cubicBezTo>
                  <a:cubicBezTo>
                    <a:pt x="2481" y="1178"/>
                    <a:pt x="2055" y="526"/>
                    <a:pt x="1379" y="201"/>
                  </a:cubicBezTo>
                  <a:cubicBezTo>
                    <a:pt x="1303" y="150"/>
                    <a:pt x="1203" y="125"/>
                    <a:pt x="1103" y="100"/>
                  </a:cubicBezTo>
                  <a:cubicBezTo>
                    <a:pt x="953" y="50"/>
                    <a:pt x="802" y="25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1793953" y="1768070"/>
              <a:ext cx="454794" cy="333351"/>
            </a:xfrm>
            <a:custGeom>
              <a:avLst/>
              <a:gdLst/>
              <a:ahLst/>
              <a:cxnLst/>
              <a:rect l="l" t="t" r="r" b="b"/>
              <a:pathLst>
                <a:path w="15665" h="11482" extrusionOk="0">
                  <a:moveTo>
                    <a:pt x="11580" y="3534"/>
                  </a:moveTo>
                  <a:cubicBezTo>
                    <a:pt x="11981" y="3534"/>
                    <a:pt x="12306" y="4060"/>
                    <a:pt x="12357" y="4762"/>
                  </a:cubicBezTo>
                  <a:cubicBezTo>
                    <a:pt x="12382" y="5439"/>
                    <a:pt x="12106" y="6015"/>
                    <a:pt x="11705" y="6015"/>
                  </a:cubicBezTo>
                  <a:cubicBezTo>
                    <a:pt x="11696" y="6016"/>
                    <a:pt x="11688" y="6016"/>
                    <a:pt x="11679" y="6016"/>
                  </a:cubicBezTo>
                  <a:cubicBezTo>
                    <a:pt x="11313" y="6016"/>
                    <a:pt x="10978" y="5498"/>
                    <a:pt x="10953" y="4812"/>
                  </a:cubicBezTo>
                  <a:cubicBezTo>
                    <a:pt x="10928" y="4136"/>
                    <a:pt x="11204" y="3559"/>
                    <a:pt x="11580" y="3534"/>
                  </a:cubicBezTo>
                  <a:close/>
                  <a:moveTo>
                    <a:pt x="4161" y="3809"/>
                  </a:moveTo>
                  <a:cubicBezTo>
                    <a:pt x="4527" y="3809"/>
                    <a:pt x="4863" y="4351"/>
                    <a:pt x="4888" y="5013"/>
                  </a:cubicBezTo>
                  <a:cubicBezTo>
                    <a:pt x="4938" y="5715"/>
                    <a:pt x="4637" y="6266"/>
                    <a:pt x="4261" y="6291"/>
                  </a:cubicBezTo>
                  <a:cubicBezTo>
                    <a:pt x="4253" y="6292"/>
                    <a:pt x="4245" y="6292"/>
                    <a:pt x="4237" y="6292"/>
                  </a:cubicBezTo>
                  <a:cubicBezTo>
                    <a:pt x="3870" y="6292"/>
                    <a:pt x="3534" y="5750"/>
                    <a:pt x="3509" y="5088"/>
                  </a:cubicBezTo>
                  <a:cubicBezTo>
                    <a:pt x="3459" y="4386"/>
                    <a:pt x="3760" y="3835"/>
                    <a:pt x="4136" y="3810"/>
                  </a:cubicBezTo>
                  <a:cubicBezTo>
                    <a:pt x="4144" y="3809"/>
                    <a:pt x="4152" y="3809"/>
                    <a:pt x="4161" y="3809"/>
                  </a:cubicBezTo>
                  <a:close/>
                  <a:moveTo>
                    <a:pt x="7767" y="5237"/>
                  </a:moveTo>
                  <a:cubicBezTo>
                    <a:pt x="7920" y="5237"/>
                    <a:pt x="7913" y="5490"/>
                    <a:pt x="7745" y="5514"/>
                  </a:cubicBezTo>
                  <a:cubicBezTo>
                    <a:pt x="7419" y="5514"/>
                    <a:pt x="7143" y="5790"/>
                    <a:pt x="7169" y="6116"/>
                  </a:cubicBezTo>
                  <a:cubicBezTo>
                    <a:pt x="7169" y="6466"/>
                    <a:pt x="7494" y="6667"/>
                    <a:pt x="7820" y="6667"/>
                  </a:cubicBezTo>
                  <a:cubicBezTo>
                    <a:pt x="7828" y="6666"/>
                    <a:pt x="7835" y="6665"/>
                    <a:pt x="7842" y="6665"/>
                  </a:cubicBezTo>
                  <a:cubicBezTo>
                    <a:pt x="7995" y="6665"/>
                    <a:pt x="7988" y="6919"/>
                    <a:pt x="7820" y="6943"/>
                  </a:cubicBezTo>
                  <a:cubicBezTo>
                    <a:pt x="7620" y="6943"/>
                    <a:pt x="7419" y="6892"/>
                    <a:pt x="7244" y="6767"/>
                  </a:cubicBezTo>
                  <a:cubicBezTo>
                    <a:pt x="6943" y="6542"/>
                    <a:pt x="6818" y="6166"/>
                    <a:pt x="6918" y="5815"/>
                  </a:cubicBezTo>
                  <a:cubicBezTo>
                    <a:pt x="7043" y="5464"/>
                    <a:pt x="7394" y="5263"/>
                    <a:pt x="7745" y="5238"/>
                  </a:cubicBezTo>
                  <a:cubicBezTo>
                    <a:pt x="7753" y="5237"/>
                    <a:pt x="7760" y="5237"/>
                    <a:pt x="7767" y="5237"/>
                  </a:cubicBezTo>
                  <a:close/>
                  <a:moveTo>
                    <a:pt x="9866" y="7513"/>
                  </a:moveTo>
                  <a:cubicBezTo>
                    <a:pt x="9932" y="7513"/>
                    <a:pt x="10001" y="7557"/>
                    <a:pt x="10001" y="7644"/>
                  </a:cubicBezTo>
                  <a:cubicBezTo>
                    <a:pt x="10026" y="8597"/>
                    <a:pt x="8948" y="9098"/>
                    <a:pt x="8121" y="9123"/>
                  </a:cubicBezTo>
                  <a:cubicBezTo>
                    <a:pt x="8075" y="9126"/>
                    <a:pt x="8029" y="9127"/>
                    <a:pt x="7982" y="9127"/>
                  </a:cubicBezTo>
                  <a:cubicBezTo>
                    <a:pt x="7175" y="9127"/>
                    <a:pt x="6187" y="8720"/>
                    <a:pt x="6116" y="7820"/>
                  </a:cubicBezTo>
                  <a:cubicBezTo>
                    <a:pt x="6103" y="7732"/>
                    <a:pt x="6166" y="7688"/>
                    <a:pt x="6235" y="7688"/>
                  </a:cubicBezTo>
                  <a:cubicBezTo>
                    <a:pt x="6304" y="7688"/>
                    <a:pt x="6379" y="7732"/>
                    <a:pt x="6392" y="7820"/>
                  </a:cubicBezTo>
                  <a:cubicBezTo>
                    <a:pt x="6438" y="8561"/>
                    <a:pt x="7320" y="8853"/>
                    <a:pt x="7968" y="8853"/>
                  </a:cubicBezTo>
                  <a:cubicBezTo>
                    <a:pt x="8021" y="8853"/>
                    <a:pt x="8072" y="8851"/>
                    <a:pt x="8121" y="8847"/>
                  </a:cubicBezTo>
                  <a:cubicBezTo>
                    <a:pt x="8798" y="8822"/>
                    <a:pt x="9750" y="8446"/>
                    <a:pt x="9750" y="7644"/>
                  </a:cubicBezTo>
                  <a:cubicBezTo>
                    <a:pt x="9737" y="7557"/>
                    <a:pt x="9800" y="7513"/>
                    <a:pt x="9866" y="7513"/>
                  </a:cubicBezTo>
                  <a:close/>
                  <a:moveTo>
                    <a:pt x="10051" y="0"/>
                  </a:moveTo>
                  <a:cubicBezTo>
                    <a:pt x="6692" y="2231"/>
                    <a:pt x="1880" y="2882"/>
                    <a:pt x="1" y="3058"/>
                  </a:cubicBezTo>
                  <a:cubicBezTo>
                    <a:pt x="1" y="3258"/>
                    <a:pt x="51" y="3459"/>
                    <a:pt x="76" y="3659"/>
                  </a:cubicBezTo>
                  <a:cubicBezTo>
                    <a:pt x="176" y="4386"/>
                    <a:pt x="351" y="5138"/>
                    <a:pt x="577" y="5840"/>
                  </a:cubicBezTo>
                  <a:cubicBezTo>
                    <a:pt x="828" y="5740"/>
                    <a:pt x="1103" y="5689"/>
                    <a:pt x="1379" y="5689"/>
                  </a:cubicBezTo>
                  <a:cubicBezTo>
                    <a:pt x="1428" y="5687"/>
                    <a:pt x="1476" y="5686"/>
                    <a:pt x="1524" y="5686"/>
                  </a:cubicBezTo>
                  <a:cubicBezTo>
                    <a:pt x="2963" y="5686"/>
                    <a:pt x="4138" y="6763"/>
                    <a:pt x="4211" y="8146"/>
                  </a:cubicBezTo>
                  <a:cubicBezTo>
                    <a:pt x="4236" y="8897"/>
                    <a:pt x="3935" y="9574"/>
                    <a:pt x="3459" y="10075"/>
                  </a:cubicBezTo>
                  <a:cubicBezTo>
                    <a:pt x="4512" y="10852"/>
                    <a:pt x="5790" y="11329"/>
                    <a:pt x="7143" y="11454"/>
                  </a:cubicBezTo>
                  <a:cubicBezTo>
                    <a:pt x="7374" y="11472"/>
                    <a:pt x="7604" y="11481"/>
                    <a:pt x="7835" y="11481"/>
                  </a:cubicBezTo>
                  <a:cubicBezTo>
                    <a:pt x="9186" y="11481"/>
                    <a:pt x="10531" y="11165"/>
                    <a:pt x="11730" y="10502"/>
                  </a:cubicBezTo>
                  <a:cubicBezTo>
                    <a:pt x="12181" y="10276"/>
                    <a:pt x="12582" y="9975"/>
                    <a:pt x="12958" y="9624"/>
                  </a:cubicBezTo>
                  <a:cubicBezTo>
                    <a:pt x="12407" y="9173"/>
                    <a:pt x="12056" y="8522"/>
                    <a:pt x="12006" y="7770"/>
                  </a:cubicBezTo>
                  <a:cubicBezTo>
                    <a:pt x="11930" y="6341"/>
                    <a:pt x="13083" y="5113"/>
                    <a:pt x="14562" y="5038"/>
                  </a:cubicBezTo>
                  <a:cubicBezTo>
                    <a:pt x="14615" y="5033"/>
                    <a:pt x="14669" y="5031"/>
                    <a:pt x="14722" y="5031"/>
                  </a:cubicBezTo>
                  <a:cubicBezTo>
                    <a:pt x="14969" y="5031"/>
                    <a:pt x="15212" y="5076"/>
                    <a:pt x="15439" y="5138"/>
                  </a:cubicBezTo>
                  <a:cubicBezTo>
                    <a:pt x="15540" y="4737"/>
                    <a:pt x="15590" y="4311"/>
                    <a:pt x="15640" y="3910"/>
                  </a:cubicBezTo>
                  <a:cubicBezTo>
                    <a:pt x="15640" y="3860"/>
                    <a:pt x="15665" y="3835"/>
                    <a:pt x="15665" y="3810"/>
                  </a:cubicBezTo>
                  <a:cubicBezTo>
                    <a:pt x="15665" y="3760"/>
                    <a:pt x="15665" y="3709"/>
                    <a:pt x="15665" y="3684"/>
                  </a:cubicBezTo>
                  <a:cubicBezTo>
                    <a:pt x="14236" y="3108"/>
                    <a:pt x="12783" y="1178"/>
                    <a:pt x="11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2140310" y="1914132"/>
              <a:ext cx="101904" cy="133375"/>
            </a:xfrm>
            <a:custGeom>
              <a:avLst/>
              <a:gdLst/>
              <a:ahLst/>
              <a:cxnLst/>
              <a:rect l="l" t="t" r="r" b="b"/>
              <a:pathLst>
                <a:path w="3510" h="4594" extrusionOk="0">
                  <a:moveTo>
                    <a:pt x="2792" y="0"/>
                  </a:moveTo>
                  <a:cubicBezTo>
                    <a:pt x="2739" y="0"/>
                    <a:pt x="2685" y="2"/>
                    <a:pt x="2632" y="7"/>
                  </a:cubicBezTo>
                  <a:cubicBezTo>
                    <a:pt x="1153" y="82"/>
                    <a:pt x="0" y="1310"/>
                    <a:pt x="76" y="2739"/>
                  </a:cubicBezTo>
                  <a:cubicBezTo>
                    <a:pt x="126" y="3491"/>
                    <a:pt x="477" y="4142"/>
                    <a:pt x="1028" y="4593"/>
                  </a:cubicBezTo>
                  <a:cubicBezTo>
                    <a:pt x="2006" y="3741"/>
                    <a:pt x="2732" y="2613"/>
                    <a:pt x="3158" y="1385"/>
                  </a:cubicBezTo>
                  <a:cubicBezTo>
                    <a:pt x="3309" y="959"/>
                    <a:pt x="3409" y="533"/>
                    <a:pt x="3509" y="107"/>
                  </a:cubicBezTo>
                  <a:cubicBezTo>
                    <a:pt x="3282" y="45"/>
                    <a:pt x="3039" y="0"/>
                    <a:pt x="2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1810705" y="1933119"/>
              <a:ext cx="106259" cy="127482"/>
            </a:xfrm>
            <a:custGeom>
              <a:avLst/>
              <a:gdLst/>
              <a:ahLst/>
              <a:cxnLst/>
              <a:rect l="l" t="t" r="r" b="b"/>
              <a:pathLst>
                <a:path w="3660" h="4391" extrusionOk="0">
                  <a:moveTo>
                    <a:pt x="947" y="1"/>
                  </a:moveTo>
                  <a:cubicBezTo>
                    <a:pt x="899" y="1"/>
                    <a:pt x="851" y="2"/>
                    <a:pt x="802" y="4"/>
                  </a:cubicBezTo>
                  <a:cubicBezTo>
                    <a:pt x="526" y="4"/>
                    <a:pt x="251" y="55"/>
                    <a:pt x="0" y="155"/>
                  </a:cubicBezTo>
                  <a:cubicBezTo>
                    <a:pt x="326" y="1258"/>
                    <a:pt x="827" y="2285"/>
                    <a:pt x="1579" y="3187"/>
                  </a:cubicBezTo>
                  <a:cubicBezTo>
                    <a:pt x="1955" y="3639"/>
                    <a:pt x="2406" y="4040"/>
                    <a:pt x="2882" y="4390"/>
                  </a:cubicBezTo>
                  <a:cubicBezTo>
                    <a:pt x="3358" y="3889"/>
                    <a:pt x="3659" y="3212"/>
                    <a:pt x="3634" y="2461"/>
                  </a:cubicBezTo>
                  <a:cubicBezTo>
                    <a:pt x="3561" y="1078"/>
                    <a:pt x="2386" y="1"/>
                    <a:pt x="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1971138" y="1986162"/>
              <a:ext cx="113894" cy="46917"/>
            </a:xfrm>
            <a:custGeom>
              <a:avLst/>
              <a:gdLst/>
              <a:ahLst/>
              <a:cxnLst/>
              <a:rect l="l" t="t" r="r" b="b"/>
              <a:pathLst>
                <a:path w="3923" h="1616" extrusionOk="0">
                  <a:moveTo>
                    <a:pt x="3763" y="1"/>
                  </a:moveTo>
                  <a:cubicBezTo>
                    <a:pt x="3697" y="1"/>
                    <a:pt x="3634" y="45"/>
                    <a:pt x="3647" y="132"/>
                  </a:cubicBezTo>
                  <a:cubicBezTo>
                    <a:pt x="3647" y="934"/>
                    <a:pt x="2695" y="1310"/>
                    <a:pt x="2018" y="1335"/>
                  </a:cubicBezTo>
                  <a:cubicBezTo>
                    <a:pt x="1969" y="1339"/>
                    <a:pt x="1918" y="1341"/>
                    <a:pt x="1865" y="1341"/>
                  </a:cubicBezTo>
                  <a:cubicBezTo>
                    <a:pt x="1217" y="1341"/>
                    <a:pt x="335" y="1049"/>
                    <a:pt x="289" y="308"/>
                  </a:cubicBezTo>
                  <a:cubicBezTo>
                    <a:pt x="276" y="220"/>
                    <a:pt x="201" y="176"/>
                    <a:pt x="132" y="176"/>
                  </a:cubicBezTo>
                  <a:cubicBezTo>
                    <a:pt x="63" y="176"/>
                    <a:pt x="0" y="220"/>
                    <a:pt x="13" y="308"/>
                  </a:cubicBezTo>
                  <a:cubicBezTo>
                    <a:pt x="84" y="1208"/>
                    <a:pt x="1072" y="1615"/>
                    <a:pt x="1879" y="1615"/>
                  </a:cubicBezTo>
                  <a:cubicBezTo>
                    <a:pt x="1926" y="1615"/>
                    <a:pt x="1972" y="1614"/>
                    <a:pt x="2018" y="1611"/>
                  </a:cubicBezTo>
                  <a:cubicBezTo>
                    <a:pt x="2845" y="1586"/>
                    <a:pt x="3923" y="1085"/>
                    <a:pt x="3898" y="132"/>
                  </a:cubicBezTo>
                  <a:cubicBezTo>
                    <a:pt x="3898" y="45"/>
                    <a:pt x="3829" y="1"/>
                    <a:pt x="3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1894376" y="1878625"/>
              <a:ext cx="42939" cy="72117"/>
            </a:xfrm>
            <a:custGeom>
              <a:avLst/>
              <a:gdLst/>
              <a:ahLst/>
              <a:cxnLst/>
              <a:rect l="l" t="t" r="r" b="b"/>
              <a:pathLst>
                <a:path w="1479" h="2484" extrusionOk="0">
                  <a:moveTo>
                    <a:pt x="702" y="1"/>
                  </a:moveTo>
                  <a:cubicBezTo>
                    <a:pt x="693" y="1"/>
                    <a:pt x="685" y="1"/>
                    <a:pt x="677" y="2"/>
                  </a:cubicBezTo>
                  <a:cubicBezTo>
                    <a:pt x="301" y="27"/>
                    <a:pt x="0" y="578"/>
                    <a:pt x="50" y="1280"/>
                  </a:cubicBezTo>
                  <a:cubicBezTo>
                    <a:pt x="75" y="1942"/>
                    <a:pt x="411" y="2484"/>
                    <a:pt x="778" y="2484"/>
                  </a:cubicBezTo>
                  <a:cubicBezTo>
                    <a:pt x="786" y="2484"/>
                    <a:pt x="794" y="2484"/>
                    <a:pt x="802" y="2483"/>
                  </a:cubicBezTo>
                  <a:cubicBezTo>
                    <a:pt x="1178" y="2458"/>
                    <a:pt x="1479" y="1907"/>
                    <a:pt x="1429" y="1205"/>
                  </a:cubicBezTo>
                  <a:cubicBezTo>
                    <a:pt x="1404" y="543"/>
                    <a:pt x="1068" y="1"/>
                    <a:pt x="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2111191" y="1870671"/>
              <a:ext cx="42242" cy="72088"/>
            </a:xfrm>
            <a:custGeom>
              <a:avLst/>
              <a:gdLst/>
              <a:ahLst/>
              <a:cxnLst/>
              <a:rect l="l" t="t" r="r" b="b"/>
              <a:pathLst>
                <a:path w="1455" h="2483" extrusionOk="0">
                  <a:moveTo>
                    <a:pt x="653" y="0"/>
                  </a:moveTo>
                  <a:cubicBezTo>
                    <a:pt x="277" y="25"/>
                    <a:pt x="1" y="602"/>
                    <a:pt x="26" y="1278"/>
                  </a:cubicBezTo>
                  <a:cubicBezTo>
                    <a:pt x="51" y="1964"/>
                    <a:pt x="386" y="2482"/>
                    <a:pt x="752" y="2482"/>
                  </a:cubicBezTo>
                  <a:cubicBezTo>
                    <a:pt x="761" y="2482"/>
                    <a:pt x="769" y="2482"/>
                    <a:pt x="778" y="2481"/>
                  </a:cubicBezTo>
                  <a:cubicBezTo>
                    <a:pt x="1179" y="2481"/>
                    <a:pt x="1455" y="1905"/>
                    <a:pt x="1430" y="1228"/>
                  </a:cubicBezTo>
                  <a:cubicBezTo>
                    <a:pt x="1379" y="526"/>
                    <a:pt x="1054" y="0"/>
                    <a:pt x="6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1991867" y="1920084"/>
              <a:ext cx="34229" cy="49558"/>
            </a:xfrm>
            <a:custGeom>
              <a:avLst/>
              <a:gdLst/>
              <a:ahLst/>
              <a:cxnLst/>
              <a:rect l="l" t="t" r="r" b="b"/>
              <a:pathLst>
                <a:path w="1179" h="1707" extrusionOk="0">
                  <a:moveTo>
                    <a:pt x="950" y="1"/>
                  </a:moveTo>
                  <a:cubicBezTo>
                    <a:pt x="943" y="1"/>
                    <a:pt x="936" y="1"/>
                    <a:pt x="928" y="2"/>
                  </a:cubicBezTo>
                  <a:cubicBezTo>
                    <a:pt x="577" y="27"/>
                    <a:pt x="226" y="228"/>
                    <a:pt x="101" y="579"/>
                  </a:cubicBezTo>
                  <a:cubicBezTo>
                    <a:pt x="1" y="930"/>
                    <a:pt x="126" y="1306"/>
                    <a:pt x="427" y="1531"/>
                  </a:cubicBezTo>
                  <a:cubicBezTo>
                    <a:pt x="602" y="1656"/>
                    <a:pt x="803" y="1707"/>
                    <a:pt x="1003" y="1707"/>
                  </a:cubicBezTo>
                  <a:cubicBezTo>
                    <a:pt x="1171" y="1683"/>
                    <a:pt x="1178" y="1429"/>
                    <a:pt x="1025" y="1429"/>
                  </a:cubicBezTo>
                  <a:cubicBezTo>
                    <a:pt x="1018" y="1429"/>
                    <a:pt x="1011" y="1430"/>
                    <a:pt x="1003" y="1431"/>
                  </a:cubicBezTo>
                  <a:cubicBezTo>
                    <a:pt x="677" y="1431"/>
                    <a:pt x="352" y="1230"/>
                    <a:pt x="352" y="880"/>
                  </a:cubicBezTo>
                  <a:cubicBezTo>
                    <a:pt x="326" y="554"/>
                    <a:pt x="602" y="278"/>
                    <a:pt x="928" y="278"/>
                  </a:cubicBezTo>
                  <a:cubicBezTo>
                    <a:pt x="1096" y="254"/>
                    <a:pt x="1103" y="1"/>
                    <a:pt x="9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785940" y="1839374"/>
              <a:ext cx="473607" cy="269712"/>
            </a:xfrm>
            <a:custGeom>
              <a:avLst/>
              <a:gdLst/>
              <a:ahLst/>
              <a:cxnLst/>
              <a:rect l="l" t="t" r="r" b="b"/>
              <a:pathLst>
                <a:path w="16313" h="9290" extrusionOk="0">
                  <a:moveTo>
                    <a:pt x="16267" y="0"/>
                  </a:moveTo>
                  <a:cubicBezTo>
                    <a:pt x="16267" y="25"/>
                    <a:pt x="16267" y="25"/>
                    <a:pt x="16242" y="50"/>
                  </a:cubicBezTo>
                  <a:cubicBezTo>
                    <a:pt x="16101" y="239"/>
                    <a:pt x="16312" y="1242"/>
                    <a:pt x="16008" y="1242"/>
                  </a:cubicBezTo>
                  <a:cubicBezTo>
                    <a:pt x="15988" y="1242"/>
                    <a:pt x="15966" y="1238"/>
                    <a:pt x="15941" y="1228"/>
                  </a:cubicBezTo>
                  <a:cubicBezTo>
                    <a:pt x="15941" y="1253"/>
                    <a:pt x="15941" y="1304"/>
                    <a:pt x="15941" y="1354"/>
                  </a:cubicBezTo>
                  <a:cubicBezTo>
                    <a:pt x="15941" y="1379"/>
                    <a:pt x="15916" y="1404"/>
                    <a:pt x="15916" y="1454"/>
                  </a:cubicBezTo>
                  <a:cubicBezTo>
                    <a:pt x="15866" y="1855"/>
                    <a:pt x="15816" y="2281"/>
                    <a:pt x="15715" y="2682"/>
                  </a:cubicBezTo>
                  <a:cubicBezTo>
                    <a:pt x="15615" y="3108"/>
                    <a:pt x="15515" y="3534"/>
                    <a:pt x="15364" y="3960"/>
                  </a:cubicBezTo>
                  <a:cubicBezTo>
                    <a:pt x="14938" y="5188"/>
                    <a:pt x="14212" y="6316"/>
                    <a:pt x="13234" y="7168"/>
                  </a:cubicBezTo>
                  <a:cubicBezTo>
                    <a:pt x="12858" y="7519"/>
                    <a:pt x="12457" y="7820"/>
                    <a:pt x="12006" y="8046"/>
                  </a:cubicBezTo>
                  <a:cubicBezTo>
                    <a:pt x="10807" y="8709"/>
                    <a:pt x="9462" y="9025"/>
                    <a:pt x="8111" y="9025"/>
                  </a:cubicBezTo>
                  <a:cubicBezTo>
                    <a:pt x="7880" y="9025"/>
                    <a:pt x="7650" y="9016"/>
                    <a:pt x="7419" y="8998"/>
                  </a:cubicBezTo>
                  <a:cubicBezTo>
                    <a:pt x="6066" y="8873"/>
                    <a:pt x="4788" y="8396"/>
                    <a:pt x="3735" y="7619"/>
                  </a:cubicBezTo>
                  <a:cubicBezTo>
                    <a:pt x="3259" y="7269"/>
                    <a:pt x="2808" y="6868"/>
                    <a:pt x="2432" y="6416"/>
                  </a:cubicBezTo>
                  <a:cubicBezTo>
                    <a:pt x="1680" y="5514"/>
                    <a:pt x="1179" y="4487"/>
                    <a:pt x="853" y="3384"/>
                  </a:cubicBezTo>
                  <a:cubicBezTo>
                    <a:pt x="627" y="2682"/>
                    <a:pt x="452" y="1930"/>
                    <a:pt x="352" y="1203"/>
                  </a:cubicBezTo>
                  <a:cubicBezTo>
                    <a:pt x="327" y="1003"/>
                    <a:pt x="277" y="802"/>
                    <a:pt x="277" y="602"/>
                  </a:cubicBezTo>
                  <a:cubicBezTo>
                    <a:pt x="176" y="602"/>
                    <a:pt x="76" y="627"/>
                    <a:pt x="1" y="627"/>
                  </a:cubicBezTo>
                  <a:cubicBezTo>
                    <a:pt x="1" y="652"/>
                    <a:pt x="1" y="677"/>
                    <a:pt x="1" y="702"/>
                  </a:cubicBezTo>
                  <a:cubicBezTo>
                    <a:pt x="1" y="777"/>
                    <a:pt x="26" y="878"/>
                    <a:pt x="26" y="953"/>
                  </a:cubicBezTo>
                  <a:cubicBezTo>
                    <a:pt x="176" y="2081"/>
                    <a:pt x="427" y="3208"/>
                    <a:pt x="853" y="4261"/>
                  </a:cubicBezTo>
                  <a:cubicBezTo>
                    <a:pt x="878" y="4361"/>
                    <a:pt x="928" y="4436"/>
                    <a:pt x="953" y="4512"/>
                  </a:cubicBezTo>
                  <a:cubicBezTo>
                    <a:pt x="1129" y="4888"/>
                    <a:pt x="1304" y="5238"/>
                    <a:pt x="1505" y="5564"/>
                  </a:cubicBezTo>
                  <a:cubicBezTo>
                    <a:pt x="1956" y="6316"/>
                    <a:pt x="2507" y="6993"/>
                    <a:pt x="3184" y="7544"/>
                  </a:cubicBezTo>
                  <a:cubicBezTo>
                    <a:pt x="3911" y="8146"/>
                    <a:pt x="4763" y="8622"/>
                    <a:pt x="5690" y="8923"/>
                  </a:cubicBezTo>
                  <a:cubicBezTo>
                    <a:pt x="5715" y="8923"/>
                    <a:pt x="5740" y="8948"/>
                    <a:pt x="5765" y="8948"/>
                  </a:cubicBezTo>
                  <a:cubicBezTo>
                    <a:pt x="5916" y="8948"/>
                    <a:pt x="6066" y="8923"/>
                    <a:pt x="6191" y="8923"/>
                  </a:cubicBezTo>
                  <a:cubicBezTo>
                    <a:pt x="6292" y="8923"/>
                    <a:pt x="6342" y="9023"/>
                    <a:pt x="6317" y="9098"/>
                  </a:cubicBezTo>
                  <a:cubicBezTo>
                    <a:pt x="6392" y="9098"/>
                    <a:pt x="6442" y="9123"/>
                    <a:pt x="6517" y="9123"/>
                  </a:cubicBezTo>
                  <a:cubicBezTo>
                    <a:pt x="7066" y="9233"/>
                    <a:pt x="7627" y="9289"/>
                    <a:pt x="8188" y="9289"/>
                  </a:cubicBezTo>
                  <a:cubicBezTo>
                    <a:pt x="8780" y="9289"/>
                    <a:pt x="9372" y="9227"/>
                    <a:pt x="9951" y="9098"/>
                  </a:cubicBezTo>
                  <a:cubicBezTo>
                    <a:pt x="10026" y="9073"/>
                    <a:pt x="10101" y="9073"/>
                    <a:pt x="10176" y="9048"/>
                  </a:cubicBezTo>
                  <a:cubicBezTo>
                    <a:pt x="10176" y="8973"/>
                    <a:pt x="10201" y="8898"/>
                    <a:pt x="10302" y="8898"/>
                  </a:cubicBezTo>
                  <a:lnTo>
                    <a:pt x="10703" y="8898"/>
                  </a:lnTo>
                  <a:cubicBezTo>
                    <a:pt x="12232" y="8421"/>
                    <a:pt x="13510" y="7494"/>
                    <a:pt x="14462" y="6241"/>
                  </a:cubicBezTo>
                  <a:cubicBezTo>
                    <a:pt x="14663" y="5965"/>
                    <a:pt x="14838" y="5690"/>
                    <a:pt x="15014" y="5389"/>
                  </a:cubicBezTo>
                  <a:cubicBezTo>
                    <a:pt x="15289" y="4888"/>
                    <a:pt x="15515" y="4386"/>
                    <a:pt x="15690" y="3860"/>
                  </a:cubicBezTo>
                  <a:cubicBezTo>
                    <a:pt x="15715" y="3760"/>
                    <a:pt x="15740" y="3685"/>
                    <a:pt x="15765" y="3584"/>
                  </a:cubicBezTo>
                  <a:cubicBezTo>
                    <a:pt x="16091" y="2482"/>
                    <a:pt x="16242" y="1329"/>
                    <a:pt x="16267" y="176"/>
                  </a:cubicBezTo>
                  <a:cubicBezTo>
                    <a:pt x="16267" y="126"/>
                    <a:pt x="16267" y="50"/>
                    <a:pt x="16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2141036" y="1762960"/>
              <a:ext cx="141911" cy="112501"/>
            </a:xfrm>
            <a:custGeom>
              <a:avLst/>
              <a:gdLst/>
              <a:ahLst/>
              <a:cxnLst/>
              <a:rect l="l" t="t" r="r" b="b"/>
              <a:pathLst>
                <a:path w="4888" h="3875" extrusionOk="0">
                  <a:moveTo>
                    <a:pt x="4662" y="1"/>
                  </a:moveTo>
                  <a:cubicBezTo>
                    <a:pt x="4512" y="101"/>
                    <a:pt x="4311" y="151"/>
                    <a:pt x="4111" y="176"/>
                  </a:cubicBezTo>
                  <a:lnTo>
                    <a:pt x="1" y="176"/>
                  </a:lnTo>
                  <a:cubicBezTo>
                    <a:pt x="828" y="1354"/>
                    <a:pt x="2281" y="3284"/>
                    <a:pt x="3710" y="3860"/>
                  </a:cubicBezTo>
                  <a:cubicBezTo>
                    <a:pt x="3735" y="3870"/>
                    <a:pt x="3757" y="3874"/>
                    <a:pt x="3777" y="3874"/>
                  </a:cubicBezTo>
                  <a:cubicBezTo>
                    <a:pt x="4081" y="3874"/>
                    <a:pt x="3870" y="2871"/>
                    <a:pt x="4011" y="2682"/>
                  </a:cubicBezTo>
                  <a:cubicBezTo>
                    <a:pt x="4036" y="2657"/>
                    <a:pt x="4036" y="2657"/>
                    <a:pt x="4036" y="2632"/>
                  </a:cubicBezTo>
                  <a:cubicBezTo>
                    <a:pt x="4061" y="2607"/>
                    <a:pt x="4086" y="2582"/>
                    <a:pt x="4111" y="2532"/>
                  </a:cubicBezTo>
                  <a:cubicBezTo>
                    <a:pt x="4261" y="2557"/>
                    <a:pt x="4412" y="2582"/>
                    <a:pt x="4562" y="2632"/>
                  </a:cubicBezTo>
                  <a:cubicBezTo>
                    <a:pt x="4662" y="2657"/>
                    <a:pt x="4762" y="2682"/>
                    <a:pt x="4838" y="2733"/>
                  </a:cubicBezTo>
                  <a:cubicBezTo>
                    <a:pt x="4888" y="1805"/>
                    <a:pt x="4838" y="1179"/>
                    <a:pt x="4838" y="1179"/>
                  </a:cubicBezTo>
                  <a:cubicBezTo>
                    <a:pt x="4813" y="778"/>
                    <a:pt x="4762" y="377"/>
                    <a:pt x="4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752494" y="1756428"/>
              <a:ext cx="333264" cy="112065"/>
            </a:xfrm>
            <a:custGeom>
              <a:avLst/>
              <a:gdLst/>
              <a:ahLst/>
              <a:cxnLst/>
              <a:rect l="l" t="t" r="r" b="b"/>
              <a:pathLst>
                <a:path w="11479" h="3860" extrusionOk="0">
                  <a:moveTo>
                    <a:pt x="276" y="0"/>
                  </a:moveTo>
                  <a:cubicBezTo>
                    <a:pt x="100" y="702"/>
                    <a:pt x="0" y="1479"/>
                    <a:pt x="0" y="2306"/>
                  </a:cubicBezTo>
                  <a:cubicBezTo>
                    <a:pt x="0" y="2306"/>
                    <a:pt x="25" y="2933"/>
                    <a:pt x="175" y="3860"/>
                  </a:cubicBezTo>
                  <a:cubicBezTo>
                    <a:pt x="451" y="3684"/>
                    <a:pt x="802" y="3584"/>
                    <a:pt x="1153" y="3559"/>
                  </a:cubicBezTo>
                  <a:cubicBezTo>
                    <a:pt x="1153" y="3534"/>
                    <a:pt x="1153" y="3509"/>
                    <a:pt x="1153" y="3484"/>
                  </a:cubicBezTo>
                  <a:cubicBezTo>
                    <a:pt x="1228" y="3484"/>
                    <a:pt x="1328" y="3459"/>
                    <a:pt x="1429" y="3459"/>
                  </a:cubicBezTo>
                  <a:cubicBezTo>
                    <a:pt x="3308" y="3283"/>
                    <a:pt x="8120" y="2632"/>
                    <a:pt x="11479" y="401"/>
                  </a:cubicBezTo>
                  <a:lnTo>
                    <a:pt x="1153" y="401"/>
                  </a:lnTo>
                  <a:cubicBezTo>
                    <a:pt x="1028" y="401"/>
                    <a:pt x="877" y="376"/>
                    <a:pt x="752" y="326"/>
                  </a:cubicBezTo>
                  <a:cubicBezTo>
                    <a:pt x="576" y="251"/>
                    <a:pt x="401" y="151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1906018" y="2143460"/>
              <a:ext cx="114272" cy="64133"/>
            </a:xfrm>
            <a:custGeom>
              <a:avLst/>
              <a:gdLst/>
              <a:ahLst/>
              <a:cxnLst/>
              <a:rect l="l" t="t" r="r" b="b"/>
              <a:pathLst>
                <a:path w="3936" h="2209" extrusionOk="0">
                  <a:moveTo>
                    <a:pt x="2615" y="0"/>
                  </a:moveTo>
                  <a:cubicBezTo>
                    <a:pt x="2333" y="0"/>
                    <a:pt x="2054" y="30"/>
                    <a:pt x="1805" y="78"/>
                  </a:cubicBezTo>
                  <a:cubicBezTo>
                    <a:pt x="1354" y="178"/>
                    <a:pt x="903" y="328"/>
                    <a:pt x="502" y="579"/>
                  </a:cubicBezTo>
                  <a:cubicBezTo>
                    <a:pt x="479" y="594"/>
                    <a:pt x="457" y="600"/>
                    <a:pt x="437" y="600"/>
                  </a:cubicBezTo>
                  <a:cubicBezTo>
                    <a:pt x="387" y="600"/>
                    <a:pt x="344" y="564"/>
                    <a:pt x="326" y="529"/>
                  </a:cubicBezTo>
                  <a:cubicBezTo>
                    <a:pt x="226" y="604"/>
                    <a:pt x="151" y="704"/>
                    <a:pt x="126" y="805"/>
                  </a:cubicBezTo>
                  <a:cubicBezTo>
                    <a:pt x="0" y="1231"/>
                    <a:pt x="126" y="1983"/>
                    <a:pt x="877" y="2208"/>
                  </a:cubicBezTo>
                  <a:cubicBezTo>
                    <a:pt x="1203" y="2183"/>
                    <a:pt x="1529" y="2133"/>
                    <a:pt x="1855" y="2058"/>
                  </a:cubicBezTo>
                  <a:cubicBezTo>
                    <a:pt x="1905" y="1807"/>
                    <a:pt x="1930" y="1556"/>
                    <a:pt x="1980" y="1306"/>
                  </a:cubicBezTo>
                  <a:cubicBezTo>
                    <a:pt x="1990" y="1234"/>
                    <a:pt x="2038" y="1204"/>
                    <a:pt x="2090" y="1204"/>
                  </a:cubicBezTo>
                  <a:cubicBezTo>
                    <a:pt x="2164" y="1204"/>
                    <a:pt x="2246" y="1267"/>
                    <a:pt x="2231" y="1356"/>
                  </a:cubicBezTo>
                  <a:cubicBezTo>
                    <a:pt x="2206" y="1582"/>
                    <a:pt x="2181" y="1782"/>
                    <a:pt x="2131" y="1983"/>
                  </a:cubicBezTo>
                  <a:cubicBezTo>
                    <a:pt x="2231" y="1957"/>
                    <a:pt x="2306" y="1932"/>
                    <a:pt x="2381" y="1907"/>
                  </a:cubicBezTo>
                  <a:cubicBezTo>
                    <a:pt x="2632" y="1857"/>
                    <a:pt x="3484" y="1556"/>
                    <a:pt x="3935" y="1181"/>
                  </a:cubicBezTo>
                  <a:cubicBezTo>
                    <a:pt x="3684" y="905"/>
                    <a:pt x="3609" y="604"/>
                    <a:pt x="3885" y="278"/>
                  </a:cubicBezTo>
                  <a:cubicBezTo>
                    <a:pt x="3529" y="77"/>
                    <a:pt x="3068" y="0"/>
                    <a:pt x="2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1831056" y="2098402"/>
              <a:ext cx="139008" cy="117378"/>
            </a:xfrm>
            <a:custGeom>
              <a:avLst/>
              <a:gdLst/>
              <a:ahLst/>
              <a:cxnLst/>
              <a:rect l="l" t="t" r="r" b="b"/>
              <a:pathLst>
                <a:path w="4788" h="4043" extrusionOk="0">
                  <a:moveTo>
                    <a:pt x="4637" y="1"/>
                  </a:moveTo>
                  <a:cubicBezTo>
                    <a:pt x="4512" y="26"/>
                    <a:pt x="4362" y="26"/>
                    <a:pt x="4211" y="26"/>
                  </a:cubicBezTo>
                  <a:cubicBezTo>
                    <a:pt x="4061" y="26"/>
                    <a:pt x="3911" y="26"/>
                    <a:pt x="3760" y="51"/>
                  </a:cubicBezTo>
                  <a:cubicBezTo>
                    <a:pt x="2783" y="126"/>
                    <a:pt x="1705" y="301"/>
                    <a:pt x="978" y="928"/>
                  </a:cubicBezTo>
                  <a:cubicBezTo>
                    <a:pt x="377" y="1454"/>
                    <a:pt x="1" y="2382"/>
                    <a:pt x="452" y="3083"/>
                  </a:cubicBezTo>
                  <a:cubicBezTo>
                    <a:pt x="477" y="3134"/>
                    <a:pt x="527" y="3184"/>
                    <a:pt x="577" y="3234"/>
                  </a:cubicBezTo>
                  <a:cubicBezTo>
                    <a:pt x="577" y="3234"/>
                    <a:pt x="577" y="3259"/>
                    <a:pt x="577" y="3259"/>
                  </a:cubicBezTo>
                  <a:cubicBezTo>
                    <a:pt x="1003" y="3710"/>
                    <a:pt x="1680" y="3936"/>
                    <a:pt x="2282" y="4011"/>
                  </a:cubicBezTo>
                  <a:cubicBezTo>
                    <a:pt x="2407" y="4011"/>
                    <a:pt x="2532" y="4036"/>
                    <a:pt x="2657" y="4036"/>
                  </a:cubicBezTo>
                  <a:cubicBezTo>
                    <a:pt x="2754" y="4040"/>
                    <a:pt x="2850" y="4042"/>
                    <a:pt x="2946" y="4042"/>
                  </a:cubicBezTo>
                  <a:cubicBezTo>
                    <a:pt x="3425" y="4042"/>
                    <a:pt x="3902" y="3990"/>
                    <a:pt x="4362" y="3885"/>
                  </a:cubicBezTo>
                  <a:cubicBezTo>
                    <a:pt x="4387" y="3785"/>
                    <a:pt x="4412" y="3710"/>
                    <a:pt x="4437" y="3610"/>
                  </a:cubicBezTo>
                  <a:lnTo>
                    <a:pt x="4437" y="3610"/>
                  </a:lnTo>
                  <a:cubicBezTo>
                    <a:pt x="4111" y="3685"/>
                    <a:pt x="3785" y="3735"/>
                    <a:pt x="3459" y="3760"/>
                  </a:cubicBezTo>
                  <a:cubicBezTo>
                    <a:pt x="3259" y="3782"/>
                    <a:pt x="3057" y="3795"/>
                    <a:pt x="2857" y="3795"/>
                  </a:cubicBezTo>
                  <a:cubicBezTo>
                    <a:pt x="2157" y="3795"/>
                    <a:pt x="1480" y="3643"/>
                    <a:pt x="953" y="3234"/>
                  </a:cubicBezTo>
                  <a:cubicBezTo>
                    <a:pt x="226" y="2657"/>
                    <a:pt x="502" y="1730"/>
                    <a:pt x="1104" y="1179"/>
                  </a:cubicBezTo>
                  <a:cubicBezTo>
                    <a:pt x="1429" y="878"/>
                    <a:pt x="1881" y="677"/>
                    <a:pt x="2307" y="577"/>
                  </a:cubicBezTo>
                  <a:cubicBezTo>
                    <a:pt x="3058" y="352"/>
                    <a:pt x="3860" y="301"/>
                    <a:pt x="4637" y="276"/>
                  </a:cubicBezTo>
                  <a:lnTo>
                    <a:pt x="4688" y="276"/>
                  </a:lnTo>
                  <a:cubicBezTo>
                    <a:pt x="4738" y="251"/>
                    <a:pt x="4763" y="201"/>
                    <a:pt x="4763" y="176"/>
                  </a:cubicBezTo>
                  <a:cubicBezTo>
                    <a:pt x="4788" y="101"/>
                    <a:pt x="4738" y="1"/>
                    <a:pt x="4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1966406" y="2177718"/>
              <a:ext cx="59691" cy="32052"/>
            </a:xfrm>
            <a:custGeom>
              <a:avLst/>
              <a:gdLst/>
              <a:ahLst/>
              <a:cxnLst/>
              <a:rect l="l" t="t" r="r" b="b"/>
              <a:pathLst>
                <a:path w="2056" h="1104" extrusionOk="0">
                  <a:moveTo>
                    <a:pt x="1855" y="1"/>
                  </a:moveTo>
                  <a:cubicBezTo>
                    <a:pt x="1404" y="376"/>
                    <a:pt x="552" y="677"/>
                    <a:pt x="301" y="727"/>
                  </a:cubicBezTo>
                  <a:cubicBezTo>
                    <a:pt x="226" y="752"/>
                    <a:pt x="151" y="777"/>
                    <a:pt x="51" y="803"/>
                  </a:cubicBezTo>
                  <a:cubicBezTo>
                    <a:pt x="26" y="903"/>
                    <a:pt x="26" y="1003"/>
                    <a:pt x="0" y="1103"/>
                  </a:cubicBezTo>
                  <a:cubicBezTo>
                    <a:pt x="76" y="1078"/>
                    <a:pt x="151" y="1053"/>
                    <a:pt x="226" y="1028"/>
                  </a:cubicBezTo>
                  <a:cubicBezTo>
                    <a:pt x="828" y="878"/>
                    <a:pt x="1479" y="652"/>
                    <a:pt x="1980" y="251"/>
                  </a:cubicBezTo>
                  <a:cubicBezTo>
                    <a:pt x="2005" y="226"/>
                    <a:pt x="2031" y="201"/>
                    <a:pt x="2056" y="176"/>
                  </a:cubicBezTo>
                  <a:cubicBezTo>
                    <a:pt x="1980" y="126"/>
                    <a:pt x="1905" y="51"/>
                    <a:pt x="18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1914002" y="2135505"/>
              <a:ext cx="112094" cy="25374"/>
            </a:xfrm>
            <a:custGeom>
              <a:avLst/>
              <a:gdLst/>
              <a:ahLst/>
              <a:cxnLst/>
              <a:rect l="l" t="t" r="r" b="b"/>
              <a:pathLst>
                <a:path w="3861" h="874" extrusionOk="0">
                  <a:moveTo>
                    <a:pt x="2156" y="1"/>
                  </a:moveTo>
                  <a:cubicBezTo>
                    <a:pt x="2131" y="1"/>
                    <a:pt x="2081" y="26"/>
                    <a:pt x="2056" y="26"/>
                  </a:cubicBezTo>
                  <a:lnTo>
                    <a:pt x="1906" y="26"/>
                  </a:lnTo>
                  <a:cubicBezTo>
                    <a:pt x="1279" y="101"/>
                    <a:pt x="628" y="302"/>
                    <a:pt x="101" y="627"/>
                  </a:cubicBezTo>
                  <a:cubicBezTo>
                    <a:pt x="1" y="653"/>
                    <a:pt x="26" y="753"/>
                    <a:pt x="51" y="803"/>
                  </a:cubicBezTo>
                  <a:cubicBezTo>
                    <a:pt x="69" y="838"/>
                    <a:pt x="112" y="874"/>
                    <a:pt x="162" y="874"/>
                  </a:cubicBezTo>
                  <a:cubicBezTo>
                    <a:pt x="182" y="874"/>
                    <a:pt x="204" y="868"/>
                    <a:pt x="227" y="853"/>
                  </a:cubicBezTo>
                  <a:cubicBezTo>
                    <a:pt x="628" y="602"/>
                    <a:pt x="1079" y="452"/>
                    <a:pt x="1530" y="352"/>
                  </a:cubicBezTo>
                  <a:cubicBezTo>
                    <a:pt x="1779" y="304"/>
                    <a:pt x="2058" y="274"/>
                    <a:pt x="2340" y="274"/>
                  </a:cubicBezTo>
                  <a:cubicBezTo>
                    <a:pt x="2793" y="274"/>
                    <a:pt x="3254" y="351"/>
                    <a:pt x="3610" y="552"/>
                  </a:cubicBezTo>
                  <a:cubicBezTo>
                    <a:pt x="3660" y="527"/>
                    <a:pt x="3710" y="477"/>
                    <a:pt x="3760" y="427"/>
                  </a:cubicBezTo>
                  <a:cubicBezTo>
                    <a:pt x="3785" y="402"/>
                    <a:pt x="3836" y="402"/>
                    <a:pt x="3861" y="377"/>
                  </a:cubicBezTo>
                  <a:cubicBezTo>
                    <a:pt x="3409" y="51"/>
                    <a:pt x="2658" y="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1929302" y="2178415"/>
              <a:ext cx="41923" cy="119382"/>
            </a:xfrm>
            <a:custGeom>
              <a:avLst/>
              <a:gdLst/>
              <a:ahLst/>
              <a:cxnLst/>
              <a:rect l="l" t="t" r="r" b="b"/>
              <a:pathLst>
                <a:path w="1444" h="4112" extrusionOk="0">
                  <a:moveTo>
                    <a:pt x="1288" y="0"/>
                  </a:moveTo>
                  <a:cubicBezTo>
                    <a:pt x="1236" y="0"/>
                    <a:pt x="1188" y="30"/>
                    <a:pt x="1178" y="102"/>
                  </a:cubicBezTo>
                  <a:cubicBezTo>
                    <a:pt x="1128" y="352"/>
                    <a:pt x="1103" y="603"/>
                    <a:pt x="1053" y="854"/>
                  </a:cubicBezTo>
                  <a:cubicBezTo>
                    <a:pt x="1028" y="954"/>
                    <a:pt x="1003" y="1029"/>
                    <a:pt x="978" y="1129"/>
                  </a:cubicBezTo>
                  <a:cubicBezTo>
                    <a:pt x="953" y="1330"/>
                    <a:pt x="903" y="1505"/>
                    <a:pt x="852" y="1706"/>
                  </a:cubicBezTo>
                  <a:cubicBezTo>
                    <a:pt x="652" y="2458"/>
                    <a:pt x="451" y="3285"/>
                    <a:pt x="0" y="3962"/>
                  </a:cubicBezTo>
                  <a:cubicBezTo>
                    <a:pt x="75" y="3987"/>
                    <a:pt x="151" y="4037"/>
                    <a:pt x="226" y="4112"/>
                  </a:cubicBezTo>
                  <a:cubicBezTo>
                    <a:pt x="652" y="3435"/>
                    <a:pt x="903" y="2633"/>
                    <a:pt x="1078" y="1856"/>
                  </a:cubicBezTo>
                  <a:cubicBezTo>
                    <a:pt x="1153" y="1606"/>
                    <a:pt x="1228" y="1330"/>
                    <a:pt x="1278" y="1079"/>
                  </a:cubicBezTo>
                  <a:cubicBezTo>
                    <a:pt x="1304" y="979"/>
                    <a:pt x="1304" y="879"/>
                    <a:pt x="1329" y="779"/>
                  </a:cubicBezTo>
                  <a:cubicBezTo>
                    <a:pt x="1379" y="578"/>
                    <a:pt x="1404" y="378"/>
                    <a:pt x="1429" y="152"/>
                  </a:cubicBezTo>
                  <a:cubicBezTo>
                    <a:pt x="1444" y="63"/>
                    <a:pt x="1362" y="0"/>
                    <a:pt x="1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1911825" y="2292687"/>
              <a:ext cx="26971" cy="27668"/>
            </a:xfrm>
            <a:custGeom>
              <a:avLst/>
              <a:gdLst/>
              <a:ahLst/>
              <a:cxnLst/>
              <a:rect l="l" t="t" r="r" b="b"/>
              <a:pathLst>
                <a:path w="929" h="953" extrusionOk="0">
                  <a:moveTo>
                    <a:pt x="477" y="0"/>
                  </a:moveTo>
                  <a:cubicBezTo>
                    <a:pt x="201" y="0"/>
                    <a:pt x="1" y="201"/>
                    <a:pt x="1" y="477"/>
                  </a:cubicBezTo>
                  <a:cubicBezTo>
                    <a:pt x="1" y="727"/>
                    <a:pt x="201" y="953"/>
                    <a:pt x="477" y="953"/>
                  </a:cubicBezTo>
                  <a:cubicBezTo>
                    <a:pt x="728" y="953"/>
                    <a:pt x="928" y="727"/>
                    <a:pt x="928" y="477"/>
                  </a:cubicBezTo>
                  <a:cubicBezTo>
                    <a:pt x="928" y="351"/>
                    <a:pt x="878" y="251"/>
                    <a:pt x="828" y="176"/>
                  </a:cubicBezTo>
                  <a:cubicBezTo>
                    <a:pt x="753" y="101"/>
                    <a:pt x="677" y="51"/>
                    <a:pt x="602" y="26"/>
                  </a:cubicBezTo>
                  <a:cubicBezTo>
                    <a:pt x="552" y="0"/>
                    <a:pt x="502" y="0"/>
                    <a:pt x="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2020261" y="2143518"/>
              <a:ext cx="125159" cy="64075"/>
            </a:xfrm>
            <a:custGeom>
              <a:avLst/>
              <a:gdLst/>
              <a:ahLst/>
              <a:cxnLst/>
              <a:rect l="l" t="t" r="r" b="b"/>
              <a:pathLst>
                <a:path w="4311" h="2207" extrusionOk="0">
                  <a:moveTo>
                    <a:pt x="1699" y="1"/>
                  </a:moveTo>
                  <a:cubicBezTo>
                    <a:pt x="1426" y="1"/>
                    <a:pt x="1153" y="34"/>
                    <a:pt x="902" y="101"/>
                  </a:cubicBezTo>
                  <a:cubicBezTo>
                    <a:pt x="627" y="176"/>
                    <a:pt x="150" y="301"/>
                    <a:pt x="75" y="627"/>
                  </a:cubicBezTo>
                  <a:cubicBezTo>
                    <a:pt x="0" y="953"/>
                    <a:pt x="426" y="1254"/>
                    <a:pt x="677" y="1404"/>
                  </a:cubicBezTo>
                  <a:cubicBezTo>
                    <a:pt x="1128" y="1680"/>
                    <a:pt x="1654" y="1855"/>
                    <a:pt x="2181" y="1981"/>
                  </a:cubicBezTo>
                  <a:cubicBezTo>
                    <a:pt x="2130" y="1780"/>
                    <a:pt x="2105" y="1580"/>
                    <a:pt x="2055" y="1354"/>
                  </a:cubicBezTo>
                  <a:cubicBezTo>
                    <a:pt x="2040" y="1265"/>
                    <a:pt x="2131" y="1202"/>
                    <a:pt x="2212" y="1202"/>
                  </a:cubicBezTo>
                  <a:cubicBezTo>
                    <a:pt x="2269" y="1202"/>
                    <a:pt x="2321" y="1232"/>
                    <a:pt x="2331" y="1304"/>
                  </a:cubicBezTo>
                  <a:cubicBezTo>
                    <a:pt x="2356" y="1554"/>
                    <a:pt x="2406" y="1805"/>
                    <a:pt x="2456" y="2056"/>
                  </a:cubicBezTo>
                  <a:cubicBezTo>
                    <a:pt x="2782" y="2106"/>
                    <a:pt x="3133" y="2181"/>
                    <a:pt x="3459" y="2206"/>
                  </a:cubicBezTo>
                  <a:cubicBezTo>
                    <a:pt x="4186" y="1955"/>
                    <a:pt x="4311" y="1229"/>
                    <a:pt x="4161" y="803"/>
                  </a:cubicBezTo>
                  <a:cubicBezTo>
                    <a:pt x="4135" y="702"/>
                    <a:pt x="4060" y="602"/>
                    <a:pt x="3985" y="527"/>
                  </a:cubicBezTo>
                  <a:cubicBezTo>
                    <a:pt x="3950" y="562"/>
                    <a:pt x="3902" y="598"/>
                    <a:pt x="3859" y="598"/>
                  </a:cubicBezTo>
                  <a:cubicBezTo>
                    <a:pt x="3841" y="598"/>
                    <a:pt x="3824" y="592"/>
                    <a:pt x="3810" y="577"/>
                  </a:cubicBezTo>
                  <a:cubicBezTo>
                    <a:pt x="3283" y="276"/>
                    <a:pt x="2682" y="76"/>
                    <a:pt x="2105" y="26"/>
                  </a:cubicBezTo>
                  <a:cubicBezTo>
                    <a:pt x="1972" y="9"/>
                    <a:pt x="1835" y="1"/>
                    <a:pt x="1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2081375" y="2097676"/>
              <a:ext cx="132446" cy="117901"/>
            </a:xfrm>
            <a:custGeom>
              <a:avLst/>
              <a:gdLst/>
              <a:ahLst/>
              <a:cxnLst/>
              <a:rect l="l" t="t" r="r" b="b"/>
              <a:pathLst>
                <a:path w="4562" h="4061" extrusionOk="0">
                  <a:moveTo>
                    <a:pt x="126" y="1"/>
                  </a:moveTo>
                  <a:cubicBezTo>
                    <a:pt x="25" y="1"/>
                    <a:pt x="0" y="76"/>
                    <a:pt x="0" y="151"/>
                  </a:cubicBezTo>
                  <a:cubicBezTo>
                    <a:pt x="0" y="201"/>
                    <a:pt x="25" y="226"/>
                    <a:pt x="51" y="251"/>
                  </a:cubicBezTo>
                  <a:cubicBezTo>
                    <a:pt x="76" y="251"/>
                    <a:pt x="101" y="276"/>
                    <a:pt x="126" y="276"/>
                  </a:cubicBezTo>
                  <a:cubicBezTo>
                    <a:pt x="1228" y="301"/>
                    <a:pt x="2557" y="352"/>
                    <a:pt x="3484" y="1028"/>
                  </a:cubicBezTo>
                  <a:cubicBezTo>
                    <a:pt x="4036" y="1454"/>
                    <a:pt x="4562" y="2331"/>
                    <a:pt x="4086" y="2983"/>
                  </a:cubicBezTo>
                  <a:cubicBezTo>
                    <a:pt x="3760" y="3434"/>
                    <a:pt x="3183" y="3635"/>
                    <a:pt x="2657" y="3735"/>
                  </a:cubicBezTo>
                  <a:cubicBezTo>
                    <a:pt x="2387" y="3783"/>
                    <a:pt x="2117" y="3800"/>
                    <a:pt x="1840" y="3800"/>
                  </a:cubicBezTo>
                  <a:cubicBezTo>
                    <a:pt x="1681" y="3800"/>
                    <a:pt x="1519" y="3794"/>
                    <a:pt x="1354" y="3785"/>
                  </a:cubicBezTo>
                  <a:cubicBezTo>
                    <a:pt x="1028" y="3760"/>
                    <a:pt x="677" y="3685"/>
                    <a:pt x="351" y="3635"/>
                  </a:cubicBezTo>
                  <a:lnTo>
                    <a:pt x="351" y="3635"/>
                  </a:lnTo>
                  <a:cubicBezTo>
                    <a:pt x="376" y="3735"/>
                    <a:pt x="401" y="3810"/>
                    <a:pt x="401" y="3910"/>
                  </a:cubicBezTo>
                  <a:cubicBezTo>
                    <a:pt x="853" y="4011"/>
                    <a:pt x="1304" y="4061"/>
                    <a:pt x="1755" y="4061"/>
                  </a:cubicBezTo>
                  <a:lnTo>
                    <a:pt x="1855" y="4061"/>
                  </a:lnTo>
                  <a:cubicBezTo>
                    <a:pt x="2557" y="4061"/>
                    <a:pt x="3309" y="3961"/>
                    <a:pt x="3885" y="3560"/>
                  </a:cubicBezTo>
                  <a:cubicBezTo>
                    <a:pt x="4211" y="3334"/>
                    <a:pt x="4437" y="3008"/>
                    <a:pt x="4512" y="2632"/>
                  </a:cubicBezTo>
                  <a:cubicBezTo>
                    <a:pt x="4537" y="2582"/>
                    <a:pt x="4537" y="2507"/>
                    <a:pt x="4537" y="2432"/>
                  </a:cubicBezTo>
                  <a:cubicBezTo>
                    <a:pt x="4537" y="2382"/>
                    <a:pt x="4537" y="2306"/>
                    <a:pt x="4537" y="2256"/>
                  </a:cubicBezTo>
                  <a:cubicBezTo>
                    <a:pt x="4487" y="1855"/>
                    <a:pt x="4286" y="1479"/>
                    <a:pt x="4010" y="1154"/>
                  </a:cubicBezTo>
                  <a:cubicBezTo>
                    <a:pt x="3208" y="201"/>
                    <a:pt x="1730" y="51"/>
                    <a:pt x="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2010797" y="2135824"/>
              <a:ext cx="125914" cy="73946"/>
            </a:xfrm>
            <a:custGeom>
              <a:avLst/>
              <a:gdLst/>
              <a:ahLst/>
              <a:cxnLst/>
              <a:rect l="l" t="t" r="r" b="b"/>
              <a:pathLst>
                <a:path w="4337" h="2547" extrusionOk="0">
                  <a:moveTo>
                    <a:pt x="1908" y="1"/>
                  </a:moveTo>
                  <a:cubicBezTo>
                    <a:pt x="1422" y="1"/>
                    <a:pt x="916" y="100"/>
                    <a:pt x="527" y="366"/>
                  </a:cubicBezTo>
                  <a:cubicBezTo>
                    <a:pt x="502" y="391"/>
                    <a:pt x="451" y="391"/>
                    <a:pt x="426" y="416"/>
                  </a:cubicBezTo>
                  <a:cubicBezTo>
                    <a:pt x="376" y="466"/>
                    <a:pt x="326" y="516"/>
                    <a:pt x="276" y="541"/>
                  </a:cubicBezTo>
                  <a:cubicBezTo>
                    <a:pt x="0" y="867"/>
                    <a:pt x="75" y="1168"/>
                    <a:pt x="326" y="1444"/>
                  </a:cubicBezTo>
                  <a:cubicBezTo>
                    <a:pt x="376" y="1494"/>
                    <a:pt x="451" y="1569"/>
                    <a:pt x="527" y="1619"/>
                  </a:cubicBezTo>
                  <a:cubicBezTo>
                    <a:pt x="903" y="1945"/>
                    <a:pt x="1429" y="2195"/>
                    <a:pt x="1730" y="2296"/>
                  </a:cubicBezTo>
                  <a:cubicBezTo>
                    <a:pt x="1980" y="2396"/>
                    <a:pt x="2281" y="2471"/>
                    <a:pt x="2557" y="2546"/>
                  </a:cubicBezTo>
                  <a:cubicBezTo>
                    <a:pt x="2532" y="2446"/>
                    <a:pt x="2507" y="2346"/>
                    <a:pt x="2507" y="2246"/>
                  </a:cubicBezTo>
                  <a:cubicBezTo>
                    <a:pt x="1980" y="2120"/>
                    <a:pt x="1454" y="1945"/>
                    <a:pt x="1003" y="1669"/>
                  </a:cubicBezTo>
                  <a:cubicBezTo>
                    <a:pt x="752" y="1519"/>
                    <a:pt x="326" y="1218"/>
                    <a:pt x="401" y="892"/>
                  </a:cubicBezTo>
                  <a:cubicBezTo>
                    <a:pt x="476" y="566"/>
                    <a:pt x="953" y="441"/>
                    <a:pt x="1228" y="366"/>
                  </a:cubicBezTo>
                  <a:cubicBezTo>
                    <a:pt x="1479" y="299"/>
                    <a:pt x="1752" y="266"/>
                    <a:pt x="2025" y="266"/>
                  </a:cubicBezTo>
                  <a:cubicBezTo>
                    <a:pt x="2161" y="266"/>
                    <a:pt x="2298" y="274"/>
                    <a:pt x="2431" y="291"/>
                  </a:cubicBezTo>
                  <a:cubicBezTo>
                    <a:pt x="3008" y="341"/>
                    <a:pt x="3609" y="541"/>
                    <a:pt x="4136" y="842"/>
                  </a:cubicBezTo>
                  <a:cubicBezTo>
                    <a:pt x="4150" y="857"/>
                    <a:pt x="4167" y="863"/>
                    <a:pt x="4185" y="863"/>
                  </a:cubicBezTo>
                  <a:cubicBezTo>
                    <a:pt x="4228" y="863"/>
                    <a:pt x="4276" y="827"/>
                    <a:pt x="4311" y="792"/>
                  </a:cubicBezTo>
                  <a:cubicBezTo>
                    <a:pt x="4336" y="742"/>
                    <a:pt x="4336" y="642"/>
                    <a:pt x="4261" y="616"/>
                  </a:cubicBezTo>
                  <a:cubicBezTo>
                    <a:pt x="3760" y="316"/>
                    <a:pt x="3183" y="115"/>
                    <a:pt x="2607" y="40"/>
                  </a:cubicBezTo>
                  <a:cubicBezTo>
                    <a:pt x="2582" y="40"/>
                    <a:pt x="2532" y="40"/>
                    <a:pt x="2507" y="15"/>
                  </a:cubicBezTo>
                  <a:lnTo>
                    <a:pt x="2231" y="15"/>
                  </a:lnTo>
                  <a:cubicBezTo>
                    <a:pt x="2125" y="6"/>
                    <a:pt x="2017" y="1"/>
                    <a:pt x="1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2079487" y="2178415"/>
              <a:ext cx="42649" cy="119382"/>
            </a:xfrm>
            <a:custGeom>
              <a:avLst/>
              <a:gdLst/>
              <a:ahLst/>
              <a:cxnLst/>
              <a:rect l="l" t="t" r="r" b="b"/>
              <a:pathLst>
                <a:path w="1469" h="4112" extrusionOk="0">
                  <a:moveTo>
                    <a:pt x="172" y="0"/>
                  </a:moveTo>
                  <a:cubicBezTo>
                    <a:pt x="91" y="0"/>
                    <a:pt x="0" y="63"/>
                    <a:pt x="15" y="152"/>
                  </a:cubicBezTo>
                  <a:cubicBezTo>
                    <a:pt x="65" y="378"/>
                    <a:pt x="90" y="578"/>
                    <a:pt x="141" y="779"/>
                  </a:cubicBezTo>
                  <a:cubicBezTo>
                    <a:pt x="141" y="879"/>
                    <a:pt x="166" y="979"/>
                    <a:pt x="191" y="1079"/>
                  </a:cubicBezTo>
                  <a:cubicBezTo>
                    <a:pt x="241" y="1330"/>
                    <a:pt x="316" y="1606"/>
                    <a:pt x="366" y="1856"/>
                  </a:cubicBezTo>
                  <a:cubicBezTo>
                    <a:pt x="567" y="2633"/>
                    <a:pt x="792" y="3435"/>
                    <a:pt x="1243" y="4112"/>
                  </a:cubicBezTo>
                  <a:cubicBezTo>
                    <a:pt x="1293" y="4037"/>
                    <a:pt x="1369" y="3987"/>
                    <a:pt x="1469" y="3962"/>
                  </a:cubicBezTo>
                  <a:cubicBezTo>
                    <a:pt x="1018" y="3285"/>
                    <a:pt x="792" y="2458"/>
                    <a:pt x="617" y="1706"/>
                  </a:cubicBezTo>
                  <a:cubicBezTo>
                    <a:pt x="567" y="1505"/>
                    <a:pt x="517" y="1330"/>
                    <a:pt x="466" y="1129"/>
                  </a:cubicBezTo>
                  <a:cubicBezTo>
                    <a:pt x="466" y="1029"/>
                    <a:pt x="441" y="954"/>
                    <a:pt x="416" y="854"/>
                  </a:cubicBezTo>
                  <a:cubicBezTo>
                    <a:pt x="366" y="603"/>
                    <a:pt x="316" y="352"/>
                    <a:pt x="291" y="102"/>
                  </a:cubicBezTo>
                  <a:cubicBezTo>
                    <a:pt x="281" y="30"/>
                    <a:pt x="229" y="0"/>
                    <a:pt x="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2112672" y="2292687"/>
              <a:ext cx="26216" cy="27668"/>
            </a:xfrm>
            <a:custGeom>
              <a:avLst/>
              <a:gdLst/>
              <a:ahLst/>
              <a:cxnLst/>
              <a:rect l="l" t="t" r="r" b="b"/>
              <a:pathLst>
                <a:path w="903" h="953" extrusionOk="0">
                  <a:moveTo>
                    <a:pt x="451" y="0"/>
                  </a:moveTo>
                  <a:cubicBezTo>
                    <a:pt x="401" y="0"/>
                    <a:pt x="351" y="0"/>
                    <a:pt x="326" y="26"/>
                  </a:cubicBezTo>
                  <a:cubicBezTo>
                    <a:pt x="226" y="51"/>
                    <a:pt x="150" y="101"/>
                    <a:pt x="100" y="176"/>
                  </a:cubicBezTo>
                  <a:cubicBezTo>
                    <a:pt x="25" y="251"/>
                    <a:pt x="0" y="351"/>
                    <a:pt x="0" y="477"/>
                  </a:cubicBezTo>
                  <a:cubicBezTo>
                    <a:pt x="0" y="727"/>
                    <a:pt x="201" y="953"/>
                    <a:pt x="451" y="953"/>
                  </a:cubicBezTo>
                  <a:cubicBezTo>
                    <a:pt x="702" y="953"/>
                    <a:pt x="902" y="727"/>
                    <a:pt x="902" y="477"/>
                  </a:cubicBezTo>
                  <a:cubicBezTo>
                    <a:pt x="902" y="201"/>
                    <a:pt x="702" y="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1791775" y="1396512"/>
              <a:ext cx="451165" cy="252960"/>
            </a:xfrm>
            <a:custGeom>
              <a:avLst/>
              <a:gdLst/>
              <a:ahLst/>
              <a:cxnLst/>
              <a:rect l="l" t="t" r="r" b="b"/>
              <a:pathLst>
                <a:path w="15540" h="8713" extrusionOk="0">
                  <a:moveTo>
                    <a:pt x="3243" y="1"/>
                  </a:moveTo>
                  <a:cubicBezTo>
                    <a:pt x="3206" y="1"/>
                    <a:pt x="3169" y="6"/>
                    <a:pt x="3133" y="16"/>
                  </a:cubicBezTo>
                  <a:cubicBezTo>
                    <a:pt x="2933" y="41"/>
                    <a:pt x="2782" y="167"/>
                    <a:pt x="2732" y="342"/>
                  </a:cubicBezTo>
                  <a:lnTo>
                    <a:pt x="1830" y="3024"/>
                  </a:lnTo>
                  <a:cubicBezTo>
                    <a:pt x="1830" y="3049"/>
                    <a:pt x="1805" y="3049"/>
                    <a:pt x="1805" y="3074"/>
                  </a:cubicBezTo>
                  <a:cubicBezTo>
                    <a:pt x="1379" y="4402"/>
                    <a:pt x="627" y="6708"/>
                    <a:pt x="0" y="8713"/>
                  </a:cubicBezTo>
                  <a:lnTo>
                    <a:pt x="15539" y="8713"/>
                  </a:lnTo>
                  <a:cubicBezTo>
                    <a:pt x="14913" y="6708"/>
                    <a:pt x="14161" y="4402"/>
                    <a:pt x="13735" y="3074"/>
                  </a:cubicBezTo>
                  <a:cubicBezTo>
                    <a:pt x="13735" y="3074"/>
                    <a:pt x="13710" y="3049"/>
                    <a:pt x="13710" y="3049"/>
                  </a:cubicBezTo>
                  <a:cubicBezTo>
                    <a:pt x="13710" y="3024"/>
                    <a:pt x="13710" y="3024"/>
                    <a:pt x="13710" y="2999"/>
                  </a:cubicBezTo>
                  <a:lnTo>
                    <a:pt x="13685" y="2949"/>
                  </a:lnTo>
                  <a:lnTo>
                    <a:pt x="12807" y="342"/>
                  </a:lnTo>
                  <a:cubicBezTo>
                    <a:pt x="12757" y="167"/>
                    <a:pt x="12607" y="41"/>
                    <a:pt x="12406" y="16"/>
                  </a:cubicBezTo>
                  <a:cubicBezTo>
                    <a:pt x="12371" y="6"/>
                    <a:pt x="12335" y="1"/>
                    <a:pt x="12299" y="1"/>
                  </a:cubicBezTo>
                  <a:cubicBezTo>
                    <a:pt x="12161" y="1"/>
                    <a:pt x="12030" y="77"/>
                    <a:pt x="11930" y="217"/>
                  </a:cubicBezTo>
                  <a:lnTo>
                    <a:pt x="10602" y="1996"/>
                  </a:lnTo>
                  <a:lnTo>
                    <a:pt x="4938" y="1996"/>
                  </a:lnTo>
                  <a:lnTo>
                    <a:pt x="3609" y="217"/>
                  </a:lnTo>
                  <a:cubicBezTo>
                    <a:pt x="3530" y="77"/>
                    <a:pt x="3386" y="1"/>
                    <a:pt x="32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1784488" y="1390096"/>
              <a:ext cx="464985" cy="259376"/>
            </a:xfrm>
            <a:custGeom>
              <a:avLst/>
              <a:gdLst/>
              <a:ahLst/>
              <a:cxnLst/>
              <a:rect l="l" t="t" r="r" b="b"/>
              <a:pathLst>
                <a:path w="16016" h="8934" extrusionOk="0">
                  <a:moveTo>
                    <a:pt x="3457" y="1"/>
                  </a:moveTo>
                  <a:cubicBezTo>
                    <a:pt x="3416" y="1"/>
                    <a:pt x="3375" y="4"/>
                    <a:pt x="3334" y="12"/>
                  </a:cubicBezTo>
                  <a:cubicBezTo>
                    <a:pt x="3084" y="62"/>
                    <a:pt x="2858" y="237"/>
                    <a:pt x="2783" y="488"/>
                  </a:cubicBezTo>
                  <a:lnTo>
                    <a:pt x="1906" y="3119"/>
                  </a:lnTo>
                  <a:lnTo>
                    <a:pt x="1880" y="3144"/>
                  </a:lnTo>
                  <a:cubicBezTo>
                    <a:pt x="1880" y="3170"/>
                    <a:pt x="1855" y="3195"/>
                    <a:pt x="1855" y="3245"/>
                  </a:cubicBezTo>
                  <a:cubicBezTo>
                    <a:pt x="1404" y="4573"/>
                    <a:pt x="652" y="6929"/>
                    <a:pt x="1" y="8934"/>
                  </a:cubicBezTo>
                  <a:lnTo>
                    <a:pt x="251" y="8934"/>
                  </a:lnTo>
                  <a:cubicBezTo>
                    <a:pt x="878" y="6929"/>
                    <a:pt x="1630" y="4623"/>
                    <a:pt x="2056" y="3295"/>
                  </a:cubicBezTo>
                  <a:cubicBezTo>
                    <a:pt x="2056" y="3270"/>
                    <a:pt x="2081" y="3270"/>
                    <a:pt x="2081" y="3245"/>
                  </a:cubicBezTo>
                  <a:lnTo>
                    <a:pt x="2983" y="563"/>
                  </a:lnTo>
                  <a:cubicBezTo>
                    <a:pt x="3033" y="388"/>
                    <a:pt x="3184" y="262"/>
                    <a:pt x="3384" y="237"/>
                  </a:cubicBezTo>
                  <a:cubicBezTo>
                    <a:pt x="3420" y="227"/>
                    <a:pt x="3457" y="222"/>
                    <a:pt x="3494" y="222"/>
                  </a:cubicBezTo>
                  <a:cubicBezTo>
                    <a:pt x="3637" y="222"/>
                    <a:pt x="3781" y="298"/>
                    <a:pt x="3860" y="438"/>
                  </a:cubicBezTo>
                  <a:lnTo>
                    <a:pt x="5189" y="2217"/>
                  </a:lnTo>
                  <a:lnTo>
                    <a:pt x="10853" y="2217"/>
                  </a:lnTo>
                  <a:lnTo>
                    <a:pt x="12181" y="438"/>
                  </a:lnTo>
                  <a:cubicBezTo>
                    <a:pt x="12281" y="298"/>
                    <a:pt x="12412" y="222"/>
                    <a:pt x="12550" y="222"/>
                  </a:cubicBezTo>
                  <a:cubicBezTo>
                    <a:pt x="12586" y="222"/>
                    <a:pt x="12622" y="227"/>
                    <a:pt x="12657" y="237"/>
                  </a:cubicBezTo>
                  <a:cubicBezTo>
                    <a:pt x="12858" y="262"/>
                    <a:pt x="13008" y="388"/>
                    <a:pt x="13058" y="563"/>
                  </a:cubicBezTo>
                  <a:lnTo>
                    <a:pt x="13936" y="3170"/>
                  </a:lnTo>
                  <a:lnTo>
                    <a:pt x="13961" y="3220"/>
                  </a:lnTo>
                  <a:cubicBezTo>
                    <a:pt x="13961" y="3245"/>
                    <a:pt x="13961" y="3245"/>
                    <a:pt x="13961" y="3270"/>
                  </a:cubicBezTo>
                  <a:cubicBezTo>
                    <a:pt x="13961" y="3270"/>
                    <a:pt x="13986" y="3295"/>
                    <a:pt x="13986" y="3295"/>
                  </a:cubicBezTo>
                  <a:cubicBezTo>
                    <a:pt x="14412" y="4623"/>
                    <a:pt x="15164" y="6929"/>
                    <a:pt x="15790" y="8934"/>
                  </a:cubicBezTo>
                  <a:lnTo>
                    <a:pt x="16016" y="8934"/>
                  </a:lnTo>
                  <a:cubicBezTo>
                    <a:pt x="15389" y="6929"/>
                    <a:pt x="14637" y="4573"/>
                    <a:pt x="14186" y="3245"/>
                  </a:cubicBezTo>
                  <a:cubicBezTo>
                    <a:pt x="14186" y="3220"/>
                    <a:pt x="14161" y="3195"/>
                    <a:pt x="14161" y="3170"/>
                  </a:cubicBezTo>
                  <a:lnTo>
                    <a:pt x="14161" y="3144"/>
                  </a:lnTo>
                  <a:cubicBezTo>
                    <a:pt x="14161" y="3144"/>
                    <a:pt x="14161" y="3119"/>
                    <a:pt x="14136" y="3119"/>
                  </a:cubicBezTo>
                  <a:lnTo>
                    <a:pt x="13284" y="488"/>
                  </a:lnTo>
                  <a:cubicBezTo>
                    <a:pt x="13184" y="237"/>
                    <a:pt x="12958" y="62"/>
                    <a:pt x="12708" y="12"/>
                  </a:cubicBezTo>
                  <a:cubicBezTo>
                    <a:pt x="12666" y="4"/>
                    <a:pt x="12625" y="1"/>
                    <a:pt x="12585" y="1"/>
                  </a:cubicBezTo>
                  <a:cubicBezTo>
                    <a:pt x="12352" y="1"/>
                    <a:pt x="12134" y="117"/>
                    <a:pt x="12006" y="287"/>
                  </a:cubicBezTo>
                  <a:lnTo>
                    <a:pt x="10753" y="2017"/>
                  </a:lnTo>
                  <a:lnTo>
                    <a:pt x="5289" y="2017"/>
                  </a:lnTo>
                  <a:lnTo>
                    <a:pt x="4036" y="287"/>
                  </a:lnTo>
                  <a:cubicBezTo>
                    <a:pt x="3908" y="117"/>
                    <a:pt x="3689" y="1"/>
                    <a:pt x="3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1757575" y="1655278"/>
              <a:ext cx="530482" cy="106259"/>
            </a:xfrm>
            <a:custGeom>
              <a:avLst/>
              <a:gdLst/>
              <a:ahLst/>
              <a:cxnLst/>
              <a:rect l="l" t="t" r="r" b="b"/>
              <a:pathLst>
                <a:path w="18272" h="3660" extrusionOk="0">
                  <a:moveTo>
                    <a:pt x="10803" y="702"/>
                  </a:moveTo>
                  <a:cubicBezTo>
                    <a:pt x="11128" y="702"/>
                    <a:pt x="11379" y="953"/>
                    <a:pt x="11379" y="1279"/>
                  </a:cubicBezTo>
                  <a:lnTo>
                    <a:pt x="11379" y="1655"/>
                  </a:lnTo>
                  <a:cubicBezTo>
                    <a:pt x="11379" y="1980"/>
                    <a:pt x="11128" y="2256"/>
                    <a:pt x="10803" y="2256"/>
                  </a:cubicBezTo>
                  <a:lnTo>
                    <a:pt x="7319" y="2256"/>
                  </a:lnTo>
                  <a:cubicBezTo>
                    <a:pt x="6993" y="2256"/>
                    <a:pt x="6742" y="1980"/>
                    <a:pt x="6742" y="1655"/>
                  </a:cubicBezTo>
                  <a:lnTo>
                    <a:pt x="6742" y="1279"/>
                  </a:lnTo>
                  <a:cubicBezTo>
                    <a:pt x="6742" y="953"/>
                    <a:pt x="6993" y="702"/>
                    <a:pt x="7319" y="702"/>
                  </a:cubicBezTo>
                  <a:close/>
                  <a:moveTo>
                    <a:pt x="978" y="0"/>
                  </a:moveTo>
                  <a:cubicBezTo>
                    <a:pt x="427" y="0"/>
                    <a:pt x="0" y="452"/>
                    <a:pt x="0" y="978"/>
                  </a:cubicBezTo>
                  <a:lnTo>
                    <a:pt x="0" y="2682"/>
                  </a:lnTo>
                  <a:cubicBezTo>
                    <a:pt x="0" y="3234"/>
                    <a:pt x="427" y="3660"/>
                    <a:pt x="978" y="3660"/>
                  </a:cubicBezTo>
                  <a:lnTo>
                    <a:pt x="17294" y="3660"/>
                  </a:lnTo>
                  <a:cubicBezTo>
                    <a:pt x="17820" y="3660"/>
                    <a:pt x="18271" y="3234"/>
                    <a:pt x="18271" y="2682"/>
                  </a:cubicBezTo>
                  <a:lnTo>
                    <a:pt x="18271" y="978"/>
                  </a:lnTo>
                  <a:cubicBezTo>
                    <a:pt x="18271" y="452"/>
                    <a:pt x="17820" y="0"/>
                    <a:pt x="172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1751014" y="1649443"/>
              <a:ext cx="543575" cy="118656"/>
            </a:xfrm>
            <a:custGeom>
              <a:avLst/>
              <a:gdLst/>
              <a:ahLst/>
              <a:cxnLst/>
              <a:rect l="l" t="t" r="r" b="b"/>
              <a:pathLst>
                <a:path w="18723" h="4087" extrusionOk="0">
                  <a:moveTo>
                    <a:pt x="17520" y="201"/>
                  </a:moveTo>
                  <a:cubicBezTo>
                    <a:pt x="18046" y="201"/>
                    <a:pt x="18497" y="653"/>
                    <a:pt x="18497" y="1179"/>
                  </a:cubicBezTo>
                  <a:lnTo>
                    <a:pt x="18497" y="2883"/>
                  </a:lnTo>
                  <a:cubicBezTo>
                    <a:pt x="18497" y="3435"/>
                    <a:pt x="18046" y="3861"/>
                    <a:pt x="17520" y="3861"/>
                  </a:cubicBezTo>
                  <a:lnTo>
                    <a:pt x="1204" y="3861"/>
                  </a:lnTo>
                  <a:cubicBezTo>
                    <a:pt x="653" y="3861"/>
                    <a:pt x="226" y="3435"/>
                    <a:pt x="226" y="2883"/>
                  </a:cubicBezTo>
                  <a:lnTo>
                    <a:pt x="226" y="1179"/>
                  </a:lnTo>
                  <a:cubicBezTo>
                    <a:pt x="226" y="653"/>
                    <a:pt x="653" y="201"/>
                    <a:pt x="1204" y="201"/>
                  </a:cubicBezTo>
                  <a:close/>
                  <a:moveTo>
                    <a:pt x="1154" y="1"/>
                  </a:moveTo>
                  <a:cubicBezTo>
                    <a:pt x="527" y="26"/>
                    <a:pt x="1" y="552"/>
                    <a:pt x="1" y="1179"/>
                  </a:cubicBezTo>
                  <a:lnTo>
                    <a:pt x="1" y="2883"/>
                  </a:lnTo>
                  <a:cubicBezTo>
                    <a:pt x="1" y="3184"/>
                    <a:pt x="126" y="3460"/>
                    <a:pt x="327" y="3685"/>
                  </a:cubicBezTo>
                  <a:cubicBezTo>
                    <a:pt x="452" y="3836"/>
                    <a:pt x="627" y="3936"/>
                    <a:pt x="803" y="4011"/>
                  </a:cubicBezTo>
                  <a:cubicBezTo>
                    <a:pt x="928" y="4061"/>
                    <a:pt x="1079" y="4086"/>
                    <a:pt x="1204" y="4086"/>
                  </a:cubicBezTo>
                  <a:lnTo>
                    <a:pt x="17545" y="4086"/>
                  </a:lnTo>
                  <a:cubicBezTo>
                    <a:pt x="17745" y="4061"/>
                    <a:pt x="17946" y="4011"/>
                    <a:pt x="18096" y="3911"/>
                  </a:cubicBezTo>
                  <a:cubicBezTo>
                    <a:pt x="18472" y="3710"/>
                    <a:pt x="18723" y="3334"/>
                    <a:pt x="18723" y="2883"/>
                  </a:cubicBezTo>
                  <a:lnTo>
                    <a:pt x="18723" y="1179"/>
                  </a:lnTo>
                  <a:cubicBezTo>
                    <a:pt x="18723" y="527"/>
                    <a:pt x="18171" y="1"/>
                    <a:pt x="17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1959119" y="1681466"/>
              <a:ext cx="122285" cy="32778"/>
            </a:xfrm>
            <a:custGeom>
              <a:avLst/>
              <a:gdLst/>
              <a:ahLst/>
              <a:cxnLst/>
              <a:rect l="l" t="t" r="r" b="b"/>
              <a:pathLst>
                <a:path w="4212" h="1129" extrusionOk="0">
                  <a:moveTo>
                    <a:pt x="377" y="1"/>
                  </a:moveTo>
                  <a:cubicBezTo>
                    <a:pt x="176" y="1"/>
                    <a:pt x="1" y="176"/>
                    <a:pt x="1" y="377"/>
                  </a:cubicBezTo>
                  <a:lnTo>
                    <a:pt x="1" y="753"/>
                  </a:lnTo>
                  <a:cubicBezTo>
                    <a:pt x="1" y="953"/>
                    <a:pt x="176" y="1129"/>
                    <a:pt x="377" y="1129"/>
                  </a:cubicBezTo>
                  <a:lnTo>
                    <a:pt x="3861" y="1129"/>
                  </a:lnTo>
                  <a:cubicBezTo>
                    <a:pt x="4061" y="1129"/>
                    <a:pt x="4211" y="953"/>
                    <a:pt x="4211" y="753"/>
                  </a:cubicBezTo>
                  <a:lnTo>
                    <a:pt x="4211" y="377"/>
                  </a:lnTo>
                  <a:cubicBezTo>
                    <a:pt x="4211" y="176"/>
                    <a:pt x="4061" y="1"/>
                    <a:pt x="3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1953312" y="1675659"/>
              <a:ext cx="134624" cy="45146"/>
            </a:xfrm>
            <a:custGeom>
              <a:avLst/>
              <a:gdLst/>
              <a:ahLst/>
              <a:cxnLst/>
              <a:rect l="l" t="t" r="r" b="b"/>
              <a:pathLst>
                <a:path w="4637" h="1555" extrusionOk="0">
                  <a:moveTo>
                    <a:pt x="4061" y="201"/>
                  </a:moveTo>
                  <a:cubicBezTo>
                    <a:pt x="4261" y="201"/>
                    <a:pt x="4411" y="376"/>
                    <a:pt x="4411" y="577"/>
                  </a:cubicBezTo>
                  <a:lnTo>
                    <a:pt x="4411" y="953"/>
                  </a:lnTo>
                  <a:cubicBezTo>
                    <a:pt x="4411" y="1153"/>
                    <a:pt x="4261" y="1329"/>
                    <a:pt x="4061" y="1329"/>
                  </a:cubicBezTo>
                  <a:lnTo>
                    <a:pt x="577" y="1329"/>
                  </a:lnTo>
                  <a:cubicBezTo>
                    <a:pt x="376" y="1329"/>
                    <a:pt x="201" y="1153"/>
                    <a:pt x="201" y="953"/>
                  </a:cubicBezTo>
                  <a:lnTo>
                    <a:pt x="201" y="577"/>
                  </a:lnTo>
                  <a:cubicBezTo>
                    <a:pt x="201" y="376"/>
                    <a:pt x="376" y="201"/>
                    <a:pt x="577" y="201"/>
                  </a:cubicBezTo>
                  <a:close/>
                  <a:moveTo>
                    <a:pt x="577" y="0"/>
                  </a:moveTo>
                  <a:cubicBezTo>
                    <a:pt x="251" y="0"/>
                    <a:pt x="0" y="251"/>
                    <a:pt x="0" y="577"/>
                  </a:cubicBezTo>
                  <a:lnTo>
                    <a:pt x="0" y="953"/>
                  </a:lnTo>
                  <a:cubicBezTo>
                    <a:pt x="0" y="1278"/>
                    <a:pt x="251" y="1554"/>
                    <a:pt x="577" y="1554"/>
                  </a:cubicBezTo>
                  <a:lnTo>
                    <a:pt x="4061" y="1554"/>
                  </a:lnTo>
                  <a:cubicBezTo>
                    <a:pt x="4386" y="1554"/>
                    <a:pt x="4637" y="1278"/>
                    <a:pt x="4637" y="953"/>
                  </a:cubicBezTo>
                  <a:lnTo>
                    <a:pt x="4637" y="577"/>
                  </a:lnTo>
                  <a:cubicBezTo>
                    <a:pt x="4637" y="251"/>
                    <a:pt x="4386" y="0"/>
                    <a:pt x="4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1806321" y="2919179"/>
              <a:ext cx="370397" cy="106985"/>
            </a:xfrm>
            <a:custGeom>
              <a:avLst/>
              <a:gdLst/>
              <a:ahLst/>
              <a:cxnLst/>
              <a:rect l="l" t="t" r="r" b="b"/>
              <a:pathLst>
                <a:path w="12758" h="3685" extrusionOk="0">
                  <a:moveTo>
                    <a:pt x="12758" y="1"/>
                  </a:moveTo>
                  <a:lnTo>
                    <a:pt x="1" y="351"/>
                  </a:lnTo>
                  <a:cubicBezTo>
                    <a:pt x="427" y="1028"/>
                    <a:pt x="677" y="1855"/>
                    <a:pt x="727" y="2783"/>
                  </a:cubicBezTo>
                  <a:cubicBezTo>
                    <a:pt x="753" y="3083"/>
                    <a:pt x="727" y="3384"/>
                    <a:pt x="702" y="3685"/>
                  </a:cubicBezTo>
                  <a:lnTo>
                    <a:pt x="5113" y="3559"/>
                  </a:lnTo>
                  <a:cubicBezTo>
                    <a:pt x="8622" y="1630"/>
                    <a:pt x="11078" y="577"/>
                    <a:pt x="12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1825976" y="3022506"/>
              <a:ext cx="128817" cy="10219"/>
            </a:xfrm>
            <a:custGeom>
              <a:avLst/>
              <a:gdLst/>
              <a:ahLst/>
              <a:cxnLst/>
              <a:rect l="l" t="t" r="r" b="b"/>
              <a:pathLst>
                <a:path w="4437" h="352" extrusionOk="0">
                  <a:moveTo>
                    <a:pt x="4436" y="0"/>
                  </a:moveTo>
                  <a:lnTo>
                    <a:pt x="25" y="126"/>
                  </a:lnTo>
                  <a:cubicBezTo>
                    <a:pt x="25" y="201"/>
                    <a:pt x="0" y="276"/>
                    <a:pt x="0" y="351"/>
                  </a:cubicBezTo>
                  <a:lnTo>
                    <a:pt x="3960" y="226"/>
                  </a:lnTo>
                  <a:cubicBezTo>
                    <a:pt x="4136" y="151"/>
                    <a:pt x="4286" y="76"/>
                    <a:pt x="44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1802692" y="2911892"/>
              <a:ext cx="395858" cy="17507"/>
            </a:xfrm>
            <a:custGeom>
              <a:avLst/>
              <a:gdLst/>
              <a:ahLst/>
              <a:cxnLst/>
              <a:rect l="l" t="t" r="r" b="b"/>
              <a:pathLst>
                <a:path w="13635" h="603" extrusionOk="0">
                  <a:moveTo>
                    <a:pt x="13635" y="1"/>
                  </a:moveTo>
                  <a:lnTo>
                    <a:pt x="0" y="377"/>
                  </a:lnTo>
                  <a:cubicBezTo>
                    <a:pt x="50" y="452"/>
                    <a:pt x="101" y="527"/>
                    <a:pt x="126" y="602"/>
                  </a:cubicBezTo>
                  <a:lnTo>
                    <a:pt x="12883" y="252"/>
                  </a:lnTo>
                  <a:cubicBezTo>
                    <a:pt x="13158" y="151"/>
                    <a:pt x="13409" y="76"/>
                    <a:pt x="13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2453920" y="2739468"/>
              <a:ext cx="190656" cy="253947"/>
            </a:xfrm>
            <a:custGeom>
              <a:avLst/>
              <a:gdLst/>
              <a:ahLst/>
              <a:cxnLst/>
              <a:rect l="l" t="t" r="r" b="b"/>
              <a:pathLst>
                <a:path w="6567" h="8747" extrusionOk="0">
                  <a:moveTo>
                    <a:pt x="4762" y="0"/>
                  </a:moveTo>
                  <a:lnTo>
                    <a:pt x="4762" y="0"/>
                  </a:lnTo>
                  <a:cubicBezTo>
                    <a:pt x="3735" y="1955"/>
                    <a:pt x="2231" y="3659"/>
                    <a:pt x="176" y="4536"/>
                  </a:cubicBezTo>
                  <a:lnTo>
                    <a:pt x="51" y="5689"/>
                  </a:lnTo>
                  <a:cubicBezTo>
                    <a:pt x="26" y="5865"/>
                    <a:pt x="26" y="6040"/>
                    <a:pt x="1" y="6216"/>
                  </a:cubicBezTo>
                  <a:cubicBezTo>
                    <a:pt x="1229" y="6692"/>
                    <a:pt x="2833" y="7494"/>
                    <a:pt x="4813" y="8747"/>
                  </a:cubicBezTo>
                  <a:cubicBezTo>
                    <a:pt x="5464" y="8070"/>
                    <a:pt x="6091" y="7168"/>
                    <a:pt x="6567" y="5589"/>
                  </a:cubicBezTo>
                  <a:cubicBezTo>
                    <a:pt x="5890" y="4812"/>
                    <a:pt x="5339" y="3860"/>
                    <a:pt x="5038" y="2757"/>
                  </a:cubicBezTo>
                  <a:cubicBezTo>
                    <a:pt x="4712" y="1454"/>
                    <a:pt x="4737" y="326"/>
                    <a:pt x="4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2646028" y="3491816"/>
              <a:ext cx="14574" cy="47352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501" y="1"/>
                  </a:moveTo>
                  <a:lnTo>
                    <a:pt x="501" y="1"/>
                  </a:lnTo>
                  <a:cubicBezTo>
                    <a:pt x="426" y="76"/>
                    <a:pt x="351" y="176"/>
                    <a:pt x="276" y="277"/>
                  </a:cubicBezTo>
                  <a:cubicBezTo>
                    <a:pt x="0" y="703"/>
                    <a:pt x="125" y="1154"/>
                    <a:pt x="276" y="1630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2445907" y="2868982"/>
              <a:ext cx="13123" cy="50952"/>
            </a:xfrm>
            <a:custGeom>
              <a:avLst/>
              <a:gdLst/>
              <a:ahLst/>
              <a:cxnLst/>
              <a:rect l="l" t="t" r="r" b="b"/>
              <a:pathLst>
                <a:path w="452" h="1755" extrusionOk="0">
                  <a:moveTo>
                    <a:pt x="201" y="0"/>
                  </a:moveTo>
                  <a:cubicBezTo>
                    <a:pt x="201" y="25"/>
                    <a:pt x="201" y="50"/>
                    <a:pt x="201" y="100"/>
                  </a:cubicBezTo>
                  <a:cubicBezTo>
                    <a:pt x="126" y="602"/>
                    <a:pt x="76" y="1128"/>
                    <a:pt x="1" y="1654"/>
                  </a:cubicBezTo>
                  <a:cubicBezTo>
                    <a:pt x="101" y="1679"/>
                    <a:pt x="176" y="1704"/>
                    <a:pt x="277" y="1755"/>
                  </a:cubicBezTo>
                  <a:lnTo>
                    <a:pt x="327" y="1228"/>
                  </a:lnTo>
                  <a:lnTo>
                    <a:pt x="452" y="75"/>
                  </a:lnTo>
                  <a:lnTo>
                    <a:pt x="452" y="75"/>
                  </a:lnTo>
                  <a:cubicBezTo>
                    <a:pt x="427" y="100"/>
                    <a:pt x="402" y="100"/>
                    <a:pt x="377" y="126"/>
                  </a:cubicBezTo>
                  <a:cubicBezTo>
                    <a:pt x="367" y="129"/>
                    <a:pt x="356" y="130"/>
                    <a:pt x="346" y="130"/>
                  </a:cubicBezTo>
                  <a:cubicBezTo>
                    <a:pt x="277" y="130"/>
                    <a:pt x="201" y="65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2624195" y="3729041"/>
              <a:ext cx="12397" cy="11671"/>
            </a:xfrm>
            <a:custGeom>
              <a:avLst/>
              <a:gdLst/>
              <a:ahLst/>
              <a:cxnLst/>
              <a:rect l="l" t="t" r="r" b="b"/>
              <a:pathLst>
                <a:path w="427" h="402" extrusionOk="0">
                  <a:moveTo>
                    <a:pt x="426" y="0"/>
                  </a:moveTo>
                  <a:lnTo>
                    <a:pt x="0" y="401"/>
                  </a:lnTo>
                  <a:lnTo>
                    <a:pt x="251" y="401"/>
                  </a:lnTo>
                  <a:cubicBezTo>
                    <a:pt x="351" y="401"/>
                    <a:pt x="376" y="351"/>
                    <a:pt x="401" y="276"/>
                  </a:cubicBezTo>
                  <a:cubicBezTo>
                    <a:pt x="401" y="176"/>
                    <a:pt x="426" y="101"/>
                    <a:pt x="4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2654012" y="3483832"/>
              <a:ext cx="15329" cy="71333"/>
            </a:xfrm>
            <a:custGeom>
              <a:avLst/>
              <a:gdLst/>
              <a:ahLst/>
              <a:cxnLst/>
              <a:rect l="l" t="t" r="r" b="b"/>
              <a:pathLst>
                <a:path w="528" h="2457" extrusionOk="0">
                  <a:moveTo>
                    <a:pt x="527" y="0"/>
                  </a:moveTo>
                  <a:cubicBezTo>
                    <a:pt x="427" y="75"/>
                    <a:pt x="302" y="176"/>
                    <a:pt x="226" y="276"/>
                  </a:cubicBezTo>
                  <a:lnTo>
                    <a:pt x="1" y="1905"/>
                  </a:lnTo>
                  <a:cubicBezTo>
                    <a:pt x="51" y="2106"/>
                    <a:pt x="126" y="2281"/>
                    <a:pt x="201" y="2456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2593624" y="2667409"/>
              <a:ext cx="2206" cy="4413"/>
            </a:xfrm>
            <a:custGeom>
              <a:avLst/>
              <a:gdLst/>
              <a:ahLst/>
              <a:cxnLst/>
              <a:rect l="l" t="t" r="r" b="b"/>
              <a:pathLst>
                <a:path w="76" h="152" extrusionOk="0">
                  <a:moveTo>
                    <a:pt x="1" y="1"/>
                  </a:moveTo>
                  <a:cubicBezTo>
                    <a:pt x="26" y="51"/>
                    <a:pt x="26" y="101"/>
                    <a:pt x="51" y="151"/>
                  </a:cubicBezTo>
                  <a:cubicBezTo>
                    <a:pt x="51" y="101"/>
                    <a:pt x="76" y="51"/>
                    <a:pt x="76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2460481" y="2698707"/>
              <a:ext cx="131720" cy="163743"/>
            </a:xfrm>
            <a:custGeom>
              <a:avLst/>
              <a:gdLst/>
              <a:ahLst/>
              <a:cxnLst/>
              <a:rect l="l" t="t" r="r" b="b"/>
              <a:pathLst>
                <a:path w="4537" h="5640" extrusionOk="0">
                  <a:moveTo>
                    <a:pt x="4536" y="1"/>
                  </a:moveTo>
                  <a:lnTo>
                    <a:pt x="4536" y="1"/>
                  </a:lnTo>
                  <a:cubicBezTo>
                    <a:pt x="4286" y="652"/>
                    <a:pt x="3734" y="1128"/>
                    <a:pt x="3033" y="1279"/>
                  </a:cubicBezTo>
                  <a:cubicBezTo>
                    <a:pt x="2932" y="1279"/>
                    <a:pt x="2807" y="1304"/>
                    <a:pt x="2707" y="1304"/>
                  </a:cubicBezTo>
                  <a:cubicBezTo>
                    <a:pt x="2306" y="1955"/>
                    <a:pt x="1830" y="2582"/>
                    <a:pt x="1303" y="3133"/>
                  </a:cubicBezTo>
                  <a:cubicBezTo>
                    <a:pt x="927" y="3484"/>
                    <a:pt x="551" y="3910"/>
                    <a:pt x="100" y="4211"/>
                  </a:cubicBezTo>
                  <a:cubicBezTo>
                    <a:pt x="75" y="4687"/>
                    <a:pt x="25" y="5163"/>
                    <a:pt x="0" y="5640"/>
                  </a:cubicBezTo>
                  <a:cubicBezTo>
                    <a:pt x="852" y="5239"/>
                    <a:pt x="1654" y="4687"/>
                    <a:pt x="2331" y="4011"/>
                  </a:cubicBezTo>
                  <a:cubicBezTo>
                    <a:pt x="3233" y="3108"/>
                    <a:pt x="3960" y="1980"/>
                    <a:pt x="4511" y="803"/>
                  </a:cubicBezTo>
                  <a:cubicBezTo>
                    <a:pt x="4511" y="527"/>
                    <a:pt x="4511" y="276"/>
                    <a:pt x="4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2451742" y="2721991"/>
              <a:ext cx="140459" cy="150795"/>
            </a:xfrm>
            <a:custGeom>
              <a:avLst/>
              <a:gdLst/>
              <a:ahLst/>
              <a:cxnLst/>
              <a:rect l="l" t="t" r="r" b="b"/>
              <a:pathLst>
                <a:path w="4838" h="5194" extrusionOk="0">
                  <a:moveTo>
                    <a:pt x="4812" y="1"/>
                  </a:moveTo>
                  <a:cubicBezTo>
                    <a:pt x="4261" y="1178"/>
                    <a:pt x="3534" y="2306"/>
                    <a:pt x="2632" y="3209"/>
                  </a:cubicBezTo>
                  <a:cubicBezTo>
                    <a:pt x="1955" y="3885"/>
                    <a:pt x="1153" y="4437"/>
                    <a:pt x="301" y="4838"/>
                  </a:cubicBezTo>
                  <a:cubicBezTo>
                    <a:pt x="326" y="4361"/>
                    <a:pt x="376" y="3885"/>
                    <a:pt x="401" y="3409"/>
                  </a:cubicBezTo>
                  <a:lnTo>
                    <a:pt x="401" y="3409"/>
                  </a:lnTo>
                  <a:cubicBezTo>
                    <a:pt x="326" y="3484"/>
                    <a:pt x="226" y="3534"/>
                    <a:pt x="126" y="3584"/>
                  </a:cubicBezTo>
                  <a:cubicBezTo>
                    <a:pt x="76" y="4086"/>
                    <a:pt x="50" y="4562"/>
                    <a:pt x="0" y="5063"/>
                  </a:cubicBezTo>
                  <a:cubicBezTo>
                    <a:pt x="0" y="5128"/>
                    <a:pt x="76" y="5193"/>
                    <a:pt x="145" y="5193"/>
                  </a:cubicBezTo>
                  <a:cubicBezTo>
                    <a:pt x="155" y="5193"/>
                    <a:pt x="166" y="5192"/>
                    <a:pt x="176" y="5189"/>
                  </a:cubicBezTo>
                  <a:cubicBezTo>
                    <a:pt x="201" y="5163"/>
                    <a:pt x="226" y="5163"/>
                    <a:pt x="251" y="5138"/>
                  </a:cubicBezTo>
                  <a:cubicBezTo>
                    <a:pt x="2306" y="4261"/>
                    <a:pt x="3810" y="2557"/>
                    <a:pt x="4837" y="577"/>
                  </a:cubicBezTo>
                  <a:cubicBezTo>
                    <a:pt x="4837" y="527"/>
                    <a:pt x="4837" y="477"/>
                    <a:pt x="4837" y="477"/>
                  </a:cubicBezTo>
                  <a:cubicBezTo>
                    <a:pt x="4812" y="326"/>
                    <a:pt x="4812" y="151"/>
                    <a:pt x="4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3297256" y="1886029"/>
              <a:ext cx="45146" cy="86517"/>
            </a:xfrm>
            <a:custGeom>
              <a:avLst/>
              <a:gdLst/>
              <a:ahLst/>
              <a:cxnLst/>
              <a:rect l="l" t="t" r="r" b="b"/>
              <a:pathLst>
                <a:path w="1555" h="2980" extrusionOk="0">
                  <a:moveTo>
                    <a:pt x="1143" y="0"/>
                  </a:moveTo>
                  <a:cubicBezTo>
                    <a:pt x="1107" y="0"/>
                    <a:pt x="1069" y="7"/>
                    <a:pt x="1028" y="22"/>
                  </a:cubicBezTo>
                  <a:cubicBezTo>
                    <a:pt x="752" y="123"/>
                    <a:pt x="602" y="499"/>
                    <a:pt x="477" y="724"/>
                  </a:cubicBezTo>
                  <a:cubicBezTo>
                    <a:pt x="276" y="1175"/>
                    <a:pt x="201" y="1677"/>
                    <a:pt x="101" y="2153"/>
                  </a:cubicBezTo>
                  <a:cubicBezTo>
                    <a:pt x="76" y="2428"/>
                    <a:pt x="25" y="2679"/>
                    <a:pt x="0" y="2955"/>
                  </a:cubicBezTo>
                  <a:cubicBezTo>
                    <a:pt x="126" y="2942"/>
                    <a:pt x="251" y="2936"/>
                    <a:pt x="376" y="2936"/>
                  </a:cubicBezTo>
                  <a:cubicBezTo>
                    <a:pt x="502" y="2936"/>
                    <a:pt x="627" y="2942"/>
                    <a:pt x="752" y="2955"/>
                  </a:cubicBezTo>
                  <a:cubicBezTo>
                    <a:pt x="777" y="2980"/>
                    <a:pt x="827" y="2980"/>
                    <a:pt x="878" y="2980"/>
                  </a:cubicBezTo>
                  <a:cubicBezTo>
                    <a:pt x="978" y="2804"/>
                    <a:pt x="1078" y="2604"/>
                    <a:pt x="1178" y="2428"/>
                  </a:cubicBezTo>
                  <a:cubicBezTo>
                    <a:pt x="1279" y="2128"/>
                    <a:pt x="1329" y="1802"/>
                    <a:pt x="1404" y="1501"/>
                  </a:cubicBezTo>
                  <a:cubicBezTo>
                    <a:pt x="1454" y="1100"/>
                    <a:pt x="1554" y="649"/>
                    <a:pt x="1429" y="248"/>
                  </a:cubicBezTo>
                  <a:cubicBezTo>
                    <a:pt x="1389" y="108"/>
                    <a:pt x="1285" y="0"/>
                    <a:pt x="1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3229581" y="1978730"/>
              <a:ext cx="147746" cy="163366"/>
            </a:xfrm>
            <a:custGeom>
              <a:avLst/>
              <a:gdLst/>
              <a:ahLst/>
              <a:cxnLst/>
              <a:rect l="l" t="t" r="r" b="b"/>
              <a:pathLst>
                <a:path w="5089" h="5627" extrusionOk="0">
                  <a:moveTo>
                    <a:pt x="2642" y="0"/>
                  </a:moveTo>
                  <a:cubicBezTo>
                    <a:pt x="2137" y="0"/>
                    <a:pt x="1634" y="167"/>
                    <a:pt x="1279" y="539"/>
                  </a:cubicBezTo>
                  <a:cubicBezTo>
                    <a:pt x="752" y="1040"/>
                    <a:pt x="777" y="1842"/>
                    <a:pt x="627" y="2519"/>
                  </a:cubicBezTo>
                  <a:cubicBezTo>
                    <a:pt x="477" y="3095"/>
                    <a:pt x="251" y="3647"/>
                    <a:pt x="0" y="4198"/>
                  </a:cubicBezTo>
                  <a:lnTo>
                    <a:pt x="2407" y="5626"/>
                  </a:lnTo>
                  <a:lnTo>
                    <a:pt x="2883" y="4749"/>
                  </a:lnTo>
                  <a:cubicBezTo>
                    <a:pt x="3008" y="4499"/>
                    <a:pt x="3133" y="4273"/>
                    <a:pt x="3259" y="4022"/>
                  </a:cubicBezTo>
                  <a:cubicBezTo>
                    <a:pt x="3334" y="3897"/>
                    <a:pt x="3359" y="3847"/>
                    <a:pt x="3509" y="3797"/>
                  </a:cubicBezTo>
                  <a:cubicBezTo>
                    <a:pt x="4161" y="3672"/>
                    <a:pt x="5013" y="3396"/>
                    <a:pt x="5063" y="2594"/>
                  </a:cubicBezTo>
                  <a:cubicBezTo>
                    <a:pt x="5088" y="2168"/>
                    <a:pt x="4737" y="1867"/>
                    <a:pt x="4386" y="1717"/>
                  </a:cubicBezTo>
                  <a:cubicBezTo>
                    <a:pt x="4143" y="1602"/>
                    <a:pt x="3850" y="1512"/>
                    <a:pt x="3565" y="1512"/>
                  </a:cubicBezTo>
                  <a:cubicBezTo>
                    <a:pt x="3351" y="1512"/>
                    <a:pt x="3140" y="1563"/>
                    <a:pt x="2958" y="1692"/>
                  </a:cubicBezTo>
                  <a:cubicBezTo>
                    <a:pt x="2883" y="1742"/>
                    <a:pt x="2808" y="1842"/>
                    <a:pt x="2732" y="1942"/>
                  </a:cubicBezTo>
                  <a:cubicBezTo>
                    <a:pt x="2632" y="2068"/>
                    <a:pt x="2582" y="2218"/>
                    <a:pt x="2632" y="2368"/>
                  </a:cubicBezTo>
                  <a:cubicBezTo>
                    <a:pt x="2707" y="2544"/>
                    <a:pt x="2983" y="2669"/>
                    <a:pt x="3158" y="2719"/>
                  </a:cubicBezTo>
                  <a:cubicBezTo>
                    <a:pt x="3271" y="2753"/>
                    <a:pt x="3383" y="2777"/>
                    <a:pt x="3493" y="2777"/>
                  </a:cubicBezTo>
                  <a:cubicBezTo>
                    <a:pt x="3629" y="2777"/>
                    <a:pt x="3761" y="2741"/>
                    <a:pt x="3885" y="2644"/>
                  </a:cubicBezTo>
                  <a:cubicBezTo>
                    <a:pt x="3910" y="2628"/>
                    <a:pt x="3933" y="2621"/>
                    <a:pt x="3955" y="2621"/>
                  </a:cubicBezTo>
                  <a:cubicBezTo>
                    <a:pt x="4070" y="2621"/>
                    <a:pt x="4141" y="2811"/>
                    <a:pt x="4036" y="2895"/>
                  </a:cubicBezTo>
                  <a:cubicBezTo>
                    <a:pt x="3877" y="3000"/>
                    <a:pt x="3684" y="3047"/>
                    <a:pt x="3486" y="3047"/>
                  </a:cubicBezTo>
                  <a:cubicBezTo>
                    <a:pt x="3120" y="3047"/>
                    <a:pt x="2734" y="2888"/>
                    <a:pt x="2507" y="2644"/>
                  </a:cubicBezTo>
                  <a:cubicBezTo>
                    <a:pt x="2331" y="2443"/>
                    <a:pt x="2331" y="2193"/>
                    <a:pt x="2407" y="1967"/>
                  </a:cubicBezTo>
                  <a:cubicBezTo>
                    <a:pt x="2306" y="1917"/>
                    <a:pt x="2231" y="1817"/>
                    <a:pt x="2181" y="1742"/>
                  </a:cubicBezTo>
                  <a:cubicBezTo>
                    <a:pt x="2106" y="1641"/>
                    <a:pt x="2081" y="1516"/>
                    <a:pt x="2106" y="1391"/>
                  </a:cubicBezTo>
                  <a:cubicBezTo>
                    <a:pt x="2131" y="1366"/>
                    <a:pt x="2131" y="1341"/>
                    <a:pt x="2156" y="1316"/>
                  </a:cubicBezTo>
                  <a:cubicBezTo>
                    <a:pt x="1980" y="1316"/>
                    <a:pt x="1830" y="1341"/>
                    <a:pt x="1655" y="1341"/>
                  </a:cubicBezTo>
                  <a:cubicBezTo>
                    <a:pt x="1504" y="1341"/>
                    <a:pt x="1504" y="1065"/>
                    <a:pt x="1655" y="1065"/>
                  </a:cubicBezTo>
                  <a:cubicBezTo>
                    <a:pt x="1930" y="1065"/>
                    <a:pt x="2181" y="1040"/>
                    <a:pt x="2457" y="990"/>
                  </a:cubicBezTo>
                  <a:cubicBezTo>
                    <a:pt x="2632" y="965"/>
                    <a:pt x="2833" y="940"/>
                    <a:pt x="3008" y="915"/>
                  </a:cubicBezTo>
                  <a:cubicBezTo>
                    <a:pt x="3234" y="865"/>
                    <a:pt x="3509" y="789"/>
                    <a:pt x="3685" y="639"/>
                  </a:cubicBezTo>
                  <a:cubicBezTo>
                    <a:pt x="4011" y="388"/>
                    <a:pt x="3610" y="188"/>
                    <a:pt x="3359" y="113"/>
                  </a:cubicBezTo>
                  <a:cubicBezTo>
                    <a:pt x="3130" y="39"/>
                    <a:pt x="2886" y="0"/>
                    <a:pt x="26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3330004" y="1901039"/>
              <a:ext cx="63320" cy="91888"/>
            </a:xfrm>
            <a:custGeom>
              <a:avLst/>
              <a:gdLst/>
              <a:ahLst/>
              <a:cxnLst/>
              <a:rect l="l" t="t" r="r" b="b"/>
              <a:pathLst>
                <a:path w="2181" h="3165" extrusionOk="0">
                  <a:moveTo>
                    <a:pt x="1734" y="1"/>
                  </a:moveTo>
                  <a:cubicBezTo>
                    <a:pt x="1716" y="1"/>
                    <a:pt x="1698" y="3"/>
                    <a:pt x="1679" y="7"/>
                  </a:cubicBezTo>
                  <a:cubicBezTo>
                    <a:pt x="1529" y="57"/>
                    <a:pt x="1429" y="257"/>
                    <a:pt x="1328" y="383"/>
                  </a:cubicBezTo>
                  <a:cubicBezTo>
                    <a:pt x="953" y="884"/>
                    <a:pt x="627" y="1435"/>
                    <a:pt x="301" y="1987"/>
                  </a:cubicBezTo>
                  <a:cubicBezTo>
                    <a:pt x="301" y="2012"/>
                    <a:pt x="301" y="2037"/>
                    <a:pt x="276" y="2037"/>
                  </a:cubicBezTo>
                  <a:cubicBezTo>
                    <a:pt x="176" y="2212"/>
                    <a:pt x="100" y="2363"/>
                    <a:pt x="0" y="2538"/>
                  </a:cubicBezTo>
                  <a:cubicBezTo>
                    <a:pt x="226" y="2588"/>
                    <a:pt x="451" y="2688"/>
                    <a:pt x="552" y="2889"/>
                  </a:cubicBezTo>
                  <a:cubicBezTo>
                    <a:pt x="602" y="2964"/>
                    <a:pt x="627" y="3039"/>
                    <a:pt x="627" y="3114"/>
                  </a:cubicBezTo>
                  <a:cubicBezTo>
                    <a:pt x="702" y="3114"/>
                    <a:pt x="802" y="3140"/>
                    <a:pt x="877" y="3140"/>
                  </a:cubicBezTo>
                  <a:cubicBezTo>
                    <a:pt x="902" y="3140"/>
                    <a:pt x="953" y="3165"/>
                    <a:pt x="978" y="3165"/>
                  </a:cubicBezTo>
                  <a:cubicBezTo>
                    <a:pt x="1203" y="2789"/>
                    <a:pt x="1404" y="2413"/>
                    <a:pt x="1604" y="2037"/>
                  </a:cubicBezTo>
                  <a:cubicBezTo>
                    <a:pt x="1729" y="1761"/>
                    <a:pt x="1880" y="1460"/>
                    <a:pt x="1980" y="1185"/>
                  </a:cubicBezTo>
                  <a:cubicBezTo>
                    <a:pt x="2080" y="934"/>
                    <a:pt x="2181" y="658"/>
                    <a:pt x="2130" y="408"/>
                  </a:cubicBezTo>
                  <a:cubicBezTo>
                    <a:pt x="2107" y="247"/>
                    <a:pt x="1936" y="1"/>
                    <a:pt x="17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3298707" y="1999459"/>
              <a:ext cx="80797" cy="32023"/>
            </a:xfrm>
            <a:custGeom>
              <a:avLst/>
              <a:gdLst/>
              <a:ahLst/>
              <a:cxnLst/>
              <a:rect l="l" t="t" r="r" b="b"/>
              <a:pathLst>
                <a:path w="2783" h="1103" extrusionOk="0">
                  <a:moveTo>
                    <a:pt x="1630" y="0"/>
                  </a:moveTo>
                  <a:cubicBezTo>
                    <a:pt x="1630" y="0"/>
                    <a:pt x="1604" y="25"/>
                    <a:pt x="1604" y="25"/>
                  </a:cubicBezTo>
                  <a:cubicBezTo>
                    <a:pt x="1404" y="251"/>
                    <a:pt x="978" y="401"/>
                    <a:pt x="727" y="451"/>
                  </a:cubicBezTo>
                  <a:cubicBezTo>
                    <a:pt x="527" y="501"/>
                    <a:pt x="326" y="526"/>
                    <a:pt x="126" y="552"/>
                  </a:cubicBezTo>
                  <a:cubicBezTo>
                    <a:pt x="126" y="577"/>
                    <a:pt x="101" y="577"/>
                    <a:pt x="101" y="577"/>
                  </a:cubicBezTo>
                  <a:cubicBezTo>
                    <a:pt x="101" y="602"/>
                    <a:pt x="76" y="602"/>
                    <a:pt x="51" y="627"/>
                  </a:cubicBezTo>
                  <a:cubicBezTo>
                    <a:pt x="51" y="627"/>
                    <a:pt x="51" y="627"/>
                    <a:pt x="51" y="652"/>
                  </a:cubicBezTo>
                  <a:cubicBezTo>
                    <a:pt x="26" y="652"/>
                    <a:pt x="26" y="677"/>
                    <a:pt x="26" y="677"/>
                  </a:cubicBezTo>
                  <a:cubicBezTo>
                    <a:pt x="26" y="702"/>
                    <a:pt x="0" y="702"/>
                    <a:pt x="0" y="702"/>
                  </a:cubicBezTo>
                  <a:cubicBezTo>
                    <a:pt x="0" y="727"/>
                    <a:pt x="0" y="752"/>
                    <a:pt x="0" y="752"/>
                  </a:cubicBezTo>
                  <a:cubicBezTo>
                    <a:pt x="0" y="752"/>
                    <a:pt x="0" y="777"/>
                    <a:pt x="0" y="777"/>
                  </a:cubicBezTo>
                  <a:cubicBezTo>
                    <a:pt x="0" y="777"/>
                    <a:pt x="0" y="777"/>
                    <a:pt x="0" y="802"/>
                  </a:cubicBezTo>
                  <a:cubicBezTo>
                    <a:pt x="0" y="802"/>
                    <a:pt x="0" y="827"/>
                    <a:pt x="0" y="827"/>
                  </a:cubicBezTo>
                  <a:cubicBezTo>
                    <a:pt x="0" y="827"/>
                    <a:pt x="0" y="827"/>
                    <a:pt x="0" y="852"/>
                  </a:cubicBezTo>
                  <a:cubicBezTo>
                    <a:pt x="26" y="877"/>
                    <a:pt x="26" y="877"/>
                    <a:pt x="26" y="877"/>
                  </a:cubicBezTo>
                  <a:cubicBezTo>
                    <a:pt x="26" y="902"/>
                    <a:pt x="26" y="902"/>
                    <a:pt x="26" y="902"/>
                  </a:cubicBezTo>
                  <a:cubicBezTo>
                    <a:pt x="51" y="927"/>
                    <a:pt x="76" y="953"/>
                    <a:pt x="101" y="953"/>
                  </a:cubicBezTo>
                  <a:cubicBezTo>
                    <a:pt x="101" y="978"/>
                    <a:pt x="101" y="978"/>
                    <a:pt x="126" y="978"/>
                  </a:cubicBezTo>
                  <a:cubicBezTo>
                    <a:pt x="126" y="1003"/>
                    <a:pt x="151" y="1003"/>
                    <a:pt x="176" y="1003"/>
                  </a:cubicBezTo>
                  <a:cubicBezTo>
                    <a:pt x="420" y="670"/>
                    <a:pt x="811" y="529"/>
                    <a:pt x="1223" y="529"/>
                  </a:cubicBezTo>
                  <a:cubicBezTo>
                    <a:pt x="1743" y="529"/>
                    <a:pt x="2297" y="753"/>
                    <a:pt x="2632" y="1103"/>
                  </a:cubicBezTo>
                  <a:cubicBezTo>
                    <a:pt x="2657" y="1103"/>
                    <a:pt x="2657" y="1078"/>
                    <a:pt x="2657" y="1078"/>
                  </a:cubicBezTo>
                  <a:cubicBezTo>
                    <a:pt x="2682" y="1053"/>
                    <a:pt x="2707" y="1003"/>
                    <a:pt x="2732" y="978"/>
                  </a:cubicBezTo>
                  <a:cubicBezTo>
                    <a:pt x="2732" y="953"/>
                    <a:pt x="2732" y="953"/>
                    <a:pt x="2732" y="953"/>
                  </a:cubicBezTo>
                  <a:cubicBezTo>
                    <a:pt x="2732" y="927"/>
                    <a:pt x="2732" y="927"/>
                    <a:pt x="2732" y="927"/>
                  </a:cubicBezTo>
                  <a:cubicBezTo>
                    <a:pt x="2757" y="902"/>
                    <a:pt x="2757" y="877"/>
                    <a:pt x="2757" y="852"/>
                  </a:cubicBezTo>
                  <a:cubicBezTo>
                    <a:pt x="2782" y="802"/>
                    <a:pt x="2782" y="752"/>
                    <a:pt x="2782" y="702"/>
                  </a:cubicBezTo>
                  <a:cubicBezTo>
                    <a:pt x="2757" y="652"/>
                    <a:pt x="2757" y="577"/>
                    <a:pt x="2757" y="526"/>
                  </a:cubicBezTo>
                  <a:cubicBezTo>
                    <a:pt x="2732" y="476"/>
                    <a:pt x="2732" y="451"/>
                    <a:pt x="2707" y="426"/>
                  </a:cubicBezTo>
                  <a:cubicBezTo>
                    <a:pt x="2632" y="276"/>
                    <a:pt x="2507" y="201"/>
                    <a:pt x="2356" y="125"/>
                  </a:cubicBezTo>
                  <a:lnTo>
                    <a:pt x="2331" y="125"/>
                  </a:lnTo>
                  <a:cubicBezTo>
                    <a:pt x="2306" y="125"/>
                    <a:pt x="2306" y="125"/>
                    <a:pt x="2306" y="100"/>
                  </a:cubicBezTo>
                  <a:cubicBezTo>
                    <a:pt x="2281" y="100"/>
                    <a:pt x="2256" y="100"/>
                    <a:pt x="2231" y="75"/>
                  </a:cubicBezTo>
                  <a:cubicBezTo>
                    <a:pt x="2181" y="75"/>
                    <a:pt x="2156" y="50"/>
                    <a:pt x="2106" y="50"/>
                  </a:cubicBezTo>
                  <a:cubicBezTo>
                    <a:pt x="2056" y="50"/>
                    <a:pt x="2005" y="25"/>
                    <a:pt x="1980" y="25"/>
                  </a:cubicBezTo>
                  <a:lnTo>
                    <a:pt x="1880" y="25"/>
                  </a:lnTo>
                  <a:cubicBezTo>
                    <a:pt x="1805" y="0"/>
                    <a:pt x="1730" y="0"/>
                    <a:pt x="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3299433" y="2014788"/>
              <a:ext cx="85878" cy="131662"/>
            </a:xfrm>
            <a:custGeom>
              <a:avLst/>
              <a:gdLst/>
              <a:ahLst/>
              <a:cxnLst/>
              <a:rect l="l" t="t" r="r" b="b"/>
              <a:pathLst>
                <a:path w="2958" h="4535" extrusionOk="0">
                  <a:moveTo>
                    <a:pt x="1198" y="1"/>
                  </a:moveTo>
                  <a:cubicBezTo>
                    <a:pt x="786" y="1"/>
                    <a:pt x="395" y="142"/>
                    <a:pt x="151" y="475"/>
                  </a:cubicBezTo>
                  <a:lnTo>
                    <a:pt x="151" y="500"/>
                  </a:lnTo>
                  <a:lnTo>
                    <a:pt x="176" y="500"/>
                  </a:lnTo>
                  <a:cubicBezTo>
                    <a:pt x="251" y="500"/>
                    <a:pt x="301" y="525"/>
                    <a:pt x="326" y="600"/>
                  </a:cubicBezTo>
                  <a:cubicBezTo>
                    <a:pt x="351" y="625"/>
                    <a:pt x="326" y="675"/>
                    <a:pt x="326" y="700"/>
                  </a:cubicBezTo>
                  <a:cubicBezTo>
                    <a:pt x="402" y="600"/>
                    <a:pt x="477" y="500"/>
                    <a:pt x="552" y="450"/>
                  </a:cubicBezTo>
                  <a:cubicBezTo>
                    <a:pt x="734" y="321"/>
                    <a:pt x="945" y="270"/>
                    <a:pt x="1159" y="270"/>
                  </a:cubicBezTo>
                  <a:cubicBezTo>
                    <a:pt x="1444" y="270"/>
                    <a:pt x="1737" y="360"/>
                    <a:pt x="1980" y="475"/>
                  </a:cubicBezTo>
                  <a:cubicBezTo>
                    <a:pt x="2331" y="625"/>
                    <a:pt x="2682" y="926"/>
                    <a:pt x="2657" y="1352"/>
                  </a:cubicBezTo>
                  <a:cubicBezTo>
                    <a:pt x="2607" y="2154"/>
                    <a:pt x="1755" y="2430"/>
                    <a:pt x="1103" y="2555"/>
                  </a:cubicBezTo>
                  <a:cubicBezTo>
                    <a:pt x="953" y="2605"/>
                    <a:pt x="928" y="2655"/>
                    <a:pt x="853" y="2780"/>
                  </a:cubicBezTo>
                  <a:cubicBezTo>
                    <a:pt x="727" y="3031"/>
                    <a:pt x="602" y="3257"/>
                    <a:pt x="477" y="3507"/>
                  </a:cubicBezTo>
                  <a:lnTo>
                    <a:pt x="1" y="4384"/>
                  </a:lnTo>
                  <a:lnTo>
                    <a:pt x="251" y="4535"/>
                  </a:lnTo>
                  <a:cubicBezTo>
                    <a:pt x="427" y="4159"/>
                    <a:pt x="627" y="3808"/>
                    <a:pt x="828" y="3432"/>
                  </a:cubicBezTo>
                  <a:cubicBezTo>
                    <a:pt x="903" y="3307"/>
                    <a:pt x="978" y="3156"/>
                    <a:pt x="1028" y="3031"/>
                  </a:cubicBezTo>
                  <a:cubicBezTo>
                    <a:pt x="1053" y="3006"/>
                    <a:pt x="1128" y="2906"/>
                    <a:pt x="1153" y="2831"/>
                  </a:cubicBezTo>
                  <a:cubicBezTo>
                    <a:pt x="1153" y="2806"/>
                    <a:pt x="1178" y="2780"/>
                    <a:pt x="1178" y="2780"/>
                  </a:cubicBezTo>
                  <a:cubicBezTo>
                    <a:pt x="1178" y="2806"/>
                    <a:pt x="1178" y="2831"/>
                    <a:pt x="1178" y="2831"/>
                  </a:cubicBezTo>
                  <a:cubicBezTo>
                    <a:pt x="1204" y="2831"/>
                    <a:pt x="1279" y="2806"/>
                    <a:pt x="1304" y="2806"/>
                  </a:cubicBezTo>
                  <a:cubicBezTo>
                    <a:pt x="1529" y="2755"/>
                    <a:pt x="1755" y="2680"/>
                    <a:pt x="1980" y="2580"/>
                  </a:cubicBezTo>
                  <a:cubicBezTo>
                    <a:pt x="2381" y="2405"/>
                    <a:pt x="2707" y="2129"/>
                    <a:pt x="2858" y="1703"/>
                  </a:cubicBezTo>
                  <a:cubicBezTo>
                    <a:pt x="2958" y="1402"/>
                    <a:pt x="2958" y="1076"/>
                    <a:pt x="2782" y="800"/>
                  </a:cubicBezTo>
                  <a:cubicBezTo>
                    <a:pt x="2757" y="826"/>
                    <a:pt x="2707" y="851"/>
                    <a:pt x="2682" y="876"/>
                  </a:cubicBezTo>
                  <a:cubicBezTo>
                    <a:pt x="2661" y="886"/>
                    <a:pt x="2640" y="891"/>
                    <a:pt x="2620" y="891"/>
                  </a:cubicBezTo>
                  <a:cubicBezTo>
                    <a:pt x="2496" y="891"/>
                    <a:pt x="2402" y="715"/>
                    <a:pt x="2532" y="650"/>
                  </a:cubicBezTo>
                  <a:cubicBezTo>
                    <a:pt x="2557" y="625"/>
                    <a:pt x="2557" y="625"/>
                    <a:pt x="2557" y="625"/>
                  </a:cubicBezTo>
                  <a:cubicBezTo>
                    <a:pt x="2582" y="625"/>
                    <a:pt x="2582" y="600"/>
                    <a:pt x="2582" y="600"/>
                  </a:cubicBezTo>
                  <a:cubicBezTo>
                    <a:pt x="2607" y="600"/>
                    <a:pt x="2607" y="575"/>
                    <a:pt x="2607" y="575"/>
                  </a:cubicBezTo>
                  <a:cubicBezTo>
                    <a:pt x="2272" y="225"/>
                    <a:pt x="1718" y="1"/>
                    <a:pt x="11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3332908" y="2096950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0" y="1"/>
                  </a:moveTo>
                  <a:cubicBezTo>
                    <a:pt x="0" y="1"/>
                    <a:pt x="0" y="1"/>
                    <a:pt x="25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3273246" y="2007443"/>
              <a:ext cx="27668" cy="10219"/>
            </a:xfrm>
            <a:custGeom>
              <a:avLst/>
              <a:gdLst/>
              <a:ahLst/>
              <a:cxnLst/>
              <a:rect l="l" t="t" r="r" b="b"/>
              <a:pathLst>
                <a:path w="953" h="352" extrusionOk="0">
                  <a:moveTo>
                    <a:pt x="953" y="1"/>
                  </a:moveTo>
                  <a:lnTo>
                    <a:pt x="953" y="1"/>
                  </a:lnTo>
                  <a:cubicBezTo>
                    <a:pt x="677" y="51"/>
                    <a:pt x="426" y="76"/>
                    <a:pt x="151" y="76"/>
                  </a:cubicBezTo>
                  <a:cubicBezTo>
                    <a:pt x="0" y="76"/>
                    <a:pt x="0" y="352"/>
                    <a:pt x="151" y="352"/>
                  </a:cubicBezTo>
                  <a:cubicBezTo>
                    <a:pt x="326" y="352"/>
                    <a:pt x="476" y="327"/>
                    <a:pt x="652" y="327"/>
                  </a:cubicBezTo>
                  <a:cubicBezTo>
                    <a:pt x="677" y="251"/>
                    <a:pt x="727" y="176"/>
                    <a:pt x="752" y="126"/>
                  </a:cubicBezTo>
                  <a:cubicBezTo>
                    <a:pt x="802" y="76"/>
                    <a:pt x="877" y="26"/>
                    <a:pt x="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3373640" y="2032933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0"/>
                  </a:moveTo>
                  <a:cubicBezTo>
                    <a:pt x="26" y="0"/>
                    <a:pt x="26" y="0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3297256" y="2035111"/>
              <a:ext cx="52549" cy="32110"/>
            </a:xfrm>
            <a:custGeom>
              <a:avLst/>
              <a:gdLst/>
              <a:ahLst/>
              <a:cxnLst/>
              <a:rect l="l" t="t" r="r" b="b"/>
              <a:pathLst>
                <a:path w="1810" h="1106" extrusionOk="0">
                  <a:moveTo>
                    <a:pt x="401" y="0"/>
                  </a:moveTo>
                  <a:lnTo>
                    <a:pt x="401" y="0"/>
                  </a:lnTo>
                  <a:cubicBezTo>
                    <a:pt x="376" y="25"/>
                    <a:pt x="351" y="50"/>
                    <a:pt x="326" y="50"/>
                  </a:cubicBezTo>
                  <a:cubicBezTo>
                    <a:pt x="289" y="63"/>
                    <a:pt x="251" y="69"/>
                    <a:pt x="216" y="69"/>
                  </a:cubicBezTo>
                  <a:cubicBezTo>
                    <a:pt x="182" y="69"/>
                    <a:pt x="151" y="63"/>
                    <a:pt x="126" y="50"/>
                  </a:cubicBezTo>
                  <a:cubicBezTo>
                    <a:pt x="101" y="25"/>
                    <a:pt x="101" y="25"/>
                    <a:pt x="76" y="25"/>
                  </a:cubicBezTo>
                  <a:cubicBezTo>
                    <a:pt x="0" y="251"/>
                    <a:pt x="0" y="501"/>
                    <a:pt x="176" y="702"/>
                  </a:cubicBezTo>
                  <a:cubicBezTo>
                    <a:pt x="403" y="946"/>
                    <a:pt x="789" y="1105"/>
                    <a:pt x="1155" y="1105"/>
                  </a:cubicBezTo>
                  <a:cubicBezTo>
                    <a:pt x="1353" y="1105"/>
                    <a:pt x="1546" y="1058"/>
                    <a:pt x="1705" y="953"/>
                  </a:cubicBezTo>
                  <a:cubicBezTo>
                    <a:pt x="1810" y="869"/>
                    <a:pt x="1739" y="679"/>
                    <a:pt x="1624" y="679"/>
                  </a:cubicBezTo>
                  <a:cubicBezTo>
                    <a:pt x="1602" y="679"/>
                    <a:pt x="1579" y="686"/>
                    <a:pt x="1554" y="702"/>
                  </a:cubicBezTo>
                  <a:cubicBezTo>
                    <a:pt x="1430" y="799"/>
                    <a:pt x="1298" y="835"/>
                    <a:pt x="1162" y="835"/>
                  </a:cubicBezTo>
                  <a:cubicBezTo>
                    <a:pt x="1052" y="835"/>
                    <a:pt x="940" y="811"/>
                    <a:pt x="827" y="777"/>
                  </a:cubicBezTo>
                  <a:cubicBezTo>
                    <a:pt x="652" y="727"/>
                    <a:pt x="376" y="602"/>
                    <a:pt x="301" y="426"/>
                  </a:cubicBezTo>
                  <a:cubicBezTo>
                    <a:pt x="251" y="276"/>
                    <a:pt x="301" y="126"/>
                    <a:pt x="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3223020" y="1971239"/>
              <a:ext cx="125188" cy="129369"/>
            </a:xfrm>
            <a:custGeom>
              <a:avLst/>
              <a:gdLst/>
              <a:ahLst/>
              <a:cxnLst/>
              <a:rect l="l" t="t" r="r" b="b"/>
              <a:pathLst>
                <a:path w="4312" h="4456" extrusionOk="0">
                  <a:moveTo>
                    <a:pt x="2765" y="1519"/>
                  </a:moveTo>
                  <a:lnTo>
                    <a:pt x="2765" y="1519"/>
                  </a:lnTo>
                  <a:cubicBezTo>
                    <a:pt x="2754" y="1521"/>
                    <a:pt x="2744" y="1522"/>
                    <a:pt x="2733" y="1524"/>
                  </a:cubicBezTo>
                  <a:lnTo>
                    <a:pt x="2758" y="1524"/>
                  </a:lnTo>
                  <a:cubicBezTo>
                    <a:pt x="2760" y="1522"/>
                    <a:pt x="2763" y="1521"/>
                    <a:pt x="2765" y="1519"/>
                  </a:cubicBezTo>
                  <a:close/>
                  <a:moveTo>
                    <a:pt x="2933" y="1"/>
                  </a:moveTo>
                  <a:cubicBezTo>
                    <a:pt x="2808" y="1"/>
                    <a:pt x="2683" y="7"/>
                    <a:pt x="2557" y="20"/>
                  </a:cubicBezTo>
                  <a:cubicBezTo>
                    <a:pt x="2532" y="70"/>
                    <a:pt x="2532" y="120"/>
                    <a:pt x="2532" y="170"/>
                  </a:cubicBezTo>
                  <a:cubicBezTo>
                    <a:pt x="2520" y="258"/>
                    <a:pt x="2445" y="302"/>
                    <a:pt x="2376" y="302"/>
                  </a:cubicBezTo>
                  <a:cubicBezTo>
                    <a:pt x="2307" y="302"/>
                    <a:pt x="2244" y="258"/>
                    <a:pt x="2257" y="170"/>
                  </a:cubicBezTo>
                  <a:cubicBezTo>
                    <a:pt x="2257" y="145"/>
                    <a:pt x="2257" y="95"/>
                    <a:pt x="2257" y="70"/>
                  </a:cubicBezTo>
                  <a:cubicBezTo>
                    <a:pt x="2206" y="95"/>
                    <a:pt x="2156" y="95"/>
                    <a:pt x="2106" y="120"/>
                  </a:cubicBezTo>
                  <a:cubicBezTo>
                    <a:pt x="1730" y="245"/>
                    <a:pt x="1404" y="446"/>
                    <a:pt x="1179" y="747"/>
                  </a:cubicBezTo>
                  <a:cubicBezTo>
                    <a:pt x="903" y="1097"/>
                    <a:pt x="803" y="1498"/>
                    <a:pt x="728" y="1925"/>
                  </a:cubicBezTo>
                  <a:cubicBezTo>
                    <a:pt x="602" y="2777"/>
                    <a:pt x="352" y="3554"/>
                    <a:pt x="1" y="4306"/>
                  </a:cubicBezTo>
                  <a:lnTo>
                    <a:pt x="226" y="4456"/>
                  </a:lnTo>
                  <a:cubicBezTo>
                    <a:pt x="477" y="3905"/>
                    <a:pt x="703" y="3353"/>
                    <a:pt x="853" y="2777"/>
                  </a:cubicBezTo>
                  <a:cubicBezTo>
                    <a:pt x="1003" y="2100"/>
                    <a:pt x="978" y="1298"/>
                    <a:pt x="1505" y="797"/>
                  </a:cubicBezTo>
                  <a:cubicBezTo>
                    <a:pt x="1860" y="425"/>
                    <a:pt x="2363" y="258"/>
                    <a:pt x="2868" y="258"/>
                  </a:cubicBezTo>
                  <a:cubicBezTo>
                    <a:pt x="3112" y="258"/>
                    <a:pt x="3356" y="297"/>
                    <a:pt x="3585" y="371"/>
                  </a:cubicBezTo>
                  <a:cubicBezTo>
                    <a:pt x="3836" y="446"/>
                    <a:pt x="4237" y="646"/>
                    <a:pt x="3911" y="897"/>
                  </a:cubicBezTo>
                  <a:cubicBezTo>
                    <a:pt x="3735" y="1047"/>
                    <a:pt x="3460" y="1123"/>
                    <a:pt x="3234" y="1173"/>
                  </a:cubicBezTo>
                  <a:cubicBezTo>
                    <a:pt x="3059" y="1198"/>
                    <a:pt x="2858" y="1223"/>
                    <a:pt x="2683" y="1248"/>
                  </a:cubicBezTo>
                  <a:cubicBezTo>
                    <a:pt x="2758" y="1248"/>
                    <a:pt x="2833" y="1273"/>
                    <a:pt x="2833" y="1348"/>
                  </a:cubicBezTo>
                  <a:cubicBezTo>
                    <a:pt x="2857" y="1420"/>
                    <a:pt x="2813" y="1491"/>
                    <a:pt x="2765" y="1519"/>
                  </a:cubicBezTo>
                  <a:lnTo>
                    <a:pt x="2765" y="1519"/>
                  </a:lnTo>
                  <a:cubicBezTo>
                    <a:pt x="2955" y="1496"/>
                    <a:pt x="3145" y="1471"/>
                    <a:pt x="3334" y="1423"/>
                  </a:cubicBezTo>
                  <a:cubicBezTo>
                    <a:pt x="3585" y="1373"/>
                    <a:pt x="4011" y="1223"/>
                    <a:pt x="4211" y="997"/>
                  </a:cubicBezTo>
                  <a:cubicBezTo>
                    <a:pt x="4195" y="997"/>
                    <a:pt x="4167" y="1008"/>
                    <a:pt x="4165" y="1008"/>
                  </a:cubicBezTo>
                  <a:cubicBezTo>
                    <a:pt x="4164" y="1008"/>
                    <a:pt x="4170" y="1006"/>
                    <a:pt x="4186" y="997"/>
                  </a:cubicBezTo>
                  <a:lnTo>
                    <a:pt x="4186" y="997"/>
                  </a:lnTo>
                  <a:cubicBezTo>
                    <a:pt x="4173" y="1004"/>
                    <a:pt x="4156" y="1007"/>
                    <a:pt x="4138" y="1007"/>
                  </a:cubicBezTo>
                  <a:cubicBezTo>
                    <a:pt x="4088" y="1007"/>
                    <a:pt x="4029" y="984"/>
                    <a:pt x="4011" y="947"/>
                  </a:cubicBezTo>
                  <a:cubicBezTo>
                    <a:pt x="3961" y="872"/>
                    <a:pt x="3986" y="797"/>
                    <a:pt x="4061" y="747"/>
                  </a:cubicBezTo>
                  <a:cubicBezTo>
                    <a:pt x="4136" y="722"/>
                    <a:pt x="4237" y="696"/>
                    <a:pt x="4312" y="696"/>
                  </a:cubicBezTo>
                  <a:cubicBezTo>
                    <a:pt x="4312" y="621"/>
                    <a:pt x="4287" y="546"/>
                    <a:pt x="4237" y="471"/>
                  </a:cubicBezTo>
                  <a:cubicBezTo>
                    <a:pt x="4136" y="270"/>
                    <a:pt x="3911" y="170"/>
                    <a:pt x="3685" y="120"/>
                  </a:cubicBezTo>
                  <a:cubicBezTo>
                    <a:pt x="3660" y="170"/>
                    <a:pt x="3635" y="220"/>
                    <a:pt x="3610" y="270"/>
                  </a:cubicBezTo>
                  <a:cubicBezTo>
                    <a:pt x="3586" y="317"/>
                    <a:pt x="3546" y="337"/>
                    <a:pt x="3504" y="337"/>
                  </a:cubicBezTo>
                  <a:cubicBezTo>
                    <a:pt x="3412" y="337"/>
                    <a:pt x="3315" y="241"/>
                    <a:pt x="3384" y="120"/>
                  </a:cubicBezTo>
                  <a:cubicBezTo>
                    <a:pt x="3384" y="95"/>
                    <a:pt x="3409" y="70"/>
                    <a:pt x="3435" y="45"/>
                  </a:cubicBezTo>
                  <a:cubicBezTo>
                    <a:pt x="3384" y="45"/>
                    <a:pt x="3334" y="45"/>
                    <a:pt x="3309" y="20"/>
                  </a:cubicBezTo>
                  <a:cubicBezTo>
                    <a:pt x="3184" y="7"/>
                    <a:pt x="3059" y="1"/>
                    <a:pt x="29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337988" y="1991446"/>
              <a:ext cx="50255" cy="49210"/>
            </a:xfrm>
            <a:custGeom>
              <a:avLst/>
              <a:gdLst/>
              <a:ahLst/>
              <a:cxnLst/>
              <a:rect l="l" t="t" r="r" b="b"/>
              <a:pathLst>
                <a:path w="1731" h="1695" extrusionOk="0">
                  <a:moveTo>
                    <a:pt x="352" y="0"/>
                  </a:moveTo>
                  <a:cubicBezTo>
                    <a:pt x="277" y="0"/>
                    <a:pt x="176" y="26"/>
                    <a:pt x="101" y="51"/>
                  </a:cubicBezTo>
                  <a:cubicBezTo>
                    <a:pt x="26" y="101"/>
                    <a:pt x="1" y="176"/>
                    <a:pt x="51" y="251"/>
                  </a:cubicBezTo>
                  <a:cubicBezTo>
                    <a:pt x="69" y="288"/>
                    <a:pt x="128" y="311"/>
                    <a:pt x="178" y="311"/>
                  </a:cubicBezTo>
                  <a:cubicBezTo>
                    <a:pt x="196" y="311"/>
                    <a:pt x="213" y="308"/>
                    <a:pt x="226" y="301"/>
                  </a:cubicBezTo>
                  <a:lnTo>
                    <a:pt x="226" y="301"/>
                  </a:lnTo>
                  <a:cubicBezTo>
                    <a:pt x="210" y="310"/>
                    <a:pt x="204" y="312"/>
                    <a:pt x="205" y="312"/>
                  </a:cubicBezTo>
                  <a:cubicBezTo>
                    <a:pt x="207" y="312"/>
                    <a:pt x="235" y="301"/>
                    <a:pt x="251" y="301"/>
                  </a:cubicBezTo>
                  <a:cubicBezTo>
                    <a:pt x="251" y="301"/>
                    <a:pt x="277" y="276"/>
                    <a:pt x="277" y="276"/>
                  </a:cubicBezTo>
                  <a:lnTo>
                    <a:pt x="302" y="276"/>
                  </a:lnTo>
                  <a:cubicBezTo>
                    <a:pt x="377" y="276"/>
                    <a:pt x="452" y="276"/>
                    <a:pt x="527" y="301"/>
                  </a:cubicBezTo>
                  <a:lnTo>
                    <a:pt x="627" y="301"/>
                  </a:lnTo>
                  <a:cubicBezTo>
                    <a:pt x="650" y="301"/>
                    <a:pt x="692" y="321"/>
                    <a:pt x="736" y="325"/>
                  </a:cubicBezTo>
                  <a:lnTo>
                    <a:pt x="736" y="325"/>
                  </a:lnTo>
                  <a:cubicBezTo>
                    <a:pt x="667" y="294"/>
                    <a:pt x="621" y="210"/>
                    <a:pt x="678" y="126"/>
                  </a:cubicBezTo>
                  <a:cubicBezTo>
                    <a:pt x="678" y="101"/>
                    <a:pt x="703" y="76"/>
                    <a:pt x="703" y="51"/>
                  </a:cubicBezTo>
                  <a:cubicBezTo>
                    <a:pt x="678" y="51"/>
                    <a:pt x="627" y="26"/>
                    <a:pt x="602" y="26"/>
                  </a:cubicBezTo>
                  <a:cubicBezTo>
                    <a:pt x="527" y="26"/>
                    <a:pt x="427" y="0"/>
                    <a:pt x="352" y="0"/>
                  </a:cubicBezTo>
                  <a:close/>
                  <a:moveTo>
                    <a:pt x="978" y="126"/>
                  </a:moveTo>
                  <a:cubicBezTo>
                    <a:pt x="953" y="176"/>
                    <a:pt x="928" y="226"/>
                    <a:pt x="903" y="276"/>
                  </a:cubicBezTo>
                  <a:cubicBezTo>
                    <a:pt x="878" y="314"/>
                    <a:pt x="845" y="333"/>
                    <a:pt x="811" y="337"/>
                  </a:cubicBezTo>
                  <a:lnTo>
                    <a:pt x="811" y="337"/>
                  </a:lnTo>
                  <a:cubicBezTo>
                    <a:pt x="794" y="332"/>
                    <a:pt x="776" y="326"/>
                    <a:pt x="753" y="326"/>
                  </a:cubicBezTo>
                  <a:cubicBezTo>
                    <a:pt x="747" y="326"/>
                    <a:pt x="742" y="326"/>
                    <a:pt x="736" y="325"/>
                  </a:cubicBezTo>
                  <a:lnTo>
                    <a:pt x="736" y="325"/>
                  </a:lnTo>
                  <a:cubicBezTo>
                    <a:pt x="754" y="334"/>
                    <a:pt x="774" y="338"/>
                    <a:pt x="794" y="338"/>
                  </a:cubicBezTo>
                  <a:cubicBezTo>
                    <a:pt x="800" y="338"/>
                    <a:pt x="805" y="338"/>
                    <a:pt x="811" y="337"/>
                  </a:cubicBezTo>
                  <a:lnTo>
                    <a:pt x="811" y="337"/>
                  </a:lnTo>
                  <a:cubicBezTo>
                    <a:pt x="831" y="344"/>
                    <a:pt x="851" y="351"/>
                    <a:pt x="878" y="351"/>
                  </a:cubicBezTo>
                  <a:cubicBezTo>
                    <a:pt x="903" y="376"/>
                    <a:pt x="928" y="376"/>
                    <a:pt x="953" y="376"/>
                  </a:cubicBezTo>
                  <a:cubicBezTo>
                    <a:pt x="953" y="376"/>
                    <a:pt x="953" y="401"/>
                    <a:pt x="978" y="401"/>
                  </a:cubicBezTo>
                  <a:lnTo>
                    <a:pt x="1003" y="401"/>
                  </a:lnTo>
                  <a:cubicBezTo>
                    <a:pt x="1154" y="477"/>
                    <a:pt x="1279" y="552"/>
                    <a:pt x="1354" y="702"/>
                  </a:cubicBezTo>
                  <a:cubicBezTo>
                    <a:pt x="1379" y="727"/>
                    <a:pt x="1379" y="752"/>
                    <a:pt x="1404" y="802"/>
                  </a:cubicBezTo>
                  <a:cubicBezTo>
                    <a:pt x="1404" y="853"/>
                    <a:pt x="1429" y="928"/>
                    <a:pt x="1429" y="978"/>
                  </a:cubicBezTo>
                  <a:cubicBezTo>
                    <a:pt x="1429" y="1028"/>
                    <a:pt x="1429" y="1078"/>
                    <a:pt x="1404" y="1128"/>
                  </a:cubicBezTo>
                  <a:cubicBezTo>
                    <a:pt x="1404" y="1153"/>
                    <a:pt x="1404" y="1178"/>
                    <a:pt x="1379" y="1203"/>
                  </a:cubicBezTo>
                  <a:lnTo>
                    <a:pt x="1379" y="1229"/>
                  </a:lnTo>
                  <a:cubicBezTo>
                    <a:pt x="1379" y="1229"/>
                    <a:pt x="1379" y="1229"/>
                    <a:pt x="1379" y="1254"/>
                  </a:cubicBezTo>
                  <a:cubicBezTo>
                    <a:pt x="1354" y="1279"/>
                    <a:pt x="1329" y="1329"/>
                    <a:pt x="1304" y="1354"/>
                  </a:cubicBezTo>
                  <a:cubicBezTo>
                    <a:pt x="1304" y="1354"/>
                    <a:pt x="1304" y="1379"/>
                    <a:pt x="1279" y="1379"/>
                  </a:cubicBezTo>
                  <a:cubicBezTo>
                    <a:pt x="1279" y="1379"/>
                    <a:pt x="1279" y="1404"/>
                    <a:pt x="1254" y="1404"/>
                  </a:cubicBezTo>
                  <a:cubicBezTo>
                    <a:pt x="1254" y="1404"/>
                    <a:pt x="1254" y="1429"/>
                    <a:pt x="1229" y="1429"/>
                  </a:cubicBezTo>
                  <a:cubicBezTo>
                    <a:pt x="1229" y="1429"/>
                    <a:pt x="1229" y="1429"/>
                    <a:pt x="1204" y="1454"/>
                  </a:cubicBezTo>
                  <a:cubicBezTo>
                    <a:pt x="1074" y="1519"/>
                    <a:pt x="1168" y="1695"/>
                    <a:pt x="1292" y="1695"/>
                  </a:cubicBezTo>
                  <a:cubicBezTo>
                    <a:pt x="1312" y="1695"/>
                    <a:pt x="1333" y="1690"/>
                    <a:pt x="1354" y="1680"/>
                  </a:cubicBezTo>
                  <a:cubicBezTo>
                    <a:pt x="1379" y="1655"/>
                    <a:pt x="1429" y="1630"/>
                    <a:pt x="1454" y="1604"/>
                  </a:cubicBezTo>
                  <a:cubicBezTo>
                    <a:pt x="1705" y="1379"/>
                    <a:pt x="1730" y="953"/>
                    <a:pt x="1630" y="677"/>
                  </a:cubicBezTo>
                  <a:cubicBezTo>
                    <a:pt x="1530" y="376"/>
                    <a:pt x="1279" y="201"/>
                    <a:pt x="978" y="1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3289968" y="2007443"/>
              <a:ext cx="19684" cy="29700"/>
            </a:xfrm>
            <a:custGeom>
              <a:avLst/>
              <a:gdLst/>
              <a:ahLst/>
              <a:cxnLst/>
              <a:rect l="l" t="t" r="r" b="b"/>
              <a:pathLst>
                <a:path w="678" h="1023" extrusionOk="0">
                  <a:moveTo>
                    <a:pt x="377" y="1"/>
                  </a:moveTo>
                  <a:cubicBezTo>
                    <a:pt x="301" y="26"/>
                    <a:pt x="226" y="76"/>
                    <a:pt x="176" y="126"/>
                  </a:cubicBezTo>
                  <a:cubicBezTo>
                    <a:pt x="151" y="176"/>
                    <a:pt x="101" y="251"/>
                    <a:pt x="76" y="327"/>
                  </a:cubicBezTo>
                  <a:cubicBezTo>
                    <a:pt x="51" y="352"/>
                    <a:pt x="51" y="377"/>
                    <a:pt x="26" y="402"/>
                  </a:cubicBezTo>
                  <a:cubicBezTo>
                    <a:pt x="1" y="527"/>
                    <a:pt x="26" y="652"/>
                    <a:pt x="101" y="753"/>
                  </a:cubicBezTo>
                  <a:cubicBezTo>
                    <a:pt x="151" y="828"/>
                    <a:pt x="226" y="928"/>
                    <a:pt x="327" y="978"/>
                  </a:cubicBezTo>
                  <a:cubicBezTo>
                    <a:pt x="352" y="978"/>
                    <a:pt x="352" y="978"/>
                    <a:pt x="377" y="1003"/>
                  </a:cubicBezTo>
                  <a:cubicBezTo>
                    <a:pt x="402" y="1016"/>
                    <a:pt x="433" y="1022"/>
                    <a:pt x="467" y="1022"/>
                  </a:cubicBezTo>
                  <a:cubicBezTo>
                    <a:pt x="502" y="1022"/>
                    <a:pt x="540" y="1016"/>
                    <a:pt x="577" y="1003"/>
                  </a:cubicBezTo>
                  <a:cubicBezTo>
                    <a:pt x="602" y="1003"/>
                    <a:pt x="627" y="978"/>
                    <a:pt x="652" y="953"/>
                  </a:cubicBezTo>
                  <a:cubicBezTo>
                    <a:pt x="652" y="928"/>
                    <a:pt x="677" y="878"/>
                    <a:pt x="652" y="853"/>
                  </a:cubicBezTo>
                  <a:cubicBezTo>
                    <a:pt x="627" y="778"/>
                    <a:pt x="577" y="753"/>
                    <a:pt x="502" y="753"/>
                  </a:cubicBezTo>
                  <a:lnTo>
                    <a:pt x="477" y="753"/>
                  </a:lnTo>
                  <a:cubicBezTo>
                    <a:pt x="477" y="753"/>
                    <a:pt x="477" y="753"/>
                    <a:pt x="477" y="728"/>
                  </a:cubicBezTo>
                  <a:cubicBezTo>
                    <a:pt x="452" y="728"/>
                    <a:pt x="427" y="728"/>
                    <a:pt x="427" y="703"/>
                  </a:cubicBezTo>
                  <a:cubicBezTo>
                    <a:pt x="402" y="703"/>
                    <a:pt x="402" y="703"/>
                    <a:pt x="402" y="678"/>
                  </a:cubicBezTo>
                  <a:cubicBezTo>
                    <a:pt x="377" y="678"/>
                    <a:pt x="352" y="652"/>
                    <a:pt x="327" y="627"/>
                  </a:cubicBezTo>
                  <a:lnTo>
                    <a:pt x="327" y="602"/>
                  </a:lnTo>
                  <a:cubicBezTo>
                    <a:pt x="327" y="602"/>
                    <a:pt x="327" y="602"/>
                    <a:pt x="301" y="577"/>
                  </a:cubicBezTo>
                  <a:cubicBezTo>
                    <a:pt x="301" y="552"/>
                    <a:pt x="301" y="552"/>
                    <a:pt x="301" y="552"/>
                  </a:cubicBezTo>
                  <a:cubicBezTo>
                    <a:pt x="301" y="552"/>
                    <a:pt x="301" y="527"/>
                    <a:pt x="301" y="527"/>
                  </a:cubicBezTo>
                  <a:cubicBezTo>
                    <a:pt x="301" y="502"/>
                    <a:pt x="301" y="502"/>
                    <a:pt x="301" y="502"/>
                  </a:cubicBezTo>
                  <a:cubicBezTo>
                    <a:pt x="301" y="502"/>
                    <a:pt x="301" y="477"/>
                    <a:pt x="301" y="477"/>
                  </a:cubicBezTo>
                  <a:cubicBezTo>
                    <a:pt x="301" y="477"/>
                    <a:pt x="301" y="452"/>
                    <a:pt x="301" y="427"/>
                  </a:cubicBezTo>
                  <a:cubicBezTo>
                    <a:pt x="301" y="427"/>
                    <a:pt x="327" y="427"/>
                    <a:pt x="327" y="402"/>
                  </a:cubicBezTo>
                  <a:cubicBezTo>
                    <a:pt x="327" y="402"/>
                    <a:pt x="327" y="377"/>
                    <a:pt x="352" y="377"/>
                  </a:cubicBezTo>
                  <a:cubicBezTo>
                    <a:pt x="352" y="352"/>
                    <a:pt x="352" y="352"/>
                    <a:pt x="352" y="352"/>
                  </a:cubicBezTo>
                  <a:lnTo>
                    <a:pt x="377" y="352"/>
                  </a:lnTo>
                  <a:cubicBezTo>
                    <a:pt x="377" y="327"/>
                    <a:pt x="402" y="327"/>
                    <a:pt x="402" y="302"/>
                  </a:cubicBezTo>
                  <a:cubicBezTo>
                    <a:pt x="402" y="302"/>
                    <a:pt x="427" y="302"/>
                    <a:pt x="427" y="277"/>
                  </a:cubicBezTo>
                  <a:lnTo>
                    <a:pt x="452" y="277"/>
                  </a:lnTo>
                  <a:cubicBezTo>
                    <a:pt x="502" y="251"/>
                    <a:pt x="552" y="176"/>
                    <a:pt x="527" y="101"/>
                  </a:cubicBezTo>
                  <a:cubicBezTo>
                    <a:pt x="527" y="26"/>
                    <a:pt x="452" y="1"/>
                    <a:pt x="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3319262" y="1956520"/>
              <a:ext cx="18755" cy="24532"/>
            </a:xfrm>
            <a:custGeom>
              <a:avLst/>
              <a:gdLst/>
              <a:ahLst/>
              <a:cxnLst/>
              <a:rect l="l" t="t" r="r" b="b"/>
              <a:pathLst>
                <a:path w="646" h="845" extrusionOk="0">
                  <a:moveTo>
                    <a:pt x="420" y="0"/>
                  </a:moveTo>
                  <a:cubicBezTo>
                    <a:pt x="320" y="176"/>
                    <a:pt x="220" y="376"/>
                    <a:pt x="120" y="552"/>
                  </a:cubicBezTo>
                  <a:cubicBezTo>
                    <a:pt x="94" y="577"/>
                    <a:pt x="69" y="602"/>
                    <a:pt x="69" y="627"/>
                  </a:cubicBezTo>
                  <a:cubicBezTo>
                    <a:pt x="0" y="748"/>
                    <a:pt x="97" y="844"/>
                    <a:pt x="189" y="844"/>
                  </a:cubicBezTo>
                  <a:cubicBezTo>
                    <a:pt x="231" y="844"/>
                    <a:pt x="271" y="824"/>
                    <a:pt x="295" y="777"/>
                  </a:cubicBezTo>
                  <a:cubicBezTo>
                    <a:pt x="320" y="727"/>
                    <a:pt x="345" y="677"/>
                    <a:pt x="370" y="627"/>
                  </a:cubicBezTo>
                  <a:cubicBezTo>
                    <a:pt x="470" y="452"/>
                    <a:pt x="546" y="301"/>
                    <a:pt x="646" y="126"/>
                  </a:cubicBezTo>
                  <a:lnTo>
                    <a:pt x="646" y="126"/>
                  </a:lnTo>
                  <a:cubicBezTo>
                    <a:pt x="622" y="157"/>
                    <a:pt x="586" y="171"/>
                    <a:pt x="550" y="171"/>
                  </a:cubicBezTo>
                  <a:cubicBezTo>
                    <a:pt x="469" y="171"/>
                    <a:pt x="386" y="104"/>
                    <a:pt x="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3338714" y="1893809"/>
              <a:ext cx="62623" cy="107478"/>
            </a:xfrm>
            <a:custGeom>
              <a:avLst/>
              <a:gdLst/>
              <a:ahLst/>
              <a:cxnLst/>
              <a:rect l="l" t="t" r="r" b="b"/>
              <a:pathLst>
                <a:path w="2157" h="3702" extrusionOk="0">
                  <a:moveTo>
                    <a:pt x="1429" y="1"/>
                  </a:moveTo>
                  <a:cubicBezTo>
                    <a:pt x="1309" y="1"/>
                    <a:pt x="1187" y="47"/>
                    <a:pt x="1079" y="155"/>
                  </a:cubicBezTo>
                  <a:cubicBezTo>
                    <a:pt x="728" y="506"/>
                    <a:pt x="452" y="957"/>
                    <a:pt x="201" y="1384"/>
                  </a:cubicBezTo>
                  <a:cubicBezTo>
                    <a:pt x="151" y="1684"/>
                    <a:pt x="101" y="1960"/>
                    <a:pt x="1" y="2236"/>
                  </a:cubicBezTo>
                  <a:cubicBezTo>
                    <a:pt x="327" y="1684"/>
                    <a:pt x="653" y="1133"/>
                    <a:pt x="1028" y="632"/>
                  </a:cubicBezTo>
                  <a:cubicBezTo>
                    <a:pt x="1129" y="506"/>
                    <a:pt x="1229" y="306"/>
                    <a:pt x="1379" y="256"/>
                  </a:cubicBezTo>
                  <a:cubicBezTo>
                    <a:pt x="1398" y="252"/>
                    <a:pt x="1416" y="250"/>
                    <a:pt x="1434" y="250"/>
                  </a:cubicBezTo>
                  <a:cubicBezTo>
                    <a:pt x="1636" y="250"/>
                    <a:pt x="1807" y="496"/>
                    <a:pt x="1830" y="657"/>
                  </a:cubicBezTo>
                  <a:cubicBezTo>
                    <a:pt x="1881" y="907"/>
                    <a:pt x="1780" y="1183"/>
                    <a:pt x="1680" y="1434"/>
                  </a:cubicBezTo>
                  <a:cubicBezTo>
                    <a:pt x="1580" y="1709"/>
                    <a:pt x="1429" y="2010"/>
                    <a:pt x="1304" y="2286"/>
                  </a:cubicBezTo>
                  <a:cubicBezTo>
                    <a:pt x="1104" y="2662"/>
                    <a:pt x="903" y="3038"/>
                    <a:pt x="678" y="3414"/>
                  </a:cubicBezTo>
                  <a:cubicBezTo>
                    <a:pt x="678" y="3439"/>
                    <a:pt x="653" y="3464"/>
                    <a:pt x="653" y="3489"/>
                  </a:cubicBezTo>
                  <a:cubicBezTo>
                    <a:pt x="582" y="3595"/>
                    <a:pt x="674" y="3701"/>
                    <a:pt x="769" y="3701"/>
                  </a:cubicBezTo>
                  <a:cubicBezTo>
                    <a:pt x="809" y="3701"/>
                    <a:pt x="849" y="3683"/>
                    <a:pt x="878" y="3639"/>
                  </a:cubicBezTo>
                  <a:cubicBezTo>
                    <a:pt x="903" y="3589"/>
                    <a:pt x="928" y="3539"/>
                    <a:pt x="953" y="3489"/>
                  </a:cubicBezTo>
                  <a:cubicBezTo>
                    <a:pt x="1154" y="3138"/>
                    <a:pt x="1329" y="2787"/>
                    <a:pt x="1505" y="2461"/>
                  </a:cubicBezTo>
                  <a:cubicBezTo>
                    <a:pt x="1655" y="2160"/>
                    <a:pt x="1805" y="1860"/>
                    <a:pt x="1931" y="1534"/>
                  </a:cubicBezTo>
                  <a:cubicBezTo>
                    <a:pt x="2031" y="1258"/>
                    <a:pt x="2156" y="983"/>
                    <a:pt x="2106" y="682"/>
                  </a:cubicBezTo>
                  <a:cubicBezTo>
                    <a:pt x="2070" y="335"/>
                    <a:pt x="1753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3288168" y="1878422"/>
              <a:ext cx="62217" cy="101585"/>
            </a:xfrm>
            <a:custGeom>
              <a:avLst/>
              <a:gdLst/>
              <a:ahLst/>
              <a:cxnLst/>
              <a:rect l="l" t="t" r="r" b="b"/>
              <a:pathLst>
                <a:path w="2143" h="3499" extrusionOk="0">
                  <a:moveTo>
                    <a:pt x="1449" y="1"/>
                  </a:moveTo>
                  <a:cubicBezTo>
                    <a:pt x="1194" y="1"/>
                    <a:pt x="997" y="180"/>
                    <a:pt x="840" y="360"/>
                  </a:cubicBezTo>
                  <a:cubicBezTo>
                    <a:pt x="489" y="861"/>
                    <a:pt x="338" y="1437"/>
                    <a:pt x="213" y="2039"/>
                  </a:cubicBezTo>
                  <a:cubicBezTo>
                    <a:pt x="138" y="2440"/>
                    <a:pt x="88" y="2866"/>
                    <a:pt x="13" y="3267"/>
                  </a:cubicBezTo>
                  <a:cubicBezTo>
                    <a:pt x="13" y="3317"/>
                    <a:pt x="13" y="3342"/>
                    <a:pt x="13" y="3367"/>
                  </a:cubicBezTo>
                  <a:cubicBezTo>
                    <a:pt x="0" y="3455"/>
                    <a:pt x="63" y="3499"/>
                    <a:pt x="132" y="3499"/>
                  </a:cubicBezTo>
                  <a:cubicBezTo>
                    <a:pt x="201" y="3499"/>
                    <a:pt x="276" y="3455"/>
                    <a:pt x="288" y="3367"/>
                  </a:cubicBezTo>
                  <a:cubicBezTo>
                    <a:pt x="288" y="3317"/>
                    <a:pt x="288" y="3267"/>
                    <a:pt x="313" y="3217"/>
                  </a:cubicBezTo>
                  <a:cubicBezTo>
                    <a:pt x="338" y="2941"/>
                    <a:pt x="389" y="2690"/>
                    <a:pt x="414" y="2415"/>
                  </a:cubicBezTo>
                  <a:cubicBezTo>
                    <a:pt x="514" y="1939"/>
                    <a:pt x="589" y="1437"/>
                    <a:pt x="790" y="986"/>
                  </a:cubicBezTo>
                  <a:cubicBezTo>
                    <a:pt x="915" y="761"/>
                    <a:pt x="1065" y="385"/>
                    <a:pt x="1341" y="284"/>
                  </a:cubicBezTo>
                  <a:cubicBezTo>
                    <a:pt x="1382" y="269"/>
                    <a:pt x="1420" y="262"/>
                    <a:pt x="1456" y="262"/>
                  </a:cubicBezTo>
                  <a:cubicBezTo>
                    <a:pt x="1598" y="262"/>
                    <a:pt x="1702" y="370"/>
                    <a:pt x="1742" y="510"/>
                  </a:cubicBezTo>
                  <a:cubicBezTo>
                    <a:pt x="1867" y="911"/>
                    <a:pt x="1767" y="1362"/>
                    <a:pt x="1717" y="1763"/>
                  </a:cubicBezTo>
                  <a:cubicBezTo>
                    <a:pt x="1642" y="2064"/>
                    <a:pt x="1592" y="2390"/>
                    <a:pt x="1491" y="2690"/>
                  </a:cubicBezTo>
                  <a:cubicBezTo>
                    <a:pt x="1457" y="2794"/>
                    <a:pt x="1540" y="2861"/>
                    <a:pt x="1621" y="2861"/>
                  </a:cubicBezTo>
                  <a:cubicBezTo>
                    <a:pt x="1657" y="2861"/>
                    <a:pt x="1693" y="2847"/>
                    <a:pt x="1717" y="2816"/>
                  </a:cubicBezTo>
                  <a:cubicBezTo>
                    <a:pt x="1742" y="2816"/>
                    <a:pt x="1742" y="2791"/>
                    <a:pt x="1742" y="2766"/>
                  </a:cubicBezTo>
                  <a:cubicBezTo>
                    <a:pt x="1842" y="2490"/>
                    <a:pt x="1892" y="2214"/>
                    <a:pt x="1942" y="1914"/>
                  </a:cubicBezTo>
                  <a:cubicBezTo>
                    <a:pt x="1942" y="1888"/>
                    <a:pt x="1967" y="1863"/>
                    <a:pt x="1967" y="1838"/>
                  </a:cubicBezTo>
                  <a:cubicBezTo>
                    <a:pt x="2043" y="1387"/>
                    <a:pt x="2143" y="861"/>
                    <a:pt x="1993" y="410"/>
                  </a:cubicBezTo>
                  <a:cubicBezTo>
                    <a:pt x="1942" y="209"/>
                    <a:pt x="1767" y="59"/>
                    <a:pt x="1541" y="9"/>
                  </a:cubicBezTo>
                  <a:cubicBezTo>
                    <a:pt x="1510" y="3"/>
                    <a:pt x="1479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2849023" y="2005265"/>
              <a:ext cx="441700" cy="427155"/>
            </a:xfrm>
            <a:custGeom>
              <a:avLst/>
              <a:gdLst/>
              <a:ahLst/>
              <a:cxnLst/>
              <a:rect l="l" t="t" r="r" b="b"/>
              <a:pathLst>
                <a:path w="15214" h="14713" extrusionOk="0">
                  <a:moveTo>
                    <a:pt x="26" y="1"/>
                  </a:moveTo>
                  <a:cubicBezTo>
                    <a:pt x="1" y="1"/>
                    <a:pt x="1" y="26"/>
                    <a:pt x="1" y="26"/>
                  </a:cubicBezTo>
                  <a:cubicBezTo>
                    <a:pt x="26" y="126"/>
                    <a:pt x="26" y="226"/>
                    <a:pt x="26" y="352"/>
                  </a:cubicBezTo>
                  <a:cubicBezTo>
                    <a:pt x="26" y="402"/>
                    <a:pt x="26" y="427"/>
                    <a:pt x="26" y="477"/>
                  </a:cubicBezTo>
                  <a:cubicBezTo>
                    <a:pt x="1630" y="2006"/>
                    <a:pt x="2958" y="4913"/>
                    <a:pt x="3785" y="8672"/>
                  </a:cubicBezTo>
                  <a:cubicBezTo>
                    <a:pt x="3804" y="8666"/>
                    <a:pt x="3823" y="8663"/>
                    <a:pt x="3841" y="8663"/>
                  </a:cubicBezTo>
                  <a:cubicBezTo>
                    <a:pt x="3895" y="8663"/>
                    <a:pt x="3942" y="8691"/>
                    <a:pt x="3961" y="8748"/>
                  </a:cubicBezTo>
                  <a:cubicBezTo>
                    <a:pt x="4136" y="9625"/>
                    <a:pt x="4286" y="10477"/>
                    <a:pt x="4437" y="11354"/>
                  </a:cubicBezTo>
                  <a:cubicBezTo>
                    <a:pt x="4537" y="12131"/>
                    <a:pt x="4637" y="12933"/>
                    <a:pt x="4712" y="13735"/>
                  </a:cubicBezTo>
                  <a:cubicBezTo>
                    <a:pt x="5414" y="14236"/>
                    <a:pt x="6166" y="14587"/>
                    <a:pt x="6868" y="14637"/>
                  </a:cubicBezTo>
                  <a:cubicBezTo>
                    <a:pt x="7330" y="14677"/>
                    <a:pt x="7749" y="14712"/>
                    <a:pt x="8148" y="14712"/>
                  </a:cubicBezTo>
                  <a:cubicBezTo>
                    <a:pt x="9525" y="14712"/>
                    <a:pt x="10652" y="14288"/>
                    <a:pt x="12382" y="12131"/>
                  </a:cubicBezTo>
                  <a:cubicBezTo>
                    <a:pt x="13610" y="10602"/>
                    <a:pt x="14612" y="8597"/>
                    <a:pt x="15214" y="7118"/>
                  </a:cubicBezTo>
                  <a:lnTo>
                    <a:pt x="11429" y="4712"/>
                  </a:lnTo>
                  <a:cubicBezTo>
                    <a:pt x="10677" y="5590"/>
                    <a:pt x="9775" y="6592"/>
                    <a:pt x="9224" y="6993"/>
                  </a:cubicBezTo>
                  <a:cubicBezTo>
                    <a:pt x="9060" y="7119"/>
                    <a:pt x="8876" y="7176"/>
                    <a:pt x="8678" y="7176"/>
                  </a:cubicBezTo>
                  <a:cubicBezTo>
                    <a:pt x="7699" y="7176"/>
                    <a:pt x="6386" y="5793"/>
                    <a:pt x="5489" y="4687"/>
                  </a:cubicBezTo>
                  <a:cubicBezTo>
                    <a:pt x="5389" y="4738"/>
                    <a:pt x="5264" y="4738"/>
                    <a:pt x="5139" y="4738"/>
                  </a:cubicBezTo>
                  <a:cubicBezTo>
                    <a:pt x="4938" y="4687"/>
                    <a:pt x="4763" y="4562"/>
                    <a:pt x="4637" y="4387"/>
                  </a:cubicBezTo>
                  <a:cubicBezTo>
                    <a:pt x="4587" y="4399"/>
                    <a:pt x="4543" y="4405"/>
                    <a:pt x="4499" y="4405"/>
                  </a:cubicBezTo>
                  <a:cubicBezTo>
                    <a:pt x="4456" y="4405"/>
                    <a:pt x="4412" y="4399"/>
                    <a:pt x="4362" y="4387"/>
                  </a:cubicBezTo>
                  <a:cubicBezTo>
                    <a:pt x="4211" y="4362"/>
                    <a:pt x="4061" y="4261"/>
                    <a:pt x="3961" y="4136"/>
                  </a:cubicBezTo>
                  <a:cubicBezTo>
                    <a:pt x="3835" y="4011"/>
                    <a:pt x="3735" y="3835"/>
                    <a:pt x="3660" y="3660"/>
                  </a:cubicBezTo>
                  <a:cubicBezTo>
                    <a:pt x="3409" y="3660"/>
                    <a:pt x="3159" y="3585"/>
                    <a:pt x="3008" y="3334"/>
                  </a:cubicBezTo>
                  <a:cubicBezTo>
                    <a:pt x="2933" y="3209"/>
                    <a:pt x="2883" y="3033"/>
                    <a:pt x="2858" y="2883"/>
                  </a:cubicBezTo>
                  <a:cubicBezTo>
                    <a:pt x="2843" y="2884"/>
                    <a:pt x="2828" y="2884"/>
                    <a:pt x="2813" y="2884"/>
                  </a:cubicBezTo>
                  <a:cubicBezTo>
                    <a:pt x="2478" y="2884"/>
                    <a:pt x="2151" y="2617"/>
                    <a:pt x="2031" y="2281"/>
                  </a:cubicBezTo>
                  <a:cubicBezTo>
                    <a:pt x="1930" y="2031"/>
                    <a:pt x="1956" y="1780"/>
                    <a:pt x="2031" y="1529"/>
                  </a:cubicBezTo>
                  <a:cubicBezTo>
                    <a:pt x="2081" y="1429"/>
                    <a:pt x="2131" y="1304"/>
                    <a:pt x="2181" y="1204"/>
                  </a:cubicBezTo>
                  <a:cubicBezTo>
                    <a:pt x="1204" y="452"/>
                    <a:pt x="402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2985824" y="2211919"/>
              <a:ext cx="310735" cy="226337"/>
            </a:xfrm>
            <a:custGeom>
              <a:avLst/>
              <a:gdLst/>
              <a:ahLst/>
              <a:cxnLst/>
              <a:rect l="l" t="t" r="r" b="b"/>
              <a:pathLst>
                <a:path w="10703" h="7796" extrusionOk="0">
                  <a:moveTo>
                    <a:pt x="10502" y="0"/>
                  </a:moveTo>
                  <a:cubicBezTo>
                    <a:pt x="9900" y="1479"/>
                    <a:pt x="8898" y="3484"/>
                    <a:pt x="7670" y="5013"/>
                  </a:cubicBezTo>
                  <a:cubicBezTo>
                    <a:pt x="5940" y="7170"/>
                    <a:pt x="4813" y="7594"/>
                    <a:pt x="3436" y="7594"/>
                  </a:cubicBezTo>
                  <a:cubicBezTo>
                    <a:pt x="3037" y="7594"/>
                    <a:pt x="2618" y="7559"/>
                    <a:pt x="2156" y="7519"/>
                  </a:cubicBezTo>
                  <a:cubicBezTo>
                    <a:pt x="1454" y="7469"/>
                    <a:pt x="702" y="7118"/>
                    <a:pt x="0" y="6617"/>
                  </a:cubicBezTo>
                  <a:lnTo>
                    <a:pt x="0" y="6617"/>
                  </a:lnTo>
                  <a:cubicBezTo>
                    <a:pt x="0" y="6717"/>
                    <a:pt x="26" y="6793"/>
                    <a:pt x="26" y="6893"/>
                  </a:cubicBezTo>
                  <a:cubicBezTo>
                    <a:pt x="727" y="7369"/>
                    <a:pt x="1429" y="7670"/>
                    <a:pt x="2131" y="7745"/>
                  </a:cubicBezTo>
                  <a:cubicBezTo>
                    <a:pt x="2582" y="7770"/>
                    <a:pt x="3008" y="7795"/>
                    <a:pt x="3409" y="7795"/>
                  </a:cubicBezTo>
                  <a:cubicBezTo>
                    <a:pt x="4813" y="7795"/>
                    <a:pt x="6041" y="7369"/>
                    <a:pt x="7820" y="5163"/>
                  </a:cubicBezTo>
                  <a:cubicBezTo>
                    <a:pt x="9073" y="3610"/>
                    <a:pt x="10076" y="1605"/>
                    <a:pt x="10702" y="126"/>
                  </a:cubicBezTo>
                  <a:lnTo>
                    <a:pt x="105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2846845" y="1999343"/>
              <a:ext cx="68430" cy="40878"/>
            </a:xfrm>
            <a:custGeom>
              <a:avLst/>
              <a:gdLst/>
              <a:ahLst/>
              <a:cxnLst/>
              <a:rect l="l" t="t" r="r" b="b"/>
              <a:pathLst>
                <a:path w="2357" h="1408" extrusionOk="0">
                  <a:moveTo>
                    <a:pt x="72" y="0"/>
                  </a:moveTo>
                  <a:cubicBezTo>
                    <a:pt x="47" y="0"/>
                    <a:pt x="23" y="2"/>
                    <a:pt x="0" y="4"/>
                  </a:cubicBezTo>
                  <a:cubicBezTo>
                    <a:pt x="26" y="79"/>
                    <a:pt x="51" y="155"/>
                    <a:pt x="76" y="230"/>
                  </a:cubicBezTo>
                  <a:cubicBezTo>
                    <a:pt x="76" y="230"/>
                    <a:pt x="76" y="205"/>
                    <a:pt x="101" y="205"/>
                  </a:cubicBezTo>
                  <a:cubicBezTo>
                    <a:pt x="477" y="205"/>
                    <a:pt x="1279" y="656"/>
                    <a:pt x="2256" y="1408"/>
                  </a:cubicBezTo>
                  <a:cubicBezTo>
                    <a:pt x="2281" y="1358"/>
                    <a:pt x="2331" y="1282"/>
                    <a:pt x="2356" y="1232"/>
                  </a:cubicBezTo>
                  <a:cubicBezTo>
                    <a:pt x="1380" y="447"/>
                    <a:pt x="540" y="0"/>
                    <a:pt x="7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3008382" y="2094047"/>
              <a:ext cx="205231" cy="119556"/>
            </a:xfrm>
            <a:custGeom>
              <a:avLst/>
              <a:gdLst/>
              <a:ahLst/>
              <a:cxnLst/>
              <a:rect l="l" t="t" r="r" b="b"/>
              <a:pathLst>
                <a:path w="7069" h="4118" extrusionOk="0">
                  <a:moveTo>
                    <a:pt x="7068" y="0"/>
                  </a:moveTo>
                  <a:cubicBezTo>
                    <a:pt x="7018" y="50"/>
                    <a:pt x="4612" y="3008"/>
                    <a:pt x="3609" y="3760"/>
                  </a:cubicBezTo>
                  <a:cubicBezTo>
                    <a:pt x="3488" y="3852"/>
                    <a:pt x="3349" y="3894"/>
                    <a:pt x="3198" y="3894"/>
                  </a:cubicBezTo>
                  <a:cubicBezTo>
                    <a:pt x="2283" y="3894"/>
                    <a:pt x="907" y="2386"/>
                    <a:pt x="176" y="1504"/>
                  </a:cubicBezTo>
                  <a:cubicBezTo>
                    <a:pt x="126" y="1554"/>
                    <a:pt x="76" y="1604"/>
                    <a:pt x="0" y="1629"/>
                  </a:cubicBezTo>
                  <a:cubicBezTo>
                    <a:pt x="897" y="2735"/>
                    <a:pt x="2210" y="4118"/>
                    <a:pt x="3189" y="4118"/>
                  </a:cubicBezTo>
                  <a:cubicBezTo>
                    <a:pt x="3387" y="4118"/>
                    <a:pt x="3571" y="4061"/>
                    <a:pt x="3735" y="3935"/>
                  </a:cubicBezTo>
                  <a:cubicBezTo>
                    <a:pt x="4286" y="3534"/>
                    <a:pt x="5188" y="2532"/>
                    <a:pt x="5940" y="1654"/>
                  </a:cubicBezTo>
                  <a:lnTo>
                    <a:pt x="5765" y="1554"/>
                  </a:lnTo>
                  <a:lnTo>
                    <a:pt x="5865" y="1454"/>
                  </a:lnTo>
                  <a:cubicBezTo>
                    <a:pt x="6542" y="677"/>
                    <a:pt x="7068" y="1"/>
                    <a:pt x="70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3185190" y="2099853"/>
              <a:ext cx="126640" cy="106259"/>
            </a:xfrm>
            <a:custGeom>
              <a:avLst/>
              <a:gdLst/>
              <a:ahLst/>
              <a:cxnLst/>
              <a:rect l="l" t="t" r="r" b="b"/>
              <a:pathLst>
                <a:path w="4362" h="3660" extrusionOk="0">
                  <a:moveTo>
                    <a:pt x="1078" y="1"/>
                  </a:moveTo>
                  <a:cubicBezTo>
                    <a:pt x="953" y="201"/>
                    <a:pt x="527" y="728"/>
                    <a:pt x="1" y="1304"/>
                  </a:cubicBezTo>
                  <a:lnTo>
                    <a:pt x="3735" y="3660"/>
                  </a:lnTo>
                  <a:cubicBezTo>
                    <a:pt x="4086" y="2833"/>
                    <a:pt x="4311" y="2181"/>
                    <a:pt x="4362" y="1981"/>
                  </a:cubicBezTo>
                  <a:lnTo>
                    <a:pt x="10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3175726" y="2091869"/>
              <a:ext cx="144117" cy="123707"/>
            </a:xfrm>
            <a:custGeom>
              <a:avLst/>
              <a:gdLst/>
              <a:ahLst/>
              <a:cxnLst/>
              <a:rect l="l" t="t" r="r" b="b"/>
              <a:pathLst>
                <a:path w="4964" h="4261" extrusionOk="0">
                  <a:moveTo>
                    <a:pt x="1404" y="276"/>
                  </a:moveTo>
                  <a:lnTo>
                    <a:pt x="4688" y="2256"/>
                  </a:lnTo>
                  <a:cubicBezTo>
                    <a:pt x="4637" y="2456"/>
                    <a:pt x="4412" y="3108"/>
                    <a:pt x="4061" y="3935"/>
                  </a:cubicBezTo>
                  <a:lnTo>
                    <a:pt x="327" y="1579"/>
                  </a:lnTo>
                  <a:cubicBezTo>
                    <a:pt x="853" y="1003"/>
                    <a:pt x="1279" y="476"/>
                    <a:pt x="1404" y="276"/>
                  </a:cubicBezTo>
                  <a:close/>
                  <a:moveTo>
                    <a:pt x="1354" y="0"/>
                  </a:moveTo>
                  <a:lnTo>
                    <a:pt x="1304" y="75"/>
                  </a:lnTo>
                  <a:cubicBezTo>
                    <a:pt x="1304" y="75"/>
                    <a:pt x="778" y="752"/>
                    <a:pt x="101" y="1529"/>
                  </a:cubicBezTo>
                  <a:lnTo>
                    <a:pt x="1" y="1629"/>
                  </a:lnTo>
                  <a:lnTo>
                    <a:pt x="176" y="1729"/>
                  </a:lnTo>
                  <a:lnTo>
                    <a:pt x="3961" y="4135"/>
                  </a:lnTo>
                  <a:lnTo>
                    <a:pt x="4161" y="4261"/>
                  </a:lnTo>
                  <a:lnTo>
                    <a:pt x="4211" y="4135"/>
                  </a:lnTo>
                  <a:cubicBezTo>
                    <a:pt x="4663" y="3033"/>
                    <a:pt x="4938" y="2231"/>
                    <a:pt x="4938" y="2231"/>
                  </a:cubicBezTo>
                  <a:lnTo>
                    <a:pt x="4963" y="2156"/>
                  </a:lnTo>
                  <a:lnTo>
                    <a:pt x="4512" y="1880"/>
                  </a:lnTo>
                  <a:lnTo>
                    <a:pt x="4262" y="1729"/>
                  </a:lnTo>
                  <a:lnTo>
                    <a:pt x="1855" y="301"/>
                  </a:lnTo>
                  <a:lnTo>
                    <a:pt x="1630" y="151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2379712" y="2003814"/>
              <a:ext cx="302722" cy="253976"/>
            </a:xfrm>
            <a:custGeom>
              <a:avLst/>
              <a:gdLst/>
              <a:ahLst/>
              <a:cxnLst/>
              <a:rect l="l" t="t" r="r" b="b"/>
              <a:pathLst>
                <a:path w="10427" h="8748" extrusionOk="0">
                  <a:moveTo>
                    <a:pt x="10251" y="1"/>
                  </a:moveTo>
                  <a:lnTo>
                    <a:pt x="10251" y="1"/>
                  </a:lnTo>
                  <a:cubicBezTo>
                    <a:pt x="8196" y="577"/>
                    <a:pt x="6466" y="1930"/>
                    <a:pt x="4862" y="3259"/>
                  </a:cubicBezTo>
                  <a:cubicBezTo>
                    <a:pt x="3008" y="4813"/>
                    <a:pt x="1253" y="6592"/>
                    <a:pt x="0" y="8647"/>
                  </a:cubicBezTo>
                  <a:cubicBezTo>
                    <a:pt x="877" y="8321"/>
                    <a:pt x="1780" y="8071"/>
                    <a:pt x="2707" y="7971"/>
                  </a:cubicBezTo>
                  <a:cubicBezTo>
                    <a:pt x="3056" y="7927"/>
                    <a:pt x="3417" y="7900"/>
                    <a:pt x="3778" y="7900"/>
                  </a:cubicBezTo>
                  <a:cubicBezTo>
                    <a:pt x="4659" y="7900"/>
                    <a:pt x="5544" y="8060"/>
                    <a:pt x="6291" y="8522"/>
                  </a:cubicBezTo>
                  <a:cubicBezTo>
                    <a:pt x="6416" y="8597"/>
                    <a:pt x="6516" y="8672"/>
                    <a:pt x="6617" y="8747"/>
                  </a:cubicBezTo>
                  <a:cubicBezTo>
                    <a:pt x="6642" y="8697"/>
                    <a:pt x="6642" y="8647"/>
                    <a:pt x="6667" y="8597"/>
                  </a:cubicBezTo>
                  <a:cubicBezTo>
                    <a:pt x="6686" y="8541"/>
                    <a:pt x="6733" y="8512"/>
                    <a:pt x="6787" y="8512"/>
                  </a:cubicBezTo>
                  <a:cubicBezTo>
                    <a:pt x="6805" y="8512"/>
                    <a:pt x="6823" y="8516"/>
                    <a:pt x="6842" y="8522"/>
                  </a:cubicBezTo>
                  <a:cubicBezTo>
                    <a:pt x="7745" y="5214"/>
                    <a:pt x="8973" y="2607"/>
                    <a:pt x="10426" y="1003"/>
                  </a:cubicBezTo>
                  <a:cubicBezTo>
                    <a:pt x="10276" y="777"/>
                    <a:pt x="10201" y="502"/>
                    <a:pt x="10201" y="251"/>
                  </a:cubicBezTo>
                  <a:cubicBezTo>
                    <a:pt x="10201" y="176"/>
                    <a:pt x="10226" y="76"/>
                    <a:pt x="10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2578353" y="2019085"/>
              <a:ext cx="404597" cy="471546"/>
            </a:xfrm>
            <a:custGeom>
              <a:avLst/>
              <a:gdLst/>
              <a:ahLst/>
              <a:cxnLst/>
              <a:rect l="l" t="t" r="r" b="b"/>
              <a:pathLst>
                <a:path w="13936" h="16242" extrusionOk="0">
                  <a:moveTo>
                    <a:pt x="2156" y="5490"/>
                  </a:moveTo>
                  <a:cubicBezTo>
                    <a:pt x="2933" y="5490"/>
                    <a:pt x="3559" y="6116"/>
                    <a:pt x="3559" y="6893"/>
                  </a:cubicBezTo>
                  <a:cubicBezTo>
                    <a:pt x="3559" y="7645"/>
                    <a:pt x="2933" y="8297"/>
                    <a:pt x="2156" y="8297"/>
                  </a:cubicBezTo>
                  <a:cubicBezTo>
                    <a:pt x="1404" y="8297"/>
                    <a:pt x="752" y="7645"/>
                    <a:pt x="752" y="6893"/>
                  </a:cubicBezTo>
                  <a:cubicBezTo>
                    <a:pt x="752" y="6116"/>
                    <a:pt x="1404" y="5490"/>
                    <a:pt x="2156" y="5490"/>
                  </a:cubicBezTo>
                  <a:close/>
                  <a:moveTo>
                    <a:pt x="9349" y="1"/>
                  </a:moveTo>
                  <a:cubicBezTo>
                    <a:pt x="9274" y="477"/>
                    <a:pt x="8973" y="903"/>
                    <a:pt x="8421" y="1229"/>
                  </a:cubicBezTo>
                  <a:cubicBezTo>
                    <a:pt x="7870" y="1555"/>
                    <a:pt x="7168" y="1730"/>
                    <a:pt x="6441" y="1730"/>
                  </a:cubicBezTo>
                  <a:lnTo>
                    <a:pt x="6316" y="1730"/>
                  </a:lnTo>
                  <a:cubicBezTo>
                    <a:pt x="5514" y="1730"/>
                    <a:pt x="4787" y="1505"/>
                    <a:pt x="4236" y="1129"/>
                  </a:cubicBezTo>
                  <a:cubicBezTo>
                    <a:pt x="3935" y="953"/>
                    <a:pt x="3735" y="728"/>
                    <a:pt x="3584" y="477"/>
                  </a:cubicBezTo>
                  <a:cubicBezTo>
                    <a:pt x="2131" y="2081"/>
                    <a:pt x="903" y="4688"/>
                    <a:pt x="0" y="7996"/>
                  </a:cubicBezTo>
                  <a:cubicBezTo>
                    <a:pt x="50" y="7996"/>
                    <a:pt x="101" y="8071"/>
                    <a:pt x="75" y="8146"/>
                  </a:cubicBezTo>
                  <a:cubicBezTo>
                    <a:pt x="50" y="8247"/>
                    <a:pt x="50" y="8347"/>
                    <a:pt x="25" y="8422"/>
                  </a:cubicBezTo>
                  <a:cubicBezTo>
                    <a:pt x="802" y="9174"/>
                    <a:pt x="1153" y="10252"/>
                    <a:pt x="1153" y="11329"/>
                  </a:cubicBezTo>
                  <a:cubicBezTo>
                    <a:pt x="1153" y="11555"/>
                    <a:pt x="1128" y="11780"/>
                    <a:pt x="1103" y="11981"/>
                  </a:cubicBezTo>
                  <a:cubicBezTo>
                    <a:pt x="1414" y="11898"/>
                    <a:pt x="1743" y="11849"/>
                    <a:pt x="2075" y="11849"/>
                  </a:cubicBezTo>
                  <a:cubicBezTo>
                    <a:pt x="2143" y="11849"/>
                    <a:pt x="2212" y="11851"/>
                    <a:pt x="2281" y="11856"/>
                  </a:cubicBezTo>
                  <a:cubicBezTo>
                    <a:pt x="4512" y="11931"/>
                    <a:pt x="6241" y="13760"/>
                    <a:pt x="6166" y="15991"/>
                  </a:cubicBezTo>
                  <a:cubicBezTo>
                    <a:pt x="6166" y="16066"/>
                    <a:pt x="6166" y="16141"/>
                    <a:pt x="6141" y="16242"/>
                  </a:cubicBezTo>
                  <a:cubicBezTo>
                    <a:pt x="6567" y="16066"/>
                    <a:pt x="7018" y="15941"/>
                    <a:pt x="7469" y="15841"/>
                  </a:cubicBezTo>
                  <a:cubicBezTo>
                    <a:pt x="7469" y="15841"/>
                    <a:pt x="8221" y="15640"/>
                    <a:pt x="8948" y="15565"/>
                  </a:cubicBezTo>
                  <a:cubicBezTo>
                    <a:pt x="9354" y="15520"/>
                    <a:pt x="9769" y="15511"/>
                    <a:pt x="10036" y="15511"/>
                  </a:cubicBezTo>
                  <a:cubicBezTo>
                    <a:pt x="10214" y="15511"/>
                    <a:pt x="10326" y="15515"/>
                    <a:pt x="10326" y="15515"/>
                  </a:cubicBezTo>
                  <a:cubicBezTo>
                    <a:pt x="11604" y="15565"/>
                    <a:pt x="12832" y="15790"/>
                    <a:pt x="13935" y="16191"/>
                  </a:cubicBezTo>
                  <a:cubicBezTo>
                    <a:pt x="13860" y="13560"/>
                    <a:pt x="13584" y="10928"/>
                    <a:pt x="13008" y="8347"/>
                  </a:cubicBezTo>
                  <a:cubicBezTo>
                    <a:pt x="13008" y="8272"/>
                    <a:pt x="13058" y="8196"/>
                    <a:pt x="13108" y="8196"/>
                  </a:cubicBezTo>
                  <a:cubicBezTo>
                    <a:pt x="12281" y="4437"/>
                    <a:pt x="10953" y="1530"/>
                    <a:pt x="9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2955979" y="2256745"/>
              <a:ext cx="34955" cy="236063"/>
            </a:xfrm>
            <a:custGeom>
              <a:avLst/>
              <a:gdLst/>
              <a:ahLst/>
              <a:cxnLst/>
              <a:rect l="l" t="t" r="r" b="b"/>
              <a:pathLst>
                <a:path w="1204" h="8131" extrusionOk="0">
                  <a:moveTo>
                    <a:pt x="157" y="1"/>
                  </a:moveTo>
                  <a:cubicBezTo>
                    <a:pt x="139" y="1"/>
                    <a:pt x="120" y="4"/>
                    <a:pt x="101" y="10"/>
                  </a:cubicBezTo>
                  <a:cubicBezTo>
                    <a:pt x="51" y="10"/>
                    <a:pt x="1" y="86"/>
                    <a:pt x="1" y="161"/>
                  </a:cubicBezTo>
                  <a:cubicBezTo>
                    <a:pt x="577" y="2742"/>
                    <a:pt x="853" y="5374"/>
                    <a:pt x="928" y="8005"/>
                  </a:cubicBezTo>
                  <a:cubicBezTo>
                    <a:pt x="1028" y="8056"/>
                    <a:pt x="1129" y="8081"/>
                    <a:pt x="1204" y="8131"/>
                  </a:cubicBezTo>
                  <a:cubicBezTo>
                    <a:pt x="1179" y="7203"/>
                    <a:pt x="1129" y="6276"/>
                    <a:pt x="1054" y="5349"/>
                  </a:cubicBezTo>
                  <a:cubicBezTo>
                    <a:pt x="1054" y="5274"/>
                    <a:pt x="1028" y="5173"/>
                    <a:pt x="1028" y="5073"/>
                  </a:cubicBezTo>
                  <a:cubicBezTo>
                    <a:pt x="953" y="4271"/>
                    <a:pt x="853" y="3469"/>
                    <a:pt x="753" y="2692"/>
                  </a:cubicBezTo>
                  <a:cubicBezTo>
                    <a:pt x="602" y="1815"/>
                    <a:pt x="452" y="963"/>
                    <a:pt x="277" y="86"/>
                  </a:cubicBezTo>
                  <a:cubicBezTo>
                    <a:pt x="258" y="29"/>
                    <a:pt x="211" y="1"/>
                    <a:pt x="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2571792" y="2250938"/>
              <a:ext cx="9494" cy="12658"/>
            </a:xfrm>
            <a:custGeom>
              <a:avLst/>
              <a:gdLst/>
              <a:ahLst/>
              <a:cxnLst/>
              <a:rect l="l" t="t" r="r" b="b"/>
              <a:pathLst>
                <a:path w="327" h="436" extrusionOk="0">
                  <a:moveTo>
                    <a:pt x="171" y="0"/>
                  </a:moveTo>
                  <a:cubicBezTo>
                    <a:pt x="117" y="0"/>
                    <a:pt x="70" y="29"/>
                    <a:pt x="51" y="85"/>
                  </a:cubicBezTo>
                  <a:cubicBezTo>
                    <a:pt x="26" y="135"/>
                    <a:pt x="26" y="185"/>
                    <a:pt x="1" y="235"/>
                  </a:cubicBezTo>
                  <a:cubicBezTo>
                    <a:pt x="101" y="311"/>
                    <a:pt x="176" y="361"/>
                    <a:pt x="251" y="436"/>
                  </a:cubicBezTo>
                  <a:cubicBezTo>
                    <a:pt x="276" y="361"/>
                    <a:pt x="276" y="261"/>
                    <a:pt x="301" y="160"/>
                  </a:cubicBezTo>
                  <a:cubicBezTo>
                    <a:pt x="327" y="85"/>
                    <a:pt x="276" y="10"/>
                    <a:pt x="226" y="10"/>
                  </a:cubicBezTo>
                  <a:cubicBezTo>
                    <a:pt x="207" y="4"/>
                    <a:pt x="189" y="0"/>
                    <a:pt x="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2602363" y="2179896"/>
              <a:ext cx="77894" cy="77894"/>
            </a:xfrm>
            <a:custGeom>
              <a:avLst/>
              <a:gdLst/>
              <a:ahLst/>
              <a:cxnLst/>
              <a:rect l="l" t="t" r="r" b="b"/>
              <a:pathLst>
                <a:path w="2683" h="2683" extrusionOk="0">
                  <a:moveTo>
                    <a:pt x="1329" y="1"/>
                  </a:moveTo>
                  <a:cubicBezTo>
                    <a:pt x="602" y="1"/>
                    <a:pt x="0" y="602"/>
                    <a:pt x="0" y="1354"/>
                  </a:cubicBezTo>
                  <a:cubicBezTo>
                    <a:pt x="0" y="2081"/>
                    <a:pt x="602" y="2682"/>
                    <a:pt x="1329" y="2682"/>
                  </a:cubicBezTo>
                  <a:cubicBezTo>
                    <a:pt x="2081" y="2682"/>
                    <a:pt x="2682" y="2081"/>
                    <a:pt x="2682" y="1354"/>
                  </a:cubicBezTo>
                  <a:cubicBezTo>
                    <a:pt x="2682" y="602"/>
                    <a:pt x="2081" y="1"/>
                    <a:pt x="13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2600185" y="2178444"/>
              <a:ext cx="81523" cy="81523"/>
            </a:xfrm>
            <a:custGeom>
              <a:avLst/>
              <a:gdLst/>
              <a:ahLst/>
              <a:cxnLst/>
              <a:rect l="l" t="t" r="r" b="b"/>
              <a:pathLst>
                <a:path w="2808" h="2808" extrusionOk="0">
                  <a:moveTo>
                    <a:pt x="1404" y="51"/>
                  </a:moveTo>
                  <a:cubicBezTo>
                    <a:pt x="2156" y="51"/>
                    <a:pt x="2757" y="652"/>
                    <a:pt x="2757" y="1404"/>
                  </a:cubicBezTo>
                  <a:cubicBezTo>
                    <a:pt x="2757" y="2131"/>
                    <a:pt x="2156" y="2732"/>
                    <a:pt x="1404" y="2732"/>
                  </a:cubicBezTo>
                  <a:cubicBezTo>
                    <a:pt x="677" y="2732"/>
                    <a:pt x="75" y="2131"/>
                    <a:pt x="75" y="1404"/>
                  </a:cubicBezTo>
                  <a:cubicBezTo>
                    <a:pt x="75" y="652"/>
                    <a:pt x="677" y="51"/>
                    <a:pt x="1404" y="51"/>
                  </a:cubicBezTo>
                  <a:close/>
                  <a:moveTo>
                    <a:pt x="1404" y="1"/>
                  </a:moveTo>
                  <a:cubicBezTo>
                    <a:pt x="652" y="1"/>
                    <a:pt x="0" y="627"/>
                    <a:pt x="0" y="1404"/>
                  </a:cubicBezTo>
                  <a:cubicBezTo>
                    <a:pt x="0" y="2156"/>
                    <a:pt x="652" y="2808"/>
                    <a:pt x="1404" y="2808"/>
                  </a:cubicBezTo>
                  <a:cubicBezTo>
                    <a:pt x="2181" y="2808"/>
                    <a:pt x="2807" y="2156"/>
                    <a:pt x="2807" y="1404"/>
                  </a:cubicBezTo>
                  <a:cubicBezTo>
                    <a:pt x="2807" y="627"/>
                    <a:pt x="2181" y="1"/>
                    <a:pt x="1404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2568888" y="2572096"/>
              <a:ext cx="54610" cy="87359"/>
            </a:xfrm>
            <a:custGeom>
              <a:avLst/>
              <a:gdLst/>
              <a:ahLst/>
              <a:cxnLst/>
              <a:rect l="l" t="t" r="r" b="b"/>
              <a:pathLst>
                <a:path w="1881" h="3009" extrusionOk="0">
                  <a:moveTo>
                    <a:pt x="76" y="1"/>
                  </a:moveTo>
                  <a:cubicBezTo>
                    <a:pt x="76" y="151"/>
                    <a:pt x="101" y="326"/>
                    <a:pt x="101" y="477"/>
                  </a:cubicBezTo>
                  <a:cubicBezTo>
                    <a:pt x="101" y="727"/>
                    <a:pt x="101" y="953"/>
                    <a:pt x="76" y="1204"/>
                  </a:cubicBezTo>
                  <a:cubicBezTo>
                    <a:pt x="51" y="1504"/>
                    <a:pt x="51" y="1780"/>
                    <a:pt x="0" y="2056"/>
                  </a:cubicBezTo>
                  <a:cubicBezTo>
                    <a:pt x="376" y="2306"/>
                    <a:pt x="627" y="2632"/>
                    <a:pt x="777" y="3008"/>
                  </a:cubicBezTo>
                  <a:lnTo>
                    <a:pt x="978" y="3008"/>
                  </a:lnTo>
                  <a:cubicBezTo>
                    <a:pt x="1153" y="2181"/>
                    <a:pt x="1479" y="1429"/>
                    <a:pt x="1880" y="778"/>
                  </a:cubicBezTo>
                  <a:cubicBezTo>
                    <a:pt x="1203" y="652"/>
                    <a:pt x="602" y="402"/>
                    <a:pt x="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2591447" y="2659426"/>
              <a:ext cx="5836" cy="8013"/>
            </a:xfrm>
            <a:custGeom>
              <a:avLst/>
              <a:gdLst/>
              <a:ahLst/>
              <a:cxnLst/>
              <a:rect l="l" t="t" r="r" b="b"/>
              <a:pathLst>
                <a:path w="201" h="276" extrusionOk="0">
                  <a:moveTo>
                    <a:pt x="0" y="0"/>
                  </a:moveTo>
                  <a:cubicBezTo>
                    <a:pt x="51" y="100"/>
                    <a:pt x="76" y="176"/>
                    <a:pt x="76" y="276"/>
                  </a:cubicBezTo>
                  <a:lnTo>
                    <a:pt x="151" y="276"/>
                  </a:lnTo>
                  <a:cubicBezTo>
                    <a:pt x="176" y="201"/>
                    <a:pt x="176" y="100"/>
                    <a:pt x="20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2367345" y="1995075"/>
              <a:ext cx="312912" cy="264893"/>
            </a:xfrm>
            <a:custGeom>
              <a:avLst/>
              <a:gdLst/>
              <a:ahLst/>
              <a:cxnLst/>
              <a:rect l="l" t="t" r="r" b="b"/>
              <a:pathLst>
                <a:path w="10778" h="9124" extrusionOk="0">
                  <a:moveTo>
                    <a:pt x="10777" y="1"/>
                  </a:moveTo>
                  <a:cubicBezTo>
                    <a:pt x="8947" y="477"/>
                    <a:pt x="7369" y="1580"/>
                    <a:pt x="5890" y="2733"/>
                  </a:cubicBezTo>
                  <a:cubicBezTo>
                    <a:pt x="4862" y="3535"/>
                    <a:pt x="3885" y="4387"/>
                    <a:pt x="2957" y="5314"/>
                  </a:cubicBezTo>
                  <a:cubicBezTo>
                    <a:pt x="2757" y="5515"/>
                    <a:pt x="2582" y="5715"/>
                    <a:pt x="2406" y="5891"/>
                  </a:cubicBezTo>
                  <a:cubicBezTo>
                    <a:pt x="1855" y="6492"/>
                    <a:pt x="1353" y="7094"/>
                    <a:pt x="877" y="7745"/>
                  </a:cubicBezTo>
                  <a:cubicBezTo>
                    <a:pt x="551" y="8196"/>
                    <a:pt x="276" y="8647"/>
                    <a:pt x="0" y="9124"/>
                  </a:cubicBezTo>
                  <a:cubicBezTo>
                    <a:pt x="150" y="9074"/>
                    <a:pt x="276" y="8998"/>
                    <a:pt x="426" y="8948"/>
                  </a:cubicBezTo>
                  <a:cubicBezTo>
                    <a:pt x="1679" y="6893"/>
                    <a:pt x="3434" y="5114"/>
                    <a:pt x="5288" y="3560"/>
                  </a:cubicBezTo>
                  <a:cubicBezTo>
                    <a:pt x="6892" y="2231"/>
                    <a:pt x="8622" y="878"/>
                    <a:pt x="10677" y="302"/>
                  </a:cubicBezTo>
                  <a:cubicBezTo>
                    <a:pt x="10677" y="201"/>
                    <a:pt x="10727" y="101"/>
                    <a:pt x="10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2394258" y="1325905"/>
              <a:ext cx="745119" cy="625737"/>
            </a:xfrm>
            <a:custGeom>
              <a:avLst/>
              <a:gdLst/>
              <a:ahLst/>
              <a:cxnLst/>
              <a:rect l="l" t="t" r="r" b="b"/>
              <a:pathLst>
                <a:path w="25665" h="21553" extrusionOk="0">
                  <a:moveTo>
                    <a:pt x="12673" y="1"/>
                  </a:moveTo>
                  <a:cubicBezTo>
                    <a:pt x="11615" y="1"/>
                    <a:pt x="10556" y="123"/>
                    <a:pt x="9524" y="293"/>
                  </a:cubicBezTo>
                  <a:cubicBezTo>
                    <a:pt x="8497" y="468"/>
                    <a:pt x="7519" y="769"/>
                    <a:pt x="6642" y="1345"/>
                  </a:cubicBezTo>
                  <a:cubicBezTo>
                    <a:pt x="5865" y="1872"/>
                    <a:pt x="5213" y="2573"/>
                    <a:pt x="4687" y="3375"/>
                  </a:cubicBezTo>
                  <a:cubicBezTo>
                    <a:pt x="3509" y="5130"/>
                    <a:pt x="3008" y="7260"/>
                    <a:pt x="2707" y="9340"/>
                  </a:cubicBezTo>
                  <a:cubicBezTo>
                    <a:pt x="2532" y="10518"/>
                    <a:pt x="2381" y="11671"/>
                    <a:pt x="2030" y="12799"/>
                  </a:cubicBezTo>
                  <a:cubicBezTo>
                    <a:pt x="1780" y="13526"/>
                    <a:pt x="1479" y="14178"/>
                    <a:pt x="1128" y="14854"/>
                  </a:cubicBezTo>
                  <a:cubicBezTo>
                    <a:pt x="802" y="15456"/>
                    <a:pt x="527" y="16057"/>
                    <a:pt x="326" y="16734"/>
                  </a:cubicBezTo>
                  <a:cubicBezTo>
                    <a:pt x="0" y="17762"/>
                    <a:pt x="151" y="18839"/>
                    <a:pt x="752" y="19741"/>
                  </a:cubicBezTo>
                  <a:cubicBezTo>
                    <a:pt x="1279" y="20544"/>
                    <a:pt x="2106" y="21195"/>
                    <a:pt x="3033" y="21446"/>
                  </a:cubicBezTo>
                  <a:cubicBezTo>
                    <a:pt x="3301" y="21508"/>
                    <a:pt x="3620" y="21553"/>
                    <a:pt x="3934" y="21553"/>
                  </a:cubicBezTo>
                  <a:cubicBezTo>
                    <a:pt x="4002" y="21553"/>
                    <a:pt x="4069" y="21550"/>
                    <a:pt x="4136" y="21546"/>
                  </a:cubicBezTo>
                  <a:cubicBezTo>
                    <a:pt x="4061" y="21471"/>
                    <a:pt x="3985" y="21371"/>
                    <a:pt x="3910" y="21270"/>
                  </a:cubicBezTo>
                  <a:cubicBezTo>
                    <a:pt x="2983" y="21245"/>
                    <a:pt x="2156" y="20869"/>
                    <a:pt x="1479" y="20218"/>
                  </a:cubicBezTo>
                  <a:cubicBezTo>
                    <a:pt x="727" y="19441"/>
                    <a:pt x="301" y="18388"/>
                    <a:pt x="452" y="17335"/>
                  </a:cubicBezTo>
                  <a:cubicBezTo>
                    <a:pt x="552" y="16609"/>
                    <a:pt x="878" y="15907"/>
                    <a:pt x="1228" y="15255"/>
                  </a:cubicBezTo>
                  <a:cubicBezTo>
                    <a:pt x="1504" y="14704"/>
                    <a:pt x="1805" y="14127"/>
                    <a:pt x="2056" y="13526"/>
                  </a:cubicBezTo>
                  <a:cubicBezTo>
                    <a:pt x="2406" y="12649"/>
                    <a:pt x="2632" y="11696"/>
                    <a:pt x="2782" y="10744"/>
                  </a:cubicBezTo>
                  <a:cubicBezTo>
                    <a:pt x="2782" y="10669"/>
                    <a:pt x="2807" y="10594"/>
                    <a:pt x="2807" y="10518"/>
                  </a:cubicBezTo>
                  <a:cubicBezTo>
                    <a:pt x="2832" y="10092"/>
                    <a:pt x="2883" y="9616"/>
                    <a:pt x="3033" y="9065"/>
                  </a:cubicBezTo>
                  <a:cubicBezTo>
                    <a:pt x="3108" y="8513"/>
                    <a:pt x="3208" y="7962"/>
                    <a:pt x="3334" y="7436"/>
                  </a:cubicBezTo>
                  <a:cubicBezTo>
                    <a:pt x="3559" y="6458"/>
                    <a:pt x="3885" y="5481"/>
                    <a:pt x="4311" y="4579"/>
                  </a:cubicBezTo>
                  <a:cubicBezTo>
                    <a:pt x="5138" y="2849"/>
                    <a:pt x="6492" y="1446"/>
                    <a:pt x="8321" y="844"/>
                  </a:cubicBezTo>
                  <a:cubicBezTo>
                    <a:pt x="9299" y="543"/>
                    <a:pt x="10351" y="418"/>
                    <a:pt x="11354" y="318"/>
                  </a:cubicBezTo>
                  <a:cubicBezTo>
                    <a:pt x="11770" y="285"/>
                    <a:pt x="12185" y="267"/>
                    <a:pt x="12599" y="267"/>
                  </a:cubicBezTo>
                  <a:cubicBezTo>
                    <a:pt x="13133" y="267"/>
                    <a:pt x="13663" y="297"/>
                    <a:pt x="14186" y="368"/>
                  </a:cubicBezTo>
                  <a:cubicBezTo>
                    <a:pt x="16191" y="619"/>
                    <a:pt x="17995" y="1546"/>
                    <a:pt x="19324" y="3050"/>
                  </a:cubicBezTo>
                  <a:cubicBezTo>
                    <a:pt x="20151" y="4002"/>
                    <a:pt x="20777" y="5105"/>
                    <a:pt x="21329" y="6233"/>
                  </a:cubicBezTo>
                  <a:cubicBezTo>
                    <a:pt x="21780" y="7110"/>
                    <a:pt x="22181" y="8037"/>
                    <a:pt x="22507" y="8990"/>
                  </a:cubicBezTo>
                  <a:cubicBezTo>
                    <a:pt x="22933" y="10293"/>
                    <a:pt x="23234" y="11646"/>
                    <a:pt x="23960" y="12849"/>
                  </a:cubicBezTo>
                  <a:cubicBezTo>
                    <a:pt x="24211" y="13250"/>
                    <a:pt x="24512" y="13626"/>
                    <a:pt x="24762" y="14052"/>
                  </a:cubicBezTo>
                  <a:cubicBezTo>
                    <a:pt x="25038" y="14553"/>
                    <a:pt x="25239" y="15130"/>
                    <a:pt x="25239" y="15706"/>
                  </a:cubicBezTo>
                  <a:cubicBezTo>
                    <a:pt x="25264" y="16784"/>
                    <a:pt x="24687" y="17762"/>
                    <a:pt x="23860" y="18413"/>
                  </a:cubicBezTo>
                  <a:cubicBezTo>
                    <a:pt x="23559" y="18639"/>
                    <a:pt x="23234" y="18839"/>
                    <a:pt x="22883" y="18990"/>
                  </a:cubicBezTo>
                  <a:cubicBezTo>
                    <a:pt x="22808" y="19140"/>
                    <a:pt x="22707" y="19265"/>
                    <a:pt x="22607" y="19391"/>
                  </a:cubicBezTo>
                  <a:cubicBezTo>
                    <a:pt x="23584" y="19040"/>
                    <a:pt x="24462" y="18438"/>
                    <a:pt x="24988" y="17561"/>
                  </a:cubicBezTo>
                  <a:cubicBezTo>
                    <a:pt x="25564" y="16634"/>
                    <a:pt x="25665" y="15531"/>
                    <a:pt x="25264" y="14503"/>
                  </a:cubicBezTo>
                  <a:cubicBezTo>
                    <a:pt x="24938" y="13626"/>
                    <a:pt x="24236" y="12899"/>
                    <a:pt x="23810" y="12022"/>
                  </a:cubicBezTo>
                  <a:cubicBezTo>
                    <a:pt x="23509" y="11396"/>
                    <a:pt x="23309" y="10719"/>
                    <a:pt x="23108" y="10042"/>
                  </a:cubicBezTo>
                  <a:cubicBezTo>
                    <a:pt x="22507" y="7987"/>
                    <a:pt x="21655" y="5982"/>
                    <a:pt x="20477" y="4152"/>
                  </a:cubicBezTo>
                  <a:cubicBezTo>
                    <a:pt x="19324" y="2348"/>
                    <a:pt x="17645" y="944"/>
                    <a:pt x="15564" y="368"/>
                  </a:cubicBezTo>
                  <a:cubicBezTo>
                    <a:pt x="14616" y="104"/>
                    <a:pt x="13645" y="1"/>
                    <a:pt x="126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2985824" y="1757473"/>
              <a:ext cx="90262" cy="165601"/>
            </a:xfrm>
            <a:custGeom>
              <a:avLst/>
              <a:gdLst/>
              <a:ahLst/>
              <a:cxnLst/>
              <a:rect l="l" t="t" r="r" b="b"/>
              <a:pathLst>
                <a:path w="3109" h="5704" extrusionOk="0">
                  <a:moveTo>
                    <a:pt x="2706" y="0"/>
                  </a:moveTo>
                  <a:cubicBezTo>
                    <a:pt x="2629" y="0"/>
                    <a:pt x="2552" y="60"/>
                    <a:pt x="2582" y="165"/>
                  </a:cubicBezTo>
                  <a:cubicBezTo>
                    <a:pt x="2782" y="942"/>
                    <a:pt x="2833" y="1794"/>
                    <a:pt x="2732" y="2571"/>
                  </a:cubicBezTo>
                  <a:cubicBezTo>
                    <a:pt x="2657" y="3247"/>
                    <a:pt x="2432" y="3924"/>
                    <a:pt x="1980" y="4450"/>
                  </a:cubicBezTo>
                  <a:cubicBezTo>
                    <a:pt x="1554" y="4927"/>
                    <a:pt x="953" y="5303"/>
                    <a:pt x="326" y="5403"/>
                  </a:cubicBezTo>
                  <a:cubicBezTo>
                    <a:pt x="226" y="5503"/>
                    <a:pt x="126" y="5603"/>
                    <a:pt x="0" y="5704"/>
                  </a:cubicBezTo>
                  <a:cubicBezTo>
                    <a:pt x="627" y="5679"/>
                    <a:pt x="1229" y="5428"/>
                    <a:pt x="1730" y="5052"/>
                  </a:cubicBezTo>
                  <a:cubicBezTo>
                    <a:pt x="1930" y="4876"/>
                    <a:pt x="2106" y="4701"/>
                    <a:pt x="2231" y="4526"/>
                  </a:cubicBezTo>
                  <a:cubicBezTo>
                    <a:pt x="2331" y="4400"/>
                    <a:pt x="2432" y="4275"/>
                    <a:pt x="2507" y="4125"/>
                  </a:cubicBezTo>
                  <a:cubicBezTo>
                    <a:pt x="3008" y="3272"/>
                    <a:pt x="3108" y="2195"/>
                    <a:pt x="3008" y="1217"/>
                  </a:cubicBezTo>
                  <a:cubicBezTo>
                    <a:pt x="2983" y="841"/>
                    <a:pt x="2933" y="465"/>
                    <a:pt x="2833" y="90"/>
                  </a:cubicBezTo>
                  <a:cubicBezTo>
                    <a:pt x="2812" y="28"/>
                    <a:pt x="2759" y="0"/>
                    <a:pt x="27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2681680" y="1976900"/>
              <a:ext cx="162292" cy="86691"/>
            </a:xfrm>
            <a:custGeom>
              <a:avLst/>
              <a:gdLst/>
              <a:ahLst/>
              <a:cxnLst/>
              <a:rect l="l" t="t" r="r" b="b"/>
              <a:pathLst>
                <a:path w="5590" h="2986" extrusionOk="0">
                  <a:moveTo>
                    <a:pt x="852" y="0"/>
                  </a:moveTo>
                  <a:cubicBezTo>
                    <a:pt x="326" y="301"/>
                    <a:pt x="25" y="727"/>
                    <a:pt x="25" y="1178"/>
                  </a:cubicBezTo>
                  <a:cubicBezTo>
                    <a:pt x="0" y="1629"/>
                    <a:pt x="276" y="2055"/>
                    <a:pt x="777" y="2406"/>
                  </a:cubicBezTo>
                  <a:cubicBezTo>
                    <a:pt x="1303" y="2757"/>
                    <a:pt x="2005" y="2958"/>
                    <a:pt x="2757" y="2983"/>
                  </a:cubicBezTo>
                  <a:cubicBezTo>
                    <a:pt x="2804" y="2984"/>
                    <a:pt x="2852" y="2985"/>
                    <a:pt x="2899" y="2985"/>
                  </a:cubicBezTo>
                  <a:cubicBezTo>
                    <a:pt x="3597" y="2985"/>
                    <a:pt x="4245" y="2812"/>
                    <a:pt x="4762" y="2506"/>
                  </a:cubicBezTo>
                  <a:cubicBezTo>
                    <a:pt x="5263" y="2206"/>
                    <a:pt x="5564" y="1780"/>
                    <a:pt x="5589" y="1329"/>
                  </a:cubicBezTo>
                  <a:cubicBezTo>
                    <a:pt x="5589" y="852"/>
                    <a:pt x="5314" y="426"/>
                    <a:pt x="4837" y="100"/>
                  </a:cubicBezTo>
                  <a:cubicBezTo>
                    <a:pt x="4812" y="276"/>
                    <a:pt x="4812" y="426"/>
                    <a:pt x="4762" y="602"/>
                  </a:cubicBezTo>
                  <a:cubicBezTo>
                    <a:pt x="4637" y="1153"/>
                    <a:pt x="4211" y="1604"/>
                    <a:pt x="3684" y="1780"/>
                  </a:cubicBezTo>
                  <a:cubicBezTo>
                    <a:pt x="3462" y="1854"/>
                    <a:pt x="3222" y="1875"/>
                    <a:pt x="2985" y="1875"/>
                  </a:cubicBezTo>
                  <a:cubicBezTo>
                    <a:pt x="2822" y="1875"/>
                    <a:pt x="2660" y="1865"/>
                    <a:pt x="2506" y="1855"/>
                  </a:cubicBezTo>
                  <a:cubicBezTo>
                    <a:pt x="1830" y="1830"/>
                    <a:pt x="1253" y="1429"/>
                    <a:pt x="978" y="827"/>
                  </a:cubicBezTo>
                  <a:cubicBezTo>
                    <a:pt x="877" y="552"/>
                    <a:pt x="852" y="276"/>
                    <a:pt x="85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2675844" y="1969613"/>
              <a:ext cx="173934" cy="99727"/>
            </a:xfrm>
            <a:custGeom>
              <a:avLst/>
              <a:gdLst/>
              <a:ahLst/>
              <a:cxnLst/>
              <a:rect l="l" t="t" r="r" b="b"/>
              <a:pathLst>
                <a:path w="5991" h="3435" extrusionOk="0">
                  <a:moveTo>
                    <a:pt x="1053" y="1"/>
                  </a:moveTo>
                  <a:cubicBezTo>
                    <a:pt x="1028" y="1"/>
                    <a:pt x="978" y="26"/>
                    <a:pt x="928" y="51"/>
                  </a:cubicBezTo>
                  <a:cubicBezTo>
                    <a:pt x="552" y="276"/>
                    <a:pt x="301" y="552"/>
                    <a:pt x="151" y="878"/>
                  </a:cubicBezTo>
                  <a:cubicBezTo>
                    <a:pt x="101" y="978"/>
                    <a:pt x="51" y="1078"/>
                    <a:pt x="51" y="1179"/>
                  </a:cubicBezTo>
                  <a:cubicBezTo>
                    <a:pt x="26" y="1254"/>
                    <a:pt x="1" y="1354"/>
                    <a:pt x="1" y="1429"/>
                  </a:cubicBezTo>
                  <a:cubicBezTo>
                    <a:pt x="1" y="1680"/>
                    <a:pt x="76" y="1955"/>
                    <a:pt x="226" y="2181"/>
                  </a:cubicBezTo>
                  <a:cubicBezTo>
                    <a:pt x="377" y="2432"/>
                    <a:pt x="577" y="2657"/>
                    <a:pt x="878" y="2833"/>
                  </a:cubicBezTo>
                  <a:cubicBezTo>
                    <a:pt x="1429" y="3209"/>
                    <a:pt x="2156" y="3434"/>
                    <a:pt x="2958" y="3434"/>
                  </a:cubicBezTo>
                  <a:lnTo>
                    <a:pt x="3083" y="3434"/>
                  </a:lnTo>
                  <a:cubicBezTo>
                    <a:pt x="3810" y="3434"/>
                    <a:pt x="4512" y="3259"/>
                    <a:pt x="5063" y="2933"/>
                  </a:cubicBezTo>
                  <a:cubicBezTo>
                    <a:pt x="5615" y="2607"/>
                    <a:pt x="5916" y="2181"/>
                    <a:pt x="5991" y="1705"/>
                  </a:cubicBezTo>
                  <a:cubicBezTo>
                    <a:pt x="5991" y="1655"/>
                    <a:pt x="5991" y="1630"/>
                    <a:pt x="5991" y="1580"/>
                  </a:cubicBezTo>
                  <a:cubicBezTo>
                    <a:pt x="5991" y="1454"/>
                    <a:pt x="5991" y="1354"/>
                    <a:pt x="5966" y="1254"/>
                  </a:cubicBezTo>
                  <a:cubicBezTo>
                    <a:pt x="5941" y="1179"/>
                    <a:pt x="5916" y="1103"/>
                    <a:pt x="5890" y="1028"/>
                  </a:cubicBezTo>
                  <a:cubicBezTo>
                    <a:pt x="5740" y="677"/>
                    <a:pt x="5439" y="351"/>
                    <a:pt x="5038" y="101"/>
                  </a:cubicBezTo>
                  <a:cubicBezTo>
                    <a:pt x="5038" y="176"/>
                    <a:pt x="5038" y="276"/>
                    <a:pt x="5038" y="351"/>
                  </a:cubicBezTo>
                  <a:cubicBezTo>
                    <a:pt x="5515" y="677"/>
                    <a:pt x="5790" y="1103"/>
                    <a:pt x="5790" y="1580"/>
                  </a:cubicBezTo>
                  <a:cubicBezTo>
                    <a:pt x="5765" y="2031"/>
                    <a:pt x="5464" y="2457"/>
                    <a:pt x="4963" y="2757"/>
                  </a:cubicBezTo>
                  <a:cubicBezTo>
                    <a:pt x="4446" y="3063"/>
                    <a:pt x="3798" y="3236"/>
                    <a:pt x="3100" y="3236"/>
                  </a:cubicBezTo>
                  <a:cubicBezTo>
                    <a:pt x="3053" y="3236"/>
                    <a:pt x="3005" y="3235"/>
                    <a:pt x="2958" y="3234"/>
                  </a:cubicBezTo>
                  <a:cubicBezTo>
                    <a:pt x="2206" y="3209"/>
                    <a:pt x="1504" y="3008"/>
                    <a:pt x="978" y="2657"/>
                  </a:cubicBezTo>
                  <a:cubicBezTo>
                    <a:pt x="477" y="2306"/>
                    <a:pt x="201" y="1880"/>
                    <a:pt x="226" y="1429"/>
                  </a:cubicBezTo>
                  <a:cubicBezTo>
                    <a:pt x="226" y="978"/>
                    <a:pt x="527" y="552"/>
                    <a:pt x="1053" y="251"/>
                  </a:cubicBezTo>
                  <a:cubicBezTo>
                    <a:pt x="1053" y="151"/>
                    <a:pt x="1053" y="76"/>
                    <a:pt x="1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2713673" y="1953616"/>
              <a:ext cx="100452" cy="69968"/>
            </a:xfrm>
            <a:custGeom>
              <a:avLst/>
              <a:gdLst/>
              <a:ahLst/>
              <a:cxnLst/>
              <a:rect l="l" t="t" r="r" b="b"/>
              <a:pathLst>
                <a:path w="3460" h="2410" extrusionOk="0">
                  <a:moveTo>
                    <a:pt x="3460" y="0"/>
                  </a:moveTo>
                  <a:cubicBezTo>
                    <a:pt x="3184" y="75"/>
                    <a:pt x="2908" y="126"/>
                    <a:pt x="2607" y="151"/>
                  </a:cubicBezTo>
                  <a:cubicBezTo>
                    <a:pt x="2306" y="186"/>
                    <a:pt x="2001" y="203"/>
                    <a:pt x="1696" y="203"/>
                  </a:cubicBezTo>
                  <a:cubicBezTo>
                    <a:pt x="1140" y="203"/>
                    <a:pt x="585" y="147"/>
                    <a:pt x="51" y="50"/>
                  </a:cubicBezTo>
                  <a:cubicBezTo>
                    <a:pt x="51" y="201"/>
                    <a:pt x="51" y="351"/>
                    <a:pt x="26" y="501"/>
                  </a:cubicBezTo>
                  <a:cubicBezTo>
                    <a:pt x="26" y="852"/>
                    <a:pt x="1" y="1178"/>
                    <a:pt x="126" y="1504"/>
                  </a:cubicBezTo>
                  <a:cubicBezTo>
                    <a:pt x="352" y="2030"/>
                    <a:pt x="853" y="2356"/>
                    <a:pt x="1404" y="2381"/>
                  </a:cubicBezTo>
                  <a:cubicBezTo>
                    <a:pt x="1578" y="2393"/>
                    <a:pt x="1758" y="2410"/>
                    <a:pt x="1935" y="2410"/>
                  </a:cubicBezTo>
                  <a:cubicBezTo>
                    <a:pt x="2141" y="2410"/>
                    <a:pt x="2344" y="2387"/>
                    <a:pt x="2532" y="2306"/>
                  </a:cubicBezTo>
                  <a:cubicBezTo>
                    <a:pt x="3084" y="2105"/>
                    <a:pt x="3410" y="1579"/>
                    <a:pt x="3435" y="1003"/>
                  </a:cubicBezTo>
                  <a:cubicBezTo>
                    <a:pt x="3460" y="702"/>
                    <a:pt x="3460" y="401"/>
                    <a:pt x="3460" y="75"/>
                  </a:cubicBezTo>
                  <a:cubicBezTo>
                    <a:pt x="3460" y="50"/>
                    <a:pt x="3460" y="25"/>
                    <a:pt x="3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2706415" y="1951439"/>
              <a:ext cx="115724" cy="79926"/>
            </a:xfrm>
            <a:custGeom>
              <a:avLst/>
              <a:gdLst/>
              <a:ahLst/>
              <a:cxnLst/>
              <a:rect l="l" t="t" r="r" b="b"/>
              <a:pathLst>
                <a:path w="3986" h="2753" extrusionOk="0">
                  <a:moveTo>
                    <a:pt x="3985" y="0"/>
                  </a:moveTo>
                  <a:cubicBezTo>
                    <a:pt x="3910" y="25"/>
                    <a:pt x="3810" y="50"/>
                    <a:pt x="3710" y="75"/>
                  </a:cubicBezTo>
                  <a:cubicBezTo>
                    <a:pt x="3710" y="100"/>
                    <a:pt x="3710" y="125"/>
                    <a:pt x="3710" y="150"/>
                  </a:cubicBezTo>
                  <a:cubicBezTo>
                    <a:pt x="3710" y="476"/>
                    <a:pt x="3710" y="777"/>
                    <a:pt x="3685" y="1078"/>
                  </a:cubicBezTo>
                  <a:cubicBezTo>
                    <a:pt x="3660" y="1654"/>
                    <a:pt x="3334" y="2180"/>
                    <a:pt x="2782" y="2381"/>
                  </a:cubicBezTo>
                  <a:cubicBezTo>
                    <a:pt x="2594" y="2462"/>
                    <a:pt x="2391" y="2485"/>
                    <a:pt x="2185" y="2485"/>
                  </a:cubicBezTo>
                  <a:cubicBezTo>
                    <a:pt x="2008" y="2485"/>
                    <a:pt x="1828" y="2468"/>
                    <a:pt x="1654" y="2456"/>
                  </a:cubicBezTo>
                  <a:cubicBezTo>
                    <a:pt x="1103" y="2431"/>
                    <a:pt x="602" y="2105"/>
                    <a:pt x="376" y="1579"/>
                  </a:cubicBezTo>
                  <a:cubicBezTo>
                    <a:pt x="251" y="1253"/>
                    <a:pt x="276" y="927"/>
                    <a:pt x="276" y="576"/>
                  </a:cubicBezTo>
                  <a:cubicBezTo>
                    <a:pt x="301" y="426"/>
                    <a:pt x="301" y="276"/>
                    <a:pt x="301" y="125"/>
                  </a:cubicBezTo>
                  <a:cubicBezTo>
                    <a:pt x="201" y="100"/>
                    <a:pt x="126" y="100"/>
                    <a:pt x="25" y="75"/>
                  </a:cubicBezTo>
                  <a:cubicBezTo>
                    <a:pt x="25" y="175"/>
                    <a:pt x="25" y="251"/>
                    <a:pt x="25" y="351"/>
                  </a:cubicBezTo>
                  <a:cubicBezTo>
                    <a:pt x="25" y="426"/>
                    <a:pt x="25" y="526"/>
                    <a:pt x="0" y="627"/>
                  </a:cubicBezTo>
                  <a:cubicBezTo>
                    <a:pt x="0" y="702"/>
                    <a:pt x="0" y="777"/>
                    <a:pt x="0" y="877"/>
                  </a:cubicBezTo>
                  <a:cubicBezTo>
                    <a:pt x="0" y="1153"/>
                    <a:pt x="25" y="1429"/>
                    <a:pt x="126" y="1704"/>
                  </a:cubicBezTo>
                  <a:cubicBezTo>
                    <a:pt x="401" y="2306"/>
                    <a:pt x="978" y="2707"/>
                    <a:pt x="1654" y="2732"/>
                  </a:cubicBezTo>
                  <a:cubicBezTo>
                    <a:pt x="1808" y="2742"/>
                    <a:pt x="1970" y="2752"/>
                    <a:pt x="2133" y="2752"/>
                  </a:cubicBezTo>
                  <a:cubicBezTo>
                    <a:pt x="2370" y="2752"/>
                    <a:pt x="2610" y="2731"/>
                    <a:pt x="2832" y="2657"/>
                  </a:cubicBezTo>
                  <a:cubicBezTo>
                    <a:pt x="3359" y="2481"/>
                    <a:pt x="3785" y="2030"/>
                    <a:pt x="3910" y="1479"/>
                  </a:cubicBezTo>
                  <a:cubicBezTo>
                    <a:pt x="3960" y="1303"/>
                    <a:pt x="3960" y="1153"/>
                    <a:pt x="3985" y="977"/>
                  </a:cubicBezTo>
                  <a:cubicBezTo>
                    <a:pt x="3985" y="902"/>
                    <a:pt x="3985" y="802"/>
                    <a:pt x="3985" y="727"/>
                  </a:cubicBezTo>
                  <a:cubicBezTo>
                    <a:pt x="3985" y="602"/>
                    <a:pt x="3985" y="476"/>
                    <a:pt x="3985" y="326"/>
                  </a:cubicBezTo>
                  <a:cubicBezTo>
                    <a:pt x="3985" y="226"/>
                    <a:pt x="3985" y="125"/>
                    <a:pt x="3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2569614" y="1666920"/>
              <a:ext cx="395132" cy="284983"/>
            </a:xfrm>
            <a:custGeom>
              <a:avLst/>
              <a:gdLst/>
              <a:ahLst/>
              <a:cxnLst/>
              <a:rect l="l" t="t" r="r" b="b"/>
              <a:pathLst>
                <a:path w="13610" h="9816" extrusionOk="0">
                  <a:moveTo>
                    <a:pt x="2908" y="1955"/>
                  </a:moveTo>
                  <a:cubicBezTo>
                    <a:pt x="3284" y="1955"/>
                    <a:pt x="3585" y="2532"/>
                    <a:pt x="3559" y="3209"/>
                  </a:cubicBezTo>
                  <a:cubicBezTo>
                    <a:pt x="3559" y="3895"/>
                    <a:pt x="3248" y="4437"/>
                    <a:pt x="2859" y="4437"/>
                  </a:cubicBezTo>
                  <a:cubicBezTo>
                    <a:pt x="2850" y="4437"/>
                    <a:pt x="2841" y="4437"/>
                    <a:pt x="2833" y="4437"/>
                  </a:cubicBezTo>
                  <a:cubicBezTo>
                    <a:pt x="2457" y="4437"/>
                    <a:pt x="2156" y="3860"/>
                    <a:pt x="2181" y="3183"/>
                  </a:cubicBezTo>
                  <a:cubicBezTo>
                    <a:pt x="2206" y="2507"/>
                    <a:pt x="2532" y="1955"/>
                    <a:pt x="2908" y="1955"/>
                  </a:cubicBezTo>
                  <a:close/>
                  <a:moveTo>
                    <a:pt x="10327" y="2055"/>
                  </a:moveTo>
                  <a:cubicBezTo>
                    <a:pt x="10335" y="2055"/>
                    <a:pt x="10343" y="2055"/>
                    <a:pt x="10351" y="2056"/>
                  </a:cubicBezTo>
                  <a:cubicBezTo>
                    <a:pt x="10752" y="2056"/>
                    <a:pt x="11053" y="2632"/>
                    <a:pt x="11028" y="3309"/>
                  </a:cubicBezTo>
                  <a:cubicBezTo>
                    <a:pt x="11003" y="4011"/>
                    <a:pt x="10677" y="4537"/>
                    <a:pt x="10301" y="4537"/>
                  </a:cubicBezTo>
                  <a:cubicBezTo>
                    <a:pt x="9900" y="4537"/>
                    <a:pt x="9625" y="3960"/>
                    <a:pt x="9625" y="3284"/>
                  </a:cubicBezTo>
                  <a:cubicBezTo>
                    <a:pt x="9649" y="2597"/>
                    <a:pt x="9961" y="2055"/>
                    <a:pt x="10327" y="2055"/>
                  </a:cubicBezTo>
                  <a:close/>
                  <a:moveTo>
                    <a:pt x="6793" y="3559"/>
                  </a:moveTo>
                  <a:cubicBezTo>
                    <a:pt x="6993" y="3559"/>
                    <a:pt x="7194" y="3635"/>
                    <a:pt x="7369" y="3760"/>
                  </a:cubicBezTo>
                  <a:cubicBezTo>
                    <a:pt x="7645" y="4011"/>
                    <a:pt x="7745" y="4412"/>
                    <a:pt x="7595" y="4737"/>
                  </a:cubicBezTo>
                  <a:cubicBezTo>
                    <a:pt x="7444" y="5063"/>
                    <a:pt x="7118" y="5264"/>
                    <a:pt x="6742" y="5264"/>
                  </a:cubicBezTo>
                  <a:cubicBezTo>
                    <a:pt x="6567" y="5264"/>
                    <a:pt x="6567" y="4988"/>
                    <a:pt x="6742" y="4988"/>
                  </a:cubicBezTo>
                  <a:cubicBezTo>
                    <a:pt x="7068" y="4988"/>
                    <a:pt x="7394" y="4762"/>
                    <a:pt x="7394" y="4437"/>
                  </a:cubicBezTo>
                  <a:cubicBezTo>
                    <a:pt x="7394" y="4086"/>
                    <a:pt x="7118" y="3835"/>
                    <a:pt x="6793" y="3835"/>
                  </a:cubicBezTo>
                  <a:cubicBezTo>
                    <a:pt x="6617" y="3810"/>
                    <a:pt x="6617" y="3559"/>
                    <a:pt x="6793" y="3559"/>
                  </a:cubicBezTo>
                  <a:close/>
                  <a:moveTo>
                    <a:pt x="4725" y="5884"/>
                  </a:moveTo>
                  <a:cubicBezTo>
                    <a:pt x="4794" y="5884"/>
                    <a:pt x="4863" y="5928"/>
                    <a:pt x="4863" y="6016"/>
                  </a:cubicBezTo>
                  <a:cubicBezTo>
                    <a:pt x="4838" y="6818"/>
                    <a:pt x="5840" y="7168"/>
                    <a:pt x="6492" y="7193"/>
                  </a:cubicBezTo>
                  <a:cubicBezTo>
                    <a:pt x="6517" y="7194"/>
                    <a:pt x="6542" y="7195"/>
                    <a:pt x="6568" y="7195"/>
                  </a:cubicBezTo>
                  <a:cubicBezTo>
                    <a:pt x="7220" y="7195"/>
                    <a:pt x="8172" y="6887"/>
                    <a:pt x="8196" y="6116"/>
                  </a:cubicBezTo>
                  <a:cubicBezTo>
                    <a:pt x="8209" y="6028"/>
                    <a:pt x="8284" y="5984"/>
                    <a:pt x="8353" y="5984"/>
                  </a:cubicBezTo>
                  <a:cubicBezTo>
                    <a:pt x="8422" y="5984"/>
                    <a:pt x="8484" y="6028"/>
                    <a:pt x="8472" y="6116"/>
                  </a:cubicBezTo>
                  <a:cubicBezTo>
                    <a:pt x="8423" y="7042"/>
                    <a:pt x="7379" y="7470"/>
                    <a:pt x="6561" y="7470"/>
                  </a:cubicBezTo>
                  <a:cubicBezTo>
                    <a:pt x="6538" y="7470"/>
                    <a:pt x="6515" y="7470"/>
                    <a:pt x="6492" y="7469"/>
                  </a:cubicBezTo>
                  <a:cubicBezTo>
                    <a:pt x="5690" y="7444"/>
                    <a:pt x="4587" y="6993"/>
                    <a:pt x="4587" y="6016"/>
                  </a:cubicBezTo>
                  <a:cubicBezTo>
                    <a:pt x="4587" y="5928"/>
                    <a:pt x="4656" y="5884"/>
                    <a:pt x="4725" y="5884"/>
                  </a:cubicBezTo>
                  <a:close/>
                  <a:moveTo>
                    <a:pt x="9349" y="0"/>
                  </a:moveTo>
                  <a:cubicBezTo>
                    <a:pt x="8753" y="894"/>
                    <a:pt x="7560" y="1318"/>
                    <a:pt x="6493" y="1318"/>
                  </a:cubicBezTo>
                  <a:cubicBezTo>
                    <a:pt x="6303" y="1318"/>
                    <a:pt x="6118" y="1305"/>
                    <a:pt x="5940" y="1279"/>
                  </a:cubicBezTo>
                  <a:cubicBezTo>
                    <a:pt x="5439" y="1203"/>
                    <a:pt x="4888" y="1078"/>
                    <a:pt x="4437" y="828"/>
                  </a:cubicBezTo>
                  <a:cubicBezTo>
                    <a:pt x="3810" y="1579"/>
                    <a:pt x="2782" y="1955"/>
                    <a:pt x="1830" y="2005"/>
                  </a:cubicBezTo>
                  <a:cubicBezTo>
                    <a:pt x="1771" y="2008"/>
                    <a:pt x="1711" y="2009"/>
                    <a:pt x="1651" y="2009"/>
                  </a:cubicBezTo>
                  <a:cubicBezTo>
                    <a:pt x="1105" y="2009"/>
                    <a:pt x="547" y="1905"/>
                    <a:pt x="51" y="1680"/>
                  </a:cubicBezTo>
                  <a:cubicBezTo>
                    <a:pt x="1" y="2281"/>
                    <a:pt x="1" y="2908"/>
                    <a:pt x="51" y="3534"/>
                  </a:cubicBezTo>
                  <a:cubicBezTo>
                    <a:pt x="1504" y="3610"/>
                    <a:pt x="2632" y="4787"/>
                    <a:pt x="2582" y="6191"/>
                  </a:cubicBezTo>
                  <a:cubicBezTo>
                    <a:pt x="2582" y="6868"/>
                    <a:pt x="2281" y="7469"/>
                    <a:pt x="1830" y="7920"/>
                  </a:cubicBezTo>
                  <a:cubicBezTo>
                    <a:pt x="1855" y="7970"/>
                    <a:pt x="1880" y="7995"/>
                    <a:pt x="1880" y="8046"/>
                  </a:cubicBezTo>
                  <a:cubicBezTo>
                    <a:pt x="1930" y="8121"/>
                    <a:pt x="1955" y="8221"/>
                    <a:pt x="1980" y="8321"/>
                  </a:cubicBezTo>
                  <a:cubicBezTo>
                    <a:pt x="2632" y="8823"/>
                    <a:pt x="3409" y="9224"/>
                    <a:pt x="4236" y="9474"/>
                  </a:cubicBezTo>
                  <a:cubicBezTo>
                    <a:pt x="4999" y="9703"/>
                    <a:pt x="5794" y="9816"/>
                    <a:pt x="6588" y="9816"/>
                  </a:cubicBezTo>
                  <a:cubicBezTo>
                    <a:pt x="7360" y="9816"/>
                    <a:pt x="8132" y="9709"/>
                    <a:pt x="8873" y="9499"/>
                  </a:cubicBezTo>
                  <a:cubicBezTo>
                    <a:pt x="9474" y="9299"/>
                    <a:pt x="10051" y="9048"/>
                    <a:pt x="10577" y="8722"/>
                  </a:cubicBezTo>
                  <a:cubicBezTo>
                    <a:pt x="10527" y="8472"/>
                    <a:pt x="10502" y="8221"/>
                    <a:pt x="10602" y="7970"/>
                  </a:cubicBezTo>
                  <a:cubicBezTo>
                    <a:pt x="10627" y="7845"/>
                    <a:pt x="10652" y="7770"/>
                    <a:pt x="10702" y="7670"/>
                  </a:cubicBezTo>
                  <a:cubicBezTo>
                    <a:pt x="10502" y="7294"/>
                    <a:pt x="10377" y="6843"/>
                    <a:pt x="10402" y="6391"/>
                  </a:cubicBezTo>
                  <a:cubicBezTo>
                    <a:pt x="10426" y="4993"/>
                    <a:pt x="11604" y="3859"/>
                    <a:pt x="13064" y="3859"/>
                  </a:cubicBezTo>
                  <a:cubicBezTo>
                    <a:pt x="13095" y="3859"/>
                    <a:pt x="13127" y="3859"/>
                    <a:pt x="13158" y="3860"/>
                  </a:cubicBezTo>
                  <a:cubicBezTo>
                    <a:pt x="13234" y="3860"/>
                    <a:pt x="13309" y="3860"/>
                    <a:pt x="13409" y="3885"/>
                  </a:cubicBezTo>
                  <a:cubicBezTo>
                    <a:pt x="13484" y="3534"/>
                    <a:pt x="13534" y="3158"/>
                    <a:pt x="13560" y="2807"/>
                  </a:cubicBezTo>
                  <a:cubicBezTo>
                    <a:pt x="13610" y="2181"/>
                    <a:pt x="13585" y="1529"/>
                    <a:pt x="13484" y="903"/>
                  </a:cubicBezTo>
                  <a:cubicBezTo>
                    <a:pt x="13158" y="1028"/>
                    <a:pt x="12833" y="1078"/>
                    <a:pt x="12482" y="1128"/>
                  </a:cubicBezTo>
                  <a:cubicBezTo>
                    <a:pt x="12203" y="1170"/>
                    <a:pt x="11920" y="1198"/>
                    <a:pt x="11640" y="1198"/>
                  </a:cubicBezTo>
                  <a:cubicBezTo>
                    <a:pt x="11240" y="1198"/>
                    <a:pt x="10845" y="1140"/>
                    <a:pt x="10477" y="978"/>
                  </a:cubicBezTo>
                  <a:cubicBezTo>
                    <a:pt x="10001" y="777"/>
                    <a:pt x="9625" y="427"/>
                    <a:pt x="9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2571066" y="1769521"/>
              <a:ext cx="74991" cy="127366"/>
            </a:xfrm>
            <a:custGeom>
              <a:avLst/>
              <a:gdLst/>
              <a:ahLst/>
              <a:cxnLst/>
              <a:rect l="l" t="t" r="r" b="b"/>
              <a:pathLst>
                <a:path w="2583" h="4387" extrusionOk="0">
                  <a:moveTo>
                    <a:pt x="1" y="0"/>
                  </a:moveTo>
                  <a:cubicBezTo>
                    <a:pt x="51" y="677"/>
                    <a:pt x="201" y="1379"/>
                    <a:pt x="402" y="2030"/>
                  </a:cubicBezTo>
                  <a:cubicBezTo>
                    <a:pt x="552" y="2456"/>
                    <a:pt x="727" y="2857"/>
                    <a:pt x="978" y="3208"/>
                  </a:cubicBezTo>
                  <a:cubicBezTo>
                    <a:pt x="1254" y="3609"/>
                    <a:pt x="1580" y="3960"/>
                    <a:pt x="1780" y="4386"/>
                  </a:cubicBezTo>
                  <a:cubicBezTo>
                    <a:pt x="2231" y="3935"/>
                    <a:pt x="2532" y="3334"/>
                    <a:pt x="2532" y="2657"/>
                  </a:cubicBezTo>
                  <a:cubicBezTo>
                    <a:pt x="2582" y="1253"/>
                    <a:pt x="1454" y="7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2870855" y="1778928"/>
              <a:ext cx="88085" cy="110672"/>
            </a:xfrm>
            <a:custGeom>
              <a:avLst/>
              <a:gdLst/>
              <a:ahLst/>
              <a:cxnLst/>
              <a:rect l="l" t="t" r="r" b="b"/>
              <a:pathLst>
                <a:path w="3034" h="3812" extrusionOk="0">
                  <a:moveTo>
                    <a:pt x="2688" y="1"/>
                  </a:moveTo>
                  <a:cubicBezTo>
                    <a:pt x="1228" y="1"/>
                    <a:pt x="50" y="1135"/>
                    <a:pt x="26" y="2533"/>
                  </a:cubicBezTo>
                  <a:cubicBezTo>
                    <a:pt x="1" y="2985"/>
                    <a:pt x="126" y="3436"/>
                    <a:pt x="326" y="3812"/>
                  </a:cubicBezTo>
                  <a:cubicBezTo>
                    <a:pt x="627" y="3260"/>
                    <a:pt x="1204" y="2934"/>
                    <a:pt x="1680" y="2483"/>
                  </a:cubicBezTo>
                  <a:cubicBezTo>
                    <a:pt x="2381" y="1832"/>
                    <a:pt x="2808" y="955"/>
                    <a:pt x="3033" y="27"/>
                  </a:cubicBezTo>
                  <a:cubicBezTo>
                    <a:pt x="2933" y="2"/>
                    <a:pt x="2858" y="2"/>
                    <a:pt x="2782" y="2"/>
                  </a:cubicBezTo>
                  <a:cubicBezTo>
                    <a:pt x="2751" y="1"/>
                    <a:pt x="2719" y="1"/>
                    <a:pt x="2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2702786" y="1837719"/>
              <a:ext cx="113169" cy="46104"/>
            </a:xfrm>
            <a:custGeom>
              <a:avLst/>
              <a:gdLst/>
              <a:ahLst/>
              <a:cxnLst/>
              <a:rect l="l" t="t" r="r" b="b"/>
              <a:pathLst>
                <a:path w="3898" h="1588" extrusionOk="0">
                  <a:moveTo>
                    <a:pt x="138" y="1"/>
                  </a:moveTo>
                  <a:cubicBezTo>
                    <a:pt x="69" y="1"/>
                    <a:pt x="0" y="45"/>
                    <a:pt x="0" y="133"/>
                  </a:cubicBezTo>
                  <a:cubicBezTo>
                    <a:pt x="0" y="1110"/>
                    <a:pt x="1103" y="1561"/>
                    <a:pt x="1905" y="1586"/>
                  </a:cubicBezTo>
                  <a:cubicBezTo>
                    <a:pt x="1928" y="1587"/>
                    <a:pt x="1951" y="1587"/>
                    <a:pt x="1974" y="1587"/>
                  </a:cubicBezTo>
                  <a:cubicBezTo>
                    <a:pt x="2792" y="1587"/>
                    <a:pt x="3836" y="1159"/>
                    <a:pt x="3885" y="233"/>
                  </a:cubicBezTo>
                  <a:cubicBezTo>
                    <a:pt x="3897" y="145"/>
                    <a:pt x="3835" y="101"/>
                    <a:pt x="3766" y="101"/>
                  </a:cubicBezTo>
                  <a:cubicBezTo>
                    <a:pt x="3697" y="101"/>
                    <a:pt x="3622" y="145"/>
                    <a:pt x="3609" y="233"/>
                  </a:cubicBezTo>
                  <a:cubicBezTo>
                    <a:pt x="3585" y="1004"/>
                    <a:pt x="2633" y="1312"/>
                    <a:pt x="1981" y="1312"/>
                  </a:cubicBezTo>
                  <a:cubicBezTo>
                    <a:pt x="1955" y="1312"/>
                    <a:pt x="1930" y="1311"/>
                    <a:pt x="1905" y="1310"/>
                  </a:cubicBezTo>
                  <a:cubicBezTo>
                    <a:pt x="1253" y="1285"/>
                    <a:pt x="251" y="935"/>
                    <a:pt x="276" y="133"/>
                  </a:cubicBezTo>
                  <a:cubicBezTo>
                    <a:pt x="276" y="45"/>
                    <a:pt x="207" y="1"/>
                    <a:pt x="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2849023" y="1726553"/>
              <a:ext cx="41516" cy="72088"/>
            </a:xfrm>
            <a:custGeom>
              <a:avLst/>
              <a:gdLst/>
              <a:ahLst/>
              <a:cxnLst/>
              <a:rect l="l" t="t" r="r" b="b"/>
              <a:pathLst>
                <a:path w="1430" h="2483" extrusionOk="0">
                  <a:moveTo>
                    <a:pt x="703" y="1"/>
                  </a:moveTo>
                  <a:cubicBezTo>
                    <a:pt x="337" y="1"/>
                    <a:pt x="25" y="543"/>
                    <a:pt x="1" y="1230"/>
                  </a:cubicBezTo>
                  <a:cubicBezTo>
                    <a:pt x="1" y="1906"/>
                    <a:pt x="276" y="2483"/>
                    <a:pt x="677" y="2483"/>
                  </a:cubicBezTo>
                  <a:cubicBezTo>
                    <a:pt x="1053" y="2483"/>
                    <a:pt x="1379" y="1957"/>
                    <a:pt x="1404" y="1255"/>
                  </a:cubicBezTo>
                  <a:cubicBezTo>
                    <a:pt x="1429" y="578"/>
                    <a:pt x="1128" y="2"/>
                    <a:pt x="727" y="2"/>
                  </a:cubicBezTo>
                  <a:cubicBezTo>
                    <a:pt x="719" y="1"/>
                    <a:pt x="711" y="1"/>
                    <a:pt x="7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2632179" y="1723679"/>
              <a:ext cx="41516" cy="72088"/>
            </a:xfrm>
            <a:custGeom>
              <a:avLst/>
              <a:gdLst/>
              <a:ahLst/>
              <a:cxnLst/>
              <a:rect l="l" t="t" r="r" b="b"/>
              <a:pathLst>
                <a:path w="1430" h="2483" extrusionOk="0">
                  <a:moveTo>
                    <a:pt x="753" y="0"/>
                  </a:moveTo>
                  <a:cubicBezTo>
                    <a:pt x="377" y="0"/>
                    <a:pt x="51" y="552"/>
                    <a:pt x="26" y="1228"/>
                  </a:cubicBezTo>
                  <a:cubicBezTo>
                    <a:pt x="1" y="1905"/>
                    <a:pt x="302" y="2482"/>
                    <a:pt x="678" y="2482"/>
                  </a:cubicBezTo>
                  <a:cubicBezTo>
                    <a:pt x="686" y="2482"/>
                    <a:pt x="695" y="2482"/>
                    <a:pt x="704" y="2482"/>
                  </a:cubicBezTo>
                  <a:cubicBezTo>
                    <a:pt x="1093" y="2482"/>
                    <a:pt x="1404" y="1940"/>
                    <a:pt x="1404" y="1254"/>
                  </a:cubicBezTo>
                  <a:cubicBezTo>
                    <a:pt x="1430" y="577"/>
                    <a:pt x="1129" y="0"/>
                    <a:pt x="7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2760241" y="1770247"/>
              <a:ext cx="34229" cy="49500"/>
            </a:xfrm>
            <a:custGeom>
              <a:avLst/>
              <a:gdLst/>
              <a:ahLst/>
              <a:cxnLst/>
              <a:rect l="l" t="t" r="r" b="b"/>
              <a:pathLst>
                <a:path w="1179" h="1705" extrusionOk="0">
                  <a:moveTo>
                    <a:pt x="227" y="0"/>
                  </a:moveTo>
                  <a:cubicBezTo>
                    <a:pt x="51" y="0"/>
                    <a:pt x="51" y="251"/>
                    <a:pt x="227" y="276"/>
                  </a:cubicBezTo>
                  <a:cubicBezTo>
                    <a:pt x="552" y="276"/>
                    <a:pt x="828" y="527"/>
                    <a:pt x="828" y="878"/>
                  </a:cubicBezTo>
                  <a:cubicBezTo>
                    <a:pt x="828" y="1203"/>
                    <a:pt x="502" y="1429"/>
                    <a:pt x="176" y="1429"/>
                  </a:cubicBezTo>
                  <a:cubicBezTo>
                    <a:pt x="1" y="1429"/>
                    <a:pt x="1" y="1705"/>
                    <a:pt x="176" y="1705"/>
                  </a:cubicBezTo>
                  <a:cubicBezTo>
                    <a:pt x="552" y="1705"/>
                    <a:pt x="878" y="1504"/>
                    <a:pt x="1029" y="1178"/>
                  </a:cubicBezTo>
                  <a:cubicBezTo>
                    <a:pt x="1179" y="853"/>
                    <a:pt x="1079" y="452"/>
                    <a:pt x="803" y="201"/>
                  </a:cubicBezTo>
                  <a:cubicBezTo>
                    <a:pt x="628" y="76"/>
                    <a:pt x="427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2627098" y="1908500"/>
              <a:ext cx="253250" cy="51010"/>
            </a:xfrm>
            <a:custGeom>
              <a:avLst/>
              <a:gdLst/>
              <a:ahLst/>
              <a:cxnLst/>
              <a:rect l="l" t="t" r="r" b="b"/>
              <a:pathLst>
                <a:path w="8723" h="1757" extrusionOk="0">
                  <a:moveTo>
                    <a:pt x="0" y="0"/>
                  </a:moveTo>
                  <a:lnTo>
                    <a:pt x="0" y="0"/>
                  </a:lnTo>
                  <a:cubicBezTo>
                    <a:pt x="26" y="126"/>
                    <a:pt x="51" y="251"/>
                    <a:pt x="51" y="376"/>
                  </a:cubicBezTo>
                  <a:cubicBezTo>
                    <a:pt x="301" y="552"/>
                    <a:pt x="602" y="727"/>
                    <a:pt x="878" y="878"/>
                  </a:cubicBezTo>
                  <a:cubicBezTo>
                    <a:pt x="1479" y="1178"/>
                    <a:pt x="2106" y="1404"/>
                    <a:pt x="2757" y="1554"/>
                  </a:cubicBezTo>
                  <a:cubicBezTo>
                    <a:pt x="2858" y="1579"/>
                    <a:pt x="2933" y="1579"/>
                    <a:pt x="3033" y="1604"/>
                  </a:cubicBezTo>
                  <a:cubicBezTo>
                    <a:pt x="3567" y="1701"/>
                    <a:pt x="4122" y="1757"/>
                    <a:pt x="4678" y="1757"/>
                  </a:cubicBezTo>
                  <a:cubicBezTo>
                    <a:pt x="4983" y="1757"/>
                    <a:pt x="5288" y="1740"/>
                    <a:pt x="5589" y="1705"/>
                  </a:cubicBezTo>
                  <a:cubicBezTo>
                    <a:pt x="5890" y="1680"/>
                    <a:pt x="6166" y="1629"/>
                    <a:pt x="6442" y="1554"/>
                  </a:cubicBezTo>
                  <a:cubicBezTo>
                    <a:pt x="6542" y="1529"/>
                    <a:pt x="6642" y="1504"/>
                    <a:pt x="6717" y="1479"/>
                  </a:cubicBezTo>
                  <a:cubicBezTo>
                    <a:pt x="7419" y="1304"/>
                    <a:pt x="8096" y="1028"/>
                    <a:pt x="8722" y="652"/>
                  </a:cubicBezTo>
                  <a:cubicBezTo>
                    <a:pt x="8672" y="577"/>
                    <a:pt x="8622" y="502"/>
                    <a:pt x="8597" y="401"/>
                  </a:cubicBezTo>
                  <a:cubicBezTo>
                    <a:pt x="8071" y="727"/>
                    <a:pt x="7494" y="978"/>
                    <a:pt x="6893" y="1178"/>
                  </a:cubicBezTo>
                  <a:cubicBezTo>
                    <a:pt x="6152" y="1388"/>
                    <a:pt x="5380" y="1495"/>
                    <a:pt x="4608" y="1495"/>
                  </a:cubicBezTo>
                  <a:cubicBezTo>
                    <a:pt x="3814" y="1495"/>
                    <a:pt x="3019" y="1382"/>
                    <a:pt x="2256" y="1153"/>
                  </a:cubicBezTo>
                  <a:cubicBezTo>
                    <a:pt x="1429" y="903"/>
                    <a:pt x="652" y="50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2402997" y="1333627"/>
              <a:ext cx="724738" cy="638221"/>
            </a:xfrm>
            <a:custGeom>
              <a:avLst/>
              <a:gdLst/>
              <a:ahLst/>
              <a:cxnLst/>
              <a:rect l="l" t="t" r="r" b="b"/>
              <a:pathLst>
                <a:path w="24963" h="21983" extrusionOk="0">
                  <a:moveTo>
                    <a:pt x="12298" y="1"/>
                  </a:moveTo>
                  <a:cubicBezTo>
                    <a:pt x="11884" y="1"/>
                    <a:pt x="11469" y="19"/>
                    <a:pt x="11053" y="52"/>
                  </a:cubicBezTo>
                  <a:cubicBezTo>
                    <a:pt x="10050" y="152"/>
                    <a:pt x="8998" y="277"/>
                    <a:pt x="8020" y="578"/>
                  </a:cubicBezTo>
                  <a:cubicBezTo>
                    <a:pt x="6191" y="1180"/>
                    <a:pt x="4837" y="2583"/>
                    <a:pt x="4010" y="4313"/>
                  </a:cubicBezTo>
                  <a:cubicBezTo>
                    <a:pt x="3584" y="5215"/>
                    <a:pt x="3258" y="6192"/>
                    <a:pt x="3033" y="7170"/>
                  </a:cubicBezTo>
                  <a:cubicBezTo>
                    <a:pt x="2907" y="7696"/>
                    <a:pt x="2807" y="8247"/>
                    <a:pt x="2732" y="8799"/>
                  </a:cubicBezTo>
                  <a:cubicBezTo>
                    <a:pt x="2582" y="9350"/>
                    <a:pt x="2531" y="9826"/>
                    <a:pt x="2506" y="10252"/>
                  </a:cubicBezTo>
                  <a:cubicBezTo>
                    <a:pt x="2506" y="10328"/>
                    <a:pt x="2481" y="10403"/>
                    <a:pt x="2481" y="10478"/>
                  </a:cubicBezTo>
                  <a:cubicBezTo>
                    <a:pt x="2331" y="11430"/>
                    <a:pt x="2105" y="12383"/>
                    <a:pt x="1755" y="13260"/>
                  </a:cubicBezTo>
                  <a:cubicBezTo>
                    <a:pt x="1504" y="13861"/>
                    <a:pt x="1203" y="14438"/>
                    <a:pt x="927" y="14989"/>
                  </a:cubicBezTo>
                  <a:cubicBezTo>
                    <a:pt x="577" y="15641"/>
                    <a:pt x="251" y="16343"/>
                    <a:pt x="151" y="17069"/>
                  </a:cubicBezTo>
                  <a:cubicBezTo>
                    <a:pt x="0" y="18122"/>
                    <a:pt x="426" y="19175"/>
                    <a:pt x="1178" y="19952"/>
                  </a:cubicBezTo>
                  <a:cubicBezTo>
                    <a:pt x="1855" y="20603"/>
                    <a:pt x="2682" y="20979"/>
                    <a:pt x="3609" y="21004"/>
                  </a:cubicBezTo>
                  <a:cubicBezTo>
                    <a:pt x="2481" y="19501"/>
                    <a:pt x="2682" y="17120"/>
                    <a:pt x="3058" y="15315"/>
                  </a:cubicBezTo>
                  <a:cubicBezTo>
                    <a:pt x="3108" y="15115"/>
                    <a:pt x="3158" y="14939"/>
                    <a:pt x="3208" y="14739"/>
                  </a:cubicBezTo>
                  <a:cubicBezTo>
                    <a:pt x="3218" y="14678"/>
                    <a:pt x="3270" y="14650"/>
                    <a:pt x="3324" y="14650"/>
                  </a:cubicBezTo>
                  <a:cubicBezTo>
                    <a:pt x="3403" y="14650"/>
                    <a:pt x="3489" y="14710"/>
                    <a:pt x="3459" y="14814"/>
                  </a:cubicBezTo>
                  <a:cubicBezTo>
                    <a:pt x="3033" y="16518"/>
                    <a:pt x="2707" y="18598"/>
                    <a:pt x="3484" y="20252"/>
                  </a:cubicBezTo>
                  <a:cubicBezTo>
                    <a:pt x="3835" y="20979"/>
                    <a:pt x="4411" y="21581"/>
                    <a:pt x="5163" y="21856"/>
                  </a:cubicBezTo>
                  <a:cubicBezTo>
                    <a:pt x="5364" y="21932"/>
                    <a:pt x="5589" y="21982"/>
                    <a:pt x="5815" y="21982"/>
                  </a:cubicBezTo>
                  <a:cubicBezTo>
                    <a:pt x="5831" y="21982"/>
                    <a:pt x="5847" y="21983"/>
                    <a:pt x="5863" y="21983"/>
                  </a:cubicBezTo>
                  <a:cubicBezTo>
                    <a:pt x="6546" y="21983"/>
                    <a:pt x="7174" y="21466"/>
                    <a:pt x="7419" y="20854"/>
                  </a:cubicBezTo>
                  <a:cubicBezTo>
                    <a:pt x="7569" y="20403"/>
                    <a:pt x="7519" y="19902"/>
                    <a:pt x="7318" y="19475"/>
                  </a:cubicBezTo>
                  <a:cubicBezTo>
                    <a:pt x="7093" y="19024"/>
                    <a:pt x="6717" y="18673"/>
                    <a:pt x="6466" y="18247"/>
                  </a:cubicBezTo>
                  <a:cubicBezTo>
                    <a:pt x="6040" y="17596"/>
                    <a:pt x="5815" y="16819"/>
                    <a:pt x="5664" y="16042"/>
                  </a:cubicBezTo>
                  <a:cubicBezTo>
                    <a:pt x="5489" y="15064"/>
                    <a:pt x="5439" y="14037"/>
                    <a:pt x="5539" y="13034"/>
                  </a:cubicBezTo>
                  <a:cubicBezTo>
                    <a:pt x="5288" y="12909"/>
                    <a:pt x="5038" y="12759"/>
                    <a:pt x="4837" y="12558"/>
                  </a:cubicBezTo>
                  <a:cubicBezTo>
                    <a:pt x="4136" y="11957"/>
                    <a:pt x="3910" y="11130"/>
                    <a:pt x="3885" y="10227"/>
                  </a:cubicBezTo>
                  <a:cubicBezTo>
                    <a:pt x="3860" y="8899"/>
                    <a:pt x="4236" y="7521"/>
                    <a:pt x="4762" y="6292"/>
                  </a:cubicBezTo>
                  <a:cubicBezTo>
                    <a:pt x="4778" y="6245"/>
                    <a:pt x="4814" y="6225"/>
                    <a:pt x="4854" y="6225"/>
                  </a:cubicBezTo>
                  <a:cubicBezTo>
                    <a:pt x="4939" y="6225"/>
                    <a:pt x="5039" y="6315"/>
                    <a:pt x="4988" y="6418"/>
                  </a:cubicBezTo>
                  <a:cubicBezTo>
                    <a:pt x="4992" y="6410"/>
                    <a:pt x="4994" y="6406"/>
                    <a:pt x="4994" y="6406"/>
                  </a:cubicBezTo>
                  <a:lnTo>
                    <a:pt x="4994" y="6406"/>
                  </a:lnTo>
                  <a:cubicBezTo>
                    <a:pt x="4997" y="6406"/>
                    <a:pt x="4958" y="6497"/>
                    <a:pt x="4938" y="6518"/>
                  </a:cubicBezTo>
                  <a:cubicBezTo>
                    <a:pt x="4912" y="6618"/>
                    <a:pt x="4862" y="6719"/>
                    <a:pt x="4837" y="6819"/>
                  </a:cubicBezTo>
                  <a:cubicBezTo>
                    <a:pt x="4712" y="7145"/>
                    <a:pt x="4612" y="7470"/>
                    <a:pt x="4511" y="7821"/>
                  </a:cubicBezTo>
                  <a:cubicBezTo>
                    <a:pt x="4110" y="9325"/>
                    <a:pt x="3760" y="11355"/>
                    <a:pt x="5113" y="12458"/>
                  </a:cubicBezTo>
                  <a:cubicBezTo>
                    <a:pt x="5729" y="12957"/>
                    <a:pt x="6565" y="13215"/>
                    <a:pt x="7400" y="13215"/>
                  </a:cubicBezTo>
                  <a:cubicBezTo>
                    <a:pt x="8367" y="13215"/>
                    <a:pt x="9332" y="12870"/>
                    <a:pt x="9950" y="12157"/>
                  </a:cubicBezTo>
                  <a:cubicBezTo>
                    <a:pt x="9750" y="12032"/>
                    <a:pt x="9574" y="11881"/>
                    <a:pt x="9449" y="11681"/>
                  </a:cubicBezTo>
                  <a:cubicBezTo>
                    <a:pt x="9198" y="11355"/>
                    <a:pt x="9048" y="10954"/>
                    <a:pt x="8897" y="10578"/>
                  </a:cubicBezTo>
                  <a:cubicBezTo>
                    <a:pt x="8697" y="10027"/>
                    <a:pt x="8521" y="9475"/>
                    <a:pt x="8421" y="8899"/>
                  </a:cubicBezTo>
                  <a:cubicBezTo>
                    <a:pt x="8171" y="7220"/>
                    <a:pt x="8371" y="5415"/>
                    <a:pt x="8722" y="3761"/>
                  </a:cubicBezTo>
                  <a:cubicBezTo>
                    <a:pt x="8732" y="3691"/>
                    <a:pt x="8781" y="3661"/>
                    <a:pt x="8834" y="3661"/>
                  </a:cubicBezTo>
                  <a:cubicBezTo>
                    <a:pt x="8915" y="3661"/>
                    <a:pt x="9003" y="3731"/>
                    <a:pt x="8973" y="3836"/>
                  </a:cubicBezTo>
                  <a:cubicBezTo>
                    <a:pt x="8847" y="4463"/>
                    <a:pt x="8772" y="5089"/>
                    <a:pt x="8697" y="5716"/>
                  </a:cubicBezTo>
                  <a:cubicBezTo>
                    <a:pt x="8597" y="6744"/>
                    <a:pt x="8547" y="7821"/>
                    <a:pt x="8697" y="8849"/>
                  </a:cubicBezTo>
                  <a:cubicBezTo>
                    <a:pt x="8772" y="9375"/>
                    <a:pt x="8948" y="9876"/>
                    <a:pt x="9123" y="10353"/>
                  </a:cubicBezTo>
                  <a:cubicBezTo>
                    <a:pt x="9248" y="10754"/>
                    <a:pt x="9399" y="11180"/>
                    <a:pt x="9649" y="11531"/>
                  </a:cubicBezTo>
                  <a:cubicBezTo>
                    <a:pt x="10126" y="12182"/>
                    <a:pt x="11053" y="12433"/>
                    <a:pt x="11805" y="12508"/>
                  </a:cubicBezTo>
                  <a:cubicBezTo>
                    <a:pt x="11940" y="12523"/>
                    <a:pt x="12080" y="12531"/>
                    <a:pt x="12223" y="12531"/>
                  </a:cubicBezTo>
                  <a:cubicBezTo>
                    <a:pt x="13245" y="12531"/>
                    <a:pt x="14407" y="12131"/>
                    <a:pt x="14913" y="11230"/>
                  </a:cubicBezTo>
                  <a:cubicBezTo>
                    <a:pt x="14913" y="11205"/>
                    <a:pt x="14887" y="11180"/>
                    <a:pt x="14862" y="11155"/>
                  </a:cubicBezTo>
                  <a:cubicBezTo>
                    <a:pt x="14386" y="10303"/>
                    <a:pt x="14060" y="9300"/>
                    <a:pt x="13860" y="8323"/>
                  </a:cubicBezTo>
                  <a:cubicBezTo>
                    <a:pt x="13534" y="6744"/>
                    <a:pt x="13534" y="5039"/>
                    <a:pt x="13860" y="3485"/>
                  </a:cubicBezTo>
                  <a:cubicBezTo>
                    <a:pt x="13880" y="3414"/>
                    <a:pt x="13934" y="3384"/>
                    <a:pt x="13989" y="3384"/>
                  </a:cubicBezTo>
                  <a:cubicBezTo>
                    <a:pt x="14069" y="3384"/>
                    <a:pt x="14150" y="3447"/>
                    <a:pt x="14136" y="3536"/>
                  </a:cubicBezTo>
                  <a:cubicBezTo>
                    <a:pt x="13735" y="5290"/>
                    <a:pt x="13810" y="7220"/>
                    <a:pt x="14286" y="8924"/>
                  </a:cubicBezTo>
                  <a:cubicBezTo>
                    <a:pt x="14461" y="9626"/>
                    <a:pt x="14737" y="10453"/>
                    <a:pt x="15163" y="11130"/>
                  </a:cubicBezTo>
                  <a:cubicBezTo>
                    <a:pt x="15188" y="11155"/>
                    <a:pt x="15188" y="11180"/>
                    <a:pt x="15188" y="11205"/>
                  </a:cubicBezTo>
                  <a:cubicBezTo>
                    <a:pt x="15539" y="11731"/>
                    <a:pt x="16015" y="12157"/>
                    <a:pt x="16642" y="12308"/>
                  </a:cubicBezTo>
                  <a:cubicBezTo>
                    <a:pt x="16902" y="12382"/>
                    <a:pt x="17173" y="12412"/>
                    <a:pt x="17446" y="12412"/>
                  </a:cubicBezTo>
                  <a:cubicBezTo>
                    <a:pt x="17907" y="12412"/>
                    <a:pt x="18372" y="12327"/>
                    <a:pt x="18797" y="12232"/>
                  </a:cubicBezTo>
                  <a:cubicBezTo>
                    <a:pt x="19349" y="12132"/>
                    <a:pt x="19750" y="11831"/>
                    <a:pt x="19975" y="11330"/>
                  </a:cubicBezTo>
                  <a:cubicBezTo>
                    <a:pt x="20502" y="10227"/>
                    <a:pt x="20126" y="8774"/>
                    <a:pt x="19800" y="7646"/>
                  </a:cubicBezTo>
                  <a:cubicBezTo>
                    <a:pt x="19599" y="7044"/>
                    <a:pt x="19374" y="6443"/>
                    <a:pt x="19098" y="5866"/>
                  </a:cubicBezTo>
                  <a:cubicBezTo>
                    <a:pt x="18923" y="5490"/>
                    <a:pt x="18722" y="5089"/>
                    <a:pt x="18421" y="4764"/>
                  </a:cubicBezTo>
                  <a:cubicBezTo>
                    <a:pt x="18326" y="4669"/>
                    <a:pt x="18418" y="4545"/>
                    <a:pt x="18512" y="4545"/>
                  </a:cubicBezTo>
                  <a:cubicBezTo>
                    <a:pt x="18542" y="4545"/>
                    <a:pt x="18572" y="4558"/>
                    <a:pt x="18597" y="4588"/>
                  </a:cubicBezTo>
                  <a:cubicBezTo>
                    <a:pt x="18973" y="4989"/>
                    <a:pt x="19223" y="5516"/>
                    <a:pt x="19449" y="5992"/>
                  </a:cubicBezTo>
                  <a:cubicBezTo>
                    <a:pt x="19775" y="6719"/>
                    <a:pt x="20050" y="7470"/>
                    <a:pt x="20251" y="8222"/>
                  </a:cubicBezTo>
                  <a:cubicBezTo>
                    <a:pt x="20502" y="9350"/>
                    <a:pt x="20777" y="10904"/>
                    <a:pt x="19950" y="11881"/>
                  </a:cubicBezTo>
                  <a:cubicBezTo>
                    <a:pt x="19825" y="12057"/>
                    <a:pt x="19649" y="12182"/>
                    <a:pt x="19474" y="12282"/>
                  </a:cubicBezTo>
                  <a:cubicBezTo>
                    <a:pt x="19599" y="12959"/>
                    <a:pt x="19624" y="13661"/>
                    <a:pt x="19574" y="14338"/>
                  </a:cubicBezTo>
                  <a:cubicBezTo>
                    <a:pt x="19474" y="15491"/>
                    <a:pt x="19123" y="16668"/>
                    <a:pt x="18396" y="17571"/>
                  </a:cubicBezTo>
                  <a:cubicBezTo>
                    <a:pt x="18196" y="17846"/>
                    <a:pt x="17945" y="18072"/>
                    <a:pt x="17669" y="18272"/>
                  </a:cubicBezTo>
                  <a:cubicBezTo>
                    <a:pt x="17369" y="18523"/>
                    <a:pt x="17018" y="18749"/>
                    <a:pt x="16792" y="19100"/>
                  </a:cubicBezTo>
                  <a:cubicBezTo>
                    <a:pt x="16466" y="19576"/>
                    <a:pt x="16441" y="20177"/>
                    <a:pt x="16867" y="20578"/>
                  </a:cubicBezTo>
                  <a:cubicBezTo>
                    <a:pt x="17161" y="20856"/>
                    <a:pt x="17540" y="20963"/>
                    <a:pt x="17928" y="20963"/>
                  </a:cubicBezTo>
                  <a:cubicBezTo>
                    <a:pt x="18170" y="20963"/>
                    <a:pt x="18416" y="20921"/>
                    <a:pt x="18647" y="20854"/>
                  </a:cubicBezTo>
                  <a:cubicBezTo>
                    <a:pt x="19499" y="20603"/>
                    <a:pt x="20226" y="19902"/>
                    <a:pt x="20702" y="19175"/>
                  </a:cubicBezTo>
                  <a:cubicBezTo>
                    <a:pt x="21203" y="18423"/>
                    <a:pt x="21604" y="17470"/>
                    <a:pt x="21629" y="16568"/>
                  </a:cubicBezTo>
                  <a:cubicBezTo>
                    <a:pt x="21629" y="16480"/>
                    <a:pt x="21698" y="16437"/>
                    <a:pt x="21764" y="16437"/>
                  </a:cubicBezTo>
                  <a:cubicBezTo>
                    <a:pt x="21830" y="16437"/>
                    <a:pt x="21893" y="16480"/>
                    <a:pt x="21880" y="16568"/>
                  </a:cubicBezTo>
                  <a:cubicBezTo>
                    <a:pt x="21880" y="16744"/>
                    <a:pt x="21855" y="16944"/>
                    <a:pt x="21830" y="17120"/>
                  </a:cubicBezTo>
                  <a:cubicBezTo>
                    <a:pt x="21679" y="18122"/>
                    <a:pt x="21178" y="19100"/>
                    <a:pt x="20552" y="19826"/>
                  </a:cubicBezTo>
                  <a:cubicBezTo>
                    <a:pt x="20502" y="19902"/>
                    <a:pt x="20451" y="19952"/>
                    <a:pt x="20401" y="20002"/>
                  </a:cubicBezTo>
                  <a:cubicBezTo>
                    <a:pt x="21028" y="19902"/>
                    <a:pt x="21629" y="19526"/>
                    <a:pt x="22055" y="19049"/>
                  </a:cubicBezTo>
                  <a:cubicBezTo>
                    <a:pt x="22507" y="18523"/>
                    <a:pt x="22732" y="17846"/>
                    <a:pt x="22807" y="17170"/>
                  </a:cubicBezTo>
                  <a:cubicBezTo>
                    <a:pt x="22908" y="16393"/>
                    <a:pt x="22857" y="15541"/>
                    <a:pt x="22657" y="14764"/>
                  </a:cubicBezTo>
                  <a:cubicBezTo>
                    <a:pt x="22627" y="14659"/>
                    <a:pt x="22704" y="14599"/>
                    <a:pt x="22781" y="14599"/>
                  </a:cubicBezTo>
                  <a:cubicBezTo>
                    <a:pt x="22834" y="14599"/>
                    <a:pt x="22887" y="14627"/>
                    <a:pt x="22908" y="14689"/>
                  </a:cubicBezTo>
                  <a:cubicBezTo>
                    <a:pt x="23008" y="15064"/>
                    <a:pt x="23058" y="15440"/>
                    <a:pt x="23083" y="15816"/>
                  </a:cubicBezTo>
                  <a:cubicBezTo>
                    <a:pt x="23183" y="16794"/>
                    <a:pt x="23083" y="17871"/>
                    <a:pt x="22582" y="18724"/>
                  </a:cubicBezTo>
                  <a:cubicBezTo>
                    <a:pt x="22933" y="18573"/>
                    <a:pt x="23258" y="18373"/>
                    <a:pt x="23559" y="18147"/>
                  </a:cubicBezTo>
                  <a:cubicBezTo>
                    <a:pt x="24386" y="17496"/>
                    <a:pt x="24963" y="16518"/>
                    <a:pt x="24938" y="15440"/>
                  </a:cubicBezTo>
                  <a:cubicBezTo>
                    <a:pt x="24938" y="14864"/>
                    <a:pt x="24737" y="14287"/>
                    <a:pt x="24461" y="13786"/>
                  </a:cubicBezTo>
                  <a:cubicBezTo>
                    <a:pt x="24211" y="13360"/>
                    <a:pt x="23910" y="12984"/>
                    <a:pt x="23659" y="12583"/>
                  </a:cubicBezTo>
                  <a:cubicBezTo>
                    <a:pt x="22933" y="11380"/>
                    <a:pt x="22632" y="10027"/>
                    <a:pt x="22206" y="8724"/>
                  </a:cubicBezTo>
                  <a:cubicBezTo>
                    <a:pt x="21880" y="7771"/>
                    <a:pt x="21479" y="6844"/>
                    <a:pt x="21028" y="5967"/>
                  </a:cubicBezTo>
                  <a:cubicBezTo>
                    <a:pt x="20476" y="4839"/>
                    <a:pt x="19850" y="3736"/>
                    <a:pt x="19023" y="2784"/>
                  </a:cubicBezTo>
                  <a:cubicBezTo>
                    <a:pt x="17694" y="1280"/>
                    <a:pt x="15890" y="353"/>
                    <a:pt x="13885" y="102"/>
                  </a:cubicBezTo>
                  <a:cubicBezTo>
                    <a:pt x="13362" y="31"/>
                    <a:pt x="12832" y="1"/>
                    <a:pt x="12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2512130" y="1514326"/>
              <a:ext cx="186302" cy="210950"/>
            </a:xfrm>
            <a:custGeom>
              <a:avLst/>
              <a:gdLst/>
              <a:ahLst/>
              <a:cxnLst/>
              <a:rect l="l" t="t" r="r" b="b"/>
              <a:pathLst>
                <a:path w="6417" h="7266" extrusionOk="0">
                  <a:moveTo>
                    <a:pt x="1933" y="6604"/>
                  </a:moveTo>
                  <a:cubicBezTo>
                    <a:pt x="1964" y="6619"/>
                    <a:pt x="1996" y="6634"/>
                    <a:pt x="2028" y="6649"/>
                  </a:cubicBezTo>
                  <a:lnTo>
                    <a:pt x="2028" y="6649"/>
                  </a:lnTo>
                  <a:cubicBezTo>
                    <a:pt x="2005" y="6620"/>
                    <a:pt x="1970" y="6605"/>
                    <a:pt x="1933" y="6604"/>
                  </a:cubicBezTo>
                  <a:close/>
                  <a:moveTo>
                    <a:pt x="1095" y="1"/>
                  </a:moveTo>
                  <a:cubicBezTo>
                    <a:pt x="1055" y="1"/>
                    <a:pt x="1019" y="21"/>
                    <a:pt x="1003" y="68"/>
                  </a:cubicBezTo>
                  <a:cubicBezTo>
                    <a:pt x="477" y="1297"/>
                    <a:pt x="101" y="2675"/>
                    <a:pt x="126" y="4003"/>
                  </a:cubicBezTo>
                  <a:cubicBezTo>
                    <a:pt x="151" y="4906"/>
                    <a:pt x="377" y="5733"/>
                    <a:pt x="1078" y="6334"/>
                  </a:cubicBezTo>
                  <a:cubicBezTo>
                    <a:pt x="1279" y="6535"/>
                    <a:pt x="1529" y="6685"/>
                    <a:pt x="1780" y="6810"/>
                  </a:cubicBezTo>
                  <a:cubicBezTo>
                    <a:pt x="1780" y="6785"/>
                    <a:pt x="1780" y="6760"/>
                    <a:pt x="1780" y="6735"/>
                  </a:cubicBezTo>
                  <a:cubicBezTo>
                    <a:pt x="1793" y="6647"/>
                    <a:pt x="1861" y="6604"/>
                    <a:pt x="1927" y="6604"/>
                  </a:cubicBezTo>
                  <a:cubicBezTo>
                    <a:pt x="1929" y="6604"/>
                    <a:pt x="1931" y="6604"/>
                    <a:pt x="1933" y="6604"/>
                  </a:cubicBezTo>
                  <a:lnTo>
                    <a:pt x="1933" y="6604"/>
                  </a:lnTo>
                  <a:cubicBezTo>
                    <a:pt x="1725" y="6501"/>
                    <a:pt x="1531" y="6377"/>
                    <a:pt x="1354" y="6234"/>
                  </a:cubicBezTo>
                  <a:cubicBezTo>
                    <a:pt x="1" y="5131"/>
                    <a:pt x="351" y="3101"/>
                    <a:pt x="752" y="1597"/>
                  </a:cubicBezTo>
                  <a:cubicBezTo>
                    <a:pt x="853" y="1246"/>
                    <a:pt x="953" y="921"/>
                    <a:pt x="1078" y="595"/>
                  </a:cubicBezTo>
                  <a:cubicBezTo>
                    <a:pt x="1103" y="495"/>
                    <a:pt x="1153" y="394"/>
                    <a:pt x="1179" y="294"/>
                  </a:cubicBezTo>
                  <a:cubicBezTo>
                    <a:pt x="1199" y="273"/>
                    <a:pt x="1238" y="182"/>
                    <a:pt x="1235" y="182"/>
                  </a:cubicBezTo>
                  <a:lnTo>
                    <a:pt x="1235" y="182"/>
                  </a:lnTo>
                  <a:cubicBezTo>
                    <a:pt x="1235" y="182"/>
                    <a:pt x="1233" y="186"/>
                    <a:pt x="1229" y="194"/>
                  </a:cubicBezTo>
                  <a:cubicBezTo>
                    <a:pt x="1280" y="91"/>
                    <a:pt x="1180" y="1"/>
                    <a:pt x="1095" y="1"/>
                  </a:cubicBezTo>
                  <a:close/>
                  <a:moveTo>
                    <a:pt x="6191" y="5933"/>
                  </a:moveTo>
                  <a:cubicBezTo>
                    <a:pt x="5573" y="6646"/>
                    <a:pt x="4608" y="6991"/>
                    <a:pt x="3641" y="6991"/>
                  </a:cubicBezTo>
                  <a:cubicBezTo>
                    <a:pt x="3082" y="6991"/>
                    <a:pt x="2522" y="6875"/>
                    <a:pt x="2028" y="6649"/>
                  </a:cubicBezTo>
                  <a:lnTo>
                    <a:pt x="2028" y="6649"/>
                  </a:lnTo>
                  <a:cubicBezTo>
                    <a:pt x="2045" y="6670"/>
                    <a:pt x="2056" y="6699"/>
                    <a:pt x="2056" y="6735"/>
                  </a:cubicBezTo>
                  <a:cubicBezTo>
                    <a:pt x="2031" y="6810"/>
                    <a:pt x="2031" y="6886"/>
                    <a:pt x="2031" y="6936"/>
                  </a:cubicBezTo>
                  <a:cubicBezTo>
                    <a:pt x="2527" y="7161"/>
                    <a:pt x="3085" y="7265"/>
                    <a:pt x="3631" y="7265"/>
                  </a:cubicBezTo>
                  <a:cubicBezTo>
                    <a:pt x="3691" y="7265"/>
                    <a:pt x="3751" y="7264"/>
                    <a:pt x="3810" y="7261"/>
                  </a:cubicBezTo>
                  <a:cubicBezTo>
                    <a:pt x="4762" y="7211"/>
                    <a:pt x="5790" y="6835"/>
                    <a:pt x="6417" y="6084"/>
                  </a:cubicBezTo>
                  <a:cubicBezTo>
                    <a:pt x="6341" y="6033"/>
                    <a:pt x="6266" y="5983"/>
                    <a:pt x="6191" y="59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2843216" y="1656730"/>
              <a:ext cx="755" cy="2206"/>
            </a:xfrm>
            <a:custGeom>
              <a:avLst/>
              <a:gdLst/>
              <a:ahLst/>
              <a:cxnLst/>
              <a:rect l="l" t="t" r="r" b="b"/>
              <a:pathLst>
                <a:path w="26" h="76" extrusionOk="0">
                  <a:moveTo>
                    <a:pt x="0" y="1"/>
                  </a:moveTo>
                  <a:cubicBezTo>
                    <a:pt x="0" y="26"/>
                    <a:pt x="25" y="51"/>
                    <a:pt x="25" y="76"/>
                  </a:cubicBezTo>
                  <a:cubicBezTo>
                    <a:pt x="25" y="51"/>
                    <a:pt x="25" y="26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2640192" y="1439915"/>
              <a:ext cx="200847" cy="265299"/>
            </a:xfrm>
            <a:custGeom>
              <a:avLst/>
              <a:gdLst/>
              <a:ahLst/>
              <a:cxnLst/>
              <a:rect l="l" t="t" r="r" b="b"/>
              <a:pathLst>
                <a:path w="6918" h="9138" extrusionOk="0">
                  <a:moveTo>
                    <a:pt x="664" y="0"/>
                  </a:moveTo>
                  <a:cubicBezTo>
                    <a:pt x="611" y="0"/>
                    <a:pt x="562" y="30"/>
                    <a:pt x="552" y="100"/>
                  </a:cubicBezTo>
                  <a:cubicBezTo>
                    <a:pt x="201" y="1754"/>
                    <a:pt x="1" y="3559"/>
                    <a:pt x="251" y="5238"/>
                  </a:cubicBezTo>
                  <a:cubicBezTo>
                    <a:pt x="351" y="5814"/>
                    <a:pt x="527" y="6366"/>
                    <a:pt x="727" y="6917"/>
                  </a:cubicBezTo>
                  <a:cubicBezTo>
                    <a:pt x="878" y="7293"/>
                    <a:pt x="1028" y="7694"/>
                    <a:pt x="1279" y="8020"/>
                  </a:cubicBezTo>
                  <a:cubicBezTo>
                    <a:pt x="1404" y="8220"/>
                    <a:pt x="1580" y="8371"/>
                    <a:pt x="1780" y="8496"/>
                  </a:cubicBezTo>
                  <a:cubicBezTo>
                    <a:pt x="1855" y="8546"/>
                    <a:pt x="1930" y="8596"/>
                    <a:pt x="2006" y="8647"/>
                  </a:cubicBezTo>
                  <a:cubicBezTo>
                    <a:pt x="2457" y="8897"/>
                    <a:pt x="3008" y="9022"/>
                    <a:pt x="3509" y="9098"/>
                  </a:cubicBezTo>
                  <a:cubicBezTo>
                    <a:pt x="3687" y="9124"/>
                    <a:pt x="3872" y="9137"/>
                    <a:pt x="4062" y="9137"/>
                  </a:cubicBezTo>
                  <a:cubicBezTo>
                    <a:pt x="5129" y="9137"/>
                    <a:pt x="6322" y="8713"/>
                    <a:pt x="6918" y="7819"/>
                  </a:cubicBezTo>
                  <a:cubicBezTo>
                    <a:pt x="6843" y="7744"/>
                    <a:pt x="6793" y="7644"/>
                    <a:pt x="6743" y="7569"/>
                  </a:cubicBezTo>
                  <a:cubicBezTo>
                    <a:pt x="6237" y="8470"/>
                    <a:pt x="5075" y="8870"/>
                    <a:pt x="4053" y="8870"/>
                  </a:cubicBezTo>
                  <a:cubicBezTo>
                    <a:pt x="3910" y="8870"/>
                    <a:pt x="3770" y="8862"/>
                    <a:pt x="3635" y="8847"/>
                  </a:cubicBezTo>
                  <a:cubicBezTo>
                    <a:pt x="2883" y="8772"/>
                    <a:pt x="1956" y="8521"/>
                    <a:pt x="1479" y="7870"/>
                  </a:cubicBezTo>
                  <a:cubicBezTo>
                    <a:pt x="1229" y="7519"/>
                    <a:pt x="1078" y="7093"/>
                    <a:pt x="953" y="6692"/>
                  </a:cubicBezTo>
                  <a:cubicBezTo>
                    <a:pt x="778" y="6215"/>
                    <a:pt x="602" y="5714"/>
                    <a:pt x="527" y="5188"/>
                  </a:cubicBezTo>
                  <a:cubicBezTo>
                    <a:pt x="377" y="4160"/>
                    <a:pt x="427" y="3083"/>
                    <a:pt x="527" y="2055"/>
                  </a:cubicBezTo>
                  <a:cubicBezTo>
                    <a:pt x="602" y="1428"/>
                    <a:pt x="677" y="802"/>
                    <a:pt x="803" y="175"/>
                  </a:cubicBezTo>
                  <a:cubicBezTo>
                    <a:pt x="833" y="70"/>
                    <a:pt x="745" y="0"/>
                    <a:pt x="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2795922" y="1431844"/>
              <a:ext cx="210311" cy="269886"/>
            </a:xfrm>
            <a:custGeom>
              <a:avLst/>
              <a:gdLst/>
              <a:ahLst/>
              <a:cxnLst/>
              <a:rect l="l" t="t" r="r" b="b"/>
              <a:pathLst>
                <a:path w="7244" h="9296" extrusionOk="0">
                  <a:moveTo>
                    <a:pt x="455" y="1"/>
                  </a:moveTo>
                  <a:cubicBezTo>
                    <a:pt x="400" y="1"/>
                    <a:pt x="346" y="31"/>
                    <a:pt x="326" y="102"/>
                  </a:cubicBezTo>
                  <a:cubicBezTo>
                    <a:pt x="0" y="1656"/>
                    <a:pt x="0" y="3361"/>
                    <a:pt x="326" y="4940"/>
                  </a:cubicBezTo>
                  <a:cubicBezTo>
                    <a:pt x="526" y="5892"/>
                    <a:pt x="852" y="6920"/>
                    <a:pt x="1328" y="7772"/>
                  </a:cubicBezTo>
                  <a:cubicBezTo>
                    <a:pt x="1353" y="7797"/>
                    <a:pt x="1379" y="7822"/>
                    <a:pt x="1379" y="7847"/>
                  </a:cubicBezTo>
                  <a:cubicBezTo>
                    <a:pt x="1429" y="7922"/>
                    <a:pt x="1479" y="8022"/>
                    <a:pt x="1554" y="8097"/>
                  </a:cubicBezTo>
                  <a:cubicBezTo>
                    <a:pt x="1830" y="8524"/>
                    <a:pt x="2206" y="8874"/>
                    <a:pt x="2682" y="9075"/>
                  </a:cubicBezTo>
                  <a:cubicBezTo>
                    <a:pt x="3050" y="9237"/>
                    <a:pt x="3445" y="9295"/>
                    <a:pt x="3845" y="9295"/>
                  </a:cubicBezTo>
                  <a:cubicBezTo>
                    <a:pt x="4125" y="9295"/>
                    <a:pt x="4408" y="9267"/>
                    <a:pt x="4687" y="9225"/>
                  </a:cubicBezTo>
                  <a:cubicBezTo>
                    <a:pt x="5038" y="9175"/>
                    <a:pt x="5363" y="9125"/>
                    <a:pt x="5689" y="9000"/>
                  </a:cubicBezTo>
                  <a:cubicBezTo>
                    <a:pt x="5689" y="8975"/>
                    <a:pt x="5689" y="8950"/>
                    <a:pt x="5664" y="8925"/>
                  </a:cubicBezTo>
                  <a:cubicBezTo>
                    <a:pt x="5649" y="8819"/>
                    <a:pt x="5734" y="8749"/>
                    <a:pt x="5815" y="8749"/>
                  </a:cubicBezTo>
                  <a:cubicBezTo>
                    <a:pt x="5868" y="8749"/>
                    <a:pt x="5920" y="8780"/>
                    <a:pt x="5940" y="8849"/>
                  </a:cubicBezTo>
                  <a:cubicBezTo>
                    <a:pt x="5940" y="8849"/>
                    <a:pt x="5940" y="8874"/>
                    <a:pt x="5940" y="8899"/>
                  </a:cubicBezTo>
                  <a:cubicBezTo>
                    <a:pt x="6115" y="8799"/>
                    <a:pt x="6291" y="8674"/>
                    <a:pt x="6416" y="8498"/>
                  </a:cubicBezTo>
                  <a:cubicBezTo>
                    <a:pt x="7243" y="7521"/>
                    <a:pt x="6968" y="5967"/>
                    <a:pt x="6717" y="4839"/>
                  </a:cubicBezTo>
                  <a:cubicBezTo>
                    <a:pt x="6516" y="4087"/>
                    <a:pt x="6241" y="3336"/>
                    <a:pt x="5915" y="2609"/>
                  </a:cubicBezTo>
                  <a:cubicBezTo>
                    <a:pt x="5689" y="2133"/>
                    <a:pt x="5439" y="1606"/>
                    <a:pt x="5063" y="1205"/>
                  </a:cubicBezTo>
                  <a:cubicBezTo>
                    <a:pt x="5038" y="1175"/>
                    <a:pt x="5008" y="1162"/>
                    <a:pt x="4978" y="1162"/>
                  </a:cubicBezTo>
                  <a:cubicBezTo>
                    <a:pt x="4884" y="1162"/>
                    <a:pt x="4792" y="1286"/>
                    <a:pt x="4887" y="1381"/>
                  </a:cubicBezTo>
                  <a:cubicBezTo>
                    <a:pt x="5188" y="1706"/>
                    <a:pt x="5389" y="2107"/>
                    <a:pt x="5564" y="2483"/>
                  </a:cubicBezTo>
                  <a:cubicBezTo>
                    <a:pt x="5840" y="3060"/>
                    <a:pt x="6065" y="3661"/>
                    <a:pt x="6266" y="4263"/>
                  </a:cubicBezTo>
                  <a:cubicBezTo>
                    <a:pt x="6592" y="5391"/>
                    <a:pt x="6968" y="6844"/>
                    <a:pt x="6441" y="7947"/>
                  </a:cubicBezTo>
                  <a:cubicBezTo>
                    <a:pt x="6216" y="8448"/>
                    <a:pt x="5815" y="8749"/>
                    <a:pt x="5263" y="8849"/>
                  </a:cubicBezTo>
                  <a:cubicBezTo>
                    <a:pt x="4838" y="8944"/>
                    <a:pt x="4373" y="9029"/>
                    <a:pt x="3912" y="9029"/>
                  </a:cubicBezTo>
                  <a:cubicBezTo>
                    <a:pt x="3639" y="9029"/>
                    <a:pt x="3368" y="8999"/>
                    <a:pt x="3108" y="8925"/>
                  </a:cubicBezTo>
                  <a:cubicBezTo>
                    <a:pt x="2481" y="8774"/>
                    <a:pt x="2005" y="8348"/>
                    <a:pt x="1654" y="7822"/>
                  </a:cubicBezTo>
                  <a:cubicBezTo>
                    <a:pt x="1654" y="7797"/>
                    <a:pt x="1629" y="7772"/>
                    <a:pt x="1629" y="7747"/>
                  </a:cubicBezTo>
                  <a:cubicBezTo>
                    <a:pt x="1203" y="7070"/>
                    <a:pt x="927" y="6243"/>
                    <a:pt x="752" y="5541"/>
                  </a:cubicBezTo>
                  <a:cubicBezTo>
                    <a:pt x="276" y="3837"/>
                    <a:pt x="201" y="1907"/>
                    <a:pt x="602" y="153"/>
                  </a:cubicBezTo>
                  <a:cubicBezTo>
                    <a:pt x="616" y="64"/>
                    <a:pt x="535" y="1"/>
                    <a:pt x="4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2874484" y="1685850"/>
              <a:ext cx="164121" cy="265067"/>
            </a:xfrm>
            <a:custGeom>
              <a:avLst/>
              <a:gdLst/>
              <a:ahLst/>
              <a:cxnLst/>
              <a:rect l="l" t="t" r="r" b="b"/>
              <a:pathLst>
                <a:path w="5653" h="9130" extrusionOk="0">
                  <a:moveTo>
                    <a:pt x="3109" y="0"/>
                  </a:moveTo>
                  <a:cubicBezTo>
                    <a:pt x="3028" y="0"/>
                    <a:pt x="2943" y="70"/>
                    <a:pt x="2958" y="176"/>
                  </a:cubicBezTo>
                  <a:cubicBezTo>
                    <a:pt x="2983" y="201"/>
                    <a:pt x="2983" y="226"/>
                    <a:pt x="2983" y="251"/>
                  </a:cubicBezTo>
                  <a:cubicBezTo>
                    <a:pt x="3084" y="877"/>
                    <a:pt x="3109" y="1529"/>
                    <a:pt x="3059" y="2155"/>
                  </a:cubicBezTo>
                  <a:cubicBezTo>
                    <a:pt x="3033" y="2506"/>
                    <a:pt x="2983" y="2882"/>
                    <a:pt x="2908" y="3233"/>
                  </a:cubicBezTo>
                  <a:cubicBezTo>
                    <a:pt x="2683" y="4161"/>
                    <a:pt x="2256" y="5038"/>
                    <a:pt x="1555" y="5689"/>
                  </a:cubicBezTo>
                  <a:cubicBezTo>
                    <a:pt x="1079" y="6140"/>
                    <a:pt x="502" y="6466"/>
                    <a:pt x="201" y="7018"/>
                  </a:cubicBezTo>
                  <a:cubicBezTo>
                    <a:pt x="151" y="7118"/>
                    <a:pt x="126" y="7193"/>
                    <a:pt x="101" y="7318"/>
                  </a:cubicBezTo>
                  <a:cubicBezTo>
                    <a:pt x="1" y="7569"/>
                    <a:pt x="26" y="7820"/>
                    <a:pt x="76" y="8070"/>
                  </a:cubicBezTo>
                  <a:cubicBezTo>
                    <a:pt x="101" y="8171"/>
                    <a:pt x="151" y="8246"/>
                    <a:pt x="201" y="8321"/>
                  </a:cubicBezTo>
                  <a:cubicBezTo>
                    <a:pt x="277" y="8471"/>
                    <a:pt x="377" y="8597"/>
                    <a:pt x="502" y="8697"/>
                  </a:cubicBezTo>
                  <a:cubicBezTo>
                    <a:pt x="861" y="9003"/>
                    <a:pt x="1263" y="9129"/>
                    <a:pt x="1673" y="9129"/>
                  </a:cubicBezTo>
                  <a:cubicBezTo>
                    <a:pt x="2438" y="9129"/>
                    <a:pt x="3232" y="8692"/>
                    <a:pt x="3835" y="8171"/>
                  </a:cubicBezTo>
                  <a:cubicBezTo>
                    <a:pt x="3961" y="8070"/>
                    <a:pt x="4061" y="7970"/>
                    <a:pt x="4161" y="7870"/>
                  </a:cubicBezTo>
                  <a:cubicBezTo>
                    <a:pt x="4211" y="7820"/>
                    <a:pt x="4262" y="7770"/>
                    <a:pt x="4312" y="7694"/>
                  </a:cubicBezTo>
                  <a:cubicBezTo>
                    <a:pt x="4938" y="6968"/>
                    <a:pt x="5439" y="5990"/>
                    <a:pt x="5590" y="4988"/>
                  </a:cubicBezTo>
                  <a:cubicBezTo>
                    <a:pt x="5615" y="4812"/>
                    <a:pt x="5640" y="4612"/>
                    <a:pt x="5640" y="4436"/>
                  </a:cubicBezTo>
                  <a:cubicBezTo>
                    <a:pt x="5653" y="4348"/>
                    <a:pt x="5590" y="4305"/>
                    <a:pt x="5524" y="4305"/>
                  </a:cubicBezTo>
                  <a:cubicBezTo>
                    <a:pt x="5458" y="4305"/>
                    <a:pt x="5389" y="4348"/>
                    <a:pt x="5389" y="4436"/>
                  </a:cubicBezTo>
                  <a:cubicBezTo>
                    <a:pt x="5364" y="5338"/>
                    <a:pt x="4963" y="6291"/>
                    <a:pt x="4462" y="7043"/>
                  </a:cubicBezTo>
                  <a:cubicBezTo>
                    <a:pt x="3986" y="7770"/>
                    <a:pt x="3259" y="8471"/>
                    <a:pt x="2407" y="8722"/>
                  </a:cubicBezTo>
                  <a:cubicBezTo>
                    <a:pt x="2176" y="8789"/>
                    <a:pt x="1930" y="8831"/>
                    <a:pt x="1688" y="8831"/>
                  </a:cubicBezTo>
                  <a:cubicBezTo>
                    <a:pt x="1300" y="8831"/>
                    <a:pt x="921" y="8724"/>
                    <a:pt x="627" y="8446"/>
                  </a:cubicBezTo>
                  <a:cubicBezTo>
                    <a:pt x="201" y="8045"/>
                    <a:pt x="226" y="7444"/>
                    <a:pt x="552" y="6968"/>
                  </a:cubicBezTo>
                  <a:cubicBezTo>
                    <a:pt x="778" y="6617"/>
                    <a:pt x="1129" y="6391"/>
                    <a:pt x="1429" y="6140"/>
                  </a:cubicBezTo>
                  <a:cubicBezTo>
                    <a:pt x="1705" y="5940"/>
                    <a:pt x="1956" y="5714"/>
                    <a:pt x="2156" y="5439"/>
                  </a:cubicBezTo>
                  <a:cubicBezTo>
                    <a:pt x="2883" y="4536"/>
                    <a:pt x="3234" y="3359"/>
                    <a:pt x="3334" y="2206"/>
                  </a:cubicBezTo>
                  <a:cubicBezTo>
                    <a:pt x="3384" y="1529"/>
                    <a:pt x="3359" y="827"/>
                    <a:pt x="3234" y="150"/>
                  </a:cubicBezTo>
                  <a:cubicBezTo>
                    <a:pt x="3234" y="125"/>
                    <a:pt x="3234" y="100"/>
                    <a:pt x="3234" y="100"/>
                  </a:cubicBezTo>
                  <a:cubicBezTo>
                    <a:pt x="3214" y="31"/>
                    <a:pt x="3162" y="0"/>
                    <a:pt x="3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2475026" y="1706027"/>
              <a:ext cx="154279" cy="273167"/>
            </a:xfrm>
            <a:custGeom>
              <a:avLst/>
              <a:gdLst/>
              <a:ahLst/>
              <a:cxnLst/>
              <a:rect l="l" t="t" r="r" b="b"/>
              <a:pathLst>
                <a:path w="5314" h="9409" extrusionOk="0">
                  <a:moveTo>
                    <a:pt x="3205" y="1"/>
                  </a:moveTo>
                  <a:cubicBezTo>
                    <a:pt x="3139" y="1"/>
                    <a:pt x="3071" y="44"/>
                    <a:pt x="3058" y="132"/>
                  </a:cubicBezTo>
                  <a:cubicBezTo>
                    <a:pt x="3058" y="157"/>
                    <a:pt x="3058" y="182"/>
                    <a:pt x="3058" y="207"/>
                  </a:cubicBezTo>
                  <a:cubicBezTo>
                    <a:pt x="2958" y="1210"/>
                    <a:pt x="3008" y="2237"/>
                    <a:pt x="3183" y="3215"/>
                  </a:cubicBezTo>
                  <a:cubicBezTo>
                    <a:pt x="3334" y="3992"/>
                    <a:pt x="3559" y="4769"/>
                    <a:pt x="3985" y="5420"/>
                  </a:cubicBezTo>
                  <a:cubicBezTo>
                    <a:pt x="4236" y="5846"/>
                    <a:pt x="4612" y="6197"/>
                    <a:pt x="4837" y="6648"/>
                  </a:cubicBezTo>
                  <a:cubicBezTo>
                    <a:pt x="5038" y="7075"/>
                    <a:pt x="5088" y="7576"/>
                    <a:pt x="4938" y="8027"/>
                  </a:cubicBezTo>
                  <a:cubicBezTo>
                    <a:pt x="4693" y="8639"/>
                    <a:pt x="4065" y="9156"/>
                    <a:pt x="3382" y="9156"/>
                  </a:cubicBezTo>
                  <a:cubicBezTo>
                    <a:pt x="3366" y="9156"/>
                    <a:pt x="3350" y="9155"/>
                    <a:pt x="3334" y="9155"/>
                  </a:cubicBezTo>
                  <a:cubicBezTo>
                    <a:pt x="3108" y="9155"/>
                    <a:pt x="2883" y="9105"/>
                    <a:pt x="2682" y="9029"/>
                  </a:cubicBezTo>
                  <a:cubicBezTo>
                    <a:pt x="1930" y="8754"/>
                    <a:pt x="1354" y="8152"/>
                    <a:pt x="1003" y="7425"/>
                  </a:cubicBezTo>
                  <a:cubicBezTo>
                    <a:pt x="226" y="5771"/>
                    <a:pt x="552" y="3691"/>
                    <a:pt x="978" y="1987"/>
                  </a:cubicBezTo>
                  <a:cubicBezTo>
                    <a:pt x="1008" y="1883"/>
                    <a:pt x="922" y="1823"/>
                    <a:pt x="843" y="1823"/>
                  </a:cubicBezTo>
                  <a:cubicBezTo>
                    <a:pt x="789" y="1823"/>
                    <a:pt x="737" y="1851"/>
                    <a:pt x="727" y="1912"/>
                  </a:cubicBezTo>
                  <a:cubicBezTo>
                    <a:pt x="677" y="2112"/>
                    <a:pt x="627" y="2288"/>
                    <a:pt x="577" y="2488"/>
                  </a:cubicBezTo>
                  <a:cubicBezTo>
                    <a:pt x="201" y="4293"/>
                    <a:pt x="0" y="6674"/>
                    <a:pt x="1128" y="8177"/>
                  </a:cubicBezTo>
                  <a:cubicBezTo>
                    <a:pt x="1203" y="8278"/>
                    <a:pt x="1279" y="8378"/>
                    <a:pt x="1354" y="8453"/>
                  </a:cubicBezTo>
                  <a:cubicBezTo>
                    <a:pt x="1629" y="8754"/>
                    <a:pt x="1955" y="8979"/>
                    <a:pt x="2356" y="9180"/>
                  </a:cubicBezTo>
                  <a:cubicBezTo>
                    <a:pt x="2682" y="9327"/>
                    <a:pt x="3017" y="9408"/>
                    <a:pt x="3346" y="9408"/>
                  </a:cubicBezTo>
                  <a:cubicBezTo>
                    <a:pt x="3801" y="9408"/>
                    <a:pt x="4244" y="9253"/>
                    <a:pt x="4637" y="8904"/>
                  </a:cubicBezTo>
                  <a:cubicBezTo>
                    <a:pt x="5088" y="8503"/>
                    <a:pt x="5314" y="7927"/>
                    <a:pt x="5289" y="7350"/>
                  </a:cubicBezTo>
                  <a:cubicBezTo>
                    <a:pt x="5289" y="7225"/>
                    <a:pt x="5264" y="7100"/>
                    <a:pt x="5238" y="6974"/>
                  </a:cubicBezTo>
                  <a:cubicBezTo>
                    <a:pt x="5213" y="6874"/>
                    <a:pt x="5188" y="6774"/>
                    <a:pt x="5138" y="6699"/>
                  </a:cubicBezTo>
                  <a:cubicBezTo>
                    <a:pt x="5138" y="6648"/>
                    <a:pt x="5113" y="6623"/>
                    <a:pt x="5088" y="6573"/>
                  </a:cubicBezTo>
                  <a:cubicBezTo>
                    <a:pt x="4888" y="6147"/>
                    <a:pt x="4562" y="5796"/>
                    <a:pt x="4286" y="5395"/>
                  </a:cubicBezTo>
                  <a:cubicBezTo>
                    <a:pt x="4035" y="5044"/>
                    <a:pt x="3860" y="4643"/>
                    <a:pt x="3710" y="4217"/>
                  </a:cubicBezTo>
                  <a:cubicBezTo>
                    <a:pt x="3509" y="3566"/>
                    <a:pt x="3359" y="2864"/>
                    <a:pt x="3309" y="2187"/>
                  </a:cubicBezTo>
                  <a:cubicBezTo>
                    <a:pt x="3259" y="1561"/>
                    <a:pt x="3259" y="934"/>
                    <a:pt x="3309" y="333"/>
                  </a:cubicBezTo>
                  <a:cubicBezTo>
                    <a:pt x="3309" y="283"/>
                    <a:pt x="3309" y="207"/>
                    <a:pt x="3334" y="132"/>
                  </a:cubicBezTo>
                  <a:cubicBezTo>
                    <a:pt x="3334" y="44"/>
                    <a:pt x="3271" y="1"/>
                    <a:pt x="3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2913069" y="2029972"/>
              <a:ext cx="45871" cy="51329"/>
            </a:xfrm>
            <a:custGeom>
              <a:avLst/>
              <a:gdLst/>
              <a:ahLst/>
              <a:cxnLst/>
              <a:rect l="l" t="t" r="r" b="b"/>
              <a:pathLst>
                <a:path w="1580" h="1768" extrusionOk="0">
                  <a:moveTo>
                    <a:pt x="846" y="1"/>
                  </a:moveTo>
                  <a:cubicBezTo>
                    <a:pt x="809" y="1"/>
                    <a:pt x="771" y="9"/>
                    <a:pt x="727" y="27"/>
                  </a:cubicBezTo>
                  <a:cubicBezTo>
                    <a:pt x="577" y="52"/>
                    <a:pt x="451" y="152"/>
                    <a:pt x="351" y="277"/>
                  </a:cubicBezTo>
                  <a:cubicBezTo>
                    <a:pt x="201" y="453"/>
                    <a:pt x="125" y="653"/>
                    <a:pt x="50" y="854"/>
                  </a:cubicBezTo>
                  <a:cubicBezTo>
                    <a:pt x="0" y="1029"/>
                    <a:pt x="25" y="1230"/>
                    <a:pt x="100" y="1405"/>
                  </a:cubicBezTo>
                  <a:cubicBezTo>
                    <a:pt x="176" y="1556"/>
                    <a:pt x="301" y="1681"/>
                    <a:pt x="451" y="1731"/>
                  </a:cubicBezTo>
                  <a:cubicBezTo>
                    <a:pt x="510" y="1756"/>
                    <a:pt x="565" y="1767"/>
                    <a:pt x="619" y="1767"/>
                  </a:cubicBezTo>
                  <a:cubicBezTo>
                    <a:pt x="727" y="1767"/>
                    <a:pt x="827" y="1723"/>
                    <a:pt x="927" y="1656"/>
                  </a:cubicBezTo>
                  <a:lnTo>
                    <a:pt x="953" y="1656"/>
                  </a:lnTo>
                  <a:cubicBezTo>
                    <a:pt x="953" y="1656"/>
                    <a:pt x="953" y="1656"/>
                    <a:pt x="953" y="1631"/>
                  </a:cubicBezTo>
                  <a:lnTo>
                    <a:pt x="978" y="1631"/>
                  </a:lnTo>
                  <a:cubicBezTo>
                    <a:pt x="1028" y="1581"/>
                    <a:pt x="1078" y="1531"/>
                    <a:pt x="1128" y="1481"/>
                  </a:cubicBezTo>
                  <a:cubicBezTo>
                    <a:pt x="1278" y="1305"/>
                    <a:pt x="1404" y="1130"/>
                    <a:pt x="1479" y="929"/>
                  </a:cubicBezTo>
                  <a:cubicBezTo>
                    <a:pt x="1579" y="578"/>
                    <a:pt x="1328" y="252"/>
                    <a:pt x="1053" y="77"/>
                  </a:cubicBezTo>
                  <a:cubicBezTo>
                    <a:pt x="972" y="28"/>
                    <a:pt x="912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2990905" y="2104963"/>
              <a:ext cx="24794" cy="29845"/>
            </a:xfrm>
            <a:custGeom>
              <a:avLst/>
              <a:gdLst/>
              <a:ahLst/>
              <a:cxnLst/>
              <a:rect l="l" t="t" r="r" b="b"/>
              <a:pathLst>
                <a:path w="854" h="1028" extrusionOk="0">
                  <a:moveTo>
                    <a:pt x="653" y="0"/>
                  </a:moveTo>
                  <a:cubicBezTo>
                    <a:pt x="653" y="0"/>
                    <a:pt x="653" y="0"/>
                    <a:pt x="653" y="25"/>
                  </a:cubicBezTo>
                  <a:cubicBezTo>
                    <a:pt x="577" y="351"/>
                    <a:pt x="302" y="677"/>
                    <a:pt x="1" y="852"/>
                  </a:cubicBezTo>
                  <a:cubicBezTo>
                    <a:pt x="1" y="852"/>
                    <a:pt x="1" y="852"/>
                    <a:pt x="26" y="877"/>
                  </a:cubicBezTo>
                  <a:cubicBezTo>
                    <a:pt x="51" y="903"/>
                    <a:pt x="101" y="953"/>
                    <a:pt x="126" y="953"/>
                  </a:cubicBezTo>
                  <a:cubicBezTo>
                    <a:pt x="151" y="978"/>
                    <a:pt x="176" y="978"/>
                    <a:pt x="201" y="1003"/>
                  </a:cubicBezTo>
                  <a:lnTo>
                    <a:pt x="226" y="1003"/>
                  </a:lnTo>
                  <a:cubicBezTo>
                    <a:pt x="226" y="1003"/>
                    <a:pt x="226" y="1003"/>
                    <a:pt x="252" y="1028"/>
                  </a:cubicBezTo>
                  <a:lnTo>
                    <a:pt x="427" y="1028"/>
                  </a:lnTo>
                  <a:cubicBezTo>
                    <a:pt x="427" y="1028"/>
                    <a:pt x="452" y="1003"/>
                    <a:pt x="477" y="1003"/>
                  </a:cubicBezTo>
                  <a:lnTo>
                    <a:pt x="502" y="1003"/>
                  </a:lnTo>
                  <a:cubicBezTo>
                    <a:pt x="502" y="1003"/>
                    <a:pt x="502" y="1003"/>
                    <a:pt x="527" y="978"/>
                  </a:cubicBezTo>
                  <a:cubicBezTo>
                    <a:pt x="552" y="978"/>
                    <a:pt x="552" y="953"/>
                    <a:pt x="577" y="953"/>
                  </a:cubicBezTo>
                  <a:cubicBezTo>
                    <a:pt x="602" y="928"/>
                    <a:pt x="653" y="877"/>
                    <a:pt x="703" y="852"/>
                  </a:cubicBezTo>
                  <a:cubicBezTo>
                    <a:pt x="728" y="802"/>
                    <a:pt x="753" y="752"/>
                    <a:pt x="778" y="727"/>
                  </a:cubicBezTo>
                  <a:cubicBezTo>
                    <a:pt x="803" y="677"/>
                    <a:pt x="828" y="652"/>
                    <a:pt x="828" y="577"/>
                  </a:cubicBezTo>
                  <a:cubicBezTo>
                    <a:pt x="828" y="552"/>
                    <a:pt x="853" y="552"/>
                    <a:pt x="853" y="527"/>
                  </a:cubicBezTo>
                  <a:cubicBezTo>
                    <a:pt x="853" y="527"/>
                    <a:pt x="853" y="502"/>
                    <a:pt x="853" y="502"/>
                  </a:cubicBezTo>
                  <a:cubicBezTo>
                    <a:pt x="853" y="502"/>
                    <a:pt x="853" y="476"/>
                    <a:pt x="853" y="476"/>
                  </a:cubicBezTo>
                  <a:cubicBezTo>
                    <a:pt x="853" y="451"/>
                    <a:pt x="853" y="426"/>
                    <a:pt x="853" y="401"/>
                  </a:cubicBezTo>
                  <a:cubicBezTo>
                    <a:pt x="853" y="401"/>
                    <a:pt x="853" y="376"/>
                    <a:pt x="853" y="376"/>
                  </a:cubicBezTo>
                  <a:cubicBezTo>
                    <a:pt x="853" y="326"/>
                    <a:pt x="828" y="301"/>
                    <a:pt x="828" y="251"/>
                  </a:cubicBezTo>
                  <a:cubicBezTo>
                    <a:pt x="828" y="251"/>
                    <a:pt x="803" y="226"/>
                    <a:pt x="828" y="226"/>
                  </a:cubicBezTo>
                  <a:lnTo>
                    <a:pt x="803" y="226"/>
                  </a:lnTo>
                  <a:cubicBezTo>
                    <a:pt x="803" y="201"/>
                    <a:pt x="803" y="201"/>
                    <a:pt x="778" y="176"/>
                  </a:cubicBezTo>
                  <a:cubicBezTo>
                    <a:pt x="778" y="151"/>
                    <a:pt x="753" y="126"/>
                    <a:pt x="728" y="101"/>
                  </a:cubicBezTo>
                  <a:cubicBezTo>
                    <a:pt x="728" y="101"/>
                    <a:pt x="703" y="75"/>
                    <a:pt x="703" y="50"/>
                  </a:cubicBezTo>
                  <a:cubicBezTo>
                    <a:pt x="703" y="50"/>
                    <a:pt x="678" y="50"/>
                    <a:pt x="678" y="25"/>
                  </a:cubicBezTo>
                  <a:cubicBezTo>
                    <a:pt x="678" y="25"/>
                    <a:pt x="653" y="25"/>
                    <a:pt x="6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2939982" y="2051108"/>
              <a:ext cx="41516" cy="52694"/>
            </a:xfrm>
            <a:custGeom>
              <a:avLst/>
              <a:gdLst/>
              <a:ahLst/>
              <a:cxnLst/>
              <a:rect l="l" t="t" r="r" b="b"/>
              <a:pathLst>
                <a:path w="1430" h="1815" extrusionOk="0">
                  <a:moveTo>
                    <a:pt x="828" y="1"/>
                  </a:moveTo>
                  <a:lnTo>
                    <a:pt x="828" y="1"/>
                  </a:lnTo>
                  <a:cubicBezTo>
                    <a:pt x="853" y="101"/>
                    <a:pt x="828" y="226"/>
                    <a:pt x="777" y="326"/>
                  </a:cubicBezTo>
                  <a:cubicBezTo>
                    <a:pt x="652" y="652"/>
                    <a:pt x="427" y="978"/>
                    <a:pt x="126" y="1179"/>
                  </a:cubicBezTo>
                  <a:cubicBezTo>
                    <a:pt x="76" y="1204"/>
                    <a:pt x="51" y="1229"/>
                    <a:pt x="0" y="1254"/>
                  </a:cubicBezTo>
                  <a:cubicBezTo>
                    <a:pt x="0" y="1279"/>
                    <a:pt x="0" y="1279"/>
                    <a:pt x="0" y="1304"/>
                  </a:cubicBezTo>
                  <a:cubicBezTo>
                    <a:pt x="26" y="1429"/>
                    <a:pt x="51" y="1529"/>
                    <a:pt x="126" y="1630"/>
                  </a:cubicBezTo>
                  <a:cubicBezTo>
                    <a:pt x="211" y="1764"/>
                    <a:pt x="343" y="1815"/>
                    <a:pt x="483" y="1815"/>
                  </a:cubicBezTo>
                  <a:cubicBezTo>
                    <a:pt x="631" y="1815"/>
                    <a:pt x="787" y="1757"/>
                    <a:pt x="903" y="1680"/>
                  </a:cubicBezTo>
                  <a:cubicBezTo>
                    <a:pt x="1204" y="1529"/>
                    <a:pt x="1379" y="1229"/>
                    <a:pt x="1429" y="903"/>
                  </a:cubicBezTo>
                  <a:cubicBezTo>
                    <a:pt x="1429" y="878"/>
                    <a:pt x="1429" y="853"/>
                    <a:pt x="1429" y="828"/>
                  </a:cubicBezTo>
                  <a:cubicBezTo>
                    <a:pt x="1429" y="828"/>
                    <a:pt x="1429" y="803"/>
                    <a:pt x="1429" y="778"/>
                  </a:cubicBezTo>
                  <a:cubicBezTo>
                    <a:pt x="1429" y="502"/>
                    <a:pt x="1304" y="251"/>
                    <a:pt x="1103" y="101"/>
                  </a:cubicBezTo>
                  <a:cubicBezTo>
                    <a:pt x="1003" y="51"/>
                    <a:pt x="928" y="26"/>
                    <a:pt x="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2963266" y="2079501"/>
              <a:ext cx="40036" cy="45871"/>
            </a:xfrm>
            <a:custGeom>
              <a:avLst/>
              <a:gdLst/>
              <a:ahLst/>
              <a:cxnLst/>
              <a:rect l="l" t="t" r="r" b="b"/>
              <a:pathLst>
                <a:path w="1379" h="1580" extrusionOk="0">
                  <a:moveTo>
                    <a:pt x="878" y="0"/>
                  </a:moveTo>
                  <a:cubicBezTo>
                    <a:pt x="803" y="451"/>
                    <a:pt x="502" y="852"/>
                    <a:pt x="76" y="1028"/>
                  </a:cubicBezTo>
                  <a:cubicBezTo>
                    <a:pt x="51" y="1028"/>
                    <a:pt x="26" y="1053"/>
                    <a:pt x="1" y="1053"/>
                  </a:cubicBezTo>
                  <a:cubicBezTo>
                    <a:pt x="1" y="1078"/>
                    <a:pt x="1" y="1078"/>
                    <a:pt x="26" y="1103"/>
                  </a:cubicBezTo>
                  <a:cubicBezTo>
                    <a:pt x="76" y="1203"/>
                    <a:pt x="151" y="1328"/>
                    <a:pt x="251" y="1429"/>
                  </a:cubicBezTo>
                  <a:cubicBezTo>
                    <a:pt x="326" y="1504"/>
                    <a:pt x="427" y="1579"/>
                    <a:pt x="552" y="1579"/>
                  </a:cubicBezTo>
                  <a:cubicBezTo>
                    <a:pt x="677" y="1579"/>
                    <a:pt x="803" y="1504"/>
                    <a:pt x="928" y="1429"/>
                  </a:cubicBezTo>
                  <a:cubicBezTo>
                    <a:pt x="1153" y="1278"/>
                    <a:pt x="1354" y="978"/>
                    <a:pt x="1354" y="702"/>
                  </a:cubicBezTo>
                  <a:cubicBezTo>
                    <a:pt x="1379" y="451"/>
                    <a:pt x="1254" y="226"/>
                    <a:pt x="1053" y="100"/>
                  </a:cubicBezTo>
                  <a:cubicBezTo>
                    <a:pt x="978" y="50"/>
                    <a:pt x="928" y="25"/>
                    <a:pt x="8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2905056" y="2022540"/>
              <a:ext cx="59691" cy="66484"/>
            </a:xfrm>
            <a:custGeom>
              <a:avLst/>
              <a:gdLst/>
              <a:ahLst/>
              <a:cxnLst/>
              <a:rect l="l" t="t" r="r" b="b"/>
              <a:pathLst>
                <a:path w="2056" h="2290" extrusionOk="0">
                  <a:moveTo>
                    <a:pt x="1749" y="844"/>
                  </a:moveTo>
                  <a:cubicBezTo>
                    <a:pt x="1751" y="860"/>
                    <a:pt x="1755" y="876"/>
                    <a:pt x="1762" y="891"/>
                  </a:cubicBezTo>
                  <a:lnTo>
                    <a:pt x="1762" y="891"/>
                  </a:lnTo>
                  <a:cubicBezTo>
                    <a:pt x="1758" y="875"/>
                    <a:pt x="1754" y="859"/>
                    <a:pt x="1749" y="844"/>
                  </a:cubicBezTo>
                  <a:close/>
                  <a:moveTo>
                    <a:pt x="1102" y="1"/>
                  </a:moveTo>
                  <a:cubicBezTo>
                    <a:pt x="1070" y="1"/>
                    <a:pt x="1037" y="3"/>
                    <a:pt x="1003" y="7"/>
                  </a:cubicBezTo>
                  <a:cubicBezTo>
                    <a:pt x="802" y="32"/>
                    <a:pt x="627" y="132"/>
                    <a:pt x="477" y="283"/>
                  </a:cubicBezTo>
                  <a:cubicBezTo>
                    <a:pt x="452" y="308"/>
                    <a:pt x="401" y="358"/>
                    <a:pt x="351" y="433"/>
                  </a:cubicBezTo>
                  <a:cubicBezTo>
                    <a:pt x="326" y="483"/>
                    <a:pt x="276" y="559"/>
                    <a:pt x="251" y="609"/>
                  </a:cubicBezTo>
                  <a:cubicBezTo>
                    <a:pt x="201" y="709"/>
                    <a:pt x="151" y="834"/>
                    <a:pt x="101" y="934"/>
                  </a:cubicBezTo>
                  <a:cubicBezTo>
                    <a:pt x="26" y="1185"/>
                    <a:pt x="0" y="1436"/>
                    <a:pt x="101" y="1686"/>
                  </a:cubicBezTo>
                  <a:cubicBezTo>
                    <a:pt x="221" y="2022"/>
                    <a:pt x="548" y="2289"/>
                    <a:pt x="883" y="2289"/>
                  </a:cubicBezTo>
                  <a:cubicBezTo>
                    <a:pt x="898" y="2289"/>
                    <a:pt x="913" y="2289"/>
                    <a:pt x="928" y="2288"/>
                  </a:cubicBezTo>
                  <a:cubicBezTo>
                    <a:pt x="928" y="2238"/>
                    <a:pt x="928" y="2188"/>
                    <a:pt x="928" y="2138"/>
                  </a:cubicBezTo>
                  <a:cubicBezTo>
                    <a:pt x="928" y="2050"/>
                    <a:pt x="997" y="2006"/>
                    <a:pt x="1066" y="2006"/>
                  </a:cubicBezTo>
                  <a:cubicBezTo>
                    <a:pt x="1135" y="2006"/>
                    <a:pt x="1203" y="2050"/>
                    <a:pt x="1203" y="2138"/>
                  </a:cubicBezTo>
                  <a:cubicBezTo>
                    <a:pt x="1203" y="2188"/>
                    <a:pt x="1203" y="2213"/>
                    <a:pt x="1203" y="2238"/>
                  </a:cubicBezTo>
                  <a:cubicBezTo>
                    <a:pt x="1254" y="2213"/>
                    <a:pt x="1279" y="2188"/>
                    <a:pt x="1329" y="2163"/>
                  </a:cubicBezTo>
                  <a:cubicBezTo>
                    <a:pt x="1630" y="1962"/>
                    <a:pt x="1855" y="1636"/>
                    <a:pt x="1980" y="1310"/>
                  </a:cubicBezTo>
                  <a:cubicBezTo>
                    <a:pt x="2031" y="1210"/>
                    <a:pt x="2056" y="1085"/>
                    <a:pt x="2031" y="985"/>
                  </a:cubicBezTo>
                  <a:cubicBezTo>
                    <a:pt x="2031" y="985"/>
                    <a:pt x="2006" y="960"/>
                    <a:pt x="2006" y="960"/>
                  </a:cubicBezTo>
                  <a:lnTo>
                    <a:pt x="1880" y="960"/>
                  </a:lnTo>
                  <a:cubicBezTo>
                    <a:pt x="1820" y="960"/>
                    <a:pt x="1781" y="930"/>
                    <a:pt x="1762" y="891"/>
                  </a:cubicBezTo>
                  <a:lnTo>
                    <a:pt x="1762" y="891"/>
                  </a:lnTo>
                  <a:cubicBezTo>
                    <a:pt x="1784" y="985"/>
                    <a:pt x="1784" y="1084"/>
                    <a:pt x="1755" y="1185"/>
                  </a:cubicBezTo>
                  <a:cubicBezTo>
                    <a:pt x="1680" y="1386"/>
                    <a:pt x="1554" y="1561"/>
                    <a:pt x="1404" y="1737"/>
                  </a:cubicBezTo>
                  <a:cubicBezTo>
                    <a:pt x="1354" y="1787"/>
                    <a:pt x="1304" y="1837"/>
                    <a:pt x="1254" y="1887"/>
                  </a:cubicBezTo>
                  <a:lnTo>
                    <a:pt x="1229" y="1887"/>
                  </a:lnTo>
                  <a:cubicBezTo>
                    <a:pt x="1229" y="1912"/>
                    <a:pt x="1229" y="1912"/>
                    <a:pt x="1229" y="1912"/>
                  </a:cubicBezTo>
                  <a:lnTo>
                    <a:pt x="1203" y="1912"/>
                  </a:lnTo>
                  <a:cubicBezTo>
                    <a:pt x="1103" y="1979"/>
                    <a:pt x="1003" y="2023"/>
                    <a:pt x="895" y="2023"/>
                  </a:cubicBezTo>
                  <a:cubicBezTo>
                    <a:pt x="841" y="2023"/>
                    <a:pt x="786" y="2012"/>
                    <a:pt x="727" y="1987"/>
                  </a:cubicBezTo>
                  <a:cubicBezTo>
                    <a:pt x="577" y="1937"/>
                    <a:pt x="452" y="1812"/>
                    <a:pt x="376" y="1661"/>
                  </a:cubicBezTo>
                  <a:cubicBezTo>
                    <a:pt x="301" y="1486"/>
                    <a:pt x="276" y="1285"/>
                    <a:pt x="326" y="1110"/>
                  </a:cubicBezTo>
                  <a:cubicBezTo>
                    <a:pt x="401" y="909"/>
                    <a:pt x="477" y="709"/>
                    <a:pt x="627" y="533"/>
                  </a:cubicBezTo>
                  <a:cubicBezTo>
                    <a:pt x="727" y="408"/>
                    <a:pt x="828" y="308"/>
                    <a:pt x="1003" y="283"/>
                  </a:cubicBezTo>
                  <a:cubicBezTo>
                    <a:pt x="1047" y="265"/>
                    <a:pt x="1085" y="257"/>
                    <a:pt x="1122" y="257"/>
                  </a:cubicBezTo>
                  <a:cubicBezTo>
                    <a:pt x="1188" y="257"/>
                    <a:pt x="1248" y="284"/>
                    <a:pt x="1329" y="333"/>
                  </a:cubicBezTo>
                  <a:cubicBezTo>
                    <a:pt x="1512" y="449"/>
                    <a:pt x="1683" y="632"/>
                    <a:pt x="1749" y="844"/>
                  </a:cubicBezTo>
                  <a:lnTo>
                    <a:pt x="1749" y="844"/>
                  </a:lnTo>
                  <a:cubicBezTo>
                    <a:pt x="1743" y="774"/>
                    <a:pt x="1787" y="697"/>
                    <a:pt x="1880" y="684"/>
                  </a:cubicBezTo>
                  <a:lnTo>
                    <a:pt x="1955" y="684"/>
                  </a:lnTo>
                  <a:cubicBezTo>
                    <a:pt x="1880" y="458"/>
                    <a:pt x="1705" y="283"/>
                    <a:pt x="1504" y="132"/>
                  </a:cubicBezTo>
                  <a:cubicBezTo>
                    <a:pt x="1380" y="49"/>
                    <a:pt x="1255" y="1"/>
                    <a:pt x="1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2931969" y="2075117"/>
              <a:ext cx="56788" cy="36407"/>
            </a:xfrm>
            <a:custGeom>
              <a:avLst/>
              <a:gdLst/>
              <a:ahLst/>
              <a:cxnLst/>
              <a:rect l="l" t="t" r="r" b="b"/>
              <a:pathLst>
                <a:path w="1956" h="1254" extrusionOk="0">
                  <a:moveTo>
                    <a:pt x="1705" y="1"/>
                  </a:moveTo>
                  <a:cubicBezTo>
                    <a:pt x="1705" y="26"/>
                    <a:pt x="1705" y="51"/>
                    <a:pt x="1705" y="76"/>
                  </a:cubicBezTo>
                  <a:cubicBezTo>
                    <a:pt x="1655" y="402"/>
                    <a:pt x="1480" y="702"/>
                    <a:pt x="1179" y="853"/>
                  </a:cubicBezTo>
                  <a:cubicBezTo>
                    <a:pt x="1063" y="930"/>
                    <a:pt x="907" y="988"/>
                    <a:pt x="759" y="988"/>
                  </a:cubicBezTo>
                  <a:cubicBezTo>
                    <a:pt x="619" y="988"/>
                    <a:pt x="487" y="937"/>
                    <a:pt x="402" y="803"/>
                  </a:cubicBezTo>
                  <a:cubicBezTo>
                    <a:pt x="327" y="702"/>
                    <a:pt x="302" y="602"/>
                    <a:pt x="276" y="477"/>
                  </a:cubicBezTo>
                  <a:cubicBezTo>
                    <a:pt x="276" y="452"/>
                    <a:pt x="276" y="452"/>
                    <a:pt x="276" y="427"/>
                  </a:cubicBezTo>
                  <a:cubicBezTo>
                    <a:pt x="276" y="402"/>
                    <a:pt x="276" y="377"/>
                    <a:pt x="276" y="327"/>
                  </a:cubicBezTo>
                  <a:cubicBezTo>
                    <a:pt x="276" y="239"/>
                    <a:pt x="208" y="195"/>
                    <a:pt x="139" y="195"/>
                  </a:cubicBezTo>
                  <a:cubicBezTo>
                    <a:pt x="70" y="195"/>
                    <a:pt x="1" y="239"/>
                    <a:pt x="1" y="327"/>
                  </a:cubicBezTo>
                  <a:cubicBezTo>
                    <a:pt x="1" y="377"/>
                    <a:pt x="1" y="427"/>
                    <a:pt x="1" y="477"/>
                  </a:cubicBezTo>
                  <a:cubicBezTo>
                    <a:pt x="26" y="627"/>
                    <a:pt x="76" y="803"/>
                    <a:pt x="151" y="928"/>
                  </a:cubicBezTo>
                  <a:cubicBezTo>
                    <a:pt x="302" y="1179"/>
                    <a:pt x="552" y="1254"/>
                    <a:pt x="803" y="1254"/>
                  </a:cubicBezTo>
                  <a:cubicBezTo>
                    <a:pt x="778" y="1229"/>
                    <a:pt x="778" y="1179"/>
                    <a:pt x="753" y="1154"/>
                  </a:cubicBezTo>
                  <a:cubicBezTo>
                    <a:pt x="722" y="1048"/>
                    <a:pt x="811" y="979"/>
                    <a:pt x="896" y="979"/>
                  </a:cubicBezTo>
                  <a:cubicBezTo>
                    <a:pt x="953" y="979"/>
                    <a:pt x="1008" y="1009"/>
                    <a:pt x="1028" y="1078"/>
                  </a:cubicBezTo>
                  <a:cubicBezTo>
                    <a:pt x="1028" y="1129"/>
                    <a:pt x="1053" y="1154"/>
                    <a:pt x="1079" y="1204"/>
                  </a:cubicBezTo>
                  <a:cubicBezTo>
                    <a:pt x="1104" y="1204"/>
                    <a:pt x="1129" y="1179"/>
                    <a:pt x="1154" y="1179"/>
                  </a:cubicBezTo>
                  <a:cubicBezTo>
                    <a:pt x="1580" y="1003"/>
                    <a:pt x="1881" y="602"/>
                    <a:pt x="1956" y="151"/>
                  </a:cubicBezTo>
                  <a:cubicBezTo>
                    <a:pt x="1906" y="126"/>
                    <a:pt x="1855" y="126"/>
                    <a:pt x="1805" y="101"/>
                  </a:cubicBezTo>
                  <a:cubicBezTo>
                    <a:pt x="1755" y="101"/>
                    <a:pt x="1705" y="5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7"/>
            <p:cNvSpPr/>
            <p:nvPr/>
          </p:nvSpPr>
          <p:spPr>
            <a:xfrm>
              <a:off x="2954527" y="2042369"/>
              <a:ext cx="34955" cy="31326"/>
            </a:xfrm>
            <a:custGeom>
              <a:avLst/>
              <a:gdLst/>
              <a:ahLst/>
              <a:cxnLst/>
              <a:rect l="l" t="t" r="r" b="b"/>
              <a:pathLst>
                <a:path w="1204" h="1079" extrusionOk="0">
                  <a:moveTo>
                    <a:pt x="176" y="1"/>
                  </a:moveTo>
                  <a:cubicBezTo>
                    <a:pt x="1" y="26"/>
                    <a:pt x="1" y="277"/>
                    <a:pt x="176" y="277"/>
                  </a:cubicBezTo>
                  <a:lnTo>
                    <a:pt x="302" y="277"/>
                  </a:lnTo>
                  <a:cubicBezTo>
                    <a:pt x="302" y="277"/>
                    <a:pt x="327" y="302"/>
                    <a:pt x="327" y="302"/>
                  </a:cubicBezTo>
                  <a:cubicBezTo>
                    <a:pt x="427" y="327"/>
                    <a:pt x="502" y="352"/>
                    <a:pt x="602" y="402"/>
                  </a:cubicBezTo>
                  <a:cubicBezTo>
                    <a:pt x="803" y="552"/>
                    <a:pt x="928" y="803"/>
                    <a:pt x="928" y="1079"/>
                  </a:cubicBezTo>
                  <a:cubicBezTo>
                    <a:pt x="949" y="1017"/>
                    <a:pt x="986" y="972"/>
                    <a:pt x="1055" y="972"/>
                  </a:cubicBezTo>
                  <a:cubicBezTo>
                    <a:pt x="1070" y="972"/>
                    <a:pt x="1086" y="974"/>
                    <a:pt x="1104" y="978"/>
                  </a:cubicBezTo>
                  <a:cubicBezTo>
                    <a:pt x="1129" y="978"/>
                    <a:pt x="1179" y="1003"/>
                    <a:pt x="1204" y="1003"/>
                  </a:cubicBezTo>
                  <a:cubicBezTo>
                    <a:pt x="1179" y="753"/>
                    <a:pt x="1078" y="502"/>
                    <a:pt x="878" y="302"/>
                  </a:cubicBezTo>
                  <a:cubicBezTo>
                    <a:pt x="728" y="126"/>
                    <a:pt x="502" y="26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2952930" y="2070559"/>
              <a:ext cx="57659" cy="62623"/>
            </a:xfrm>
            <a:custGeom>
              <a:avLst/>
              <a:gdLst/>
              <a:ahLst/>
              <a:cxnLst/>
              <a:rect l="l" t="t" r="r" b="b"/>
              <a:pathLst>
                <a:path w="1986" h="2157" extrusionOk="0">
                  <a:moveTo>
                    <a:pt x="1096" y="1840"/>
                  </a:moveTo>
                  <a:lnTo>
                    <a:pt x="1096" y="1840"/>
                  </a:lnTo>
                  <a:cubicBezTo>
                    <a:pt x="1089" y="1842"/>
                    <a:pt x="1081" y="1845"/>
                    <a:pt x="1074" y="1849"/>
                  </a:cubicBezTo>
                  <a:lnTo>
                    <a:pt x="1074" y="1849"/>
                  </a:lnTo>
                  <a:cubicBezTo>
                    <a:pt x="1082" y="1846"/>
                    <a:pt x="1089" y="1843"/>
                    <a:pt x="1096" y="1840"/>
                  </a:cubicBezTo>
                  <a:close/>
                  <a:moveTo>
                    <a:pt x="1110" y="1"/>
                  </a:moveTo>
                  <a:cubicBezTo>
                    <a:pt x="1041" y="1"/>
                    <a:pt x="1004" y="46"/>
                    <a:pt x="983" y="108"/>
                  </a:cubicBezTo>
                  <a:cubicBezTo>
                    <a:pt x="983" y="133"/>
                    <a:pt x="983" y="158"/>
                    <a:pt x="983" y="158"/>
                  </a:cubicBezTo>
                  <a:cubicBezTo>
                    <a:pt x="1008" y="208"/>
                    <a:pt x="1033" y="258"/>
                    <a:pt x="1083" y="258"/>
                  </a:cubicBezTo>
                  <a:cubicBezTo>
                    <a:pt x="1133" y="283"/>
                    <a:pt x="1184" y="283"/>
                    <a:pt x="1234" y="308"/>
                  </a:cubicBezTo>
                  <a:cubicBezTo>
                    <a:pt x="1284" y="333"/>
                    <a:pt x="1334" y="358"/>
                    <a:pt x="1409" y="408"/>
                  </a:cubicBezTo>
                  <a:cubicBezTo>
                    <a:pt x="1610" y="534"/>
                    <a:pt x="1735" y="759"/>
                    <a:pt x="1710" y="1010"/>
                  </a:cubicBezTo>
                  <a:cubicBezTo>
                    <a:pt x="1710" y="1286"/>
                    <a:pt x="1509" y="1586"/>
                    <a:pt x="1284" y="1737"/>
                  </a:cubicBezTo>
                  <a:cubicBezTo>
                    <a:pt x="1221" y="1774"/>
                    <a:pt x="1159" y="1812"/>
                    <a:pt x="1096" y="1840"/>
                  </a:cubicBezTo>
                  <a:lnTo>
                    <a:pt x="1096" y="1840"/>
                  </a:lnTo>
                  <a:cubicBezTo>
                    <a:pt x="1106" y="1837"/>
                    <a:pt x="1115" y="1836"/>
                    <a:pt x="1125" y="1836"/>
                  </a:cubicBezTo>
                  <a:cubicBezTo>
                    <a:pt x="1170" y="1836"/>
                    <a:pt x="1218" y="1864"/>
                    <a:pt x="1234" y="1912"/>
                  </a:cubicBezTo>
                  <a:cubicBezTo>
                    <a:pt x="1259" y="1937"/>
                    <a:pt x="1259" y="1962"/>
                    <a:pt x="1284" y="1987"/>
                  </a:cubicBezTo>
                  <a:cubicBezTo>
                    <a:pt x="1284" y="2012"/>
                    <a:pt x="1309" y="2012"/>
                    <a:pt x="1309" y="2037"/>
                  </a:cubicBezTo>
                  <a:cubicBezTo>
                    <a:pt x="1610" y="1862"/>
                    <a:pt x="1885" y="1536"/>
                    <a:pt x="1961" y="1210"/>
                  </a:cubicBezTo>
                  <a:lnTo>
                    <a:pt x="1961" y="1185"/>
                  </a:lnTo>
                  <a:cubicBezTo>
                    <a:pt x="1935" y="1185"/>
                    <a:pt x="1935" y="1160"/>
                    <a:pt x="1910" y="1160"/>
                  </a:cubicBezTo>
                  <a:cubicBezTo>
                    <a:pt x="1910" y="1135"/>
                    <a:pt x="1885" y="1135"/>
                    <a:pt x="1885" y="1110"/>
                  </a:cubicBezTo>
                  <a:cubicBezTo>
                    <a:pt x="1860" y="1110"/>
                    <a:pt x="1860" y="1085"/>
                    <a:pt x="1835" y="1085"/>
                  </a:cubicBezTo>
                  <a:cubicBezTo>
                    <a:pt x="1810" y="1060"/>
                    <a:pt x="1810" y="1060"/>
                    <a:pt x="1785" y="1060"/>
                  </a:cubicBezTo>
                  <a:cubicBezTo>
                    <a:pt x="1656" y="974"/>
                    <a:pt x="1731" y="794"/>
                    <a:pt x="1850" y="794"/>
                  </a:cubicBezTo>
                  <a:cubicBezTo>
                    <a:pt x="1869" y="794"/>
                    <a:pt x="1890" y="799"/>
                    <a:pt x="1910" y="809"/>
                  </a:cubicBezTo>
                  <a:cubicBezTo>
                    <a:pt x="1935" y="834"/>
                    <a:pt x="1961" y="834"/>
                    <a:pt x="1986" y="859"/>
                  </a:cubicBezTo>
                  <a:cubicBezTo>
                    <a:pt x="1961" y="634"/>
                    <a:pt x="1835" y="433"/>
                    <a:pt x="1685" y="283"/>
                  </a:cubicBezTo>
                  <a:cubicBezTo>
                    <a:pt x="1560" y="183"/>
                    <a:pt x="1409" y="83"/>
                    <a:pt x="1259" y="32"/>
                  </a:cubicBezTo>
                  <a:cubicBezTo>
                    <a:pt x="1234" y="32"/>
                    <a:pt x="1184" y="7"/>
                    <a:pt x="1159" y="7"/>
                  </a:cubicBezTo>
                  <a:cubicBezTo>
                    <a:pt x="1141" y="3"/>
                    <a:pt x="1125" y="1"/>
                    <a:pt x="1110" y="1"/>
                  </a:cubicBezTo>
                  <a:close/>
                  <a:moveTo>
                    <a:pt x="174" y="1136"/>
                  </a:moveTo>
                  <a:cubicBezTo>
                    <a:pt x="89" y="1136"/>
                    <a:pt x="0" y="1205"/>
                    <a:pt x="31" y="1311"/>
                  </a:cubicBezTo>
                  <a:cubicBezTo>
                    <a:pt x="56" y="1336"/>
                    <a:pt x="56" y="1386"/>
                    <a:pt x="81" y="1411"/>
                  </a:cubicBezTo>
                  <a:cubicBezTo>
                    <a:pt x="156" y="1586"/>
                    <a:pt x="256" y="1762"/>
                    <a:pt x="382" y="1887"/>
                  </a:cubicBezTo>
                  <a:cubicBezTo>
                    <a:pt x="482" y="2012"/>
                    <a:pt x="632" y="2113"/>
                    <a:pt x="783" y="2138"/>
                  </a:cubicBezTo>
                  <a:cubicBezTo>
                    <a:pt x="833" y="2150"/>
                    <a:pt x="877" y="2156"/>
                    <a:pt x="920" y="2156"/>
                  </a:cubicBezTo>
                  <a:cubicBezTo>
                    <a:pt x="964" y="2156"/>
                    <a:pt x="1008" y="2150"/>
                    <a:pt x="1058" y="2138"/>
                  </a:cubicBezTo>
                  <a:cubicBezTo>
                    <a:pt x="1033" y="2113"/>
                    <a:pt x="1008" y="2088"/>
                    <a:pt x="1008" y="2037"/>
                  </a:cubicBezTo>
                  <a:cubicBezTo>
                    <a:pt x="958" y="1987"/>
                    <a:pt x="983" y="1887"/>
                    <a:pt x="1058" y="1862"/>
                  </a:cubicBezTo>
                  <a:cubicBezTo>
                    <a:pt x="1063" y="1857"/>
                    <a:pt x="1069" y="1853"/>
                    <a:pt x="1074" y="1849"/>
                  </a:cubicBezTo>
                  <a:lnTo>
                    <a:pt x="1074" y="1849"/>
                  </a:lnTo>
                  <a:cubicBezTo>
                    <a:pt x="1019" y="1872"/>
                    <a:pt x="963" y="1887"/>
                    <a:pt x="908" y="1887"/>
                  </a:cubicBezTo>
                  <a:cubicBezTo>
                    <a:pt x="783" y="1887"/>
                    <a:pt x="682" y="1812"/>
                    <a:pt x="607" y="1737"/>
                  </a:cubicBezTo>
                  <a:cubicBezTo>
                    <a:pt x="507" y="1636"/>
                    <a:pt x="432" y="1511"/>
                    <a:pt x="382" y="1411"/>
                  </a:cubicBezTo>
                  <a:cubicBezTo>
                    <a:pt x="357" y="1386"/>
                    <a:pt x="357" y="1361"/>
                    <a:pt x="357" y="1361"/>
                  </a:cubicBezTo>
                  <a:cubicBezTo>
                    <a:pt x="331" y="1311"/>
                    <a:pt x="306" y="1286"/>
                    <a:pt x="306" y="1235"/>
                  </a:cubicBezTo>
                  <a:cubicBezTo>
                    <a:pt x="286" y="1166"/>
                    <a:pt x="231" y="1136"/>
                    <a:pt x="174" y="11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2980743" y="2093611"/>
              <a:ext cx="43665" cy="49210"/>
            </a:xfrm>
            <a:custGeom>
              <a:avLst/>
              <a:gdLst/>
              <a:ahLst/>
              <a:cxnLst/>
              <a:rect l="l" t="t" r="r" b="b"/>
              <a:pathLst>
                <a:path w="1504" h="1695" extrusionOk="0">
                  <a:moveTo>
                    <a:pt x="892" y="0"/>
                  </a:moveTo>
                  <a:cubicBezTo>
                    <a:pt x="773" y="0"/>
                    <a:pt x="698" y="180"/>
                    <a:pt x="827" y="266"/>
                  </a:cubicBezTo>
                  <a:cubicBezTo>
                    <a:pt x="852" y="266"/>
                    <a:pt x="852" y="266"/>
                    <a:pt x="877" y="291"/>
                  </a:cubicBezTo>
                  <a:cubicBezTo>
                    <a:pt x="902" y="291"/>
                    <a:pt x="902" y="316"/>
                    <a:pt x="927" y="316"/>
                  </a:cubicBezTo>
                  <a:cubicBezTo>
                    <a:pt x="927" y="341"/>
                    <a:pt x="952" y="341"/>
                    <a:pt x="952" y="366"/>
                  </a:cubicBezTo>
                  <a:cubicBezTo>
                    <a:pt x="977" y="366"/>
                    <a:pt x="977" y="391"/>
                    <a:pt x="1003" y="391"/>
                  </a:cubicBezTo>
                  <a:cubicBezTo>
                    <a:pt x="1003" y="416"/>
                    <a:pt x="1028" y="416"/>
                    <a:pt x="1028" y="416"/>
                  </a:cubicBezTo>
                  <a:cubicBezTo>
                    <a:pt x="1028" y="441"/>
                    <a:pt x="1053" y="441"/>
                    <a:pt x="1053" y="441"/>
                  </a:cubicBezTo>
                  <a:cubicBezTo>
                    <a:pt x="1053" y="466"/>
                    <a:pt x="1078" y="492"/>
                    <a:pt x="1078" y="492"/>
                  </a:cubicBezTo>
                  <a:cubicBezTo>
                    <a:pt x="1103" y="517"/>
                    <a:pt x="1128" y="542"/>
                    <a:pt x="1128" y="567"/>
                  </a:cubicBezTo>
                  <a:cubicBezTo>
                    <a:pt x="1153" y="592"/>
                    <a:pt x="1153" y="592"/>
                    <a:pt x="1153" y="617"/>
                  </a:cubicBezTo>
                  <a:lnTo>
                    <a:pt x="1178" y="617"/>
                  </a:lnTo>
                  <a:cubicBezTo>
                    <a:pt x="1153" y="617"/>
                    <a:pt x="1178" y="642"/>
                    <a:pt x="1178" y="642"/>
                  </a:cubicBezTo>
                  <a:cubicBezTo>
                    <a:pt x="1178" y="692"/>
                    <a:pt x="1203" y="717"/>
                    <a:pt x="1203" y="767"/>
                  </a:cubicBezTo>
                  <a:cubicBezTo>
                    <a:pt x="1203" y="767"/>
                    <a:pt x="1203" y="792"/>
                    <a:pt x="1203" y="792"/>
                  </a:cubicBezTo>
                  <a:cubicBezTo>
                    <a:pt x="1203" y="817"/>
                    <a:pt x="1203" y="842"/>
                    <a:pt x="1203" y="867"/>
                  </a:cubicBezTo>
                  <a:cubicBezTo>
                    <a:pt x="1203" y="867"/>
                    <a:pt x="1203" y="893"/>
                    <a:pt x="1203" y="893"/>
                  </a:cubicBezTo>
                  <a:cubicBezTo>
                    <a:pt x="1203" y="893"/>
                    <a:pt x="1203" y="918"/>
                    <a:pt x="1203" y="918"/>
                  </a:cubicBezTo>
                  <a:cubicBezTo>
                    <a:pt x="1203" y="943"/>
                    <a:pt x="1178" y="943"/>
                    <a:pt x="1178" y="968"/>
                  </a:cubicBezTo>
                  <a:cubicBezTo>
                    <a:pt x="1178" y="1018"/>
                    <a:pt x="1153" y="1068"/>
                    <a:pt x="1128" y="1118"/>
                  </a:cubicBezTo>
                  <a:cubicBezTo>
                    <a:pt x="1103" y="1143"/>
                    <a:pt x="1078" y="1193"/>
                    <a:pt x="1053" y="1243"/>
                  </a:cubicBezTo>
                  <a:cubicBezTo>
                    <a:pt x="1003" y="1268"/>
                    <a:pt x="952" y="1319"/>
                    <a:pt x="927" y="1344"/>
                  </a:cubicBezTo>
                  <a:cubicBezTo>
                    <a:pt x="902" y="1344"/>
                    <a:pt x="902" y="1369"/>
                    <a:pt x="877" y="1369"/>
                  </a:cubicBezTo>
                  <a:cubicBezTo>
                    <a:pt x="852" y="1394"/>
                    <a:pt x="852" y="1394"/>
                    <a:pt x="852" y="1394"/>
                  </a:cubicBezTo>
                  <a:lnTo>
                    <a:pt x="827" y="1394"/>
                  </a:lnTo>
                  <a:cubicBezTo>
                    <a:pt x="802" y="1394"/>
                    <a:pt x="777" y="1419"/>
                    <a:pt x="777" y="1419"/>
                  </a:cubicBezTo>
                  <a:lnTo>
                    <a:pt x="602" y="1419"/>
                  </a:lnTo>
                  <a:cubicBezTo>
                    <a:pt x="576" y="1394"/>
                    <a:pt x="576" y="1394"/>
                    <a:pt x="576" y="1394"/>
                  </a:cubicBezTo>
                  <a:lnTo>
                    <a:pt x="551" y="1394"/>
                  </a:lnTo>
                  <a:cubicBezTo>
                    <a:pt x="526" y="1369"/>
                    <a:pt x="501" y="1369"/>
                    <a:pt x="476" y="1344"/>
                  </a:cubicBezTo>
                  <a:cubicBezTo>
                    <a:pt x="451" y="1344"/>
                    <a:pt x="401" y="1294"/>
                    <a:pt x="376" y="1268"/>
                  </a:cubicBezTo>
                  <a:cubicBezTo>
                    <a:pt x="351" y="1243"/>
                    <a:pt x="351" y="1243"/>
                    <a:pt x="351" y="1243"/>
                  </a:cubicBezTo>
                  <a:cubicBezTo>
                    <a:pt x="351" y="1218"/>
                    <a:pt x="326" y="1218"/>
                    <a:pt x="326" y="1193"/>
                  </a:cubicBezTo>
                  <a:cubicBezTo>
                    <a:pt x="301" y="1168"/>
                    <a:pt x="301" y="1143"/>
                    <a:pt x="276" y="1118"/>
                  </a:cubicBezTo>
                  <a:cubicBezTo>
                    <a:pt x="260" y="1070"/>
                    <a:pt x="212" y="1042"/>
                    <a:pt x="167" y="1042"/>
                  </a:cubicBezTo>
                  <a:cubicBezTo>
                    <a:pt x="142" y="1042"/>
                    <a:pt x="118" y="1050"/>
                    <a:pt x="100" y="1068"/>
                  </a:cubicBezTo>
                  <a:cubicBezTo>
                    <a:pt x="25" y="1093"/>
                    <a:pt x="0" y="1193"/>
                    <a:pt x="50" y="1243"/>
                  </a:cubicBezTo>
                  <a:cubicBezTo>
                    <a:pt x="50" y="1294"/>
                    <a:pt x="75" y="1319"/>
                    <a:pt x="100" y="1344"/>
                  </a:cubicBezTo>
                  <a:cubicBezTo>
                    <a:pt x="226" y="1519"/>
                    <a:pt x="401" y="1644"/>
                    <a:pt x="602" y="1695"/>
                  </a:cubicBezTo>
                  <a:cubicBezTo>
                    <a:pt x="727" y="1695"/>
                    <a:pt x="852" y="1695"/>
                    <a:pt x="952" y="1644"/>
                  </a:cubicBezTo>
                  <a:cubicBezTo>
                    <a:pt x="1028" y="1619"/>
                    <a:pt x="1078" y="1569"/>
                    <a:pt x="1128" y="1519"/>
                  </a:cubicBezTo>
                  <a:cubicBezTo>
                    <a:pt x="1178" y="1494"/>
                    <a:pt x="1228" y="1444"/>
                    <a:pt x="1253" y="1394"/>
                  </a:cubicBezTo>
                  <a:cubicBezTo>
                    <a:pt x="1404" y="1193"/>
                    <a:pt x="1504" y="943"/>
                    <a:pt x="1454" y="692"/>
                  </a:cubicBezTo>
                  <a:cubicBezTo>
                    <a:pt x="1429" y="517"/>
                    <a:pt x="1328" y="341"/>
                    <a:pt x="1203" y="216"/>
                  </a:cubicBezTo>
                  <a:cubicBezTo>
                    <a:pt x="1153" y="166"/>
                    <a:pt x="1078" y="116"/>
                    <a:pt x="1028" y="65"/>
                  </a:cubicBezTo>
                  <a:cubicBezTo>
                    <a:pt x="1003" y="40"/>
                    <a:pt x="977" y="40"/>
                    <a:pt x="952" y="15"/>
                  </a:cubicBezTo>
                  <a:cubicBezTo>
                    <a:pt x="932" y="5"/>
                    <a:pt x="911" y="0"/>
                    <a:pt x="8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3105873" y="2830572"/>
              <a:ext cx="155759" cy="141766"/>
            </a:xfrm>
            <a:custGeom>
              <a:avLst/>
              <a:gdLst/>
              <a:ahLst/>
              <a:cxnLst/>
              <a:rect l="l" t="t" r="r" b="b"/>
              <a:pathLst>
                <a:path w="5365" h="4883" extrusionOk="0">
                  <a:moveTo>
                    <a:pt x="2528" y="1"/>
                  </a:moveTo>
                  <a:cubicBezTo>
                    <a:pt x="2099" y="1"/>
                    <a:pt x="1677" y="113"/>
                    <a:pt x="1329" y="371"/>
                  </a:cubicBezTo>
                  <a:cubicBezTo>
                    <a:pt x="652" y="847"/>
                    <a:pt x="477" y="1724"/>
                    <a:pt x="176" y="2451"/>
                  </a:cubicBezTo>
                  <a:cubicBezTo>
                    <a:pt x="101" y="2551"/>
                    <a:pt x="51" y="2677"/>
                    <a:pt x="1" y="2777"/>
                  </a:cubicBezTo>
                  <a:cubicBezTo>
                    <a:pt x="627" y="3504"/>
                    <a:pt x="1530" y="4306"/>
                    <a:pt x="2758" y="4882"/>
                  </a:cubicBezTo>
                  <a:cubicBezTo>
                    <a:pt x="2783" y="4857"/>
                    <a:pt x="2808" y="4832"/>
                    <a:pt x="2833" y="4807"/>
                  </a:cubicBezTo>
                  <a:cubicBezTo>
                    <a:pt x="2933" y="4682"/>
                    <a:pt x="2958" y="4581"/>
                    <a:pt x="3134" y="4581"/>
                  </a:cubicBezTo>
                  <a:cubicBezTo>
                    <a:pt x="3911" y="4556"/>
                    <a:pt x="4863" y="4506"/>
                    <a:pt x="5189" y="3654"/>
                  </a:cubicBezTo>
                  <a:cubicBezTo>
                    <a:pt x="5364" y="3178"/>
                    <a:pt x="5114" y="2752"/>
                    <a:pt x="4738" y="2476"/>
                  </a:cubicBezTo>
                  <a:cubicBezTo>
                    <a:pt x="4397" y="2192"/>
                    <a:pt x="3913" y="1937"/>
                    <a:pt x="3449" y="1937"/>
                  </a:cubicBezTo>
                  <a:cubicBezTo>
                    <a:pt x="3298" y="1937"/>
                    <a:pt x="3149" y="1964"/>
                    <a:pt x="3008" y="2025"/>
                  </a:cubicBezTo>
                  <a:cubicBezTo>
                    <a:pt x="2733" y="2150"/>
                    <a:pt x="2382" y="2476"/>
                    <a:pt x="2507" y="2802"/>
                  </a:cubicBezTo>
                  <a:cubicBezTo>
                    <a:pt x="2626" y="3160"/>
                    <a:pt x="3124" y="3439"/>
                    <a:pt x="3538" y="3439"/>
                  </a:cubicBezTo>
                  <a:cubicBezTo>
                    <a:pt x="3645" y="3439"/>
                    <a:pt x="3747" y="3420"/>
                    <a:pt x="3835" y="3378"/>
                  </a:cubicBezTo>
                  <a:cubicBezTo>
                    <a:pt x="3856" y="3368"/>
                    <a:pt x="3877" y="3363"/>
                    <a:pt x="3898" y="3363"/>
                  </a:cubicBezTo>
                  <a:cubicBezTo>
                    <a:pt x="4021" y="3363"/>
                    <a:pt x="4112" y="3539"/>
                    <a:pt x="3961" y="3604"/>
                  </a:cubicBezTo>
                  <a:cubicBezTo>
                    <a:pt x="3821" y="3674"/>
                    <a:pt x="3672" y="3705"/>
                    <a:pt x="3521" y="3705"/>
                  </a:cubicBezTo>
                  <a:cubicBezTo>
                    <a:pt x="3076" y="3705"/>
                    <a:pt x="2619" y="3433"/>
                    <a:pt x="2357" y="3078"/>
                  </a:cubicBezTo>
                  <a:cubicBezTo>
                    <a:pt x="2156" y="2802"/>
                    <a:pt x="2181" y="2501"/>
                    <a:pt x="2357" y="2225"/>
                  </a:cubicBezTo>
                  <a:cubicBezTo>
                    <a:pt x="2256" y="2150"/>
                    <a:pt x="2156" y="2025"/>
                    <a:pt x="2131" y="1875"/>
                  </a:cubicBezTo>
                  <a:cubicBezTo>
                    <a:pt x="2081" y="1749"/>
                    <a:pt x="2106" y="1624"/>
                    <a:pt x="2156" y="1499"/>
                  </a:cubicBezTo>
                  <a:cubicBezTo>
                    <a:pt x="2181" y="1474"/>
                    <a:pt x="2206" y="1449"/>
                    <a:pt x="2231" y="1423"/>
                  </a:cubicBezTo>
                  <a:cubicBezTo>
                    <a:pt x="2031" y="1398"/>
                    <a:pt x="1830" y="1373"/>
                    <a:pt x="1630" y="1348"/>
                  </a:cubicBezTo>
                  <a:cubicBezTo>
                    <a:pt x="1463" y="1301"/>
                    <a:pt x="1523" y="1071"/>
                    <a:pt x="1681" y="1071"/>
                  </a:cubicBezTo>
                  <a:cubicBezTo>
                    <a:pt x="1689" y="1071"/>
                    <a:pt x="1697" y="1071"/>
                    <a:pt x="1705" y="1073"/>
                  </a:cubicBezTo>
                  <a:cubicBezTo>
                    <a:pt x="1981" y="1123"/>
                    <a:pt x="2282" y="1148"/>
                    <a:pt x="2582" y="1173"/>
                  </a:cubicBezTo>
                  <a:lnTo>
                    <a:pt x="2607" y="1173"/>
                  </a:lnTo>
                  <a:cubicBezTo>
                    <a:pt x="2833" y="1198"/>
                    <a:pt x="3058" y="1198"/>
                    <a:pt x="3284" y="1198"/>
                  </a:cubicBezTo>
                  <a:cubicBezTo>
                    <a:pt x="3560" y="1198"/>
                    <a:pt x="3886" y="1173"/>
                    <a:pt x="4111" y="1048"/>
                  </a:cubicBezTo>
                  <a:cubicBezTo>
                    <a:pt x="4537" y="772"/>
                    <a:pt x="4036" y="421"/>
                    <a:pt x="3785" y="296"/>
                  </a:cubicBezTo>
                  <a:cubicBezTo>
                    <a:pt x="3760" y="296"/>
                    <a:pt x="3735" y="271"/>
                    <a:pt x="3710" y="271"/>
                  </a:cubicBezTo>
                  <a:cubicBezTo>
                    <a:pt x="3345" y="100"/>
                    <a:pt x="2933" y="1"/>
                    <a:pt x="25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3221568" y="2761010"/>
              <a:ext cx="85181" cy="99988"/>
            </a:xfrm>
            <a:custGeom>
              <a:avLst/>
              <a:gdLst/>
              <a:ahLst/>
              <a:cxnLst/>
              <a:rect l="l" t="t" r="r" b="b"/>
              <a:pathLst>
                <a:path w="2934" h="3444" extrusionOk="0">
                  <a:moveTo>
                    <a:pt x="2503" y="0"/>
                  </a:moveTo>
                  <a:cubicBezTo>
                    <a:pt x="2480" y="0"/>
                    <a:pt x="2456" y="3"/>
                    <a:pt x="2432" y="10"/>
                  </a:cubicBezTo>
                  <a:cubicBezTo>
                    <a:pt x="2256" y="60"/>
                    <a:pt x="2081" y="261"/>
                    <a:pt x="1931" y="386"/>
                  </a:cubicBezTo>
                  <a:cubicBezTo>
                    <a:pt x="1429" y="862"/>
                    <a:pt x="928" y="1388"/>
                    <a:pt x="477" y="1940"/>
                  </a:cubicBezTo>
                  <a:lnTo>
                    <a:pt x="452" y="1940"/>
                  </a:lnTo>
                  <a:cubicBezTo>
                    <a:pt x="452" y="1965"/>
                    <a:pt x="427" y="1990"/>
                    <a:pt x="402" y="1990"/>
                  </a:cubicBezTo>
                  <a:cubicBezTo>
                    <a:pt x="276" y="2165"/>
                    <a:pt x="126" y="2316"/>
                    <a:pt x="1" y="2491"/>
                  </a:cubicBezTo>
                  <a:cubicBezTo>
                    <a:pt x="226" y="2616"/>
                    <a:pt x="427" y="2767"/>
                    <a:pt x="527" y="2992"/>
                  </a:cubicBezTo>
                  <a:cubicBezTo>
                    <a:pt x="577" y="3118"/>
                    <a:pt x="577" y="3218"/>
                    <a:pt x="577" y="3318"/>
                  </a:cubicBezTo>
                  <a:cubicBezTo>
                    <a:pt x="677" y="3343"/>
                    <a:pt x="803" y="3368"/>
                    <a:pt x="878" y="3393"/>
                  </a:cubicBezTo>
                  <a:cubicBezTo>
                    <a:pt x="928" y="3418"/>
                    <a:pt x="953" y="3418"/>
                    <a:pt x="1003" y="3444"/>
                  </a:cubicBezTo>
                  <a:cubicBezTo>
                    <a:pt x="1329" y="3068"/>
                    <a:pt x="1630" y="2692"/>
                    <a:pt x="1931" y="2291"/>
                  </a:cubicBezTo>
                  <a:cubicBezTo>
                    <a:pt x="2156" y="2015"/>
                    <a:pt x="2357" y="1739"/>
                    <a:pt x="2557" y="1464"/>
                  </a:cubicBezTo>
                  <a:cubicBezTo>
                    <a:pt x="2733" y="1188"/>
                    <a:pt x="2933" y="862"/>
                    <a:pt x="2908" y="536"/>
                  </a:cubicBezTo>
                  <a:cubicBezTo>
                    <a:pt x="2908" y="331"/>
                    <a:pt x="2742" y="0"/>
                    <a:pt x="2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7"/>
            <p:cNvSpPr/>
            <p:nvPr/>
          </p:nvSpPr>
          <p:spPr>
            <a:xfrm>
              <a:off x="3184464" y="2732181"/>
              <a:ext cx="66978" cy="97520"/>
            </a:xfrm>
            <a:custGeom>
              <a:avLst/>
              <a:gdLst/>
              <a:ahLst/>
              <a:cxnLst/>
              <a:rect l="l" t="t" r="r" b="b"/>
              <a:pathLst>
                <a:path w="2307" h="3359" extrusionOk="0">
                  <a:moveTo>
                    <a:pt x="1905" y="0"/>
                  </a:moveTo>
                  <a:cubicBezTo>
                    <a:pt x="1529" y="25"/>
                    <a:pt x="1229" y="452"/>
                    <a:pt x="1053" y="727"/>
                  </a:cubicBezTo>
                  <a:cubicBezTo>
                    <a:pt x="727" y="1178"/>
                    <a:pt x="502" y="1730"/>
                    <a:pt x="301" y="2256"/>
                  </a:cubicBezTo>
                  <a:cubicBezTo>
                    <a:pt x="201" y="2532"/>
                    <a:pt x="101" y="2832"/>
                    <a:pt x="1" y="3133"/>
                  </a:cubicBezTo>
                  <a:cubicBezTo>
                    <a:pt x="251" y="3158"/>
                    <a:pt x="502" y="3208"/>
                    <a:pt x="752" y="3284"/>
                  </a:cubicBezTo>
                  <a:cubicBezTo>
                    <a:pt x="828" y="3309"/>
                    <a:pt x="928" y="3334"/>
                    <a:pt x="1003" y="3359"/>
                  </a:cubicBezTo>
                  <a:cubicBezTo>
                    <a:pt x="1179" y="3183"/>
                    <a:pt x="1329" y="2983"/>
                    <a:pt x="1504" y="2782"/>
                  </a:cubicBezTo>
                  <a:cubicBezTo>
                    <a:pt x="1680" y="2482"/>
                    <a:pt x="1805" y="2156"/>
                    <a:pt x="1930" y="1830"/>
                  </a:cubicBezTo>
                  <a:cubicBezTo>
                    <a:pt x="2106" y="1404"/>
                    <a:pt x="2306" y="903"/>
                    <a:pt x="2281" y="426"/>
                  </a:cubicBezTo>
                  <a:cubicBezTo>
                    <a:pt x="2281" y="201"/>
                    <a:pt x="2156" y="0"/>
                    <a:pt x="1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3174274" y="2864598"/>
              <a:ext cx="94617" cy="43694"/>
            </a:xfrm>
            <a:custGeom>
              <a:avLst/>
              <a:gdLst/>
              <a:ahLst/>
              <a:cxnLst/>
              <a:rect l="l" t="t" r="r" b="b"/>
              <a:pathLst>
                <a:path w="3259" h="1505" extrusionOk="0">
                  <a:moveTo>
                    <a:pt x="2031" y="1"/>
                  </a:moveTo>
                  <a:cubicBezTo>
                    <a:pt x="1755" y="226"/>
                    <a:pt x="1229" y="277"/>
                    <a:pt x="928" y="302"/>
                  </a:cubicBezTo>
                  <a:cubicBezTo>
                    <a:pt x="702" y="302"/>
                    <a:pt x="477" y="302"/>
                    <a:pt x="251" y="277"/>
                  </a:cubicBezTo>
                  <a:cubicBezTo>
                    <a:pt x="226" y="302"/>
                    <a:pt x="176" y="302"/>
                    <a:pt x="151" y="327"/>
                  </a:cubicBezTo>
                  <a:cubicBezTo>
                    <a:pt x="151" y="327"/>
                    <a:pt x="151" y="352"/>
                    <a:pt x="126" y="352"/>
                  </a:cubicBezTo>
                  <a:cubicBezTo>
                    <a:pt x="101" y="377"/>
                    <a:pt x="101" y="402"/>
                    <a:pt x="76" y="402"/>
                  </a:cubicBezTo>
                  <a:cubicBezTo>
                    <a:pt x="76" y="402"/>
                    <a:pt x="76" y="402"/>
                    <a:pt x="76" y="427"/>
                  </a:cubicBezTo>
                  <a:lnTo>
                    <a:pt x="51" y="427"/>
                  </a:lnTo>
                  <a:cubicBezTo>
                    <a:pt x="51" y="452"/>
                    <a:pt x="26" y="477"/>
                    <a:pt x="26" y="477"/>
                  </a:cubicBezTo>
                  <a:cubicBezTo>
                    <a:pt x="26" y="502"/>
                    <a:pt x="26" y="502"/>
                    <a:pt x="26" y="502"/>
                  </a:cubicBezTo>
                  <a:cubicBezTo>
                    <a:pt x="26" y="502"/>
                    <a:pt x="26" y="527"/>
                    <a:pt x="26" y="527"/>
                  </a:cubicBezTo>
                  <a:lnTo>
                    <a:pt x="1" y="527"/>
                  </a:lnTo>
                  <a:cubicBezTo>
                    <a:pt x="1" y="552"/>
                    <a:pt x="1" y="552"/>
                    <a:pt x="1" y="577"/>
                  </a:cubicBezTo>
                  <a:cubicBezTo>
                    <a:pt x="1" y="577"/>
                    <a:pt x="26" y="602"/>
                    <a:pt x="26" y="602"/>
                  </a:cubicBezTo>
                  <a:cubicBezTo>
                    <a:pt x="26" y="627"/>
                    <a:pt x="26" y="627"/>
                    <a:pt x="26" y="652"/>
                  </a:cubicBezTo>
                  <a:cubicBezTo>
                    <a:pt x="51" y="703"/>
                    <a:pt x="76" y="728"/>
                    <a:pt x="76" y="753"/>
                  </a:cubicBezTo>
                  <a:cubicBezTo>
                    <a:pt x="76" y="753"/>
                    <a:pt x="101" y="778"/>
                    <a:pt x="101" y="778"/>
                  </a:cubicBezTo>
                  <a:cubicBezTo>
                    <a:pt x="101" y="778"/>
                    <a:pt x="101" y="778"/>
                    <a:pt x="126" y="803"/>
                  </a:cubicBezTo>
                  <a:cubicBezTo>
                    <a:pt x="126" y="803"/>
                    <a:pt x="151" y="828"/>
                    <a:pt x="151" y="828"/>
                  </a:cubicBezTo>
                  <a:cubicBezTo>
                    <a:pt x="151" y="828"/>
                    <a:pt x="176" y="853"/>
                    <a:pt x="176" y="853"/>
                  </a:cubicBezTo>
                  <a:cubicBezTo>
                    <a:pt x="201" y="853"/>
                    <a:pt x="201" y="853"/>
                    <a:pt x="201" y="828"/>
                  </a:cubicBezTo>
                  <a:cubicBezTo>
                    <a:pt x="464" y="598"/>
                    <a:pt x="791" y="497"/>
                    <a:pt x="1126" y="497"/>
                  </a:cubicBezTo>
                  <a:cubicBezTo>
                    <a:pt x="1303" y="497"/>
                    <a:pt x="1482" y="525"/>
                    <a:pt x="1655" y="577"/>
                  </a:cubicBezTo>
                  <a:cubicBezTo>
                    <a:pt x="2131" y="753"/>
                    <a:pt x="2682" y="1053"/>
                    <a:pt x="2958" y="1505"/>
                  </a:cubicBezTo>
                  <a:lnTo>
                    <a:pt x="2983" y="1505"/>
                  </a:lnTo>
                  <a:cubicBezTo>
                    <a:pt x="2983" y="1505"/>
                    <a:pt x="3008" y="1480"/>
                    <a:pt x="3008" y="1480"/>
                  </a:cubicBezTo>
                  <a:cubicBezTo>
                    <a:pt x="3033" y="1454"/>
                    <a:pt x="3058" y="1429"/>
                    <a:pt x="3083" y="1404"/>
                  </a:cubicBezTo>
                  <a:cubicBezTo>
                    <a:pt x="3209" y="1229"/>
                    <a:pt x="3259" y="978"/>
                    <a:pt x="3234" y="753"/>
                  </a:cubicBezTo>
                  <a:cubicBezTo>
                    <a:pt x="3184" y="577"/>
                    <a:pt x="3058" y="427"/>
                    <a:pt x="2908" y="327"/>
                  </a:cubicBezTo>
                  <a:cubicBezTo>
                    <a:pt x="2733" y="201"/>
                    <a:pt x="2557" y="126"/>
                    <a:pt x="2357" y="76"/>
                  </a:cubicBezTo>
                  <a:cubicBezTo>
                    <a:pt x="2281" y="51"/>
                    <a:pt x="2181" y="26"/>
                    <a:pt x="2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3178658" y="2888608"/>
              <a:ext cx="755" cy="75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0" y="1"/>
                  </a:moveTo>
                  <a:cubicBezTo>
                    <a:pt x="0" y="1"/>
                    <a:pt x="25" y="26"/>
                    <a:pt x="25" y="26"/>
                  </a:cubicBezTo>
                  <a:cubicBezTo>
                    <a:pt x="25" y="2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3168467" y="2879027"/>
              <a:ext cx="100423" cy="96940"/>
            </a:xfrm>
            <a:custGeom>
              <a:avLst/>
              <a:gdLst/>
              <a:ahLst/>
              <a:cxnLst/>
              <a:rect l="l" t="t" r="r" b="b"/>
              <a:pathLst>
                <a:path w="3459" h="3339" extrusionOk="0">
                  <a:moveTo>
                    <a:pt x="533" y="578"/>
                  </a:moveTo>
                  <a:lnTo>
                    <a:pt x="533" y="578"/>
                  </a:lnTo>
                  <a:cubicBezTo>
                    <a:pt x="522" y="588"/>
                    <a:pt x="511" y="599"/>
                    <a:pt x="501" y="610"/>
                  </a:cubicBezTo>
                  <a:lnTo>
                    <a:pt x="501" y="610"/>
                  </a:lnTo>
                  <a:cubicBezTo>
                    <a:pt x="514" y="602"/>
                    <a:pt x="524" y="591"/>
                    <a:pt x="533" y="578"/>
                  </a:cubicBezTo>
                  <a:close/>
                  <a:moveTo>
                    <a:pt x="201" y="556"/>
                  </a:moveTo>
                  <a:cubicBezTo>
                    <a:pt x="25" y="807"/>
                    <a:pt x="0" y="1133"/>
                    <a:pt x="201" y="1409"/>
                  </a:cubicBezTo>
                  <a:cubicBezTo>
                    <a:pt x="463" y="1764"/>
                    <a:pt x="920" y="2036"/>
                    <a:pt x="1365" y="2036"/>
                  </a:cubicBezTo>
                  <a:cubicBezTo>
                    <a:pt x="1516" y="2036"/>
                    <a:pt x="1665" y="2005"/>
                    <a:pt x="1805" y="1935"/>
                  </a:cubicBezTo>
                  <a:cubicBezTo>
                    <a:pt x="1956" y="1870"/>
                    <a:pt x="1865" y="1694"/>
                    <a:pt x="1742" y="1694"/>
                  </a:cubicBezTo>
                  <a:cubicBezTo>
                    <a:pt x="1721" y="1694"/>
                    <a:pt x="1700" y="1699"/>
                    <a:pt x="1679" y="1709"/>
                  </a:cubicBezTo>
                  <a:cubicBezTo>
                    <a:pt x="1591" y="1751"/>
                    <a:pt x="1489" y="1770"/>
                    <a:pt x="1382" y="1770"/>
                  </a:cubicBezTo>
                  <a:cubicBezTo>
                    <a:pt x="968" y="1770"/>
                    <a:pt x="470" y="1491"/>
                    <a:pt x="351" y="1133"/>
                  </a:cubicBezTo>
                  <a:cubicBezTo>
                    <a:pt x="279" y="946"/>
                    <a:pt x="364" y="759"/>
                    <a:pt x="501" y="610"/>
                  </a:cubicBezTo>
                  <a:lnTo>
                    <a:pt x="501" y="610"/>
                  </a:lnTo>
                  <a:cubicBezTo>
                    <a:pt x="481" y="624"/>
                    <a:pt x="456" y="632"/>
                    <a:pt x="426" y="632"/>
                  </a:cubicBezTo>
                  <a:cubicBezTo>
                    <a:pt x="351" y="632"/>
                    <a:pt x="276" y="607"/>
                    <a:pt x="226" y="582"/>
                  </a:cubicBezTo>
                  <a:cubicBezTo>
                    <a:pt x="226" y="556"/>
                    <a:pt x="201" y="556"/>
                    <a:pt x="201" y="556"/>
                  </a:cubicBezTo>
                  <a:close/>
                  <a:moveTo>
                    <a:pt x="953" y="3188"/>
                  </a:moveTo>
                  <a:cubicBezTo>
                    <a:pt x="953" y="3201"/>
                    <a:pt x="946" y="3207"/>
                    <a:pt x="940" y="3207"/>
                  </a:cubicBezTo>
                  <a:cubicBezTo>
                    <a:pt x="934" y="3207"/>
                    <a:pt x="928" y="3201"/>
                    <a:pt x="928" y="3188"/>
                  </a:cubicBezTo>
                  <a:close/>
                  <a:moveTo>
                    <a:pt x="1326" y="0"/>
                  </a:moveTo>
                  <a:cubicBezTo>
                    <a:pt x="991" y="0"/>
                    <a:pt x="664" y="101"/>
                    <a:pt x="401" y="331"/>
                  </a:cubicBezTo>
                  <a:cubicBezTo>
                    <a:pt x="401" y="356"/>
                    <a:pt x="401" y="356"/>
                    <a:pt x="376" y="356"/>
                  </a:cubicBezTo>
                  <a:lnTo>
                    <a:pt x="401" y="356"/>
                  </a:lnTo>
                  <a:cubicBezTo>
                    <a:pt x="401" y="381"/>
                    <a:pt x="426" y="381"/>
                    <a:pt x="426" y="381"/>
                  </a:cubicBezTo>
                  <a:cubicBezTo>
                    <a:pt x="501" y="381"/>
                    <a:pt x="552" y="431"/>
                    <a:pt x="552" y="506"/>
                  </a:cubicBezTo>
                  <a:cubicBezTo>
                    <a:pt x="552" y="534"/>
                    <a:pt x="545" y="558"/>
                    <a:pt x="533" y="578"/>
                  </a:cubicBezTo>
                  <a:lnTo>
                    <a:pt x="533" y="578"/>
                  </a:lnTo>
                  <a:cubicBezTo>
                    <a:pt x="629" y="482"/>
                    <a:pt x="746" y="404"/>
                    <a:pt x="852" y="356"/>
                  </a:cubicBezTo>
                  <a:cubicBezTo>
                    <a:pt x="993" y="295"/>
                    <a:pt x="1142" y="268"/>
                    <a:pt x="1293" y="268"/>
                  </a:cubicBezTo>
                  <a:cubicBezTo>
                    <a:pt x="1757" y="268"/>
                    <a:pt x="2241" y="523"/>
                    <a:pt x="2582" y="807"/>
                  </a:cubicBezTo>
                  <a:cubicBezTo>
                    <a:pt x="2958" y="1083"/>
                    <a:pt x="3208" y="1509"/>
                    <a:pt x="3033" y="1985"/>
                  </a:cubicBezTo>
                  <a:cubicBezTo>
                    <a:pt x="2707" y="2837"/>
                    <a:pt x="1755" y="2887"/>
                    <a:pt x="978" y="2912"/>
                  </a:cubicBezTo>
                  <a:cubicBezTo>
                    <a:pt x="802" y="2912"/>
                    <a:pt x="777" y="3013"/>
                    <a:pt x="677" y="3138"/>
                  </a:cubicBezTo>
                  <a:cubicBezTo>
                    <a:pt x="652" y="3163"/>
                    <a:pt x="627" y="3188"/>
                    <a:pt x="602" y="3213"/>
                  </a:cubicBezTo>
                  <a:cubicBezTo>
                    <a:pt x="627" y="3238"/>
                    <a:pt x="652" y="3238"/>
                    <a:pt x="677" y="3263"/>
                  </a:cubicBezTo>
                  <a:cubicBezTo>
                    <a:pt x="727" y="3288"/>
                    <a:pt x="802" y="3313"/>
                    <a:pt x="852" y="3338"/>
                  </a:cubicBezTo>
                  <a:cubicBezTo>
                    <a:pt x="902" y="3288"/>
                    <a:pt x="953" y="3238"/>
                    <a:pt x="978" y="3188"/>
                  </a:cubicBezTo>
                  <a:lnTo>
                    <a:pt x="1078" y="3188"/>
                  </a:lnTo>
                  <a:cubicBezTo>
                    <a:pt x="1278" y="3188"/>
                    <a:pt x="1504" y="3188"/>
                    <a:pt x="1704" y="3138"/>
                  </a:cubicBezTo>
                  <a:cubicBezTo>
                    <a:pt x="2231" y="3088"/>
                    <a:pt x="2707" y="2912"/>
                    <a:pt x="3033" y="2486"/>
                  </a:cubicBezTo>
                  <a:cubicBezTo>
                    <a:pt x="3308" y="2135"/>
                    <a:pt x="3459" y="1684"/>
                    <a:pt x="3283" y="1258"/>
                  </a:cubicBezTo>
                  <a:lnTo>
                    <a:pt x="3283" y="1258"/>
                  </a:lnTo>
                  <a:cubicBezTo>
                    <a:pt x="3233" y="1283"/>
                    <a:pt x="3183" y="1308"/>
                    <a:pt x="3133" y="1333"/>
                  </a:cubicBezTo>
                  <a:cubicBezTo>
                    <a:pt x="3121" y="1338"/>
                    <a:pt x="3109" y="1339"/>
                    <a:pt x="3097" y="1339"/>
                  </a:cubicBezTo>
                  <a:cubicBezTo>
                    <a:pt x="2972" y="1339"/>
                    <a:pt x="2922" y="1104"/>
                    <a:pt x="3083" y="1058"/>
                  </a:cubicBezTo>
                  <a:cubicBezTo>
                    <a:pt x="3108" y="1058"/>
                    <a:pt x="3108" y="1033"/>
                    <a:pt x="3133" y="1033"/>
                  </a:cubicBezTo>
                  <a:cubicBezTo>
                    <a:pt x="3133" y="1033"/>
                    <a:pt x="3158" y="1033"/>
                    <a:pt x="3158" y="1008"/>
                  </a:cubicBezTo>
                  <a:cubicBezTo>
                    <a:pt x="2882" y="556"/>
                    <a:pt x="2331" y="256"/>
                    <a:pt x="1855" y="80"/>
                  </a:cubicBezTo>
                  <a:cubicBezTo>
                    <a:pt x="1682" y="28"/>
                    <a:pt x="1503" y="0"/>
                    <a:pt x="13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3181561" y="2833330"/>
              <a:ext cx="56788" cy="40036"/>
            </a:xfrm>
            <a:custGeom>
              <a:avLst/>
              <a:gdLst/>
              <a:ahLst/>
              <a:cxnLst/>
              <a:rect l="l" t="t" r="r" b="b"/>
              <a:pathLst>
                <a:path w="1956" h="1379" extrusionOk="0">
                  <a:moveTo>
                    <a:pt x="1103" y="176"/>
                  </a:moveTo>
                  <a:cubicBezTo>
                    <a:pt x="1117" y="182"/>
                    <a:pt x="1131" y="188"/>
                    <a:pt x="1145" y="190"/>
                  </a:cubicBezTo>
                  <a:lnTo>
                    <a:pt x="1145" y="190"/>
                  </a:lnTo>
                  <a:cubicBezTo>
                    <a:pt x="1131" y="183"/>
                    <a:pt x="1117" y="176"/>
                    <a:pt x="1103" y="176"/>
                  </a:cubicBezTo>
                  <a:close/>
                  <a:moveTo>
                    <a:pt x="1379" y="0"/>
                  </a:moveTo>
                  <a:cubicBezTo>
                    <a:pt x="1329" y="50"/>
                    <a:pt x="1279" y="100"/>
                    <a:pt x="1253" y="151"/>
                  </a:cubicBezTo>
                  <a:cubicBezTo>
                    <a:pt x="1224" y="180"/>
                    <a:pt x="1195" y="192"/>
                    <a:pt x="1165" y="192"/>
                  </a:cubicBezTo>
                  <a:cubicBezTo>
                    <a:pt x="1158" y="192"/>
                    <a:pt x="1152" y="191"/>
                    <a:pt x="1145" y="190"/>
                  </a:cubicBezTo>
                  <a:lnTo>
                    <a:pt x="1145" y="190"/>
                  </a:lnTo>
                  <a:cubicBezTo>
                    <a:pt x="1156" y="196"/>
                    <a:pt x="1167" y="201"/>
                    <a:pt x="1178" y="201"/>
                  </a:cubicBezTo>
                  <a:cubicBezTo>
                    <a:pt x="1400" y="311"/>
                    <a:pt x="1816" y="598"/>
                    <a:pt x="1618" y="853"/>
                  </a:cubicBezTo>
                  <a:lnTo>
                    <a:pt x="1618" y="853"/>
                  </a:lnTo>
                  <a:cubicBezTo>
                    <a:pt x="1633" y="840"/>
                    <a:pt x="1654" y="831"/>
                    <a:pt x="1680" y="827"/>
                  </a:cubicBezTo>
                  <a:cubicBezTo>
                    <a:pt x="1717" y="815"/>
                    <a:pt x="1761" y="808"/>
                    <a:pt x="1808" y="808"/>
                  </a:cubicBezTo>
                  <a:cubicBezTo>
                    <a:pt x="1855" y="808"/>
                    <a:pt x="1905" y="815"/>
                    <a:pt x="1955" y="827"/>
                  </a:cubicBezTo>
                  <a:cubicBezTo>
                    <a:pt x="1955" y="727"/>
                    <a:pt x="1955" y="627"/>
                    <a:pt x="1905" y="501"/>
                  </a:cubicBezTo>
                  <a:cubicBezTo>
                    <a:pt x="1805" y="276"/>
                    <a:pt x="1604" y="125"/>
                    <a:pt x="1379" y="0"/>
                  </a:cubicBezTo>
                  <a:close/>
                  <a:moveTo>
                    <a:pt x="1618" y="853"/>
                  </a:moveTo>
                  <a:lnTo>
                    <a:pt x="1618" y="853"/>
                  </a:lnTo>
                  <a:cubicBezTo>
                    <a:pt x="1609" y="860"/>
                    <a:pt x="1602" y="869"/>
                    <a:pt x="1596" y="878"/>
                  </a:cubicBezTo>
                  <a:lnTo>
                    <a:pt x="1596" y="878"/>
                  </a:lnTo>
                  <a:cubicBezTo>
                    <a:pt x="1604" y="870"/>
                    <a:pt x="1611" y="861"/>
                    <a:pt x="1618" y="853"/>
                  </a:cubicBezTo>
                  <a:close/>
                  <a:moveTo>
                    <a:pt x="1596" y="878"/>
                  </a:moveTo>
                  <a:lnTo>
                    <a:pt x="1596" y="878"/>
                  </a:lnTo>
                  <a:cubicBezTo>
                    <a:pt x="1572" y="903"/>
                    <a:pt x="1542" y="928"/>
                    <a:pt x="1504" y="953"/>
                  </a:cubicBezTo>
                  <a:cubicBezTo>
                    <a:pt x="1279" y="1078"/>
                    <a:pt x="953" y="1103"/>
                    <a:pt x="677" y="1103"/>
                  </a:cubicBezTo>
                  <a:cubicBezTo>
                    <a:pt x="451" y="1103"/>
                    <a:pt x="226" y="1103"/>
                    <a:pt x="0" y="1078"/>
                  </a:cubicBezTo>
                  <a:lnTo>
                    <a:pt x="0" y="1078"/>
                  </a:lnTo>
                  <a:cubicBezTo>
                    <a:pt x="76" y="1103"/>
                    <a:pt x="126" y="1153"/>
                    <a:pt x="126" y="1228"/>
                  </a:cubicBezTo>
                  <a:cubicBezTo>
                    <a:pt x="151" y="1278"/>
                    <a:pt x="76" y="1354"/>
                    <a:pt x="25" y="1354"/>
                  </a:cubicBezTo>
                  <a:lnTo>
                    <a:pt x="0" y="1354"/>
                  </a:lnTo>
                  <a:cubicBezTo>
                    <a:pt x="226" y="1379"/>
                    <a:pt x="451" y="1379"/>
                    <a:pt x="677" y="1379"/>
                  </a:cubicBezTo>
                  <a:cubicBezTo>
                    <a:pt x="978" y="1354"/>
                    <a:pt x="1504" y="1303"/>
                    <a:pt x="1780" y="1078"/>
                  </a:cubicBezTo>
                  <a:lnTo>
                    <a:pt x="1755" y="1078"/>
                  </a:lnTo>
                  <a:cubicBezTo>
                    <a:pt x="1740" y="1082"/>
                    <a:pt x="1726" y="1084"/>
                    <a:pt x="1713" y="1084"/>
                  </a:cubicBezTo>
                  <a:cubicBezTo>
                    <a:pt x="1605" y="1084"/>
                    <a:pt x="1550" y="954"/>
                    <a:pt x="1596" y="878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3257946" y="2909715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cubicBezTo>
                    <a:pt x="1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3148319" y="2861637"/>
              <a:ext cx="32545" cy="10278"/>
            </a:xfrm>
            <a:custGeom>
              <a:avLst/>
              <a:gdLst/>
              <a:ahLst/>
              <a:cxnLst/>
              <a:rect l="l" t="t" r="r" b="b"/>
              <a:pathLst>
                <a:path w="1121" h="354" extrusionOk="0">
                  <a:moveTo>
                    <a:pt x="219" y="1"/>
                  </a:moveTo>
                  <a:cubicBezTo>
                    <a:pt x="61" y="1"/>
                    <a:pt x="1" y="231"/>
                    <a:pt x="168" y="278"/>
                  </a:cubicBezTo>
                  <a:cubicBezTo>
                    <a:pt x="368" y="303"/>
                    <a:pt x="569" y="328"/>
                    <a:pt x="769" y="353"/>
                  </a:cubicBezTo>
                  <a:cubicBezTo>
                    <a:pt x="820" y="278"/>
                    <a:pt x="870" y="228"/>
                    <a:pt x="920" y="203"/>
                  </a:cubicBezTo>
                  <a:cubicBezTo>
                    <a:pt x="970" y="153"/>
                    <a:pt x="1070" y="103"/>
                    <a:pt x="1120" y="103"/>
                  </a:cubicBezTo>
                  <a:cubicBezTo>
                    <a:pt x="820" y="78"/>
                    <a:pt x="519" y="53"/>
                    <a:pt x="243" y="3"/>
                  </a:cubicBezTo>
                  <a:cubicBezTo>
                    <a:pt x="235" y="1"/>
                    <a:pt x="227" y="1"/>
                    <a:pt x="219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3100067" y="2823140"/>
              <a:ext cx="113546" cy="88056"/>
            </a:xfrm>
            <a:custGeom>
              <a:avLst/>
              <a:gdLst/>
              <a:ahLst/>
              <a:cxnLst/>
              <a:rect l="l" t="t" r="r" b="b"/>
              <a:pathLst>
                <a:path w="3911" h="3033" extrusionOk="0">
                  <a:moveTo>
                    <a:pt x="3891" y="518"/>
                  </a:moveTo>
                  <a:cubicBezTo>
                    <a:pt x="3897" y="521"/>
                    <a:pt x="3903" y="524"/>
                    <a:pt x="3910" y="527"/>
                  </a:cubicBezTo>
                  <a:cubicBezTo>
                    <a:pt x="3904" y="524"/>
                    <a:pt x="3897" y="521"/>
                    <a:pt x="3891" y="518"/>
                  </a:cubicBezTo>
                  <a:close/>
                  <a:moveTo>
                    <a:pt x="2607" y="0"/>
                  </a:moveTo>
                  <a:cubicBezTo>
                    <a:pt x="2507" y="0"/>
                    <a:pt x="2381" y="0"/>
                    <a:pt x="2256" y="25"/>
                  </a:cubicBezTo>
                  <a:cubicBezTo>
                    <a:pt x="1855" y="100"/>
                    <a:pt x="1454" y="276"/>
                    <a:pt x="1153" y="577"/>
                  </a:cubicBezTo>
                  <a:cubicBezTo>
                    <a:pt x="777" y="903"/>
                    <a:pt x="627" y="1329"/>
                    <a:pt x="451" y="1780"/>
                  </a:cubicBezTo>
                  <a:cubicBezTo>
                    <a:pt x="301" y="2131"/>
                    <a:pt x="176" y="2481"/>
                    <a:pt x="0" y="2832"/>
                  </a:cubicBezTo>
                  <a:cubicBezTo>
                    <a:pt x="75" y="2882"/>
                    <a:pt x="126" y="2958"/>
                    <a:pt x="201" y="3033"/>
                  </a:cubicBezTo>
                  <a:cubicBezTo>
                    <a:pt x="251" y="2933"/>
                    <a:pt x="301" y="2807"/>
                    <a:pt x="376" y="2707"/>
                  </a:cubicBezTo>
                  <a:cubicBezTo>
                    <a:pt x="677" y="1980"/>
                    <a:pt x="852" y="1103"/>
                    <a:pt x="1529" y="627"/>
                  </a:cubicBezTo>
                  <a:cubicBezTo>
                    <a:pt x="1877" y="369"/>
                    <a:pt x="2299" y="257"/>
                    <a:pt x="2728" y="257"/>
                  </a:cubicBezTo>
                  <a:cubicBezTo>
                    <a:pt x="3126" y="257"/>
                    <a:pt x="3531" y="353"/>
                    <a:pt x="3891" y="518"/>
                  </a:cubicBezTo>
                  <a:lnTo>
                    <a:pt x="3891" y="518"/>
                  </a:lnTo>
                  <a:cubicBezTo>
                    <a:pt x="3827" y="480"/>
                    <a:pt x="3791" y="369"/>
                    <a:pt x="3860" y="301"/>
                  </a:cubicBezTo>
                  <a:cubicBezTo>
                    <a:pt x="3885" y="276"/>
                    <a:pt x="3910" y="251"/>
                    <a:pt x="3910" y="226"/>
                  </a:cubicBezTo>
                  <a:cubicBezTo>
                    <a:pt x="3835" y="201"/>
                    <a:pt x="3735" y="176"/>
                    <a:pt x="3659" y="151"/>
                  </a:cubicBezTo>
                  <a:cubicBezTo>
                    <a:pt x="3409" y="75"/>
                    <a:pt x="3158" y="25"/>
                    <a:pt x="2908" y="0"/>
                  </a:cubicBezTo>
                  <a:cubicBezTo>
                    <a:pt x="2883" y="50"/>
                    <a:pt x="2857" y="100"/>
                    <a:pt x="2832" y="151"/>
                  </a:cubicBezTo>
                  <a:cubicBezTo>
                    <a:pt x="2812" y="222"/>
                    <a:pt x="2758" y="252"/>
                    <a:pt x="2705" y="252"/>
                  </a:cubicBezTo>
                  <a:cubicBezTo>
                    <a:pt x="2628" y="252"/>
                    <a:pt x="2552" y="189"/>
                    <a:pt x="2582" y="100"/>
                  </a:cubicBezTo>
                  <a:cubicBezTo>
                    <a:pt x="2582" y="50"/>
                    <a:pt x="2607" y="25"/>
                    <a:pt x="260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3225632" y="2856788"/>
              <a:ext cx="50546" cy="61142"/>
            </a:xfrm>
            <a:custGeom>
              <a:avLst/>
              <a:gdLst/>
              <a:ahLst/>
              <a:cxnLst/>
              <a:rect l="l" t="t" r="r" b="b"/>
              <a:pathLst>
                <a:path w="1741" h="2106" extrusionOk="0">
                  <a:moveTo>
                    <a:pt x="290" y="0"/>
                  </a:moveTo>
                  <a:cubicBezTo>
                    <a:pt x="243" y="0"/>
                    <a:pt x="199" y="7"/>
                    <a:pt x="162" y="19"/>
                  </a:cubicBezTo>
                  <a:cubicBezTo>
                    <a:pt x="1" y="42"/>
                    <a:pt x="51" y="276"/>
                    <a:pt x="195" y="276"/>
                  </a:cubicBezTo>
                  <a:cubicBezTo>
                    <a:pt x="208" y="276"/>
                    <a:pt x="222" y="274"/>
                    <a:pt x="237" y="270"/>
                  </a:cubicBezTo>
                  <a:lnTo>
                    <a:pt x="337" y="270"/>
                  </a:lnTo>
                  <a:cubicBezTo>
                    <a:pt x="412" y="295"/>
                    <a:pt x="512" y="320"/>
                    <a:pt x="588" y="345"/>
                  </a:cubicBezTo>
                  <a:cubicBezTo>
                    <a:pt x="788" y="395"/>
                    <a:pt x="964" y="470"/>
                    <a:pt x="1139" y="596"/>
                  </a:cubicBezTo>
                  <a:cubicBezTo>
                    <a:pt x="1289" y="696"/>
                    <a:pt x="1415" y="846"/>
                    <a:pt x="1465" y="1022"/>
                  </a:cubicBezTo>
                  <a:cubicBezTo>
                    <a:pt x="1490" y="1247"/>
                    <a:pt x="1440" y="1498"/>
                    <a:pt x="1314" y="1673"/>
                  </a:cubicBezTo>
                  <a:cubicBezTo>
                    <a:pt x="1289" y="1698"/>
                    <a:pt x="1264" y="1723"/>
                    <a:pt x="1239" y="1749"/>
                  </a:cubicBezTo>
                  <a:cubicBezTo>
                    <a:pt x="1239" y="1749"/>
                    <a:pt x="1214" y="1774"/>
                    <a:pt x="1214" y="1774"/>
                  </a:cubicBezTo>
                  <a:lnTo>
                    <a:pt x="1189" y="1774"/>
                  </a:lnTo>
                  <a:cubicBezTo>
                    <a:pt x="1189" y="1799"/>
                    <a:pt x="1164" y="1799"/>
                    <a:pt x="1164" y="1799"/>
                  </a:cubicBezTo>
                  <a:cubicBezTo>
                    <a:pt x="1139" y="1799"/>
                    <a:pt x="1139" y="1824"/>
                    <a:pt x="1114" y="1824"/>
                  </a:cubicBezTo>
                  <a:cubicBezTo>
                    <a:pt x="953" y="1870"/>
                    <a:pt x="1003" y="2105"/>
                    <a:pt x="1128" y="2105"/>
                  </a:cubicBezTo>
                  <a:cubicBezTo>
                    <a:pt x="1140" y="2105"/>
                    <a:pt x="1152" y="2104"/>
                    <a:pt x="1164" y="2099"/>
                  </a:cubicBezTo>
                  <a:cubicBezTo>
                    <a:pt x="1214" y="2074"/>
                    <a:pt x="1264" y="2049"/>
                    <a:pt x="1314" y="2024"/>
                  </a:cubicBezTo>
                  <a:cubicBezTo>
                    <a:pt x="1615" y="1849"/>
                    <a:pt x="1741" y="1448"/>
                    <a:pt x="1741" y="1097"/>
                  </a:cubicBezTo>
                  <a:cubicBezTo>
                    <a:pt x="1715" y="721"/>
                    <a:pt x="1440" y="445"/>
                    <a:pt x="1114" y="270"/>
                  </a:cubicBezTo>
                  <a:cubicBezTo>
                    <a:pt x="1064" y="320"/>
                    <a:pt x="1039" y="345"/>
                    <a:pt x="989" y="395"/>
                  </a:cubicBezTo>
                  <a:cubicBezTo>
                    <a:pt x="958" y="426"/>
                    <a:pt x="925" y="438"/>
                    <a:pt x="893" y="438"/>
                  </a:cubicBezTo>
                  <a:cubicBezTo>
                    <a:pt x="794" y="438"/>
                    <a:pt x="712" y="315"/>
                    <a:pt x="788" y="220"/>
                  </a:cubicBezTo>
                  <a:cubicBezTo>
                    <a:pt x="813" y="195"/>
                    <a:pt x="838" y="170"/>
                    <a:pt x="863" y="145"/>
                  </a:cubicBezTo>
                  <a:cubicBezTo>
                    <a:pt x="813" y="119"/>
                    <a:pt x="788" y="119"/>
                    <a:pt x="738" y="94"/>
                  </a:cubicBezTo>
                  <a:cubicBezTo>
                    <a:pt x="663" y="69"/>
                    <a:pt x="537" y="44"/>
                    <a:pt x="437" y="19"/>
                  </a:cubicBezTo>
                  <a:cubicBezTo>
                    <a:pt x="387" y="7"/>
                    <a:pt x="337" y="0"/>
                    <a:pt x="29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3166290" y="2864598"/>
              <a:ext cx="19655" cy="32778"/>
            </a:xfrm>
            <a:custGeom>
              <a:avLst/>
              <a:gdLst/>
              <a:ahLst/>
              <a:cxnLst/>
              <a:rect l="l" t="t" r="r" b="b"/>
              <a:pathLst>
                <a:path w="677" h="1129" extrusionOk="0">
                  <a:moveTo>
                    <a:pt x="501" y="1"/>
                  </a:moveTo>
                  <a:cubicBezTo>
                    <a:pt x="451" y="1"/>
                    <a:pt x="351" y="51"/>
                    <a:pt x="301" y="101"/>
                  </a:cubicBezTo>
                  <a:cubicBezTo>
                    <a:pt x="251" y="126"/>
                    <a:pt x="201" y="176"/>
                    <a:pt x="150" y="251"/>
                  </a:cubicBezTo>
                  <a:cubicBezTo>
                    <a:pt x="125" y="277"/>
                    <a:pt x="100" y="302"/>
                    <a:pt x="75" y="327"/>
                  </a:cubicBezTo>
                  <a:cubicBezTo>
                    <a:pt x="25" y="452"/>
                    <a:pt x="0" y="577"/>
                    <a:pt x="50" y="703"/>
                  </a:cubicBezTo>
                  <a:cubicBezTo>
                    <a:pt x="75" y="853"/>
                    <a:pt x="175" y="978"/>
                    <a:pt x="276" y="1053"/>
                  </a:cubicBezTo>
                  <a:cubicBezTo>
                    <a:pt x="276" y="1053"/>
                    <a:pt x="301" y="1079"/>
                    <a:pt x="301" y="1079"/>
                  </a:cubicBezTo>
                  <a:cubicBezTo>
                    <a:pt x="351" y="1104"/>
                    <a:pt x="426" y="1129"/>
                    <a:pt x="501" y="1129"/>
                  </a:cubicBezTo>
                  <a:cubicBezTo>
                    <a:pt x="576" y="1129"/>
                    <a:pt x="627" y="1079"/>
                    <a:pt x="627" y="1003"/>
                  </a:cubicBezTo>
                  <a:cubicBezTo>
                    <a:pt x="627" y="928"/>
                    <a:pt x="576" y="878"/>
                    <a:pt x="501" y="878"/>
                  </a:cubicBezTo>
                  <a:cubicBezTo>
                    <a:pt x="501" y="878"/>
                    <a:pt x="476" y="878"/>
                    <a:pt x="476" y="853"/>
                  </a:cubicBezTo>
                  <a:lnTo>
                    <a:pt x="451" y="853"/>
                  </a:lnTo>
                  <a:cubicBezTo>
                    <a:pt x="451" y="853"/>
                    <a:pt x="426" y="828"/>
                    <a:pt x="426" y="828"/>
                  </a:cubicBezTo>
                  <a:cubicBezTo>
                    <a:pt x="426" y="828"/>
                    <a:pt x="401" y="803"/>
                    <a:pt x="401" y="803"/>
                  </a:cubicBezTo>
                  <a:cubicBezTo>
                    <a:pt x="376" y="778"/>
                    <a:pt x="376" y="778"/>
                    <a:pt x="376" y="778"/>
                  </a:cubicBezTo>
                  <a:cubicBezTo>
                    <a:pt x="376" y="778"/>
                    <a:pt x="351" y="753"/>
                    <a:pt x="351" y="753"/>
                  </a:cubicBezTo>
                  <a:cubicBezTo>
                    <a:pt x="351" y="728"/>
                    <a:pt x="326" y="703"/>
                    <a:pt x="301" y="652"/>
                  </a:cubicBezTo>
                  <a:cubicBezTo>
                    <a:pt x="301" y="627"/>
                    <a:pt x="301" y="627"/>
                    <a:pt x="301" y="602"/>
                  </a:cubicBezTo>
                  <a:cubicBezTo>
                    <a:pt x="301" y="602"/>
                    <a:pt x="276" y="577"/>
                    <a:pt x="276" y="577"/>
                  </a:cubicBezTo>
                  <a:cubicBezTo>
                    <a:pt x="276" y="552"/>
                    <a:pt x="276" y="552"/>
                    <a:pt x="276" y="527"/>
                  </a:cubicBezTo>
                  <a:lnTo>
                    <a:pt x="301" y="527"/>
                  </a:lnTo>
                  <a:cubicBezTo>
                    <a:pt x="301" y="527"/>
                    <a:pt x="301" y="502"/>
                    <a:pt x="301" y="502"/>
                  </a:cubicBezTo>
                  <a:cubicBezTo>
                    <a:pt x="301" y="502"/>
                    <a:pt x="301" y="502"/>
                    <a:pt x="301" y="477"/>
                  </a:cubicBezTo>
                  <a:cubicBezTo>
                    <a:pt x="301" y="477"/>
                    <a:pt x="326" y="452"/>
                    <a:pt x="326" y="427"/>
                  </a:cubicBezTo>
                  <a:lnTo>
                    <a:pt x="351" y="427"/>
                  </a:lnTo>
                  <a:cubicBezTo>
                    <a:pt x="351" y="402"/>
                    <a:pt x="351" y="402"/>
                    <a:pt x="351" y="402"/>
                  </a:cubicBezTo>
                  <a:cubicBezTo>
                    <a:pt x="376" y="402"/>
                    <a:pt x="376" y="377"/>
                    <a:pt x="401" y="352"/>
                  </a:cubicBezTo>
                  <a:cubicBezTo>
                    <a:pt x="426" y="352"/>
                    <a:pt x="426" y="327"/>
                    <a:pt x="426" y="327"/>
                  </a:cubicBezTo>
                  <a:cubicBezTo>
                    <a:pt x="451" y="302"/>
                    <a:pt x="501" y="302"/>
                    <a:pt x="526" y="277"/>
                  </a:cubicBezTo>
                  <a:lnTo>
                    <a:pt x="551" y="277"/>
                  </a:lnTo>
                  <a:cubicBezTo>
                    <a:pt x="602" y="277"/>
                    <a:pt x="677" y="201"/>
                    <a:pt x="652" y="151"/>
                  </a:cubicBezTo>
                  <a:cubicBezTo>
                    <a:pt x="652" y="76"/>
                    <a:pt x="602" y="26"/>
                    <a:pt x="5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3235387" y="2753404"/>
              <a:ext cx="79346" cy="116420"/>
            </a:xfrm>
            <a:custGeom>
              <a:avLst/>
              <a:gdLst/>
              <a:ahLst/>
              <a:cxnLst/>
              <a:rect l="l" t="t" r="r" b="b"/>
              <a:pathLst>
                <a:path w="2733" h="4010" extrusionOk="0">
                  <a:moveTo>
                    <a:pt x="2026" y="0"/>
                  </a:moveTo>
                  <a:cubicBezTo>
                    <a:pt x="1896" y="0"/>
                    <a:pt x="1768" y="55"/>
                    <a:pt x="1630" y="147"/>
                  </a:cubicBezTo>
                  <a:cubicBezTo>
                    <a:pt x="1154" y="497"/>
                    <a:pt x="753" y="949"/>
                    <a:pt x="352" y="1400"/>
                  </a:cubicBezTo>
                  <a:cubicBezTo>
                    <a:pt x="252" y="1650"/>
                    <a:pt x="126" y="1926"/>
                    <a:pt x="1" y="2202"/>
                  </a:cubicBezTo>
                  <a:cubicBezTo>
                    <a:pt x="452" y="1650"/>
                    <a:pt x="953" y="1124"/>
                    <a:pt x="1455" y="648"/>
                  </a:cubicBezTo>
                  <a:cubicBezTo>
                    <a:pt x="1605" y="523"/>
                    <a:pt x="1780" y="322"/>
                    <a:pt x="1956" y="272"/>
                  </a:cubicBezTo>
                  <a:cubicBezTo>
                    <a:pt x="1980" y="265"/>
                    <a:pt x="2004" y="262"/>
                    <a:pt x="2027" y="262"/>
                  </a:cubicBezTo>
                  <a:cubicBezTo>
                    <a:pt x="2266" y="262"/>
                    <a:pt x="2432" y="593"/>
                    <a:pt x="2432" y="798"/>
                  </a:cubicBezTo>
                  <a:cubicBezTo>
                    <a:pt x="2457" y="1124"/>
                    <a:pt x="2257" y="1450"/>
                    <a:pt x="2081" y="1726"/>
                  </a:cubicBezTo>
                  <a:cubicBezTo>
                    <a:pt x="1881" y="2001"/>
                    <a:pt x="1680" y="2277"/>
                    <a:pt x="1455" y="2553"/>
                  </a:cubicBezTo>
                  <a:cubicBezTo>
                    <a:pt x="1154" y="2954"/>
                    <a:pt x="853" y="3330"/>
                    <a:pt x="527" y="3706"/>
                  </a:cubicBezTo>
                  <a:cubicBezTo>
                    <a:pt x="502" y="3731"/>
                    <a:pt x="477" y="3756"/>
                    <a:pt x="452" y="3781"/>
                  </a:cubicBezTo>
                  <a:cubicBezTo>
                    <a:pt x="377" y="3874"/>
                    <a:pt x="456" y="4010"/>
                    <a:pt x="553" y="4010"/>
                  </a:cubicBezTo>
                  <a:cubicBezTo>
                    <a:pt x="586" y="4010"/>
                    <a:pt x="621" y="3994"/>
                    <a:pt x="653" y="3956"/>
                  </a:cubicBezTo>
                  <a:cubicBezTo>
                    <a:pt x="703" y="3906"/>
                    <a:pt x="728" y="3881"/>
                    <a:pt x="778" y="3831"/>
                  </a:cubicBezTo>
                  <a:cubicBezTo>
                    <a:pt x="1054" y="3480"/>
                    <a:pt x="1329" y="3154"/>
                    <a:pt x="1605" y="2803"/>
                  </a:cubicBezTo>
                  <a:cubicBezTo>
                    <a:pt x="1856" y="2502"/>
                    <a:pt x="2081" y="2202"/>
                    <a:pt x="2282" y="1876"/>
                  </a:cubicBezTo>
                  <a:cubicBezTo>
                    <a:pt x="2482" y="1600"/>
                    <a:pt x="2683" y="1299"/>
                    <a:pt x="2708" y="949"/>
                  </a:cubicBezTo>
                  <a:cubicBezTo>
                    <a:pt x="2733" y="598"/>
                    <a:pt x="2608" y="247"/>
                    <a:pt x="2282" y="71"/>
                  </a:cubicBezTo>
                  <a:cubicBezTo>
                    <a:pt x="2194" y="23"/>
                    <a:pt x="2110" y="0"/>
                    <a:pt x="20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3209926" y="2812949"/>
              <a:ext cx="23313" cy="25984"/>
            </a:xfrm>
            <a:custGeom>
              <a:avLst/>
              <a:gdLst/>
              <a:ahLst/>
              <a:cxnLst/>
              <a:rect l="l" t="t" r="r" b="b"/>
              <a:pathLst>
                <a:path w="803" h="895" extrusionOk="0">
                  <a:moveTo>
                    <a:pt x="627" y="0"/>
                  </a:moveTo>
                  <a:cubicBezTo>
                    <a:pt x="452" y="201"/>
                    <a:pt x="302" y="401"/>
                    <a:pt x="126" y="577"/>
                  </a:cubicBezTo>
                  <a:cubicBezTo>
                    <a:pt x="126" y="602"/>
                    <a:pt x="101" y="627"/>
                    <a:pt x="76" y="652"/>
                  </a:cubicBezTo>
                  <a:cubicBezTo>
                    <a:pt x="1" y="727"/>
                    <a:pt x="51" y="853"/>
                    <a:pt x="126" y="878"/>
                  </a:cubicBezTo>
                  <a:cubicBezTo>
                    <a:pt x="147" y="888"/>
                    <a:pt x="168" y="894"/>
                    <a:pt x="188" y="894"/>
                  </a:cubicBezTo>
                  <a:cubicBezTo>
                    <a:pt x="218" y="894"/>
                    <a:pt x="247" y="882"/>
                    <a:pt x="276" y="853"/>
                  </a:cubicBezTo>
                  <a:cubicBezTo>
                    <a:pt x="302" y="802"/>
                    <a:pt x="352" y="752"/>
                    <a:pt x="402" y="702"/>
                  </a:cubicBezTo>
                  <a:cubicBezTo>
                    <a:pt x="527" y="527"/>
                    <a:pt x="677" y="376"/>
                    <a:pt x="803" y="201"/>
                  </a:cubicBezTo>
                  <a:lnTo>
                    <a:pt x="803" y="201"/>
                  </a:lnTo>
                  <a:cubicBezTo>
                    <a:pt x="785" y="210"/>
                    <a:pt x="765" y="214"/>
                    <a:pt x="745" y="214"/>
                  </a:cubicBezTo>
                  <a:cubicBezTo>
                    <a:pt x="656" y="214"/>
                    <a:pt x="566" y="128"/>
                    <a:pt x="627" y="25"/>
                  </a:cubicBezTo>
                  <a:cubicBezTo>
                    <a:pt x="627" y="25"/>
                    <a:pt x="627" y="0"/>
                    <a:pt x="62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3174158" y="2724778"/>
              <a:ext cx="85297" cy="105707"/>
            </a:xfrm>
            <a:custGeom>
              <a:avLst/>
              <a:gdLst/>
              <a:ahLst/>
              <a:cxnLst/>
              <a:rect l="l" t="t" r="r" b="b"/>
              <a:pathLst>
                <a:path w="2938" h="3641" extrusionOk="0">
                  <a:moveTo>
                    <a:pt x="2273" y="1"/>
                  </a:moveTo>
                  <a:cubicBezTo>
                    <a:pt x="2041" y="1"/>
                    <a:pt x="1820" y="136"/>
                    <a:pt x="1634" y="306"/>
                  </a:cubicBezTo>
                  <a:cubicBezTo>
                    <a:pt x="1133" y="757"/>
                    <a:pt x="832" y="1383"/>
                    <a:pt x="556" y="2010"/>
                  </a:cubicBezTo>
                  <a:cubicBezTo>
                    <a:pt x="381" y="2461"/>
                    <a:pt x="205" y="2912"/>
                    <a:pt x="55" y="3388"/>
                  </a:cubicBezTo>
                  <a:cubicBezTo>
                    <a:pt x="55" y="3413"/>
                    <a:pt x="30" y="3438"/>
                    <a:pt x="30" y="3488"/>
                  </a:cubicBezTo>
                  <a:cubicBezTo>
                    <a:pt x="0" y="3577"/>
                    <a:pt x="76" y="3640"/>
                    <a:pt x="153" y="3640"/>
                  </a:cubicBezTo>
                  <a:cubicBezTo>
                    <a:pt x="206" y="3640"/>
                    <a:pt x="260" y="3610"/>
                    <a:pt x="280" y="3539"/>
                  </a:cubicBezTo>
                  <a:cubicBezTo>
                    <a:pt x="305" y="3488"/>
                    <a:pt x="331" y="3438"/>
                    <a:pt x="356" y="3388"/>
                  </a:cubicBezTo>
                  <a:cubicBezTo>
                    <a:pt x="456" y="3087"/>
                    <a:pt x="556" y="2787"/>
                    <a:pt x="656" y="2511"/>
                  </a:cubicBezTo>
                  <a:cubicBezTo>
                    <a:pt x="857" y="1985"/>
                    <a:pt x="1082" y="1433"/>
                    <a:pt x="1408" y="982"/>
                  </a:cubicBezTo>
                  <a:cubicBezTo>
                    <a:pt x="1584" y="707"/>
                    <a:pt x="1884" y="280"/>
                    <a:pt x="2260" y="255"/>
                  </a:cubicBezTo>
                  <a:cubicBezTo>
                    <a:pt x="2511" y="255"/>
                    <a:pt x="2636" y="456"/>
                    <a:pt x="2636" y="681"/>
                  </a:cubicBezTo>
                  <a:cubicBezTo>
                    <a:pt x="2661" y="1158"/>
                    <a:pt x="2461" y="1659"/>
                    <a:pt x="2285" y="2085"/>
                  </a:cubicBezTo>
                  <a:cubicBezTo>
                    <a:pt x="2160" y="2411"/>
                    <a:pt x="2035" y="2737"/>
                    <a:pt x="1859" y="3037"/>
                  </a:cubicBezTo>
                  <a:cubicBezTo>
                    <a:pt x="1859" y="3037"/>
                    <a:pt x="1859" y="3062"/>
                    <a:pt x="1859" y="3062"/>
                  </a:cubicBezTo>
                  <a:cubicBezTo>
                    <a:pt x="1798" y="3165"/>
                    <a:pt x="1888" y="3251"/>
                    <a:pt x="1977" y="3251"/>
                  </a:cubicBezTo>
                  <a:cubicBezTo>
                    <a:pt x="1997" y="3251"/>
                    <a:pt x="2017" y="3247"/>
                    <a:pt x="2035" y="3238"/>
                  </a:cubicBezTo>
                  <a:cubicBezTo>
                    <a:pt x="2060" y="3238"/>
                    <a:pt x="2085" y="3213"/>
                    <a:pt x="2085" y="3188"/>
                  </a:cubicBezTo>
                  <a:lnTo>
                    <a:pt x="2110" y="3188"/>
                  </a:lnTo>
                  <a:cubicBezTo>
                    <a:pt x="2235" y="2912"/>
                    <a:pt x="2361" y="2636"/>
                    <a:pt x="2461" y="2386"/>
                  </a:cubicBezTo>
                  <a:cubicBezTo>
                    <a:pt x="2486" y="2336"/>
                    <a:pt x="2511" y="2285"/>
                    <a:pt x="2536" y="2235"/>
                  </a:cubicBezTo>
                  <a:cubicBezTo>
                    <a:pt x="2711" y="1759"/>
                    <a:pt x="2937" y="1183"/>
                    <a:pt x="2912" y="656"/>
                  </a:cubicBezTo>
                  <a:cubicBezTo>
                    <a:pt x="2912" y="431"/>
                    <a:pt x="2812" y="230"/>
                    <a:pt x="2611" y="105"/>
                  </a:cubicBezTo>
                  <a:cubicBezTo>
                    <a:pt x="2498" y="32"/>
                    <a:pt x="2384" y="1"/>
                    <a:pt x="2273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2390629" y="2907537"/>
              <a:ext cx="198669" cy="160840"/>
            </a:xfrm>
            <a:custGeom>
              <a:avLst/>
              <a:gdLst/>
              <a:ahLst/>
              <a:cxnLst/>
              <a:rect l="l" t="t" r="r" b="b"/>
              <a:pathLst>
                <a:path w="6843" h="5540" extrusionOk="0">
                  <a:moveTo>
                    <a:pt x="0" y="1"/>
                  </a:moveTo>
                  <a:lnTo>
                    <a:pt x="0" y="1"/>
                  </a:lnTo>
                  <a:cubicBezTo>
                    <a:pt x="176" y="276"/>
                    <a:pt x="276" y="577"/>
                    <a:pt x="276" y="903"/>
                  </a:cubicBezTo>
                  <a:cubicBezTo>
                    <a:pt x="276" y="953"/>
                    <a:pt x="276" y="1028"/>
                    <a:pt x="276" y="1078"/>
                  </a:cubicBezTo>
                  <a:cubicBezTo>
                    <a:pt x="1830" y="2006"/>
                    <a:pt x="3283" y="3534"/>
                    <a:pt x="4511" y="5539"/>
                  </a:cubicBezTo>
                  <a:cubicBezTo>
                    <a:pt x="4637" y="5289"/>
                    <a:pt x="4787" y="5088"/>
                    <a:pt x="4937" y="4913"/>
                  </a:cubicBezTo>
                  <a:cubicBezTo>
                    <a:pt x="5564" y="4186"/>
                    <a:pt x="6216" y="3735"/>
                    <a:pt x="6842" y="3108"/>
                  </a:cubicBezTo>
                  <a:cubicBezTo>
                    <a:pt x="3509" y="1028"/>
                    <a:pt x="1328" y="25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2384793" y="2899524"/>
              <a:ext cx="208860" cy="98275"/>
            </a:xfrm>
            <a:custGeom>
              <a:avLst/>
              <a:gdLst/>
              <a:ahLst/>
              <a:cxnLst/>
              <a:rect l="l" t="t" r="r" b="b"/>
              <a:pathLst>
                <a:path w="7194" h="3385" extrusionOk="0">
                  <a:moveTo>
                    <a:pt x="1" y="1"/>
                  </a:moveTo>
                  <a:cubicBezTo>
                    <a:pt x="76" y="76"/>
                    <a:pt x="151" y="176"/>
                    <a:pt x="201" y="277"/>
                  </a:cubicBezTo>
                  <a:cubicBezTo>
                    <a:pt x="1529" y="527"/>
                    <a:pt x="3710" y="1304"/>
                    <a:pt x="7043" y="3384"/>
                  </a:cubicBezTo>
                  <a:cubicBezTo>
                    <a:pt x="7093" y="3334"/>
                    <a:pt x="7143" y="3284"/>
                    <a:pt x="7194" y="3234"/>
                  </a:cubicBezTo>
                  <a:cubicBezTo>
                    <a:pt x="5214" y="1981"/>
                    <a:pt x="3610" y="1179"/>
                    <a:pt x="2382" y="703"/>
                  </a:cubicBezTo>
                  <a:cubicBezTo>
                    <a:pt x="2281" y="652"/>
                    <a:pt x="2206" y="627"/>
                    <a:pt x="2106" y="602"/>
                  </a:cubicBezTo>
                  <a:cubicBezTo>
                    <a:pt x="1229" y="251"/>
                    <a:pt x="527" y="7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1712459" y="2914824"/>
              <a:ext cx="501362" cy="411855"/>
            </a:xfrm>
            <a:custGeom>
              <a:avLst/>
              <a:gdLst/>
              <a:ahLst/>
              <a:cxnLst/>
              <a:rect l="l" t="t" r="r" b="b"/>
              <a:pathLst>
                <a:path w="17269" h="14186" extrusionOk="0">
                  <a:moveTo>
                    <a:pt x="17269" y="0"/>
                  </a:moveTo>
                  <a:cubicBezTo>
                    <a:pt x="15665" y="426"/>
                    <a:pt x="12908" y="1429"/>
                    <a:pt x="8447" y="3910"/>
                  </a:cubicBezTo>
                  <a:cubicBezTo>
                    <a:pt x="7244" y="4562"/>
                    <a:pt x="5364" y="4988"/>
                    <a:pt x="3585" y="5238"/>
                  </a:cubicBezTo>
                  <a:cubicBezTo>
                    <a:pt x="3083" y="6441"/>
                    <a:pt x="2106" y="7293"/>
                    <a:pt x="978" y="7344"/>
                  </a:cubicBezTo>
                  <a:lnTo>
                    <a:pt x="853" y="7344"/>
                  </a:lnTo>
                  <a:cubicBezTo>
                    <a:pt x="677" y="7394"/>
                    <a:pt x="377" y="7419"/>
                    <a:pt x="1" y="7419"/>
                  </a:cubicBezTo>
                  <a:cubicBezTo>
                    <a:pt x="953" y="7995"/>
                    <a:pt x="1830" y="8672"/>
                    <a:pt x="2682" y="9349"/>
                  </a:cubicBezTo>
                  <a:cubicBezTo>
                    <a:pt x="4387" y="10727"/>
                    <a:pt x="6016" y="12281"/>
                    <a:pt x="7294" y="14085"/>
                  </a:cubicBezTo>
                  <a:cubicBezTo>
                    <a:pt x="7945" y="14136"/>
                    <a:pt x="8697" y="14186"/>
                    <a:pt x="9474" y="14186"/>
                  </a:cubicBezTo>
                  <a:cubicBezTo>
                    <a:pt x="9700" y="12882"/>
                    <a:pt x="9950" y="11579"/>
                    <a:pt x="10201" y="10276"/>
                  </a:cubicBezTo>
                  <a:cubicBezTo>
                    <a:pt x="10220" y="10218"/>
                    <a:pt x="10269" y="10194"/>
                    <a:pt x="10320" y="10194"/>
                  </a:cubicBezTo>
                  <a:cubicBezTo>
                    <a:pt x="10402" y="10194"/>
                    <a:pt x="10492" y="10258"/>
                    <a:pt x="10477" y="10351"/>
                  </a:cubicBezTo>
                  <a:cubicBezTo>
                    <a:pt x="10452" y="10451"/>
                    <a:pt x="10427" y="10552"/>
                    <a:pt x="10427" y="10652"/>
                  </a:cubicBezTo>
                  <a:cubicBezTo>
                    <a:pt x="11930" y="6090"/>
                    <a:pt x="14437" y="2632"/>
                    <a:pt x="17194" y="978"/>
                  </a:cubicBezTo>
                  <a:cubicBezTo>
                    <a:pt x="17169" y="852"/>
                    <a:pt x="17144" y="727"/>
                    <a:pt x="17144" y="602"/>
                  </a:cubicBezTo>
                  <a:cubicBezTo>
                    <a:pt x="17144" y="401"/>
                    <a:pt x="17194" y="201"/>
                    <a:pt x="17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1924193" y="3323747"/>
              <a:ext cx="63349" cy="9494"/>
            </a:xfrm>
            <a:custGeom>
              <a:avLst/>
              <a:gdLst/>
              <a:ahLst/>
              <a:cxnLst/>
              <a:rect l="l" t="t" r="r" b="b"/>
              <a:pathLst>
                <a:path w="2182" h="327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76"/>
                    <a:pt x="101" y="151"/>
                    <a:pt x="151" y="226"/>
                  </a:cubicBezTo>
                  <a:cubicBezTo>
                    <a:pt x="753" y="276"/>
                    <a:pt x="1454" y="326"/>
                    <a:pt x="2156" y="326"/>
                  </a:cubicBezTo>
                  <a:cubicBezTo>
                    <a:pt x="2156" y="251"/>
                    <a:pt x="2181" y="176"/>
                    <a:pt x="2181" y="101"/>
                  </a:cubicBezTo>
                  <a:cubicBezTo>
                    <a:pt x="1404" y="101"/>
                    <a:pt x="652" y="5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1816511" y="2906811"/>
              <a:ext cx="400968" cy="160114"/>
            </a:xfrm>
            <a:custGeom>
              <a:avLst/>
              <a:gdLst/>
              <a:ahLst/>
              <a:cxnLst/>
              <a:rect l="l" t="t" r="r" b="b"/>
              <a:pathLst>
                <a:path w="13811" h="5515" extrusionOk="0">
                  <a:moveTo>
                    <a:pt x="13810" y="0"/>
                  </a:moveTo>
                  <a:lnTo>
                    <a:pt x="13810" y="0"/>
                  </a:lnTo>
                  <a:cubicBezTo>
                    <a:pt x="13635" y="51"/>
                    <a:pt x="13409" y="101"/>
                    <a:pt x="13159" y="176"/>
                  </a:cubicBezTo>
                  <a:cubicBezTo>
                    <a:pt x="12933" y="251"/>
                    <a:pt x="12682" y="326"/>
                    <a:pt x="12407" y="427"/>
                  </a:cubicBezTo>
                  <a:cubicBezTo>
                    <a:pt x="10727" y="1003"/>
                    <a:pt x="8271" y="2056"/>
                    <a:pt x="4762" y="3985"/>
                  </a:cubicBezTo>
                  <a:cubicBezTo>
                    <a:pt x="4612" y="4061"/>
                    <a:pt x="4462" y="4136"/>
                    <a:pt x="4286" y="4211"/>
                  </a:cubicBezTo>
                  <a:cubicBezTo>
                    <a:pt x="3158" y="4712"/>
                    <a:pt x="1605" y="5038"/>
                    <a:pt x="101" y="5264"/>
                  </a:cubicBezTo>
                  <a:cubicBezTo>
                    <a:pt x="51" y="5339"/>
                    <a:pt x="26" y="5439"/>
                    <a:pt x="1" y="5514"/>
                  </a:cubicBezTo>
                  <a:cubicBezTo>
                    <a:pt x="1780" y="5264"/>
                    <a:pt x="3660" y="4838"/>
                    <a:pt x="4863" y="4186"/>
                  </a:cubicBezTo>
                  <a:cubicBezTo>
                    <a:pt x="9324" y="1705"/>
                    <a:pt x="12081" y="702"/>
                    <a:pt x="13685" y="276"/>
                  </a:cubicBezTo>
                  <a:cubicBezTo>
                    <a:pt x="13735" y="176"/>
                    <a:pt x="13760" y="101"/>
                    <a:pt x="138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1982403" y="3425622"/>
              <a:ext cx="643999" cy="717480"/>
            </a:xfrm>
            <a:custGeom>
              <a:avLst/>
              <a:gdLst/>
              <a:ahLst/>
              <a:cxnLst/>
              <a:rect l="l" t="t" r="r" b="b"/>
              <a:pathLst>
                <a:path w="22182" h="24713" extrusionOk="0">
                  <a:moveTo>
                    <a:pt x="9575" y="0"/>
                  </a:moveTo>
                  <a:cubicBezTo>
                    <a:pt x="9575" y="0"/>
                    <a:pt x="9575" y="0"/>
                    <a:pt x="9575" y="25"/>
                  </a:cubicBezTo>
                  <a:cubicBezTo>
                    <a:pt x="9424" y="1329"/>
                    <a:pt x="9249" y="2657"/>
                    <a:pt x="9099" y="3960"/>
                  </a:cubicBezTo>
                  <a:cubicBezTo>
                    <a:pt x="9074" y="4236"/>
                    <a:pt x="9023" y="4512"/>
                    <a:pt x="8998" y="4787"/>
                  </a:cubicBezTo>
                  <a:cubicBezTo>
                    <a:pt x="8923" y="5464"/>
                    <a:pt x="8497" y="5965"/>
                    <a:pt x="7846" y="6141"/>
                  </a:cubicBezTo>
                  <a:cubicBezTo>
                    <a:pt x="6417" y="6517"/>
                    <a:pt x="4963" y="6893"/>
                    <a:pt x="3510" y="7268"/>
                  </a:cubicBezTo>
                  <a:cubicBezTo>
                    <a:pt x="2833" y="7444"/>
                    <a:pt x="2181" y="7619"/>
                    <a:pt x="1530" y="7795"/>
                  </a:cubicBezTo>
                  <a:cubicBezTo>
                    <a:pt x="1329" y="9875"/>
                    <a:pt x="1129" y="11980"/>
                    <a:pt x="928" y="14060"/>
                  </a:cubicBezTo>
                  <a:cubicBezTo>
                    <a:pt x="728" y="16291"/>
                    <a:pt x="502" y="18522"/>
                    <a:pt x="277" y="20777"/>
                  </a:cubicBezTo>
                  <a:cubicBezTo>
                    <a:pt x="201" y="21730"/>
                    <a:pt x="101" y="22707"/>
                    <a:pt x="1" y="23685"/>
                  </a:cubicBezTo>
                  <a:cubicBezTo>
                    <a:pt x="3359" y="24336"/>
                    <a:pt x="6793" y="24687"/>
                    <a:pt x="10327" y="24712"/>
                  </a:cubicBezTo>
                  <a:lnTo>
                    <a:pt x="10477" y="18998"/>
                  </a:lnTo>
                  <a:cubicBezTo>
                    <a:pt x="10552" y="16492"/>
                    <a:pt x="10602" y="14010"/>
                    <a:pt x="10678" y="11529"/>
                  </a:cubicBezTo>
                  <a:cubicBezTo>
                    <a:pt x="10703" y="10276"/>
                    <a:pt x="10753" y="8998"/>
                    <a:pt x="10803" y="7720"/>
                  </a:cubicBezTo>
                  <a:cubicBezTo>
                    <a:pt x="10803" y="7695"/>
                    <a:pt x="10828" y="7669"/>
                    <a:pt x="10828" y="7644"/>
                  </a:cubicBezTo>
                  <a:cubicBezTo>
                    <a:pt x="10853" y="7619"/>
                    <a:pt x="10903" y="7594"/>
                    <a:pt x="10953" y="7594"/>
                  </a:cubicBezTo>
                  <a:lnTo>
                    <a:pt x="12432" y="7594"/>
                  </a:lnTo>
                  <a:cubicBezTo>
                    <a:pt x="12607" y="7594"/>
                    <a:pt x="12607" y="7845"/>
                    <a:pt x="12432" y="7845"/>
                  </a:cubicBezTo>
                  <a:lnTo>
                    <a:pt x="11079" y="7845"/>
                  </a:lnTo>
                  <a:cubicBezTo>
                    <a:pt x="11104" y="8070"/>
                    <a:pt x="11104" y="8271"/>
                    <a:pt x="11104" y="8497"/>
                  </a:cubicBezTo>
                  <a:cubicBezTo>
                    <a:pt x="11179" y="9750"/>
                    <a:pt x="11254" y="11003"/>
                    <a:pt x="11329" y="12281"/>
                  </a:cubicBezTo>
                  <a:cubicBezTo>
                    <a:pt x="11480" y="14988"/>
                    <a:pt x="11630" y="17695"/>
                    <a:pt x="11780" y="20401"/>
                  </a:cubicBezTo>
                  <a:cubicBezTo>
                    <a:pt x="11856" y="21830"/>
                    <a:pt x="11956" y="23284"/>
                    <a:pt x="12031" y="24712"/>
                  </a:cubicBezTo>
                  <a:cubicBezTo>
                    <a:pt x="15515" y="24612"/>
                    <a:pt x="18898" y="24186"/>
                    <a:pt x="22181" y="23484"/>
                  </a:cubicBezTo>
                  <a:cubicBezTo>
                    <a:pt x="22056" y="21955"/>
                    <a:pt x="21956" y="20426"/>
                    <a:pt x="21831" y="18898"/>
                  </a:cubicBezTo>
                  <a:cubicBezTo>
                    <a:pt x="21655" y="16692"/>
                    <a:pt x="21480" y="14487"/>
                    <a:pt x="21304" y="12306"/>
                  </a:cubicBezTo>
                  <a:cubicBezTo>
                    <a:pt x="21279" y="11930"/>
                    <a:pt x="21254" y="11579"/>
                    <a:pt x="21229" y="11228"/>
                  </a:cubicBezTo>
                  <a:lnTo>
                    <a:pt x="21079" y="11228"/>
                  </a:lnTo>
                  <a:cubicBezTo>
                    <a:pt x="20703" y="11203"/>
                    <a:pt x="20352" y="11053"/>
                    <a:pt x="20101" y="10777"/>
                  </a:cubicBezTo>
                  <a:lnTo>
                    <a:pt x="19324" y="9900"/>
                  </a:lnTo>
                  <a:cubicBezTo>
                    <a:pt x="18873" y="9399"/>
                    <a:pt x="18848" y="8672"/>
                    <a:pt x="19224" y="8146"/>
                  </a:cubicBezTo>
                  <a:cubicBezTo>
                    <a:pt x="19224" y="8096"/>
                    <a:pt x="19249" y="8096"/>
                    <a:pt x="19274" y="8070"/>
                  </a:cubicBezTo>
                  <a:cubicBezTo>
                    <a:pt x="19299" y="8020"/>
                    <a:pt x="19349" y="7995"/>
                    <a:pt x="19374" y="7970"/>
                  </a:cubicBezTo>
                  <a:cubicBezTo>
                    <a:pt x="19024" y="7695"/>
                    <a:pt x="18673" y="7394"/>
                    <a:pt x="18347" y="7118"/>
                  </a:cubicBezTo>
                  <a:cubicBezTo>
                    <a:pt x="17645" y="6918"/>
                    <a:pt x="16943" y="6742"/>
                    <a:pt x="16242" y="6567"/>
                  </a:cubicBezTo>
                  <a:cubicBezTo>
                    <a:pt x="16242" y="6567"/>
                    <a:pt x="16216" y="6567"/>
                    <a:pt x="16191" y="6542"/>
                  </a:cubicBezTo>
                  <a:cubicBezTo>
                    <a:pt x="15765" y="6441"/>
                    <a:pt x="15339" y="6316"/>
                    <a:pt x="14888" y="6216"/>
                  </a:cubicBezTo>
                  <a:cubicBezTo>
                    <a:pt x="14763" y="6166"/>
                    <a:pt x="14612" y="6141"/>
                    <a:pt x="14487" y="6116"/>
                  </a:cubicBezTo>
                  <a:cubicBezTo>
                    <a:pt x="13911" y="5915"/>
                    <a:pt x="13535" y="5414"/>
                    <a:pt x="13460" y="4837"/>
                  </a:cubicBezTo>
                  <a:cubicBezTo>
                    <a:pt x="13435" y="4612"/>
                    <a:pt x="13409" y="4386"/>
                    <a:pt x="13384" y="4186"/>
                  </a:cubicBezTo>
                  <a:cubicBezTo>
                    <a:pt x="13209" y="2832"/>
                    <a:pt x="13059" y="1454"/>
                    <a:pt x="12883" y="100"/>
                  </a:cubicBezTo>
                  <a:lnTo>
                    <a:pt x="128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2598734" y="3750148"/>
              <a:ext cx="35681" cy="357303"/>
            </a:xfrm>
            <a:custGeom>
              <a:avLst/>
              <a:gdLst/>
              <a:ahLst/>
              <a:cxnLst/>
              <a:rect l="l" t="t" r="r" b="b"/>
              <a:pathLst>
                <a:path w="1229" h="12307" extrusionOk="0">
                  <a:moveTo>
                    <a:pt x="251" y="0"/>
                  </a:moveTo>
                  <a:cubicBezTo>
                    <a:pt x="226" y="0"/>
                    <a:pt x="201" y="25"/>
                    <a:pt x="150" y="25"/>
                  </a:cubicBezTo>
                  <a:cubicBezTo>
                    <a:pt x="135" y="56"/>
                    <a:pt x="100" y="78"/>
                    <a:pt x="64" y="78"/>
                  </a:cubicBezTo>
                  <a:cubicBezTo>
                    <a:pt x="42" y="78"/>
                    <a:pt x="19" y="70"/>
                    <a:pt x="0" y="50"/>
                  </a:cubicBezTo>
                  <a:lnTo>
                    <a:pt x="0" y="50"/>
                  </a:lnTo>
                  <a:cubicBezTo>
                    <a:pt x="25" y="401"/>
                    <a:pt x="50" y="752"/>
                    <a:pt x="75" y="1128"/>
                  </a:cubicBezTo>
                  <a:cubicBezTo>
                    <a:pt x="251" y="3309"/>
                    <a:pt x="426" y="5514"/>
                    <a:pt x="602" y="7720"/>
                  </a:cubicBezTo>
                  <a:cubicBezTo>
                    <a:pt x="727" y="9248"/>
                    <a:pt x="827" y="10777"/>
                    <a:pt x="952" y="12306"/>
                  </a:cubicBezTo>
                  <a:cubicBezTo>
                    <a:pt x="1053" y="12281"/>
                    <a:pt x="1128" y="12256"/>
                    <a:pt x="1228" y="12256"/>
                  </a:cubicBezTo>
                  <a:cubicBezTo>
                    <a:pt x="1153" y="11278"/>
                    <a:pt x="1078" y="10301"/>
                    <a:pt x="1003" y="9324"/>
                  </a:cubicBezTo>
                  <a:cubicBezTo>
                    <a:pt x="827" y="7118"/>
                    <a:pt x="652" y="4913"/>
                    <a:pt x="476" y="2707"/>
                  </a:cubicBezTo>
                  <a:cubicBezTo>
                    <a:pt x="401" y="1805"/>
                    <a:pt x="326" y="903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1975145" y="3651902"/>
              <a:ext cx="51678" cy="461355"/>
            </a:xfrm>
            <a:custGeom>
              <a:avLst/>
              <a:gdLst/>
              <a:ahLst/>
              <a:cxnLst/>
              <a:rect l="l" t="t" r="r" b="b"/>
              <a:pathLst>
                <a:path w="1780" h="15891" extrusionOk="0">
                  <a:moveTo>
                    <a:pt x="1780" y="1"/>
                  </a:moveTo>
                  <a:cubicBezTo>
                    <a:pt x="1755" y="1"/>
                    <a:pt x="1730" y="1"/>
                    <a:pt x="1704" y="26"/>
                  </a:cubicBezTo>
                  <a:cubicBezTo>
                    <a:pt x="1629" y="26"/>
                    <a:pt x="1579" y="51"/>
                    <a:pt x="1504" y="76"/>
                  </a:cubicBezTo>
                  <a:cubicBezTo>
                    <a:pt x="1354" y="1605"/>
                    <a:pt x="1203" y="3159"/>
                    <a:pt x="1053" y="4688"/>
                  </a:cubicBezTo>
                  <a:lnTo>
                    <a:pt x="426" y="11354"/>
                  </a:lnTo>
                  <a:lnTo>
                    <a:pt x="0" y="15840"/>
                  </a:lnTo>
                  <a:cubicBezTo>
                    <a:pt x="75" y="15840"/>
                    <a:pt x="176" y="15866"/>
                    <a:pt x="251" y="15891"/>
                  </a:cubicBezTo>
                  <a:lnTo>
                    <a:pt x="527" y="12983"/>
                  </a:lnTo>
                  <a:cubicBezTo>
                    <a:pt x="752" y="10728"/>
                    <a:pt x="978" y="8497"/>
                    <a:pt x="1178" y="6266"/>
                  </a:cubicBezTo>
                  <a:lnTo>
                    <a:pt x="17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7"/>
            <p:cNvSpPr/>
            <p:nvPr/>
          </p:nvSpPr>
          <p:spPr>
            <a:xfrm>
              <a:off x="2282192" y="3647547"/>
              <a:ext cx="49500" cy="495556"/>
            </a:xfrm>
            <a:custGeom>
              <a:avLst/>
              <a:gdLst/>
              <a:ahLst/>
              <a:cxnLst/>
              <a:rect l="l" t="t" r="r" b="b"/>
              <a:pathLst>
                <a:path w="1705" h="17069" extrusionOk="0">
                  <a:moveTo>
                    <a:pt x="502" y="0"/>
                  </a:moveTo>
                  <a:cubicBezTo>
                    <a:pt x="492" y="15"/>
                    <a:pt x="486" y="32"/>
                    <a:pt x="484" y="50"/>
                  </a:cubicBezTo>
                  <a:lnTo>
                    <a:pt x="484" y="50"/>
                  </a:lnTo>
                  <a:cubicBezTo>
                    <a:pt x="491" y="33"/>
                    <a:pt x="502" y="17"/>
                    <a:pt x="502" y="0"/>
                  </a:cubicBezTo>
                  <a:close/>
                  <a:moveTo>
                    <a:pt x="484" y="50"/>
                  </a:moveTo>
                  <a:cubicBezTo>
                    <a:pt x="480" y="58"/>
                    <a:pt x="477" y="67"/>
                    <a:pt x="477" y="76"/>
                  </a:cubicBezTo>
                  <a:cubicBezTo>
                    <a:pt x="427" y="1354"/>
                    <a:pt x="377" y="2632"/>
                    <a:pt x="352" y="3885"/>
                  </a:cubicBezTo>
                  <a:cubicBezTo>
                    <a:pt x="276" y="6366"/>
                    <a:pt x="226" y="8848"/>
                    <a:pt x="151" y="11354"/>
                  </a:cubicBezTo>
                  <a:cubicBezTo>
                    <a:pt x="101" y="13259"/>
                    <a:pt x="51" y="15163"/>
                    <a:pt x="1" y="17068"/>
                  </a:cubicBezTo>
                  <a:lnTo>
                    <a:pt x="276" y="17068"/>
                  </a:lnTo>
                  <a:cubicBezTo>
                    <a:pt x="327" y="15564"/>
                    <a:pt x="352" y="14036"/>
                    <a:pt x="402" y="12507"/>
                  </a:cubicBezTo>
                  <a:lnTo>
                    <a:pt x="602" y="4537"/>
                  </a:lnTo>
                  <a:cubicBezTo>
                    <a:pt x="602" y="4061"/>
                    <a:pt x="627" y="3609"/>
                    <a:pt x="627" y="3133"/>
                  </a:cubicBezTo>
                  <a:cubicBezTo>
                    <a:pt x="652" y="3409"/>
                    <a:pt x="677" y="3685"/>
                    <a:pt x="677" y="3960"/>
                  </a:cubicBezTo>
                  <a:cubicBezTo>
                    <a:pt x="828" y="6517"/>
                    <a:pt x="978" y="9048"/>
                    <a:pt x="1129" y="11604"/>
                  </a:cubicBezTo>
                  <a:cubicBezTo>
                    <a:pt x="1229" y="13434"/>
                    <a:pt x="1329" y="15239"/>
                    <a:pt x="1429" y="17068"/>
                  </a:cubicBezTo>
                  <a:lnTo>
                    <a:pt x="1705" y="17068"/>
                  </a:lnTo>
                  <a:cubicBezTo>
                    <a:pt x="1630" y="15640"/>
                    <a:pt x="1530" y="14186"/>
                    <a:pt x="1454" y="12757"/>
                  </a:cubicBezTo>
                  <a:cubicBezTo>
                    <a:pt x="1304" y="10051"/>
                    <a:pt x="1154" y="7344"/>
                    <a:pt x="1003" y="4637"/>
                  </a:cubicBezTo>
                  <a:cubicBezTo>
                    <a:pt x="928" y="3359"/>
                    <a:pt x="853" y="2106"/>
                    <a:pt x="778" y="853"/>
                  </a:cubicBezTo>
                  <a:cubicBezTo>
                    <a:pt x="778" y="627"/>
                    <a:pt x="778" y="426"/>
                    <a:pt x="753" y="201"/>
                  </a:cubicBezTo>
                  <a:lnTo>
                    <a:pt x="627" y="201"/>
                  </a:lnTo>
                  <a:cubicBezTo>
                    <a:pt x="527" y="201"/>
                    <a:pt x="475" y="120"/>
                    <a:pt x="484" y="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7"/>
            <p:cNvSpPr/>
            <p:nvPr/>
          </p:nvSpPr>
          <p:spPr>
            <a:xfrm>
              <a:off x="2295286" y="3646095"/>
              <a:ext cx="53159" cy="7287"/>
            </a:xfrm>
            <a:custGeom>
              <a:avLst/>
              <a:gdLst/>
              <a:ahLst/>
              <a:cxnLst/>
              <a:rect l="l" t="t" r="r" b="b"/>
              <a:pathLst>
                <a:path w="1831" h="251" extrusionOk="0">
                  <a:moveTo>
                    <a:pt x="176" y="0"/>
                  </a:moveTo>
                  <a:cubicBezTo>
                    <a:pt x="126" y="0"/>
                    <a:pt x="76" y="25"/>
                    <a:pt x="51" y="50"/>
                  </a:cubicBezTo>
                  <a:cubicBezTo>
                    <a:pt x="1" y="126"/>
                    <a:pt x="51" y="251"/>
                    <a:pt x="176" y="251"/>
                  </a:cubicBezTo>
                  <a:lnTo>
                    <a:pt x="1655" y="251"/>
                  </a:lnTo>
                  <a:cubicBezTo>
                    <a:pt x="1830" y="251"/>
                    <a:pt x="1830" y="0"/>
                    <a:pt x="16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7"/>
            <p:cNvSpPr/>
            <p:nvPr/>
          </p:nvSpPr>
          <p:spPr>
            <a:xfrm>
              <a:off x="2261086" y="3033422"/>
              <a:ext cx="94646" cy="386394"/>
            </a:xfrm>
            <a:custGeom>
              <a:avLst/>
              <a:gdLst/>
              <a:ahLst/>
              <a:cxnLst/>
              <a:rect l="l" t="t" r="r" b="b"/>
              <a:pathLst>
                <a:path w="3260" h="13309" extrusionOk="0">
                  <a:moveTo>
                    <a:pt x="1630" y="0"/>
                  </a:moveTo>
                  <a:lnTo>
                    <a:pt x="1279" y="2832"/>
                  </a:lnTo>
                  <a:cubicBezTo>
                    <a:pt x="1079" y="4562"/>
                    <a:pt x="853" y="6316"/>
                    <a:pt x="653" y="8046"/>
                  </a:cubicBezTo>
                  <a:cubicBezTo>
                    <a:pt x="427" y="9800"/>
                    <a:pt x="226" y="11554"/>
                    <a:pt x="1" y="13309"/>
                  </a:cubicBezTo>
                  <a:lnTo>
                    <a:pt x="3259" y="13309"/>
                  </a:lnTo>
                  <a:cubicBezTo>
                    <a:pt x="3034" y="11454"/>
                    <a:pt x="2808" y="9599"/>
                    <a:pt x="2582" y="7745"/>
                  </a:cubicBezTo>
                  <a:cubicBezTo>
                    <a:pt x="2357" y="5940"/>
                    <a:pt x="2131" y="4161"/>
                    <a:pt x="1906" y="2356"/>
                  </a:cubicBezTo>
                  <a:cubicBezTo>
                    <a:pt x="1830" y="1579"/>
                    <a:pt x="1730" y="777"/>
                    <a:pt x="1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2260360" y="3419787"/>
              <a:ext cx="96098" cy="5865"/>
            </a:xfrm>
            <a:custGeom>
              <a:avLst/>
              <a:gdLst/>
              <a:ahLst/>
              <a:cxnLst/>
              <a:rect l="l" t="t" r="r" b="b"/>
              <a:pathLst>
                <a:path w="3310" h="202" extrusionOk="0">
                  <a:moveTo>
                    <a:pt x="26" y="1"/>
                  </a:moveTo>
                  <a:lnTo>
                    <a:pt x="1" y="201"/>
                  </a:lnTo>
                  <a:lnTo>
                    <a:pt x="3309" y="201"/>
                  </a:lnTo>
                  <a:lnTo>
                    <a:pt x="32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1978774" y="2943189"/>
              <a:ext cx="270699" cy="704357"/>
            </a:xfrm>
            <a:custGeom>
              <a:avLst/>
              <a:gdLst/>
              <a:ahLst/>
              <a:cxnLst/>
              <a:rect l="l" t="t" r="r" b="b"/>
              <a:pathLst>
                <a:path w="9324" h="24261" extrusionOk="0">
                  <a:moveTo>
                    <a:pt x="4675" y="16878"/>
                  </a:moveTo>
                  <a:cubicBezTo>
                    <a:pt x="4777" y="16878"/>
                    <a:pt x="4865" y="17021"/>
                    <a:pt x="4788" y="17118"/>
                  </a:cubicBezTo>
                  <a:cubicBezTo>
                    <a:pt x="4637" y="17244"/>
                    <a:pt x="4512" y="17394"/>
                    <a:pt x="4387" y="17545"/>
                  </a:cubicBezTo>
                  <a:lnTo>
                    <a:pt x="1605" y="20577"/>
                  </a:lnTo>
                  <a:cubicBezTo>
                    <a:pt x="1580" y="20608"/>
                    <a:pt x="1550" y="20620"/>
                    <a:pt x="1520" y="20620"/>
                  </a:cubicBezTo>
                  <a:cubicBezTo>
                    <a:pt x="1426" y="20620"/>
                    <a:pt x="1334" y="20497"/>
                    <a:pt x="1429" y="20402"/>
                  </a:cubicBezTo>
                  <a:cubicBezTo>
                    <a:pt x="1554" y="20251"/>
                    <a:pt x="1680" y="20101"/>
                    <a:pt x="1830" y="19951"/>
                  </a:cubicBezTo>
                  <a:lnTo>
                    <a:pt x="4587" y="16918"/>
                  </a:lnTo>
                  <a:cubicBezTo>
                    <a:pt x="4615" y="16890"/>
                    <a:pt x="4645" y="16878"/>
                    <a:pt x="4675" y="16878"/>
                  </a:cubicBezTo>
                  <a:close/>
                  <a:moveTo>
                    <a:pt x="8021" y="1"/>
                  </a:moveTo>
                  <a:cubicBezTo>
                    <a:pt x="5264" y="1655"/>
                    <a:pt x="2757" y="5113"/>
                    <a:pt x="1254" y="9675"/>
                  </a:cubicBezTo>
                  <a:cubicBezTo>
                    <a:pt x="1178" y="9976"/>
                    <a:pt x="1128" y="10276"/>
                    <a:pt x="1053" y="10577"/>
                  </a:cubicBezTo>
                  <a:cubicBezTo>
                    <a:pt x="652" y="12682"/>
                    <a:pt x="276" y="14788"/>
                    <a:pt x="1" y="16893"/>
                  </a:cubicBezTo>
                  <a:cubicBezTo>
                    <a:pt x="151" y="17344"/>
                    <a:pt x="251" y="17795"/>
                    <a:pt x="351" y="18271"/>
                  </a:cubicBezTo>
                  <a:cubicBezTo>
                    <a:pt x="677" y="20101"/>
                    <a:pt x="577" y="21956"/>
                    <a:pt x="251" y="23785"/>
                  </a:cubicBezTo>
                  <a:cubicBezTo>
                    <a:pt x="251" y="23835"/>
                    <a:pt x="226" y="23911"/>
                    <a:pt x="226" y="23961"/>
                  </a:cubicBezTo>
                  <a:cubicBezTo>
                    <a:pt x="422" y="24157"/>
                    <a:pt x="695" y="24261"/>
                    <a:pt x="984" y="24261"/>
                  </a:cubicBezTo>
                  <a:cubicBezTo>
                    <a:pt x="1065" y="24261"/>
                    <a:pt x="1147" y="24253"/>
                    <a:pt x="1229" y="24236"/>
                  </a:cubicBezTo>
                  <a:cubicBezTo>
                    <a:pt x="2507" y="23936"/>
                    <a:pt x="3785" y="23560"/>
                    <a:pt x="5038" y="23234"/>
                  </a:cubicBezTo>
                  <a:cubicBezTo>
                    <a:pt x="5439" y="23134"/>
                    <a:pt x="5815" y="23033"/>
                    <a:pt x="6191" y="22933"/>
                  </a:cubicBezTo>
                  <a:cubicBezTo>
                    <a:pt x="6266" y="22056"/>
                    <a:pt x="6467" y="21154"/>
                    <a:pt x="6592" y="20251"/>
                  </a:cubicBezTo>
                  <a:cubicBezTo>
                    <a:pt x="6868" y="18422"/>
                    <a:pt x="7143" y="16592"/>
                    <a:pt x="7419" y="14763"/>
                  </a:cubicBezTo>
                  <a:cubicBezTo>
                    <a:pt x="7745" y="12707"/>
                    <a:pt x="8046" y="10652"/>
                    <a:pt x="8372" y="8572"/>
                  </a:cubicBezTo>
                  <a:cubicBezTo>
                    <a:pt x="8622" y="6968"/>
                    <a:pt x="8848" y="5364"/>
                    <a:pt x="9098" y="3760"/>
                  </a:cubicBezTo>
                  <a:cubicBezTo>
                    <a:pt x="9174" y="3359"/>
                    <a:pt x="9224" y="2933"/>
                    <a:pt x="9299" y="2507"/>
                  </a:cubicBezTo>
                  <a:cubicBezTo>
                    <a:pt x="9299" y="2432"/>
                    <a:pt x="9324" y="2357"/>
                    <a:pt x="9324" y="2281"/>
                  </a:cubicBezTo>
                  <a:cubicBezTo>
                    <a:pt x="9324" y="2210"/>
                    <a:pt x="9324" y="2123"/>
                    <a:pt x="9324" y="2056"/>
                  </a:cubicBezTo>
                  <a:lnTo>
                    <a:pt x="9324" y="1479"/>
                  </a:lnTo>
                  <a:cubicBezTo>
                    <a:pt x="9324" y="1479"/>
                    <a:pt x="9324" y="1454"/>
                    <a:pt x="9324" y="1454"/>
                  </a:cubicBezTo>
                  <a:cubicBezTo>
                    <a:pt x="8647" y="1103"/>
                    <a:pt x="8146" y="602"/>
                    <a:pt x="8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2166498" y="2989032"/>
              <a:ext cx="136104" cy="617783"/>
            </a:xfrm>
            <a:custGeom>
              <a:avLst/>
              <a:gdLst/>
              <a:ahLst/>
              <a:cxnLst/>
              <a:rect l="l" t="t" r="r" b="b"/>
              <a:pathLst>
                <a:path w="4688" h="21279" extrusionOk="0">
                  <a:moveTo>
                    <a:pt x="3134" y="1"/>
                  </a:moveTo>
                  <a:lnTo>
                    <a:pt x="3134" y="477"/>
                  </a:lnTo>
                  <a:cubicBezTo>
                    <a:pt x="3134" y="1204"/>
                    <a:pt x="2933" y="1930"/>
                    <a:pt x="2833" y="2657"/>
                  </a:cubicBezTo>
                  <a:cubicBezTo>
                    <a:pt x="2582" y="4361"/>
                    <a:pt x="2332" y="6066"/>
                    <a:pt x="2056" y="7745"/>
                  </a:cubicBezTo>
                  <a:cubicBezTo>
                    <a:pt x="1755" y="9825"/>
                    <a:pt x="1429" y="11905"/>
                    <a:pt x="1104" y="13986"/>
                  </a:cubicBezTo>
                  <a:cubicBezTo>
                    <a:pt x="853" y="15765"/>
                    <a:pt x="577" y="17519"/>
                    <a:pt x="301" y="19274"/>
                  </a:cubicBezTo>
                  <a:cubicBezTo>
                    <a:pt x="201" y="19951"/>
                    <a:pt x="101" y="20627"/>
                    <a:pt x="1" y="21279"/>
                  </a:cubicBezTo>
                  <a:cubicBezTo>
                    <a:pt x="276" y="21204"/>
                    <a:pt x="577" y="21128"/>
                    <a:pt x="853" y="21053"/>
                  </a:cubicBezTo>
                  <a:cubicBezTo>
                    <a:pt x="1454" y="20903"/>
                    <a:pt x="2106" y="20803"/>
                    <a:pt x="2332" y="20101"/>
                  </a:cubicBezTo>
                  <a:cubicBezTo>
                    <a:pt x="2407" y="19900"/>
                    <a:pt x="2407" y="19650"/>
                    <a:pt x="2432" y="19424"/>
                  </a:cubicBezTo>
                  <a:cubicBezTo>
                    <a:pt x="2482" y="18973"/>
                    <a:pt x="2532" y="18547"/>
                    <a:pt x="2607" y="18096"/>
                  </a:cubicBezTo>
                  <a:lnTo>
                    <a:pt x="3134" y="13685"/>
                  </a:lnTo>
                  <a:cubicBezTo>
                    <a:pt x="3359" y="11905"/>
                    <a:pt x="3585" y="10101"/>
                    <a:pt x="3785" y="8296"/>
                  </a:cubicBezTo>
                  <a:cubicBezTo>
                    <a:pt x="3986" y="6717"/>
                    <a:pt x="4186" y="5163"/>
                    <a:pt x="4362" y="3585"/>
                  </a:cubicBezTo>
                  <a:cubicBezTo>
                    <a:pt x="4462" y="2783"/>
                    <a:pt x="4562" y="1955"/>
                    <a:pt x="4662" y="1153"/>
                  </a:cubicBezTo>
                  <a:cubicBezTo>
                    <a:pt x="4687" y="878"/>
                    <a:pt x="4687" y="602"/>
                    <a:pt x="4662" y="301"/>
                  </a:cubicBezTo>
                  <a:cubicBezTo>
                    <a:pt x="4111" y="301"/>
                    <a:pt x="3585" y="176"/>
                    <a:pt x="3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1983129" y="2997770"/>
              <a:ext cx="325280" cy="657905"/>
            </a:xfrm>
            <a:custGeom>
              <a:avLst/>
              <a:gdLst/>
              <a:ahLst/>
              <a:cxnLst/>
              <a:rect l="l" t="t" r="r" b="b"/>
              <a:pathLst>
                <a:path w="11204" h="22661" extrusionOk="0">
                  <a:moveTo>
                    <a:pt x="10978" y="0"/>
                  </a:moveTo>
                  <a:cubicBezTo>
                    <a:pt x="11003" y="301"/>
                    <a:pt x="11003" y="577"/>
                    <a:pt x="10978" y="852"/>
                  </a:cubicBezTo>
                  <a:cubicBezTo>
                    <a:pt x="10878" y="1654"/>
                    <a:pt x="10778" y="2482"/>
                    <a:pt x="10678" y="3284"/>
                  </a:cubicBezTo>
                  <a:cubicBezTo>
                    <a:pt x="10502" y="4862"/>
                    <a:pt x="10302" y="6416"/>
                    <a:pt x="10101" y="7995"/>
                  </a:cubicBezTo>
                  <a:cubicBezTo>
                    <a:pt x="9901" y="9800"/>
                    <a:pt x="9675" y="11604"/>
                    <a:pt x="9450" y="13384"/>
                  </a:cubicBezTo>
                  <a:cubicBezTo>
                    <a:pt x="9274" y="14863"/>
                    <a:pt x="9099" y="16341"/>
                    <a:pt x="8923" y="17795"/>
                  </a:cubicBezTo>
                  <a:cubicBezTo>
                    <a:pt x="8848" y="18246"/>
                    <a:pt x="8798" y="18672"/>
                    <a:pt x="8748" y="19123"/>
                  </a:cubicBezTo>
                  <a:cubicBezTo>
                    <a:pt x="8723" y="19349"/>
                    <a:pt x="8723" y="19599"/>
                    <a:pt x="8648" y="19800"/>
                  </a:cubicBezTo>
                  <a:cubicBezTo>
                    <a:pt x="8422" y="20502"/>
                    <a:pt x="7770" y="20602"/>
                    <a:pt x="7169" y="20752"/>
                  </a:cubicBezTo>
                  <a:cubicBezTo>
                    <a:pt x="6893" y="20827"/>
                    <a:pt x="6592" y="20903"/>
                    <a:pt x="6317" y="20978"/>
                  </a:cubicBezTo>
                  <a:cubicBezTo>
                    <a:pt x="6317" y="21053"/>
                    <a:pt x="6292" y="21128"/>
                    <a:pt x="6292" y="21203"/>
                  </a:cubicBezTo>
                  <a:cubicBezTo>
                    <a:pt x="6284" y="21254"/>
                    <a:pt x="6257" y="21283"/>
                    <a:pt x="6221" y="21296"/>
                  </a:cubicBezTo>
                  <a:lnTo>
                    <a:pt x="6221" y="21296"/>
                  </a:lnTo>
                  <a:cubicBezTo>
                    <a:pt x="6757" y="21157"/>
                    <a:pt x="7290" y="21017"/>
                    <a:pt x="7821" y="20878"/>
                  </a:cubicBezTo>
                  <a:cubicBezTo>
                    <a:pt x="8472" y="20702"/>
                    <a:pt x="8898" y="20201"/>
                    <a:pt x="8973" y="19524"/>
                  </a:cubicBezTo>
                  <a:cubicBezTo>
                    <a:pt x="8998" y="19249"/>
                    <a:pt x="9049" y="18973"/>
                    <a:pt x="9074" y="18697"/>
                  </a:cubicBezTo>
                  <a:cubicBezTo>
                    <a:pt x="9224" y="17394"/>
                    <a:pt x="9399" y="16066"/>
                    <a:pt x="9550" y="14762"/>
                  </a:cubicBezTo>
                  <a:cubicBezTo>
                    <a:pt x="9550" y="14737"/>
                    <a:pt x="9550" y="14737"/>
                    <a:pt x="9550" y="14737"/>
                  </a:cubicBezTo>
                  <a:lnTo>
                    <a:pt x="9575" y="14537"/>
                  </a:lnTo>
                  <a:cubicBezTo>
                    <a:pt x="9800" y="12782"/>
                    <a:pt x="10001" y="11028"/>
                    <a:pt x="10227" y="9274"/>
                  </a:cubicBezTo>
                  <a:cubicBezTo>
                    <a:pt x="10427" y="7544"/>
                    <a:pt x="10653" y="5790"/>
                    <a:pt x="10853" y="4060"/>
                  </a:cubicBezTo>
                  <a:lnTo>
                    <a:pt x="11204" y="1228"/>
                  </a:lnTo>
                  <a:cubicBezTo>
                    <a:pt x="11179" y="1103"/>
                    <a:pt x="11179" y="978"/>
                    <a:pt x="11154" y="827"/>
                  </a:cubicBezTo>
                  <a:cubicBezTo>
                    <a:pt x="11129" y="577"/>
                    <a:pt x="11129" y="276"/>
                    <a:pt x="11154" y="0"/>
                  </a:cubicBezTo>
                  <a:close/>
                  <a:moveTo>
                    <a:pt x="6221" y="21296"/>
                  </a:moveTo>
                  <a:lnTo>
                    <a:pt x="6221" y="21296"/>
                  </a:lnTo>
                  <a:cubicBezTo>
                    <a:pt x="6215" y="21298"/>
                    <a:pt x="6208" y="21300"/>
                    <a:pt x="6201" y="21301"/>
                  </a:cubicBezTo>
                  <a:lnTo>
                    <a:pt x="6201" y="21301"/>
                  </a:lnTo>
                  <a:cubicBezTo>
                    <a:pt x="6208" y="21300"/>
                    <a:pt x="6215" y="21298"/>
                    <a:pt x="6221" y="21296"/>
                  </a:cubicBezTo>
                  <a:close/>
                  <a:moveTo>
                    <a:pt x="6041" y="21053"/>
                  </a:moveTo>
                  <a:cubicBezTo>
                    <a:pt x="5665" y="21153"/>
                    <a:pt x="5289" y="21254"/>
                    <a:pt x="4888" y="21354"/>
                  </a:cubicBezTo>
                  <a:cubicBezTo>
                    <a:pt x="3635" y="21680"/>
                    <a:pt x="2357" y="22056"/>
                    <a:pt x="1079" y="22356"/>
                  </a:cubicBezTo>
                  <a:cubicBezTo>
                    <a:pt x="997" y="22373"/>
                    <a:pt x="915" y="22381"/>
                    <a:pt x="834" y="22381"/>
                  </a:cubicBezTo>
                  <a:cubicBezTo>
                    <a:pt x="545" y="22381"/>
                    <a:pt x="272" y="22277"/>
                    <a:pt x="76" y="22081"/>
                  </a:cubicBezTo>
                  <a:cubicBezTo>
                    <a:pt x="51" y="22181"/>
                    <a:pt x="26" y="22281"/>
                    <a:pt x="1" y="22381"/>
                  </a:cubicBezTo>
                  <a:cubicBezTo>
                    <a:pt x="249" y="22562"/>
                    <a:pt x="557" y="22661"/>
                    <a:pt x="872" y="22661"/>
                  </a:cubicBezTo>
                  <a:cubicBezTo>
                    <a:pt x="907" y="22661"/>
                    <a:pt x="943" y="22660"/>
                    <a:pt x="978" y="22657"/>
                  </a:cubicBezTo>
                  <a:cubicBezTo>
                    <a:pt x="1054" y="22632"/>
                    <a:pt x="1154" y="22632"/>
                    <a:pt x="1229" y="22607"/>
                  </a:cubicBezTo>
                  <a:cubicBezTo>
                    <a:pt x="1304" y="22582"/>
                    <a:pt x="1354" y="22557"/>
                    <a:pt x="1429" y="22557"/>
                  </a:cubicBezTo>
                  <a:cubicBezTo>
                    <a:pt x="1455" y="22532"/>
                    <a:pt x="1480" y="22532"/>
                    <a:pt x="1505" y="22532"/>
                  </a:cubicBezTo>
                  <a:cubicBezTo>
                    <a:pt x="2156" y="22356"/>
                    <a:pt x="2808" y="22181"/>
                    <a:pt x="3485" y="22005"/>
                  </a:cubicBezTo>
                  <a:cubicBezTo>
                    <a:pt x="4392" y="21771"/>
                    <a:pt x="5300" y="21536"/>
                    <a:pt x="6201" y="21301"/>
                  </a:cubicBezTo>
                  <a:lnTo>
                    <a:pt x="6201" y="21301"/>
                  </a:lnTo>
                  <a:cubicBezTo>
                    <a:pt x="6193" y="21303"/>
                    <a:pt x="6186" y="21303"/>
                    <a:pt x="6178" y="21303"/>
                  </a:cubicBezTo>
                  <a:cubicBezTo>
                    <a:pt x="6095" y="21303"/>
                    <a:pt x="6001" y="21234"/>
                    <a:pt x="6016" y="21128"/>
                  </a:cubicBezTo>
                  <a:cubicBezTo>
                    <a:pt x="6016" y="21128"/>
                    <a:pt x="6016" y="21103"/>
                    <a:pt x="6041" y="21103"/>
                  </a:cubicBezTo>
                  <a:cubicBezTo>
                    <a:pt x="6041" y="21078"/>
                    <a:pt x="6041" y="21078"/>
                    <a:pt x="6041" y="210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1973693" y="3210753"/>
              <a:ext cx="43404" cy="222883"/>
            </a:xfrm>
            <a:custGeom>
              <a:avLst/>
              <a:gdLst/>
              <a:ahLst/>
              <a:cxnLst/>
              <a:rect l="l" t="t" r="r" b="b"/>
              <a:pathLst>
                <a:path w="1495" h="7677" extrusionOk="0">
                  <a:moveTo>
                    <a:pt x="1322" y="1"/>
                  </a:moveTo>
                  <a:cubicBezTo>
                    <a:pt x="1271" y="1"/>
                    <a:pt x="1222" y="25"/>
                    <a:pt x="1203" y="83"/>
                  </a:cubicBezTo>
                  <a:cubicBezTo>
                    <a:pt x="952" y="1386"/>
                    <a:pt x="702" y="2689"/>
                    <a:pt x="476" y="3993"/>
                  </a:cubicBezTo>
                  <a:cubicBezTo>
                    <a:pt x="476" y="4068"/>
                    <a:pt x="451" y="4143"/>
                    <a:pt x="451" y="4218"/>
                  </a:cubicBezTo>
                  <a:cubicBezTo>
                    <a:pt x="276" y="5121"/>
                    <a:pt x="125" y="6048"/>
                    <a:pt x="0" y="6950"/>
                  </a:cubicBezTo>
                  <a:cubicBezTo>
                    <a:pt x="0" y="7000"/>
                    <a:pt x="0" y="7050"/>
                    <a:pt x="0" y="7100"/>
                  </a:cubicBezTo>
                  <a:cubicBezTo>
                    <a:pt x="50" y="7301"/>
                    <a:pt x="125" y="7476"/>
                    <a:pt x="176" y="7677"/>
                  </a:cubicBezTo>
                  <a:cubicBezTo>
                    <a:pt x="451" y="5572"/>
                    <a:pt x="827" y="3466"/>
                    <a:pt x="1228" y="1361"/>
                  </a:cubicBezTo>
                  <a:cubicBezTo>
                    <a:pt x="1303" y="1060"/>
                    <a:pt x="1353" y="760"/>
                    <a:pt x="1429" y="459"/>
                  </a:cubicBezTo>
                  <a:cubicBezTo>
                    <a:pt x="1429" y="359"/>
                    <a:pt x="1454" y="258"/>
                    <a:pt x="1479" y="158"/>
                  </a:cubicBezTo>
                  <a:cubicBezTo>
                    <a:pt x="1494" y="65"/>
                    <a:pt x="1404" y="1"/>
                    <a:pt x="1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2157324" y="2985402"/>
              <a:ext cx="100162" cy="630876"/>
            </a:xfrm>
            <a:custGeom>
              <a:avLst/>
              <a:gdLst/>
              <a:ahLst/>
              <a:cxnLst/>
              <a:rect l="l" t="t" r="r" b="b"/>
              <a:pathLst>
                <a:path w="3450" h="21730" extrusionOk="0">
                  <a:moveTo>
                    <a:pt x="3174" y="0"/>
                  </a:moveTo>
                  <a:cubicBezTo>
                    <a:pt x="3174" y="0"/>
                    <a:pt x="3174" y="25"/>
                    <a:pt x="3174" y="25"/>
                  </a:cubicBezTo>
                  <a:lnTo>
                    <a:pt x="3174" y="602"/>
                  </a:lnTo>
                  <a:cubicBezTo>
                    <a:pt x="3174" y="677"/>
                    <a:pt x="3174" y="777"/>
                    <a:pt x="3174" y="852"/>
                  </a:cubicBezTo>
                  <a:cubicBezTo>
                    <a:pt x="3174" y="903"/>
                    <a:pt x="3149" y="978"/>
                    <a:pt x="3149" y="1053"/>
                  </a:cubicBezTo>
                  <a:cubicBezTo>
                    <a:pt x="3074" y="1479"/>
                    <a:pt x="3024" y="1905"/>
                    <a:pt x="2948" y="2306"/>
                  </a:cubicBezTo>
                  <a:cubicBezTo>
                    <a:pt x="2698" y="3910"/>
                    <a:pt x="2472" y="5514"/>
                    <a:pt x="2222" y="7118"/>
                  </a:cubicBezTo>
                  <a:cubicBezTo>
                    <a:pt x="1896" y="9198"/>
                    <a:pt x="1595" y="11253"/>
                    <a:pt x="1269" y="13309"/>
                  </a:cubicBezTo>
                  <a:cubicBezTo>
                    <a:pt x="993" y="15138"/>
                    <a:pt x="718" y="16968"/>
                    <a:pt x="442" y="18797"/>
                  </a:cubicBezTo>
                  <a:cubicBezTo>
                    <a:pt x="317" y="19700"/>
                    <a:pt x="116" y="20602"/>
                    <a:pt x="41" y="21479"/>
                  </a:cubicBezTo>
                  <a:cubicBezTo>
                    <a:pt x="41" y="21504"/>
                    <a:pt x="41" y="21504"/>
                    <a:pt x="41" y="21529"/>
                  </a:cubicBezTo>
                  <a:cubicBezTo>
                    <a:pt x="16" y="21529"/>
                    <a:pt x="16" y="21554"/>
                    <a:pt x="16" y="21554"/>
                  </a:cubicBezTo>
                  <a:cubicBezTo>
                    <a:pt x="1" y="21660"/>
                    <a:pt x="95" y="21729"/>
                    <a:pt x="178" y="21729"/>
                  </a:cubicBezTo>
                  <a:cubicBezTo>
                    <a:pt x="232" y="21729"/>
                    <a:pt x="282" y="21699"/>
                    <a:pt x="292" y="21629"/>
                  </a:cubicBezTo>
                  <a:cubicBezTo>
                    <a:pt x="292" y="21554"/>
                    <a:pt x="317" y="21479"/>
                    <a:pt x="317" y="21404"/>
                  </a:cubicBezTo>
                  <a:cubicBezTo>
                    <a:pt x="417" y="20752"/>
                    <a:pt x="517" y="20076"/>
                    <a:pt x="617" y="19399"/>
                  </a:cubicBezTo>
                  <a:cubicBezTo>
                    <a:pt x="893" y="17644"/>
                    <a:pt x="1169" y="15890"/>
                    <a:pt x="1420" y="14111"/>
                  </a:cubicBezTo>
                  <a:cubicBezTo>
                    <a:pt x="1745" y="12030"/>
                    <a:pt x="2071" y="9950"/>
                    <a:pt x="2372" y="7870"/>
                  </a:cubicBezTo>
                  <a:cubicBezTo>
                    <a:pt x="2648" y="6191"/>
                    <a:pt x="2898" y="4486"/>
                    <a:pt x="3149" y="2782"/>
                  </a:cubicBezTo>
                  <a:cubicBezTo>
                    <a:pt x="3249" y="2055"/>
                    <a:pt x="3450" y="1329"/>
                    <a:pt x="3450" y="602"/>
                  </a:cubicBezTo>
                  <a:lnTo>
                    <a:pt x="3450" y="126"/>
                  </a:lnTo>
                  <a:cubicBezTo>
                    <a:pt x="3349" y="75"/>
                    <a:pt x="3274" y="50"/>
                    <a:pt x="3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2017503" y="3433200"/>
              <a:ext cx="102543" cy="108669"/>
            </a:xfrm>
            <a:custGeom>
              <a:avLst/>
              <a:gdLst/>
              <a:ahLst/>
              <a:cxnLst/>
              <a:rect l="l" t="t" r="r" b="b"/>
              <a:pathLst>
                <a:path w="3532" h="3743" extrusionOk="0">
                  <a:moveTo>
                    <a:pt x="3341" y="0"/>
                  </a:moveTo>
                  <a:cubicBezTo>
                    <a:pt x="3311" y="0"/>
                    <a:pt x="3281" y="12"/>
                    <a:pt x="3253" y="40"/>
                  </a:cubicBezTo>
                  <a:lnTo>
                    <a:pt x="496" y="3073"/>
                  </a:lnTo>
                  <a:cubicBezTo>
                    <a:pt x="346" y="3223"/>
                    <a:pt x="220" y="3373"/>
                    <a:pt x="95" y="3524"/>
                  </a:cubicBezTo>
                  <a:cubicBezTo>
                    <a:pt x="0" y="3619"/>
                    <a:pt x="92" y="3742"/>
                    <a:pt x="186" y="3742"/>
                  </a:cubicBezTo>
                  <a:cubicBezTo>
                    <a:pt x="216" y="3742"/>
                    <a:pt x="246" y="3730"/>
                    <a:pt x="271" y="3699"/>
                  </a:cubicBezTo>
                  <a:lnTo>
                    <a:pt x="3053" y="667"/>
                  </a:lnTo>
                  <a:cubicBezTo>
                    <a:pt x="3178" y="516"/>
                    <a:pt x="3303" y="366"/>
                    <a:pt x="3454" y="240"/>
                  </a:cubicBezTo>
                  <a:cubicBezTo>
                    <a:pt x="3531" y="143"/>
                    <a:pt x="3443" y="0"/>
                    <a:pt x="3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2552166" y="3269892"/>
              <a:ext cx="1481" cy="1481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50" y="1"/>
                  </a:moveTo>
                  <a:cubicBezTo>
                    <a:pt x="50" y="1"/>
                    <a:pt x="25" y="26"/>
                    <a:pt x="0" y="51"/>
                  </a:cubicBezTo>
                  <a:cubicBezTo>
                    <a:pt x="25" y="26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FFE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2365138" y="2938834"/>
              <a:ext cx="182672" cy="491898"/>
            </a:xfrm>
            <a:custGeom>
              <a:avLst/>
              <a:gdLst/>
              <a:ahLst/>
              <a:cxnLst/>
              <a:rect l="l" t="t" r="r" b="b"/>
              <a:pathLst>
                <a:path w="6292" h="16943" extrusionOk="0">
                  <a:moveTo>
                    <a:pt x="1154" y="0"/>
                  </a:moveTo>
                  <a:cubicBezTo>
                    <a:pt x="1079" y="552"/>
                    <a:pt x="753" y="1028"/>
                    <a:pt x="176" y="1404"/>
                  </a:cubicBezTo>
                  <a:cubicBezTo>
                    <a:pt x="126" y="1454"/>
                    <a:pt x="76" y="1479"/>
                    <a:pt x="1" y="1504"/>
                  </a:cubicBezTo>
                  <a:cubicBezTo>
                    <a:pt x="51" y="1529"/>
                    <a:pt x="76" y="1579"/>
                    <a:pt x="76" y="1629"/>
                  </a:cubicBezTo>
                  <a:lnTo>
                    <a:pt x="76" y="2181"/>
                  </a:lnTo>
                  <a:cubicBezTo>
                    <a:pt x="76" y="2281"/>
                    <a:pt x="76" y="2356"/>
                    <a:pt x="76" y="2456"/>
                  </a:cubicBezTo>
                  <a:cubicBezTo>
                    <a:pt x="76" y="2481"/>
                    <a:pt x="76" y="2507"/>
                    <a:pt x="76" y="2507"/>
                  </a:cubicBezTo>
                  <a:lnTo>
                    <a:pt x="151" y="2882"/>
                  </a:lnTo>
                  <a:cubicBezTo>
                    <a:pt x="226" y="3384"/>
                    <a:pt x="302" y="3885"/>
                    <a:pt x="377" y="4386"/>
                  </a:cubicBezTo>
                  <a:cubicBezTo>
                    <a:pt x="627" y="6090"/>
                    <a:pt x="878" y="7795"/>
                    <a:pt x="1154" y="9499"/>
                  </a:cubicBezTo>
                  <a:cubicBezTo>
                    <a:pt x="1455" y="11554"/>
                    <a:pt x="1780" y="13634"/>
                    <a:pt x="2081" y="15715"/>
                  </a:cubicBezTo>
                  <a:cubicBezTo>
                    <a:pt x="2156" y="16116"/>
                    <a:pt x="2206" y="16542"/>
                    <a:pt x="2282" y="16943"/>
                  </a:cubicBezTo>
                  <a:cubicBezTo>
                    <a:pt x="2632" y="15765"/>
                    <a:pt x="3259" y="14687"/>
                    <a:pt x="3986" y="13710"/>
                  </a:cubicBezTo>
                  <a:cubicBezTo>
                    <a:pt x="4688" y="12832"/>
                    <a:pt x="5465" y="12005"/>
                    <a:pt x="6292" y="11228"/>
                  </a:cubicBezTo>
                  <a:cubicBezTo>
                    <a:pt x="3961" y="9248"/>
                    <a:pt x="4412" y="6166"/>
                    <a:pt x="5389" y="4461"/>
                  </a:cubicBezTo>
                  <a:cubicBezTo>
                    <a:pt x="4161" y="2456"/>
                    <a:pt x="2708" y="928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2451742" y="3566052"/>
              <a:ext cx="50226" cy="54610"/>
            </a:xfrm>
            <a:custGeom>
              <a:avLst/>
              <a:gdLst/>
              <a:ahLst/>
              <a:cxnLst/>
              <a:rect l="l" t="t" r="r" b="b"/>
              <a:pathLst>
                <a:path w="1730" h="1881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502"/>
                    <a:pt x="151" y="978"/>
                    <a:pt x="226" y="1479"/>
                  </a:cubicBezTo>
                  <a:lnTo>
                    <a:pt x="1730" y="1880"/>
                  </a:lnTo>
                  <a:cubicBezTo>
                    <a:pt x="1228" y="1404"/>
                    <a:pt x="727" y="903"/>
                    <a:pt x="301" y="376"/>
                  </a:cubicBezTo>
                  <a:cubicBezTo>
                    <a:pt x="201" y="251"/>
                    <a:pt x="101" y="12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2367345" y="3009412"/>
              <a:ext cx="29" cy="755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0"/>
                    <a:pt x="0" y="25"/>
                  </a:cubicBezTo>
                  <a:close/>
                </a:path>
              </a:pathLst>
            </a:custGeom>
            <a:solidFill>
              <a:srgbClr val="FFEF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2314215" y="2986128"/>
              <a:ext cx="135379" cy="620686"/>
            </a:xfrm>
            <a:custGeom>
              <a:avLst/>
              <a:gdLst/>
              <a:ahLst/>
              <a:cxnLst/>
              <a:rect l="l" t="t" r="r" b="b"/>
              <a:pathLst>
                <a:path w="4663" h="21379" extrusionOk="0">
                  <a:moveTo>
                    <a:pt x="1554" y="0"/>
                  </a:moveTo>
                  <a:cubicBezTo>
                    <a:pt x="1103" y="226"/>
                    <a:pt x="577" y="351"/>
                    <a:pt x="26" y="401"/>
                  </a:cubicBezTo>
                  <a:cubicBezTo>
                    <a:pt x="26" y="577"/>
                    <a:pt x="26" y="752"/>
                    <a:pt x="0" y="928"/>
                  </a:cubicBezTo>
                  <a:cubicBezTo>
                    <a:pt x="0" y="1178"/>
                    <a:pt x="51" y="1429"/>
                    <a:pt x="76" y="1680"/>
                  </a:cubicBezTo>
                  <a:cubicBezTo>
                    <a:pt x="226" y="2908"/>
                    <a:pt x="376" y="4136"/>
                    <a:pt x="527" y="5364"/>
                  </a:cubicBezTo>
                  <a:cubicBezTo>
                    <a:pt x="752" y="7218"/>
                    <a:pt x="978" y="9048"/>
                    <a:pt x="1204" y="10903"/>
                  </a:cubicBezTo>
                  <a:cubicBezTo>
                    <a:pt x="1429" y="12707"/>
                    <a:pt x="1655" y="14537"/>
                    <a:pt x="1855" y="16341"/>
                  </a:cubicBezTo>
                  <a:cubicBezTo>
                    <a:pt x="2006" y="17444"/>
                    <a:pt x="2131" y="18572"/>
                    <a:pt x="2281" y="19675"/>
                  </a:cubicBezTo>
                  <a:cubicBezTo>
                    <a:pt x="2331" y="20226"/>
                    <a:pt x="2507" y="20777"/>
                    <a:pt x="3108" y="20978"/>
                  </a:cubicBezTo>
                  <a:cubicBezTo>
                    <a:pt x="3534" y="21103"/>
                    <a:pt x="3985" y="21203"/>
                    <a:pt x="4437" y="21329"/>
                  </a:cubicBezTo>
                  <a:cubicBezTo>
                    <a:pt x="4512" y="21354"/>
                    <a:pt x="4587" y="21354"/>
                    <a:pt x="4662" y="21379"/>
                  </a:cubicBezTo>
                  <a:cubicBezTo>
                    <a:pt x="4637" y="21153"/>
                    <a:pt x="4612" y="20903"/>
                    <a:pt x="4587" y="20677"/>
                  </a:cubicBezTo>
                  <a:cubicBezTo>
                    <a:pt x="4512" y="20276"/>
                    <a:pt x="4462" y="19850"/>
                    <a:pt x="4386" y="19449"/>
                  </a:cubicBezTo>
                  <a:cubicBezTo>
                    <a:pt x="4136" y="19023"/>
                    <a:pt x="3960" y="18572"/>
                    <a:pt x="3860" y="18096"/>
                  </a:cubicBezTo>
                  <a:cubicBezTo>
                    <a:pt x="3760" y="17494"/>
                    <a:pt x="3735" y="16868"/>
                    <a:pt x="3835" y="16241"/>
                  </a:cubicBezTo>
                  <a:cubicBezTo>
                    <a:pt x="3835" y="16166"/>
                    <a:pt x="3860" y="16091"/>
                    <a:pt x="3860" y="16015"/>
                  </a:cubicBezTo>
                  <a:cubicBezTo>
                    <a:pt x="3735" y="15113"/>
                    <a:pt x="3610" y="14236"/>
                    <a:pt x="3459" y="13334"/>
                  </a:cubicBezTo>
                  <a:cubicBezTo>
                    <a:pt x="3158" y="11279"/>
                    <a:pt x="2833" y="9198"/>
                    <a:pt x="2507" y="7118"/>
                  </a:cubicBezTo>
                  <a:cubicBezTo>
                    <a:pt x="2281" y="5514"/>
                    <a:pt x="2031" y="3910"/>
                    <a:pt x="1780" y="2306"/>
                  </a:cubicBezTo>
                  <a:cubicBezTo>
                    <a:pt x="1730" y="1905"/>
                    <a:pt x="1655" y="1504"/>
                    <a:pt x="1605" y="1078"/>
                  </a:cubicBezTo>
                  <a:cubicBezTo>
                    <a:pt x="1554" y="727"/>
                    <a:pt x="1554" y="376"/>
                    <a:pt x="15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2306202" y="2997770"/>
              <a:ext cx="146295" cy="617783"/>
            </a:xfrm>
            <a:custGeom>
              <a:avLst/>
              <a:gdLst/>
              <a:ahLst/>
              <a:cxnLst/>
              <a:rect l="l" t="t" r="r" b="b"/>
              <a:pathLst>
                <a:path w="5039" h="21279" extrusionOk="0">
                  <a:moveTo>
                    <a:pt x="26" y="0"/>
                  </a:moveTo>
                  <a:cubicBezTo>
                    <a:pt x="1" y="276"/>
                    <a:pt x="1" y="577"/>
                    <a:pt x="26" y="827"/>
                  </a:cubicBezTo>
                  <a:cubicBezTo>
                    <a:pt x="51" y="978"/>
                    <a:pt x="51" y="1103"/>
                    <a:pt x="76" y="1228"/>
                  </a:cubicBezTo>
                  <a:cubicBezTo>
                    <a:pt x="176" y="2005"/>
                    <a:pt x="276" y="2807"/>
                    <a:pt x="352" y="3584"/>
                  </a:cubicBezTo>
                  <a:cubicBezTo>
                    <a:pt x="577" y="5364"/>
                    <a:pt x="803" y="7168"/>
                    <a:pt x="1028" y="8973"/>
                  </a:cubicBezTo>
                  <a:cubicBezTo>
                    <a:pt x="1254" y="10827"/>
                    <a:pt x="1480" y="12682"/>
                    <a:pt x="1705" y="14537"/>
                  </a:cubicBezTo>
                  <a:lnTo>
                    <a:pt x="1730" y="14737"/>
                  </a:lnTo>
                  <a:lnTo>
                    <a:pt x="1730" y="14837"/>
                  </a:lnTo>
                  <a:cubicBezTo>
                    <a:pt x="1906" y="16191"/>
                    <a:pt x="2056" y="17569"/>
                    <a:pt x="2231" y="18923"/>
                  </a:cubicBezTo>
                  <a:cubicBezTo>
                    <a:pt x="2256" y="19123"/>
                    <a:pt x="2282" y="19349"/>
                    <a:pt x="2307" y="19574"/>
                  </a:cubicBezTo>
                  <a:cubicBezTo>
                    <a:pt x="2382" y="20151"/>
                    <a:pt x="2758" y="20652"/>
                    <a:pt x="3334" y="20853"/>
                  </a:cubicBezTo>
                  <a:cubicBezTo>
                    <a:pt x="3459" y="20878"/>
                    <a:pt x="3610" y="20903"/>
                    <a:pt x="3735" y="20953"/>
                  </a:cubicBezTo>
                  <a:cubicBezTo>
                    <a:pt x="4182" y="21052"/>
                    <a:pt x="4604" y="21176"/>
                    <a:pt x="5026" y="21276"/>
                  </a:cubicBezTo>
                  <a:lnTo>
                    <a:pt x="5026" y="21276"/>
                  </a:lnTo>
                  <a:cubicBezTo>
                    <a:pt x="5012" y="21268"/>
                    <a:pt x="5008" y="21244"/>
                    <a:pt x="4988" y="21203"/>
                  </a:cubicBezTo>
                  <a:cubicBezTo>
                    <a:pt x="4988" y="21203"/>
                    <a:pt x="4988" y="21178"/>
                    <a:pt x="4988" y="21153"/>
                  </a:cubicBezTo>
                  <a:cubicBezTo>
                    <a:pt x="4963" y="21103"/>
                    <a:pt x="4963" y="21053"/>
                    <a:pt x="4938" y="20978"/>
                  </a:cubicBezTo>
                  <a:cubicBezTo>
                    <a:pt x="4863" y="20953"/>
                    <a:pt x="4788" y="20953"/>
                    <a:pt x="4713" y="20928"/>
                  </a:cubicBezTo>
                  <a:cubicBezTo>
                    <a:pt x="4261" y="20802"/>
                    <a:pt x="3810" y="20702"/>
                    <a:pt x="3384" y="20577"/>
                  </a:cubicBezTo>
                  <a:cubicBezTo>
                    <a:pt x="2783" y="20376"/>
                    <a:pt x="2607" y="19825"/>
                    <a:pt x="2557" y="19274"/>
                  </a:cubicBezTo>
                  <a:lnTo>
                    <a:pt x="2131" y="15940"/>
                  </a:lnTo>
                  <a:cubicBezTo>
                    <a:pt x="1931" y="14136"/>
                    <a:pt x="1705" y="12306"/>
                    <a:pt x="1480" y="10502"/>
                  </a:cubicBezTo>
                  <a:cubicBezTo>
                    <a:pt x="1254" y="8647"/>
                    <a:pt x="1028" y="6817"/>
                    <a:pt x="803" y="4963"/>
                  </a:cubicBezTo>
                  <a:cubicBezTo>
                    <a:pt x="652" y="3735"/>
                    <a:pt x="502" y="2507"/>
                    <a:pt x="352" y="1279"/>
                  </a:cubicBezTo>
                  <a:cubicBezTo>
                    <a:pt x="327" y="1028"/>
                    <a:pt x="276" y="777"/>
                    <a:pt x="276" y="527"/>
                  </a:cubicBezTo>
                  <a:cubicBezTo>
                    <a:pt x="302" y="351"/>
                    <a:pt x="302" y="176"/>
                    <a:pt x="302" y="0"/>
                  </a:cubicBezTo>
                  <a:close/>
                  <a:moveTo>
                    <a:pt x="5026" y="21276"/>
                  </a:moveTo>
                  <a:cubicBezTo>
                    <a:pt x="5030" y="21278"/>
                    <a:pt x="5034" y="21279"/>
                    <a:pt x="5038" y="21279"/>
                  </a:cubicBezTo>
                  <a:cubicBezTo>
                    <a:pt x="5034" y="21278"/>
                    <a:pt x="5030" y="21277"/>
                    <a:pt x="5026" y="212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2453920" y="3608992"/>
              <a:ext cx="61142" cy="23313"/>
            </a:xfrm>
            <a:custGeom>
              <a:avLst/>
              <a:gdLst/>
              <a:ahLst/>
              <a:cxnLst/>
              <a:rect l="l" t="t" r="r" b="b"/>
              <a:pathLst>
                <a:path w="2106" h="803" extrusionOk="0">
                  <a:moveTo>
                    <a:pt x="151" y="0"/>
                  </a:moveTo>
                  <a:cubicBezTo>
                    <a:pt x="151" y="25"/>
                    <a:pt x="176" y="50"/>
                    <a:pt x="176" y="75"/>
                  </a:cubicBezTo>
                  <a:cubicBezTo>
                    <a:pt x="176" y="176"/>
                    <a:pt x="101" y="251"/>
                    <a:pt x="1" y="251"/>
                  </a:cubicBezTo>
                  <a:cubicBezTo>
                    <a:pt x="702" y="426"/>
                    <a:pt x="1404" y="602"/>
                    <a:pt x="2106" y="802"/>
                  </a:cubicBezTo>
                  <a:cubicBezTo>
                    <a:pt x="1955" y="677"/>
                    <a:pt x="1805" y="526"/>
                    <a:pt x="1655" y="401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2359332" y="2982470"/>
              <a:ext cx="72059" cy="468643"/>
            </a:xfrm>
            <a:custGeom>
              <a:avLst/>
              <a:gdLst/>
              <a:ahLst/>
              <a:cxnLst/>
              <a:rect l="l" t="t" r="r" b="b"/>
              <a:pathLst>
                <a:path w="2482" h="16142" extrusionOk="0">
                  <a:moveTo>
                    <a:pt x="201" y="1"/>
                  </a:moveTo>
                  <a:cubicBezTo>
                    <a:pt x="151" y="51"/>
                    <a:pt x="76" y="76"/>
                    <a:pt x="0" y="126"/>
                  </a:cubicBezTo>
                  <a:cubicBezTo>
                    <a:pt x="0" y="502"/>
                    <a:pt x="0" y="853"/>
                    <a:pt x="51" y="1204"/>
                  </a:cubicBezTo>
                  <a:cubicBezTo>
                    <a:pt x="101" y="1630"/>
                    <a:pt x="176" y="2031"/>
                    <a:pt x="226" y="2432"/>
                  </a:cubicBezTo>
                  <a:cubicBezTo>
                    <a:pt x="477" y="4036"/>
                    <a:pt x="727" y="5640"/>
                    <a:pt x="953" y="7244"/>
                  </a:cubicBezTo>
                  <a:cubicBezTo>
                    <a:pt x="1279" y="9324"/>
                    <a:pt x="1604" y="11405"/>
                    <a:pt x="1905" y="13460"/>
                  </a:cubicBezTo>
                  <a:cubicBezTo>
                    <a:pt x="2056" y="14362"/>
                    <a:pt x="2181" y="15239"/>
                    <a:pt x="2306" y="16141"/>
                  </a:cubicBezTo>
                  <a:cubicBezTo>
                    <a:pt x="2356" y="15916"/>
                    <a:pt x="2406" y="15665"/>
                    <a:pt x="2482" y="15440"/>
                  </a:cubicBezTo>
                  <a:lnTo>
                    <a:pt x="2281" y="14212"/>
                  </a:lnTo>
                  <a:cubicBezTo>
                    <a:pt x="1980" y="12131"/>
                    <a:pt x="1655" y="10051"/>
                    <a:pt x="1354" y="7996"/>
                  </a:cubicBezTo>
                  <a:cubicBezTo>
                    <a:pt x="1078" y="6292"/>
                    <a:pt x="827" y="4587"/>
                    <a:pt x="577" y="2883"/>
                  </a:cubicBezTo>
                  <a:cubicBezTo>
                    <a:pt x="502" y="2382"/>
                    <a:pt x="426" y="1881"/>
                    <a:pt x="351" y="1379"/>
                  </a:cubicBezTo>
                  <a:lnTo>
                    <a:pt x="276" y="1004"/>
                  </a:lnTo>
                  <a:cubicBezTo>
                    <a:pt x="276" y="1004"/>
                    <a:pt x="276" y="978"/>
                    <a:pt x="276" y="953"/>
                  </a:cubicBezTo>
                  <a:cubicBezTo>
                    <a:pt x="276" y="853"/>
                    <a:pt x="276" y="778"/>
                    <a:pt x="276" y="678"/>
                  </a:cubicBezTo>
                  <a:lnTo>
                    <a:pt x="276" y="126"/>
                  </a:lnTo>
                  <a:cubicBezTo>
                    <a:pt x="276" y="76"/>
                    <a:pt x="251" y="26"/>
                    <a:pt x="2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2441552" y="3550781"/>
              <a:ext cx="17478" cy="65497"/>
            </a:xfrm>
            <a:custGeom>
              <a:avLst/>
              <a:gdLst/>
              <a:ahLst/>
              <a:cxnLst/>
              <a:rect l="l" t="t" r="r" b="b"/>
              <a:pathLst>
                <a:path w="602" h="2256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401"/>
                    <a:pt x="126" y="827"/>
                    <a:pt x="201" y="1228"/>
                  </a:cubicBezTo>
                  <a:cubicBezTo>
                    <a:pt x="226" y="1454"/>
                    <a:pt x="251" y="1704"/>
                    <a:pt x="276" y="1930"/>
                  </a:cubicBezTo>
                  <a:cubicBezTo>
                    <a:pt x="301" y="2005"/>
                    <a:pt x="301" y="2055"/>
                    <a:pt x="326" y="2105"/>
                  </a:cubicBezTo>
                  <a:cubicBezTo>
                    <a:pt x="326" y="2130"/>
                    <a:pt x="326" y="2155"/>
                    <a:pt x="326" y="2155"/>
                  </a:cubicBezTo>
                  <a:cubicBezTo>
                    <a:pt x="351" y="2206"/>
                    <a:pt x="351" y="2231"/>
                    <a:pt x="376" y="2231"/>
                  </a:cubicBezTo>
                  <a:cubicBezTo>
                    <a:pt x="401" y="2256"/>
                    <a:pt x="427" y="2256"/>
                    <a:pt x="427" y="2256"/>
                  </a:cubicBezTo>
                  <a:cubicBezTo>
                    <a:pt x="527" y="2256"/>
                    <a:pt x="602" y="2181"/>
                    <a:pt x="602" y="2080"/>
                  </a:cubicBezTo>
                  <a:cubicBezTo>
                    <a:pt x="602" y="2055"/>
                    <a:pt x="577" y="2030"/>
                    <a:pt x="577" y="2005"/>
                  </a:cubicBezTo>
                  <a:cubicBezTo>
                    <a:pt x="502" y="1504"/>
                    <a:pt x="427" y="1028"/>
                    <a:pt x="351" y="526"/>
                  </a:cubicBezTo>
                  <a:cubicBezTo>
                    <a:pt x="226" y="351"/>
                    <a:pt x="101" y="175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2215998" y="2886431"/>
              <a:ext cx="176837" cy="105533"/>
            </a:xfrm>
            <a:custGeom>
              <a:avLst/>
              <a:gdLst/>
              <a:ahLst/>
              <a:cxnLst/>
              <a:rect l="l" t="t" r="r" b="b"/>
              <a:pathLst>
                <a:path w="6091" h="3635" extrusionOk="0">
                  <a:moveTo>
                    <a:pt x="4862" y="1"/>
                  </a:moveTo>
                  <a:lnTo>
                    <a:pt x="4862" y="1"/>
                  </a:lnTo>
                  <a:cubicBezTo>
                    <a:pt x="4887" y="327"/>
                    <a:pt x="4887" y="677"/>
                    <a:pt x="4837" y="1003"/>
                  </a:cubicBezTo>
                  <a:cubicBezTo>
                    <a:pt x="4687" y="1630"/>
                    <a:pt x="4085" y="2081"/>
                    <a:pt x="3434" y="2081"/>
                  </a:cubicBezTo>
                  <a:cubicBezTo>
                    <a:pt x="3183" y="2081"/>
                    <a:pt x="2921" y="2092"/>
                    <a:pt x="2663" y="2092"/>
                  </a:cubicBezTo>
                  <a:cubicBezTo>
                    <a:pt x="2534" y="2092"/>
                    <a:pt x="2406" y="2089"/>
                    <a:pt x="2281" y="2081"/>
                  </a:cubicBezTo>
                  <a:cubicBezTo>
                    <a:pt x="1554" y="2006"/>
                    <a:pt x="1003" y="1379"/>
                    <a:pt x="977" y="652"/>
                  </a:cubicBezTo>
                  <a:cubicBezTo>
                    <a:pt x="977" y="477"/>
                    <a:pt x="977" y="301"/>
                    <a:pt x="977" y="126"/>
                  </a:cubicBezTo>
                  <a:cubicBezTo>
                    <a:pt x="952" y="126"/>
                    <a:pt x="927" y="151"/>
                    <a:pt x="902" y="176"/>
                  </a:cubicBezTo>
                  <a:cubicBezTo>
                    <a:pt x="326" y="552"/>
                    <a:pt x="25" y="1053"/>
                    <a:pt x="25" y="1580"/>
                  </a:cubicBezTo>
                  <a:cubicBezTo>
                    <a:pt x="0" y="2707"/>
                    <a:pt x="1378" y="3610"/>
                    <a:pt x="3033" y="3635"/>
                  </a:cubicBezTo>
                  <a:cubicBezTo>
                    <a:pt x="3860" y="3635"/>
                    <a:pt x="4637" y="3409"/>
                    <a:pt x="5213" y="3033"/>
                  </a:cubicBezTo>
                  <a:cubicBezTo>
                    <a:pt x="5764" y="2657"/>
                    <a:pt x="6090" y="2156"/>
                    <a:pt x="6090" y="1630"/>
                  </a:cubicBezTo>
                  <a:cubicBezTo>
                    <a:pt x="6090" y="953"/>
                    <a:pt x="5614" y="377"/>
                    <a:pt x="48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2210163" y="2879173"/>
              <a:ext cx="188479" cy="118627"/>
            </a:xfrm>
            <a:custGeom>
              <a:avLst/>
              <a:gdLst/>
              <a:ahLst/>
              <a:cxnLst/>
              <a:rect l="l" t="t" r="r" b="b"/>
              <a:pathLst>
                <a:path w="6492" h="4086" extrusionOk="0">
                  <a:moveTo>
                    <a:pt x="5063" y="0"/>
                  </a:moveTo>
                  <a:cubicBezTo>
                    <a:pt x="5063" y="50"/>
                    <a:pt x="5063" y="75"/>
                    <a:pt x="5063" y="125"/>
                  </a:cubicBezTo>
                  <a:cubicBezTo>
                    <a:pt x="5063" y="150"/>
                    <a:pt x="5063" y="201"/>
                    <a:pt x="5063" y="251"/>
                  </a:cubicBezTo>
                  <a:cubicBezTo>
                    <a:pt x="5815" y="627"/>
                    <a:pt x="6291" y="1203"/>
                    <a:pt x="6291" y="1880"/>
                  </a:cubicBezTo>
                  <a:cubicBezTo>
                    <a:pt x="6291" y="2406"/>
                    <a:pt x="5965" y="2907"/>
                    <a:pt x="5414" y="3283"/>
                  </a:cubicBezTo>
                  <a:cubicBezTo>
                    <a:pt x="4838" y="3659"/>
                    <a:pt x="4061" y="3885"/>
                    <a:pt x="3234" y="3885"/>
                  </a:cubicBezTo>
                  <a:cubicBezTo>
                    <a:pt x="1579" y="3860"/>
                    <a:pt x="201" y="2957"/>
                    <a:pt x="226" y="1830"/>
                  </a:cubicBezTo>
                  <a:cubicBezTo>
                    <a:pt x="226" y="1303"/>
                    <a:pt x="527" y="802"/>
                    <a:pt x="1103" y="426"/>
                  </a:cubicBezTo>
                  <a:cubicBezTo>
                    <a:pt x="1128" y="401"/>
                    <a:pt x="1153" y="376"/>
                    <a:pt x="1178" y="376"/>
                  </a:cubicBezTo>
                  <a:cubicBezTo>
                    <a:pt x="1178" y="276"/>
                    <a:pt x="1178" y="201"/>
                    <a:pt x="1178" y="100"/>
                  </a:cubicBezTo>
                  <a:cubicBezTo>
                    <a:pt x="1103" y="150"/>
                    <a:pt x="1053" y="201"/>
                    <a:pt x="978" y="251"/>
                  </a:cubicBezTo>
                  <a:cubicBezTo>
                    <a:pt x="677" y="451"/>
                    <a:pt x="427" y="702"/>
                    <a:pt x="251" y="952"/>
                  </a:cubicBezTo>
                  <a:cubicBezTo>
                    <a:pt x="201" y="1053"/>
                    <a:pt x="176" y="1128"/>
                    <a:pt x="126" y="1228"/>
                  </a:cubicBezTo>
                  <a:cubicBezTo>
                    <a:pt x="51" y="1429"/>
                    <a:pt x="1" y="1629"/>
                    <a:pt x="1" y="1830"/>
                  </a:cubicBezTo>
                  <a:cubicBezTo>
                    <a:pt x="1" y="1955"/>
                    <a:pt x="26" y="2080"/>
                    <a:pt x="51" y="2206"/>
                  </a:cubicBezTo>
                  <a:cubicBezTo>
                    <a:pt x="176" y="2807"/>
                    <a:pt x="677" y="3308"/>
                    <a:pt x="1354" y="3659"/>
                  </a:cubicBezTo>
                  <a:cubicBezTo>
                    <a:pt x="1454" y="3709"/>
                    <a:pt x="1529" y="3734"/>
                    <a:pt x="1630" y="3785"/>
                  </a:cubicBezTo>
                  <a:cubicBezTo>
                    <a:pt x="2081" y="3960"/>
                    <a:pt x="2607" y="4085"/>
                    <a:pt x="3158" y="4085"/>
                  </a:cubicBezTo>
                  <a:lnTo>
                    <a:pt x="3610" y="4085"/>
                  </a:lnTo>
                  <a:cubicBezTo>
                    <a:pt x="4161" y="4035"/>
                    <a:pt x="4687" y="3910"/>
                    <a:pt x="5138" y="3684"/>
                  </a:cubicBezTo>
                  <a:cubicBezTo>
                    <a:pt x="5214" y="3634"/>
                    <a:pt x="5289" y="3609"/>
                    <a:pt x="5339" y="3559"/>
                  </a:cubicBezTo>
                  <a:cubicBezTo>
                    <a:pt x="5414" y="3534"/>
                    <a:pt x="5464" y="3509"/>
                    <a:pt x="5514" y="3459"/>
                  </a:cubicBezTo>
                  <a:cubicBezTo>
                    <a:pt x="6091" y="3083"/>
                    <a:pt x="6417" y="2607"/>
                    <a:pt x="6492" y="2055"/>
                  </a:cubicBezTo>
                  <a:cubicBezTo>
                    <a:pt x="6492" y="2005"/>
                    <a:pt x="6492" y="1930"/>
                    <a:pt x="6492" y="1880"/>
                  </a:cubicBezTo>
                  <a:cubicBezTo>
                    <a:pt x="6492" y="1554"/>
                    <a:pt x="6392" y="1253"/>
                    <a:pt x="6216" y="978"/>
                  </a:cubicBezTo>
                  <a:cubicBezTo>
                    <a:pt x="6166" y="877"/>
                    <a:pt x="6091" y="777"/>
                    <a:pt x="6016" y="702"/>
                  </a:cubicBezTo>
                  <a:cubicBezTo>
                    <a:pt x="5790" y="426"/>
                    <a:pt x="5464" y="176"/>
                    <a:pt x="5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2250924" y="2869708"/>
              <a:ext cx="98246" cy="69155"/>
            </a:xfrm>
            <a:custGeom>
              <a:avLst/>
              <a:gdLst/>
              <a:ahLst/>
              <a:cxnLst/>
              <a:rect l="l" t="t" r="r" b="b"/>
              <a:pathLst>
                <a:path w="3384" h="2382" extrusionOk="0">
                  <a:moveTo>
                    <a:pt x="50" y="0"/>
                  </a:moveTo>
                  <a:cubicBezTo>
                    <a:pt x="50" y="201"/>
                    <a:pt x="50" y="401"/>
                    <a:pt x="50" y="627"/>
                  </a:cubicBezTo>
                  <a:cubicBezTo>
                    <a:pt x="50" y="928"/>
                    <a:pt x="0" y="1278"/>
                    <a:pt x="100" y="1579"/>
                  </a:cubicBezTo>
                  <a:cubicBezTo>
                    <a:pt x="276" y="2106"/>
                    <a:pt x="752" y="2381"/>
                    <a:pt x="1278" y="2381"/>
                  </a:cubicBezTo>
                  <a:lnTo>
                    <a:pt x="2231" y="2381"/>
                  </a:lnTo>
                  <a:cubicBezTo>
                    <a:pt x="2882" y="2381"/>
                    <a:pt x="3384" y="1855"/>
                    <a:pt x="3384" y="1203"/>
                  </a:cubicBezTo>
                  <a:cubicBezTo>
                    <a:pt x="3384" y="852"/>
                    <a:pt x="3384" y="502"/>
                    <a:pt x="3384" y="151"/>
                  </a:cubicBezTo>
                  <a:cubicBezTo>
                    <a:pt x="2955" y="219"/>
                    <a:pt x="2522" y="253"/>
                    <a:pt x="2089" y="253"/>
                  </a:cubicBezTo>
                  <a:cubicBezTo>
                    <a:pt x="1407" y="253"/>
                    <a:pt x="724" y="169"/>
                    <a:pt x="50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2244363" y="2867530"/>
              <a:ext cx="113546" cy="79665"/>
            </a:xfrm>
            <a:custGeom>
              <a:avLst/>
              <a:gdLst/>
              <a:ahLst/>
              <a:cxnLst/>
              <a:rect l="l" t="t" r="r" b="b"/>
              <a:pathLst>
                <a:path w="3911" h="2744" extrusionOk="0">
                  <a:moveTo>
                    <a:pt x="0" y="0"/>
                  </a:moveTo>
                  <a:cubicBezTo>
                    <a:pt x="0" y="75"/>
                    <a:pt x="26" y="150"/>
                    <a:pt x="0" y="226"/>
                  </a:cubicBezTo>
                  <a:cubicBezTo>
                    <a:pt x="0" y="326"/>
                    <a:pt x="0" y="426"/>
                    <a:pt x="0" y="501"/>
                  </a:cubicBezTo>
                  <a:cubicBezTo>
                    <a:pt x="0" y="602"/>
                    <a:pt x="0" y="677"/>
                    <a:pt x="0" y="777"/>
                  </a:cubicBezTo>
                  <a:cubicBezTo>
                    <a:pt x="0" y="952"/>
                    <a:pt x="0" y="1128"/>
                    <a:pt x="0" y="1303"/>
                  </a:cubicBezTo>
                  <a:cubicBezTo>
                    <a:pt x="26" y="2030"/>
                    <a:pt x="577" y="2657"/>
                    <a:pt x="1304" y="2732"/>
                  </a:cubicBezTo>
                  <a:cubicBezTo>
                    <a:pt x="1429" y="2740"/>
                    <a:pt x="1557" y="2743"/>
                    <a:pt x="1686" y="2743"/>
                  </a:cubicBezTo>
                  <a:cubicBezTo>
                    <a:pt x="1944" y="2743"/>
                    <a:pt x="2206" y="2732"/>
                    <a:pt x="2457" y="2732"/>
                  </a:cubicBezTo>
                  <a:cubicBezTo>
                    <a:pt x="3108" y="2732"/>
                    <a:pt x="3710" y="2281"/>
                    <a:pt x="3860" y="1654"/>
                  </a:cubicBezTo>
                  <a:cubicBezTo>
                    <a:pt x="3910" y="1328"/>
                    <a:pt x="3910" y="978"/>
                    <a:pt x="3885" y="652"/>
                  </a:cubicBezTo>
                  <a:cubicBezTo>
                    <a:pt x="3885" y="602"/>
                    <a:pt x="3885" y="551"/>
                    <a:pt x="3885" y="526"/>
                  </a:cubicBezTo>
                  <a:cubicBezTo>
                    <a:pt x="3885" y="476"/>
                    <a:pt x="3885" y="451"/>
                    <a:pt x="3885" y="401"/>
                  </a:cubicBezTo>
                  <a:cubicBezTo>
                    <a:pt x="3885" y="326"/>
                    <a:pt x="3885" y="251"/>
                    <a:pt x="3910" y="176"/>
                  </a:cubicBezTo>
                  <a:lnTo>
                    <a:pt x="3910" y="176"/>
                  </a:lnTo>
                  <a:cubicBezTo>
                    <a:pt x="3810" y="201"/>
                    <a:pt x="3710" y="201"/>
                    <a:pt x="3610" y="226"/>
                  </a:cubicBezTo>
                  <a:cubicBezTo>
                    <a:pt x="3610" y="577"/>
                    <a:pt x="3610" y="927"/>
                    <a:pt x="3610" y="1278"/>
                  </a:cubicBezTo>
                  <a:cubicBezTo>
                    <a:pt x="3610" y="1930"/>
                    <a:pt x="3108" y="2456"/>
                    <a:pt x="2457" y="2456"/>
                  </a:cubicBezTo>
                  <a:lnTo>
                    <a:pt x="1504" y="2456"/>
                  </a:lnTo>
                  <a:cubicBezTo>
                    <a:pt x="978" y="2456"/>
                    <a:pt x="502" y="2181"/>
                    <a:pt x="326" y="1654"/>
                  </a:cubicBezTo>
                  <a:cubicBezTo>
                    <a:pt x="226" y="1353"/>
                    <a:pt x="276" y="1003"/>
                    <a:pt x="276" y="702"/>
                  </a:cubicBezTo>
                  <a:cubicBezTo>
                    <a:pt x="276" y="476"/>
                    <a:pt x="276" y="276"/>
                    <a:pt x="276" y="75"/>
                  </a:cubicBezTo>
                  <a:cubicBezTo>
                    <a:pt x="201" y="50"/>
                    <a:pt x="101" y="25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2087181" y="2730004"/>
              <a:ext cx="48078" cy="61142"/>
            </a:xfrm>
            <a:custGeom>
              <a:avLst/>
              <a:gdLst/>
              <a:ahLst/>
              <a:cxnLst/>
              <a:rect l="l" t="t" r="r" b="b"/>
              <a:pathLst>
                <a:path w="1656" h="2106" extrusionOk="0">
                  <a:moveTo>
                    <a:pt x="502" y="0"/>
                  </a:moveTo>
                  <a:cubicBezTo>
                    <a:pt x="402" y="50"/>
                    <a:pt x="277" y="75"/>
                    <a:pt x="151" y="100"/>
                  </a:cubicBezTo>
                  <a:cubicBezTo>
                    <a:pt x="101" y="126"/>
                    <a:pt x="51" y="126"/>
                    <a:pt x="1" y="126"/>
                  </a:cubicBezTo>
                  <a:cubicBezTo>
                    <a:pt x="252" y="527"/>
                    <a:pt x="527" y="902"/>
                    <a:pt x="828" y="1278"/>
                  </a:cubicBezTo>
                  <a:cubicBezTo>
                    <a:pt x="1104" y="1554"/>
                    <a:pt x="1354" y="1830"/>
                    <a:pt x="1655" y="2105"/>
                  </a:cubicBezTo>
                  <a:cubicBezTo>
                    <a:pt x="1429" y="1830"/>
                    <a:pt x="1229" y="1529"/>
                    <a:pt x="1054" y="1203"/>
                  </a:cubicBezTo>
                  <a:cubicBezTo>
                    <a:pt x="828" y="827"/>
                    <a:pt x="653" y="426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2053736" y="2368810"/>
              <a:ext cx="472243" cy="257170"/>
            </a:xfrm>
            <a:custGeom>
              <a:avLst/>
              <a:gdLst/>
              <a:ahLst/>
              <a:cxnLst/>
              <a:rect l="l" t="t" r="r" b="b"/>
              <a:pathLst>
                <a:path w="16266" h="8858" extrusionOk="0">
                  <a:moveTo>
                    <a:pt x="8866" y="0"/>
                  </a:moveTo>
                  <a:cubicBezTo>
                    <a:pt x="8412" y="0"/>
                    <a:pt x="7961" y="29"/>
                    <a:pt x="7519" y="85"/>
                  </a:cubicBezTo>
                  <a:cubicBezTo>
                    <a:pt x="7343" y="85"/>
                    <a:pt x="7193" y="110"/>
                    <a:pt x="7018" y="160"/>
                  </a:cubicBezTo>
                  <a:cubicBezTo>
                    <a:pt x="6917" y="160"/>
                    <a:pt x="6817" y="186"/>
                    <a:pt x="6717" y="211"/>
                  </a:cubicBezTo>
                  <a:cubicBezTo>
                    <a:pt x="6667" y="211"/>
                    <a:pt x="6617" y="236"/>
                    <a:pt x="6566" y="236"/>
                  </a:cubicBezTo>
                  <a:cubicBezTo>
                    <a:pt x="6416" y="261"/>
                    <a:pt x="6291" y="311"/>
                    <a:pt x="6140" y="336"/>
                  </a:cubicBezTo>
                  <a:lnTo>
                    <a:pt x="6115" y="336"/>
                  </a:lnTo>
                  <a:cubicBezTo>
                    <a:pt x="5363" y="536"/>
                    <a:pt x="4612" y="812"/>
                    <a:pt x="3910" y="1188"/>
                  </a:cubicBezTo>
                  <a:cubicBezTo>
                    <a:pt x="3910" y="1188"/>
                    <a:pt x="3885" y="1188"/>
                    <a:pt x="3860" y="1213"/>
                  </a:cubicBezTo>
                  <a:cubicBezTo>
                    <a:pt x="3258" y="1539"/>
                    <a:pt x="2657" y="1940"/>
                    <a:pt x="2155" y="2441"/>
                  </a:cubicBezTo>
                  <a:cubicBezTo>
                    <a:pt x="1353" y="3168"/>
                    <a:pt x="777" y="4070"/>
                    <a:pt x="401" y="5073"/>
                  </a:cubicBezTo>
                  <a:cubicBezTo>
                    <a:pt x="401" y="5123"/>
                    <a:pt x="376" y="5173"/>
                    <a:pt x="351" y="5223"/>
                  </a:cubicBezTo>
                  <a:cubicBezTo>
                    <a:pt x="125" y="6000"/>
                    <a:pt x="0" y="6827"/>
                    <a:pt x="0" y="7629"/>
                  </a:cubicBezTo>
                  <a:cubicBezTo>
                    <a:pt x="0" y="8030"/>
                    <a:pt x="25" y="8456"/>
                    <a:pt x="50" y="8857"/>
                  </a:cubicBezTo>
                  <a:cubicBezTo>
                    <a:pt x="326" y="8732"/>
                    <a:pt x="627" y="8657"/>
                    <a:pt x="927" y="8657"/>
                  </a:cubicBezTo>
                  <a:cubicBezTo>
                    <a:pt x="902" y="8431"/>
                    <a:pt x="902" y="8206"/>
                    <a:pt x="877" y="7980"/>
                  </a:cubicBezTo>
                  <a:lnTo>
                    <a:pt x="501" y="7980"/>
                  </a:lnTo>
                  <a:cubicBezTo>
                    <a:pt x="326" y="7980"/>
                    <a:pt x="326" y="7704"/>
                    <a:pt x="501" y="7704"/>
                  </a:cubicBezTo>
                  <a:cubicBezTo>
                    <a:pt x="551" y="5975"/>
                    <a:pt x="1454" y="3368"/>
                    <a:pt x="2932" y="2241"/>
                  </a:cubicBezTo>
                  <a:cubicBezTo>
                    <a:pt x="3811" y="1576"/>
                    <a:pt x="6150" y="349"/>
                    <a:pt x="9015" y="349"/>
                  </a:cubicBezTo>
                  <a:cubicBezTo>
                    <a:pt x="9175" y="349"/>
                    <a:pt x="9336" y="353"/>
                    <a:pt x="9499" y="361"/>
                  </a:cubicBezTo>
                  <a:cubicBezTo>
                    <a:pt x="12080" y="511"/>
                    <a:pt x="14887" y="2291"/>
                    <a:pt x="15714" y="3368"/>
                  </a:cubicBezTo>
                  <a:cubicBezTo>
                    <a:pt x="15915" y="3619"/>
                    <a:pt x="16090" y="3870"/>
                    <a:pt x="16241" y="4120"/>
                  </a:cubicBezTo>
                  <a:cubicBezTo>
                    <a:pt x="16241" y="3970"/>
                    <a:pt x="16216" y="3820"/>
                    <a:pt x="16216" y="3669"/>
                  </a:cubicBezTo>
                  <a:cubicBezTo>
                    <a:pt x="16241" y="3569"/>
                    <a:pt x="16241" y="3469"/>
                    <a:pt x="16266" y="3343"/>
                  </a:cubicBezTo>
                  <a:cubicBezTo>
                    <a:pt x="16241" y="3318"/>
                    <a:pt x="16216" y="3293"/>
                    <a:pt x="16216" y="3293"/>
                  </a:cubicBezTo>
                  <a:cubicBezTo>
                    <a:pt x="16140" y="3218"/>
                    <a:pt x="16090" y="3143"/>
                    <a:pt x="16040" y="3068"/>
                  </a:cubicBezTo>
                  <a:cubicBezTo>
                    <a:pt x="15965" y="2993"/>
                    <a:pt x="15915" y="2917"/>
                    <a:pt x="15840" y="2842"/>
                  </a:cubicBezTo>
                  <a:cubicBezTo>
                    <a:pt x="15765" y="2742"/>
                    <a:pt x="15664" y="2642"/>
                    <a:pt x="15589" y="2566"/>
                  </a:cubicBezTo>
                  <a:cubicBezTo>
                    <a:pt x="15539" y="2516"/>
                    <a:pt x="15489" y="2466"/>
                    <a:pt x="15464" y="2441"/>
                  </a:cubicBezTo>
                  <a:cubicBezTo>
                    <a:pt x="15338" y="2341"/>
                    <a:pt x="15238" y="2241"/>
                    <a:pt x="15138" y="2140"/>
                  </a:cubicBezTo>
                  <a:cubicBezTo>
                    <a:pt x="15088" y="2115"/>
                    <a:pt x="15038" y="2065"/>
                    <a:pt x="14988" y="2040"/>
                  </a:cubicBezTo>
                  <a:cubicBezTo>
                    <a:pt x="14837" y="1915"/>
                    <a:pt x="14712" y="1815"/>
                    <a:pt x="14561" y="1689"/>
                  </a:cubicBezTo>
                  <a:lnTo>
                    <a:pt x="14536" y="1689"/>
                  </a:lnTo>
                  <a:cubicBezTo>
                    <a:pt x="14186" y="1464"/>
                    <a:pt x="13835" y="1263"/>
                    <a:pt x="13484" y="1063"/>
                  </a:cubicBezTo>
                  <a:cubicBezTo>
                    <a:pt x="13459" y="1038"/>
                    <a:pt x="13434" y="1038"/>
                    <a:pt x="13409" y="1013"/>
                  </a:cubicBezTo>
                  <a:cubicBezTo>
                    <a:pt x="12012" y="334"/>
                    <a:pt x="10420" y="0"/>
                    <a:pt x="8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2497584" y="2733633"/>
              <a:ext cx="32052" cy="44420"/>
            </a:xfrm>
            <a:custGeom>
              <a:avLst/>
              <a:gdLst/>
              <a:ahLst/>
              <a:cxnLst/>
              <a:rect l="l" t="t" r="r" b="b"/>
              <a:pathLst>
                <a:path w="1104" h="1530" extrusionOk="0">
                  <a:moveTo>
                    <a:pt x="777" y="1"/>
                  </a:moveTo>
                  <a:cubicBezTo>
                    <a:pt x="602" y="477"/>
                    <a:pt x="376" y="953"/>
                    <a:pt x="101" y="1379"/>
                  </a:cubicBezTo>
                  <a:cubicBezTo>
                    <a:pt x="76" y="1429"/>
                    <a:pt x="50" y="1479"/>
                    <a:pt x="0" y="1529"/>
                  </a:cubicBezTo>
                  <a:cubicBezTo>
                    <a:pt x="301" y="1229"/>
                    <a:pt x="577" y="903"/>
                    <a:pt x="802" y="552"/>
                  </a:cubicBezTo>
                  <a:cubicBezTo>
                    <a:pt x="928" y="402"/>
                    <a:pt x="1028" y="251"/>
                    <a:pt x="1103" y="76"/>
                  </a:cubicBezTo>
                  <a:cubicBezTo>
                    <a:pt x="1003" y="76"/>
                    <a:pt x="903" y="51"/>
                    <a:pt x="7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2543427" y="2545183"/>
              <a:ext cx="20410" cy="82975"/>
            </a:xfrm>
            <a:custGeom>
              <a:avLst/>
              <a:gdLst/>
              <a:ahLst/>
              <a:cxnLst/>
              <a:rect l="l" t="t" r="r" b="b"/>
              <a:pathLst>
                <a:path w="703" h="2858" extrusionOk="0">
                  <a:moveTo>
                    <a:pt x="75" y="0"/>
                  </a:moveTo>
                  <a:lnTo>
                    <a:pt x="75" y="0"/>
                  </a:lnTo>
                  <a:cubicBezTo>
                    <a:pt x="201" y="777"/>
                    <a:pt x="151" y="1379"/>
                    <a:pt x="101" y="1629"/>
                  </a:cubicBezTo>
                  <a:cubicBezTo>
                    <a:pt x="251" y="1654"/>
                    <a:pt x="251" y="1905"/>
                    <a:pt x="75" y="1905"/>
                  </a:cubicBezTo>
                  <a:lnTo>
                    <a:pt x="50" y="1905"/>
                  </a:lnTo>
                  <a:cubicBezTo>
                    <a:pt x="50" y="2005"/>
                    <a:pt x="25" y="2106"/>
                    <a:pt x="25" y="2206"/>
                  </a:cubicBezTo>
                  <a:cubicBezTo>
                    <a:pt x="25" y="2356"/>
                    <a:pt x="0" y="2507"/>
                    <a:pt x="0" y="2682"/>
                  </a:cubicBezTo>
                  <a:cubicBezTo>
                    <a:pt x="176" y="2682"/>
                    <a:pt x="326" y="2732"/>
                    <a:pt x="502" y="2782"/>
                  </a:cubicBezTo>
                  <a:cubicBezTo>
                    <a:pt x="552" y="2807"/>
                    <a:pt x="577" y="2832"/>
                    <a:pt x="627" y="2857"/>
                  </a:cubicBezTo>
                  <a:cubicBezTo>
                    <a:pt x="677" y="2356"/>
                    <a:pt x="702" y="1880"/>
                    <a:pt x="702" y="1404"/>
                  </a:cubicBezTo>
                  <a:cubicBezTo>
                    <a:pt x="702" y="1153"/>
                    <a:pt x="677" y="928"/>
                    <a:pt x="652" y="677"/>
                  </a:cubicBezTo>
                  <a:cubicBezTo>
                    <a:pt x="426" y="476"/>
                    <a:pt x="251" y="251"/>
                    <a:pt x="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2455371" y="2735810"/>
              <a:ext cx="83701" cy="90262"/>
            </a:xfrm>
            <a:custGeom>
              <a:avLst/>
              <a:gdLst/>
              <a:ahLst/>
              <a:cxnLst/>
              <a:rect l="l" t="t" r="r" b="b"/>
              <a:pathLst>
                <a:path w="2883" h="3109" extrusionOk="0">
                  <a:moveTo>
                    <a:pt x="2557" y="1"/>
                  </a:moveTo>
                  <a:cubicBezTo>
                    <a:pt x="2482" y="176"/>
                    <a:pt x="2382" y="327"/>
                    <a:pt x="2256" y="477"/>
                  </a:cubicBezTo>
                  <a:cubicBezTo>
                    <a:pt x="2031" y="828"/>
                    <a:pt x="1755" y="1154"/>
                    <a:pt x="1454" y="1454"/>
                  </a:cubicBezTo>
                  <a:cubicBezTo>
                    <a:pt x="1053" y="2081"/>
                    <a:pt x="552" y="2632"/>
                    <a:pt x="1" y="3108"/>
                  </a:cubicBezTo>
                  <a:cubicBezTo>
                    <a:pt x="101" y="3058"/>
                    <a:pt x="201" y="3008"/>
                    <a:pt x="276" y="2933"/>
                  </a:cubicBezTo>
                  <a:cubicBezTo>
                    <a:pt x="727" y="2632"/>
                    <a:pt x="1103" y="2206"/>
                    <a:pt x="1479" y="1855"/>
                  </a:cubicBezTo>
                  <a:cubicBezTo>
                    <a:pt x="2006" y="1304"/>
                    <a:pt x="2482" y="677"/>
                    <a:pt x="2883" y="26"/>
                  </a:cubicBezTo>
                  <a:cubicBezTo>
                    <a:pt x="2783" y="26"/>
                    <a:pt x="2657" y="26"/>
                    <a:pt x="255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2077745" y="2733633"/>
              <a:ext cx="93891" cy="95343"/>
            </a:xfrm>
            <a:custGeom>
              <a:avLst/>
              <a:gdLst/>
              <a:ahLst/>
              <a:cxnLst/>
              <a:rect l="l" t="t" r="r" b="b"/>
              <a:pathLst>
                <a:path w="3234" h="3284" extrusionOk="0">
                  <a:moveTo>
                    <a:pt x="326" y="1"/>
                  </a:moveTo>
                  <a:cubicBezTo>
                    <a:pt x="276" y="13"/>
                    <a:pt x="226" y="19"/>
                    <a:pt x="172" y="19"/>
                  </a:cubicBezTo>
                  <a:cubicBezTo>
                    <a:pt x="119" y="19"/>
                    <a:pt x="63" y="13"/>
                    <a:pt x="0" y="1"/>
                  </a:cubicBezTo>
                  <a:lnTo>
                    <a:pt x="0" y="1"/>
                  </a:lnTo>
                  <a:cubicBezTo>
                    <a:pt x="526" y="878"/>
                    <a:pt x="1178" y="1605"/>
                    <a:pt x="1905" y="2306"/>
                  </a:cubicBezTo>
                  <a:cubicBezTo>
                    <a:pt x="2155" y="2557"/>
                    <a:pt x="2406" y="2833"/>
                    <a:pt x="2732" y="3033"/>
                  </a:cubicBezTo>
                  <a:cubicBezTo>
                    <a:pt x="2882" y="3133"/>
                    <a:pt x="3058" y="3234"/>
                    <a:pt x="3233" y="3284"/>
                  </a:cubicBezTo>
                  <a:cubicBezTo>
                    <a:pt x="2757" y="2908"/>
                    <a:pt x="2331" y="2482"/>
                    <a:pt x="1980" y="1980"/>
                  </a:cubicBezTo>
                  <a:cubicBezTo>
                    <a:pt x="1679" y="1730"/>
                    <a:pt x="1429" y="1429"/>
                    <a:pt x="1153" y="1153"/>
                  </a:cubicBezTo>
                  <a:cubicBezTo>
                    <a:pt x="852" y="777"/>
                    <a:pt x="577" y="402"/>
                    <a:pt x="3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2561601" y="2564809"/>
              <a:ext cx="10219" cy="66978"/>
            </a:xfrm>
            <a:custGeom>
              <a:avLst/>
              <a:gdLst/>
              <a:ahLst/>
              <a:cxnLst/>
              <a:rect l="l" t="t" r="r" b="b"/>
              <a:pathLst>
                <a:path w="352" h="2307" extrusionOk="0">
                  <a:moveTo>
                    <a:pt x="26" y="1"/>
                  </a:moveTo>
                  <a:cubicBezTo>
                    <a:pt x="51" y="252"/>
                    <a:pt x="76" y="477"/>
                    <a:pt x="76" y="728"/>
                  </a:cubicBezTo>
                  <a:cubicBezTo>
                    <a:pt x="76" y="1204"/>
                    <a:pt x="51" y="1680"/>
                    <a:pt x="1" y="2181"/>
                  </a:cubicBezTo>
                  <a:cubicBezTo>
                    <a:pt x="101" y="2206"/>
                    <a:pt x="176" y="2257"/>
                    <a:pt x="251" y="2307"/>
                  </a:cubicBezTo>
                  <a:cubicBezTo>
                    <a:pt x="302" y="2031"/>
                    <a:pt x="302" y="1755"/>
                    <a:pt x="327" y="1455"/>
                  </a:cubicBezTo>
                  <a:cubicBezTo>
                    <a:pt x="352" y="1229"/>
                    <a:pt x="352" y="978"/>
                    <a:pt x="352" y="728"/>
                  </a:cubicBezTo>
                  <a:cubicBezTo>
                    <a:pt x="352" y="577"/>
                    <a:pt x="327" y="402"/>
                    <a:pt x="327" y="252"/>
                  </a:cubicBezTo>
                  <a:cubicBezTo>
                    <a:pt x="226" y="176"/>
                    <a:pt x="126" y="101"/>
                    <a:pt x="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2026068" y="2628129"/>
              <a:ext cx="72784" cy="98014"/>
            </a:xfrm>
            <a:custGeom>
              <a:avLst/>
              <a:gdLst/>
              <a:ahLst/>
              <a:cxnLst/>
              <a:rect l="l" t="t" r="r" b="b"/>
              <a:pathLst>
                <a:path w="2507" h="3376" extrusionOk="0">
                  <a:moveTo>
                    <a:pt x="1880" y="0"/>
                  </a:moveTo>
                  <a:cubicBezTo>
                    <a:pt x="1304" y="0"/>
                    <a:pt x="727" y="276"/>
                    <a:pt x="402" y="802"/>
                  </a:cubicBezTo>
                  <a:cubicBezTo>
                    <a:pt x="1" y="1404"/>
                    <a:pt x="76" y="2231"/>
                    <a:pt x="552" y="2782"/>
                  </a:cubicBezTo>
                  <a:cubicBezTo>
                    <a:pt x="880" y="3165"/>
                    <a:pt x="1366" y="3375"/>
                    <a:pt x="1867" y="3375"/>
                  </a:cubicBezTo>
                  <a:cubicBezTo>
                    <a:pt x="2056" y="3375"/>
                    <a:pt x="2247" y="3345"/>
                    <a:pt x="2432" y="3284"/>
                  </a:cubicBezTo>
                  <a:cubicBezTo>
                    <a:pt x="2457" y="3284"/>
                    <a:pt x="2482" y="3259"/>
                    <a:pt x="2507" y="3259"/>
                  </a:cubicBezTo>
                  <a:cubicBezTo>
                    <a:pt x="2156" y="2206"/>
                    <a:pt x="1981" y="1103"/>
                    <a:pt x="1880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2018055" y="2620116"/>
              <a:ext cx="83730" cy="114098"/>
            </a:xfrm>
            <a:custGeom>
              <a:avLst/>
              <a:gdLst/>
              <a:ahLst/>
              <a:cxnLst/>
              <a:rect l="l" t="t" r="r" b="b"/>
              <a:pathLst>
                <a:path w="2884" h="3930" extrusionOk="0">
                  <a:moveTo>
                    <a:pt x="2156" y="1"/>
                  </a:moveTo>
                  <a:cubicBezTo>
                    <a:pt x="1856" y="1"/>
                    <a:pt x="1555" y="76"/>
                    <a:pt x="1279" y="201"/>
                  </a:cubicBezTo>
                  <a:cubicBezTo>
                    <a:pt x="1204" y="226"/>
                    <a:pt x="1129" y="276"/>
                    <a:pt x="1029" y="327"/>
                  </a:cubicBezTo>
                  <a:cubicBezTo>
                    <a:pt x="878" y="427"/>
                    <a:pt x="728" y="552"/>
                    <a:pt x="602" y="702"/>
                  </a:cubicBezTo>
                  <a:cubicBezTo>
                    <a:pt x="76" y="1354"/>
                    <a:pt x="1" y="2256"/>
                    <a:pt x="427" y="2983"/>
                  </a:cubicBezTo>
                  <a:cubicBezTo>
                    <a:pt x="778" y="3560"/>
                    <a:pt x="1404" y="3885"/>
                    <a:pt x="2056" y="3911"/>
                  </a:cubicBezTo>
                  <a:cubicBezTo>
                    <a:pt x="2119" y="3923"/>
                    <a:pt x="2175" y="3929"/>
                    <a:pt x="2228" y="3929"/>
                  </a:cubicBezTo>
                  <a:cubicBezTo>
                    <a:pt x="2282" y="3929"/>
                    <a:pt x="2332" y="3923"/>
                    <a:pt x="2382" y="3911"/>
                  </a:cubicBezTo>
                  <a:cubicBezTo>
                    <a:pt x="2432" y="3911"/>
                    <a:pt x="2482" y="3911"/>
                    <a:pt x="2532" y="3885"/>
                  </a:cubicBezTo>
                  <a:cubicBezTo>
                    <a:pt x="2658" y="3860"/>
                    <a:pt x="2783" y="3835"/>
                    <a:pt x="2883" y="3785"/>
                  </a:cubicBezTo>
                  <a:cubicBezTo>
                    <a:pt x="2858" y="3710"/>
                    <a:pt x="2833" y="3635"/>
                    <a:pt x="2783" y="3535"/>
                  </a:cubicBezTo>
                  <a:cubicBezTo>
                    <a:pt x="2758" y="3535"/>
                    <a:pt x="2733" y="3560"/>
                    <a:pt x="2708" y="3560"/>
                  </a:cubicBezTo>
                  <a:cubicBezTo>
                    <a:pt x="2523" y="3621"/>
                    <a:pt x="2332" y="3651"/>
                    <a:pt x="2143" y="3651"/>
                  </a:cubicBezTo>
                  <a:cubicBezTo>
                    <a:pt x="1642" y="3651"/>
                    <a:pt x="1156" y="3441"/>
                    <a:pt x="828" y="3058"/>
                  </a:cubicBezTo>
                  <a:cubicBezTo>
                    <a:pt x="352" y="2507"/>
                    <a:pt x="277" y="1680"/>
                    <a:pt x="678" y="1078"/>
                  </a:cubicBezTo>
                  <a:cubicBezTo>
                    <a:pt x="1003" y="552"/>
                    <a:pt x="1580" y="276"/>
                    <a:pt x="2156" y="276"/>
                  </a:cubicBezTo>
                  <a:cubicBezTo>
                    <a:pt x="2156" y="176"/>
                    <a:pt x="2156" y="10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2523046" y="2630306"/>
              <a:ext cx="64801" cy="98275"/>
            </a:xfrm>
            <a:custGeom>
              <a:avLst/>
              <a:gdLst/>
              <a:ahLst/>
              <a:cxnLst/>
              <a:rect l="l" t="t" r="r" b="b"/>
              <a:pathLst>
                <a:path w="2232" h="3385" extrusionOk="0">
                  <a:moveTo>
                    <a:pt x="677" y="1"/>
                  </a:moveTo>
                  <a:cubicBezTo>
                    <a:pt x="577" y="1128"/>
                    <a:pt x="376" y="2256"/>
                    <a:pt x="1" y="3309"/>
                  </a:cubicBezTo>
                  <a:cubicBezTo>
                    <a:pt x="176" y="3359"/>
                    <a:pt x="351" y="3384"/>
                    <a:pt x="527" y="3384"/>
                  </a:cubicBezTo>
                  <a:cubicBezTo>
                    <a:pt x="702" y="3384"/>
                    <a:pt x="878" y="3359"/>
                    <a:pt x="1053" y="3309"/>
                  </a:cubicBezTo>
                  <a:cubicBezTo>
                    <a:pt x="1755" y="3058"/>
                    <a:pt x="2206" y="2432"/>
                    <a:pt x="2231" y="1705"/>
                  </a:cubicBezTo>
                  <a:cubicBezTo>
                    <a:pt x="2231" y="878"/>
                    <a:pt x="1630" y="176"/>
                    <a:pt x="828" y="26"/>
                  </a:cubicBezTo>
                  <a:cubicBezTo>
                    <a:pt x="777" y="26"/>
                    <a:pt x="727" y="26"/>
                    <a:pt x="677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7"/>
            <p:cNvSpPr/>
            <p:nvPr/>
          </p:nvSpPr>
          <p:spPr>
            <a:xfrm>
              <a:off x="2520143" y="2623019"/>
              <a:ext cx="74962" cy="113546"/>
            </a:xfrm>
            <a:custGeom>
              <a:avLst/>
              <a:gdLst/>
              <a:ahLst/>
              <a:cxnLst/>
              <a:rect l="l" t="t" r="r" b="b"/>
              <a:pathLst>
                <a:path w="2582" h="3911" extrusionOk="0">
                  <a:moveTo>
                    <a:pt x="802" y="1"/>
                  </a:moveTo>
                  <a:cubicBezTo>
                    <a:pt x="802" y="76"/>
                    <a:pt x="777" y="176"/>
                    <a:pt x="777" y="252"/>
                  </a:cubicBezTo>
                  <a:cubicBezTo>
                    <a:pt x="827" y="277"/>
                    <a:pt x="877" y="277"/>
                    <a:pt x="928" y="277"/>
                  </a:cubicBezTo>
                  <a:cubicBezTo>
                    <a:pt x="1730" y="427"/>
                    <a:pt x="2331" y="1129"/>
                    <a:pt x="2331" y="1956"/>
                  </a:cubicBezTo>
                  <a:cubicBezTo>
                    <a:pt x="2306" y="2683"/>
                    <a:pt x="1855" y="3309"/>
                    <a:pt x="1153" y="3560"/>
                  </a:cubicBezTo>
                  <a:cubicBezTo>
                    <a:pt x="978" y="3610"/>
                    <a:pt x="802" y="3635"/>
                    <a:pt x="627" y="3635"/>
                  </a:cubicBezTo>
                  <a:cubicBezTo>
                    <a:pt x="451" y="3635"/>
                    <a:pt x="276" y="3610"/>
                    <a:pt x="101" y="3560"/>
                  </a:cubicBezTo>
                  <a:cubicBezTo>
                    <a:pt x="75" y="3660"/>
                    <a:pt x="50" y="3735"/>
                    <a:pt x="0" y="3811"/>
                  </a:cubicBezTo>
                  <a:cubicBezTo>
                    <a:pt x="126" y="3861"/>
                    <a:pt x="226" y="3886"/>
                    <a:pt x="326" y="3886"/>
                  </a:cubicBezTo>
                  <a:cubicBezTo>
                    <a:pt x="426" y="3911"/>
                    <a:pt x="552" y="3911"/>
                    <a:pt x="652" y="3911"/>
                  </a:cubicBezTo>
                  <a:cubicBezTo>
                    <a:pt x="752" y="3911"/>
                    <a:pt x="877" y="3886"/>
                    <a:pt x="978" y="3886"/>
                  </a:cubicBezTo>
                  <a:cubicBezTo>
                    <a:pt x="1679" y="3735"/>
                    <a:pt x="2231" y="3259"/>
                    <a:pt x="2481" y="2608"/>
                  </a:cubicBezTo>
                  <a:cubicBezTo>
                    <a:pt x="2481" y="2307"/>
                    <a:pt x="2532" y="1981"/>
                    <a:pt x="2582" y="1680"/>
                  </a:cubicBezTo>
                  <a:cubicBezTo>
                    <a:pt x="2557" y="1630"/>
                    <a:pt x="2557" y="1580"/>
                    <a:pt x="2532" y="1530"/>
                  </a:cubicBezTo>
                  <a:cubicBezTo>
                    <a:pt x="2532" y="1430"/>
                    <a:pt x="2507" y="1354"/>
                    <a:pt x="2456" y="1254"/>
                  </a:cubicBezTo>
                  <a:cubicBezTo>
                    <a:pt x="2306" y="878"/>
                    <a:pt x="2055" y="552"/>
                    <a:pt x="1679" y="302"/>
                  </a:cubicBezTo>
                  <a:cubicBezTo>
                    <a:pt x="1604" y="252"/>
                    <a:pt x="1529" y="201"/>
                    <a:pt x="1429" y="176"/>
                  </a:cubicBezTo>
                  <a:cubicBezTo>
                    <a:pt x="1379" y="151"/>
                    <a:pt x="1354" y="126"/>
                    <a:pt x="1304" y="101"/>
                  </a:cubicBezTo>
                  <a:cubicBezTo>
                    <a:pt x="1128" y="51"/>
                    <a:pt x="978" y="1"/>
                    <a:pt x="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7"/>
            <p:cNvSpPr/>
            <p:nvPr/>
          </p:nvSpPr>
          <p:spPr>
            <a:xfrm>
              <a:off x="2087907" y="2529883"/>
              <a:ext cx="448988" cy="339100"/>
            </a:xfrm>
            <a:custGeom>
              <a:avLst/>
              <a:gdLst/>
              <a:ahLst/>
              <a:cxnLst/>
              <a:rect l="l" t="t" r="r" b="b"/>
              <a:pathLst>
                <a:path w="15465" h="11680" extrusionOk="0">
                  <a:moveTo>
                    <a:pt x="4011" y="3986"/>
                  </a:moveTo>
                  <a:cubicBezTo>
                    <a:pt x="4387" y="3986"/>
                    <a:pt x="4688" y="4537"/>
                    <a:pt x="4688" y="5214"/>
                  </a:cubicBezTo>
                  <a:cubicBezTo>
                    <a:pt x="4688" y="5891"/>
                    <a:pt x="4387" y="6417"/>
                    <a:pt x="4011" y="6417"/>
                  </a:cubicBezTo>
                  <a:cubicBezTo>
                    <a:pt x="3635" y="6417"/>
                    <a:pt x="3334" y="5866"/>
                    <a:pt x="3334" y="5189"/>
                  </a:cubicBezTo>
                  <a:cubicBezTo>
                    <a:pt x="3334" y="4537"/>
                    <a:pt x="3635" y="3986"/>
                    <a:pt x="4011" y="3986"/>
                  </a:cubicBezTo>
                  <a:close/>
                  <a:moveTo>
                    <a:pt x="11304" y="4111"/>
                  </a:moveTo>
                  <a:cubicBezTo>
                    <a:pt x="11680" y="4111"/>
                    <a:pt x="11981" y="4663"/>
                    <a:pt x="11981" y="5339"/>
                  </a:cubicBezTo>
                  <a:cubicBezTo>
                    <a:pt x="11981" y="6016"/>
                    <a:pt x="11680" y="6567"/>
                    <a:pt x="11304" y="6567"/>
                  </a:cubicBezTo>
                  <a:cubicBezTo>
                    <a:pt x="10928" y="6542"/>
                    <a:pt x="10628" y="6016"/>
                    <a:pt x="10628" y="5339"/>
                  </a:cubicBezTo>
                  <a:cubicBezTo>
                    <a:pt x="10628" y="4663"/>
                    <a:pt x="10928" y="4111"/>
                    <a:pt x="11304" y="4111"/>
                  </a:cubicBezTo>
                  <a:close/>
                  <a:moveTo>
                    <a:pt x="7470" y="5565"/>
                  </a:moveTo>
                  <a:cubicBezTo>
                    <a:pt x="7645" y="5565"/>
                    <a:pt x="7645" y="5841"/>
                    <a:pt x="7470" y="5841"/>
                  </a:cubicBezTo>
                  <a:cubicBezTo>
                    <a:pt x="7144" y="5841"/>
                    <a:pt x="6843" y="6066"/>
                    <a:pt x="6843" y="6392"/>
                  </a:cubicBezTo>
                  <a:cubicBezTo>
                    <a:pt x="6843" y="6718"/>
                    <a:pt x="7144" y="6968"/>
                    <a:pt x="7445" y="6968"/>
                  </a:cubicBezTo>
                  <a:cubicBezTo>
                    <a:pt x="7620" y="6968"/>
                    <a:pt x="7620" y="7244"/>
                    <a:pt x="7445" y="7244"/>
                  </a:cubicBezTo>
                  <a:cubicBezTo>
                    <a:pt x="7244" y="7219"/>
                    <a:pt x="7044" y="7169"/>
                    <a:pt x="6893" y="7044"/>
                  </a:cubicBezTo>
                  <a:cubicBezTo>
                    <a:pt x="6618" y="6818"/>
                    <a:pt x="6492" y="6442"/>
                    <a:pt x="6643" y="6116"/>
                  </a:cubicBezTo>
                  <a:cubicBezTo>
                    <a:pt x="6768" y="5765"/>
                    <a:pt x="7094" y="5565"/>
                    <a:pt x="7470" y="5565"/>
                  </a:cubicBezTo>
                  <a:close/>
                  <a:moveTo>
                    <a:pt x="5869" y="7889"/>
                  </a:moveTo>
                  <a:cubicBezTo>
                    <a:pt x="5935" y="7889"/>
                    <a:pt x="6004" y="7933"/>
                    <a:pt x="6016" y="8021"/>
                  </a:cubicBezTo>
                  <a:cubicBezTo>
                    <a:pt x="6016" y="8798"/>
                    <a:pt x="6993" y="9124"/>
                    <a:pt x="7645" y="9124"/>
                  </a:cubicBezTo>
                  <a:cubicBezTo>
                    <a:pt x="8272" y="9124"/>
                    <a:pt x="9249" y="8823"/>
                    <a:pt x="9274" y="8046"/>
                  </a:cubicBezTo>
                  <a:cubicBezTo>
                    <a:pt x="9287" y="7958"/>
                    <a:pt x="9356" y="7915"/>
                    <a:pt x="9421" y="7915"/>
                  </a:cubicBezTo>
                  <a:cubicBezTo>
                    <a:pt x="9487" y="7915"/>
                    <a:pt x="9550" y="7958"/>
                    <a:pt x="9550" y="8046"/>
                  </a:cubicBezTo>
                  <a:cubicBezTo>
                    <a:pt x="9525" y="8973"/>
                    <a:pt x="8447" y="9399"/>
                    <a:pt x="7645" y="9399"/>
                  </a:cubicBezTo>
                  <a:cubicBezTo>
                    <a:pt x="6843" y="9399"/>
                    <a:pt x="5740" y="8973"/>
                    <a:pt x="5740" y="8021"/>
                  </a:cubicBezTo>
                  <a:cubicBezTo>
                    <a:pt x="5740" y="7933"/>
                    <a:pt x="5803" y="7889"/>
                    <a:pt x="5869" y="7889"/>
                  </a:cubicBezTo>
                  <a:close/>
                  <a:moveTo>
                    <a:pt x="5114" y="1"/>
                  </a:moveTo>
                  <a:cubicBezTo>
                    <a:pt x="4713" y="778"/>
                    <a:pt x="4312" y="1580"/>
                    <a:pt x="3911" y="2357"/>
                  </a:cubicBezTo>
                  <a:cubicBezTo>
                    <a:pt x="3886" y="2407"/>
                    <a:pt x="3836" y="2432"/>
                    <a:pt x="3785" y="2432"/>
                  </a:cubicBezTo>
                  <a:lnTo>
                    <a:pt x="1" y="2432"/>
                  </a:lnTo>
                  <a:cubicBezTo>
                    <a:pt x="1" y="2833"/>
                    <a:pt x="26" y="3259"/>
                    <a:pt x="76" y="3685"/>
                  </a:cubicBezTo>
                  <a:cubicBezTo>
                    <a:pt x="151" y="4387"/>
                    <a:pt x="252" y="5114"/>
                    <a:pt x="427" y="5790"/>
                  </a:cubicBezTo>
                  <a:cubicBezTo>
                    <a:pt x="678" y="5715"/>
                    <a:pt x="953" y="5665"/>
                    <a:pt x="1229" y="5665"/>
                  </a:cubicBezTo>
                  <a:cubicBezTo>
                    <a:pt x="2683" y="5665"/>
                    <a:pt x="3861" y="6818"/>
                    <a:pt x="3861" y="8222"/>
                  </a:cubicBezTo>
                  <a:cubicBezTo>
                    <a:pt x="3861" y="8948"/>
                    <a:pt x="3535" y="9625"/>
                    <a:pt x="3008" y="10076"/>
                  </a:cubicBezTo>
                  <a:cubicBezTo>
                    <a:pt x="4011" y="10903"/>
                    <a:pt x="5239" y="11430"/>
                    <a:pt x="6542" y="11605"/>
                  </a:cubicBezTo>
                  <a:cubicBezTo>
                    <a:pt x="6922" y="11654"/>
                    <a:pt x="7305" y="11679"/>
                    <a:pt x="7687" y="11679"/>
                  </a:cubicBezTo>
                  <a:cubicBezTo>
                    <a:pt x="8868" y="11679"/>
                    <a:pt x="10043" y="11440"/>
                    <a:pt x="11104" y="10928"/>
                  </a:cubicBezTo>
                  <a:cubicBezTo>
                    <a:pt x="11555" y="10703"/>
                    <a:pt x="11956" y="10452"/>
                    <a:pt x="12332" y="10126"/>
                  </a:cubicBezTo>
                  <a:cubicBezTo>
                    <a:pt x="11806" y="9675"/>
                    <a:pt x="11480" y="8998"/>
                    <a:pt x="11505" y="8272"/>
                  </a:cubicBezTo>
                  <a:cubicBezTo>
                    <a:pt x="11505" y="6883"/>
                    <a:pt x="12658" y="5740"/>
                    <a:pt x="14090" y="5740"/>
                  </a:cubicBezTo>
                  <a:cubicBezTo>
                    <a:pt x="14105" y="5740"/>
                    <a:pt x="14121" y="5740"/>
                    <a:pt x="14136" y="5740"/>
                  </a:cubicBezTo>
                  <a:cubicBezTo>
                    <a:pt x="14437" y="5740"/>
                    <a:pt x="14713" y="5790"/>
                    <a:pt x="14989" y="5866"/>
                  </a:cubicBezTo>
                  <a:cubicBezTo>
                    <a:pt x="15289" y="4763"/>
                    <a:pt x="15440" y="3560"/>
                    <a:pt x="15465" y="2432"/>
                  </a:cubicBezTo>
                  <a:lnTo>
                    <a:pt x="11856" y="2432"/>
                  </a:lnTo>
                  <a:cubicBezTo>
                    <a:pt x="11806" y="2432"/>
                    <a:pt x="11755" y="2407"/>
                    <a:pt x="11730" y="2357"/>
                  </a:cubicBezTo>
                  <a:cubicBezTo>
                    <a:pt x="11329" y="1580"/>
                    <a:pt x="10928" y="778"/>
                    <a:pt x="10527" y="1"/>
                  </a:cubicBezTo>
                  <a:lnTo>
                    <a:pt x="10126" y="2332"/>
                  </a:lnTo>
                  <a:cubicBezTo>
                    <a:pt x="10101" y="2382"/>
                    <a:pt x="10051" y="2432"/>
                    <a:pt x="9976" y="2432"/>
                  </a:cubicBezTo>
                  <a:lnTo>
                    <a:pt x="5665" y="2432"/>
                  </a:lnTo>
                  <a:cubicBezTo>
                    <a:pt x="5615" y="2432"/>
                    <a:pt x="5540" y="2382"/>
                    <a:pt x="5540" y="2332"/>
                  </a:cubicBezTo>
                  <a:cubicBezTo>
                    <a:pt x="5389" y="1555"/>
                    <a:pt x="5264" y="778"/>
                    <a:pt x="5114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7"/>
            <p:cNvSpPr/>
            <p:nvPr/>
          </p:nvSpPr>
          <p:spPr>
            <a:xfrm>
              <a:off x="2421171" y="2696500"/>
              <a:ext cx="101904" cy="127395"/>
            </a:xfrm>
            <a:custGeom>
              <a:avLst/>
              <a:gdLst/>
              <a:ahLst/>
              <a:cxnLst/>
              <a:rect l="l" t="t" r="r" b="b"/>
              <a:pathLst>
                <a:path w="3510" h="4388" extrusionOk="0">
                  <a:moveTo>
                    <a:pt x="2611" y="1"/>
                  </a:moveTo>
                  <a:cubicBezTo>
                    <a:pt x="1179" y="1"/>
                    <a:pt x="26" y="1144"/>
                    <a:pt x="26" y="2533"/>
                  </a:cubicBezTo>
                  <a:cubicBezTo>
                    <a:pt x="1" y="3259"/>
                    <a:pt x="327" y="3936"/>
                    <a:pt x="853" y="4387"/>
                  </a:cubicBezTo>
                  <a:cubicBezTo>
                    <a:pt x="1855" y="3585"/>
                    <a:pt x="2632" y="2508"/>
                    <a:pt x="3109" y="1305"/>
                  </a:cubicBezTo>
                  <a:cubicBezTo>
                    <a:pt x="3259" y="929"/>
                    <a:pt x="3384" y="528"/>
                    <a:pt x="3510" y="127"/>
                  </a:cubicBezTo>
                  <a:cubicBezTo>
                    <a:pt x="3234" y="51"/>
                    <a:pt x="2958" y="1"/>
                    <a:pt x="2657" y="1"/>
                  </a:cubicBezTo>
                  <a:cubicBezTo>
                    <a:pt x="2642" y="1"/>
                    <a:pt x="2626" y="1"/>
                    <a:pt x="2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2100304" y="2694352"/>
              <a:ext cx="99698" cy="128091"/>
            </a:xfrm>
            <a:custGeom>
              <a:avLst/>
              <a:gdLst/>
              <a:ahLst/>
              <a:cxnLst/>
              <a:rect l="l" t="t" r="r" b="b"/>
              <a:pathLst>
                <a:path w="3434" h="4412" extrusionOk="0">
                  <a:moveTo>
                    <a:pt x="802" y="0"/>
                  </a:moveTo>
                  <a:cubicBezTo>
                    <a:pt x="526" y="0"/>
                    <a:pt x="251" y="50"/>
                    <a:pt x="0" y="125"/>
                  </a:cubicBezTo>
                  <a:cubicBezTo>
                    <a:pt x="276" y="1228"/>
                    <a:pt x="727" y="2306"/>
                    <a:pt x="1429" y="3233"/>
                  </a:cubicBezTo>
                  <a:cubicBezTo>
                    <a:pt x="1779" y="3659"/>
                    <a:pt x="2155" y="4060"/>
                    <a:pt x="2581" y="4411"/>
                  </a:cubicBezTo>
                  <a:cubicBezTo>
                    <a:pt x="3108" y="3960"/>
                    <a:pt x="3434" y="3283"/>
                    <a:pt x="3434" y="2557"/>
                  </a:cubicBezTo>
                  <a:cubicBezTo>
                    <a:pt x="3434" y="1153"/>
                    <a:pt x="2256" y="0"/>
                    <a:pt x="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2254553" y="2758920"/>
              <a:ext cx="110614" cy="43868"/>
            </a:xfrm>
            <a:custGeom>
              <a:avLst/>
              <a:gdLst/>
              <a:ahLst/>
              <a:cxnLst/>
              <a:rect l="l" t="t" r="r" b="b"/>
              <a:pathLst>
                <a:path w="3810" h="1511" extrusionOk="0">
                  <a:moveTo>
                    <a:pt x="129" y="0"/>
                  </a:moveTo>
                  <a:cubicBezTo>
                    <a:pt x="63" y="0"/>
                    <a:pt x="0" y="44"/>
                    <a:pt x="0" y="132"/>
                  </a:cubicBezTo>
                  <a:cubicBezTo>
                    <a:pt x="0" y="1084"/>
                    <a:pt x="1103" y="1510"/>
                    <a:pt x="1905" y="1510"/>
                  </a:cubicBezTo>
                  <a:cubicBezTo>
                    <a:pt x="2707" y="1510"/>
                    <a:pt x="3785" y="1084"/>
                    <a:pt x="3810" y="157"/>
                  </a:cubicBezTo>
                  <a:cubicBezTo>
                    <a:pt x="3810" y="69"/>
                    <a:pt x="3747" y="26"/>
                    <a:pt x="3681" y="26"/>
                  </a:cubicBezTo>
                  <a:cubicBezTo>
                    <a:pt x="3616" y="26"/>
                    <a:pt x="3547" y="69"/>
                    <a:pt x="3534" y="157"/>
                  </a:cubicBezTo>
                  <a:cubicBezTo>
                    <a:pt x="3509" y="934"/>
                    <a:pt x="2532" y="1235"/>
                    <a:pt x="1905" y="1235"/>
                  </a:cubicBezTo>
                  <a:cubicBezTo>
                    <a:pt x="1253" y="1235"/>
                    <a:pt x="276" y="909"/>
                    <a:pt x="276" y="132"/>
                  </a:cubicBezTo>
                  <a:cubicBezTo>
                    <a:pt x="264" y="44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2184701" y="2645577"/>
              <a:ext cx="39310" cy="70636"/>
            </a:xfrm>
            <a:custGeom>
              <a:avLst/>
              <a:gdLst/>
              <a:ahLst/>
              <a:cxnLst/>
              <a:rect l="l" t="t" r="r" b="b"/>
              <a:pathLst>
                <a:path w="1354" h="2433" extrusionOk="0">
                  <a:moveTo>
                    <a:pt x="677" y="1"/>
                  </a:moveTo>
                  <a:cubicBezTo>
                    <a:pt x="301" y="1"/>
                    <a:pt x="0" y="552"/>
                    <a:pt x="0" y="1204"/>
                  </a:cubicBezTo>
                  <a:cubicBezTo>
                    <a:pt x="0" y="1881"/>
                    <a:pt x="301" y="2432"/>
                    <a:pt x="677" y="2432"/>
                  </a:cubicBezTo>
                  <a:cubicBezTo>
                    <a:pt x="1053" y="2432"/>
                    <a:pt x="1354" y="1906"/>
                    <a:pt x="1354" y="1229"/>
                  </a:cubicBezTo>
                  <a:cubicBezTo>
                    <a:pt x="1354" y="552"/>
                    <a:pt x="1053" y="1"/>
                    <a:pt x="6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2396435" y="2649235"/>
              <a:ext cx="39310" cy="70636"/>
            </a:xfrm>
            <a:custGeom>
              <a:avLst/>
              <a:gdLst/>
              <a:ahLst/>
              <a:cxnLst/>
              <a:rect l="l" t="t" r="r" b="b"/>
              <a:pathLst>
                <a:path w="1354" h="2433" extrusionOk="0">
                  <a:moveTo>
                    <a:pt x="677" y="0"/>
                  </a:moveTo>
                  <a:cubicBezTo>
                    <a:pt x="301" y="0"/>
                    <a:pt x="1" y="552"/>
                    <a:pt x="1" y="1228"/>
                  </a:cubicBezTo>
                  <a:cubicBezTo>
                    <a:pt x="1" y="1905"/>
                    <a:pt x="301" y="2431"/>
                    <a:pt x="677" y="2431"/>
                  </a:cubicBezTo>
                  <a:cubicBezTo>
                    <a:pt x="686" y="2432"/>
                    <a:pt x="694" y="2432"/>
                    <a:pt x="702" y="2432"/>
                  </a:cubicBezTo>
                  <a:cubicBezTo>
                    <a:pt x="1066" y="2432"/>
                    <a:pt x="1354" y="1890"/>
                    <a:pt x="1354" y="1228"/>
                  </a:cubicBezTo>
                  <a:cubicBezTo>
                    <a:pt x="1354" y="552"/>
                    <a:pt x="1053" y="0"/>
                    <a:pt x="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2276386" y="2691419"/>
              <a:ext cx="33504" cy="48804"/>
            </a:xfrm>
            <a:custGeom>
              <a:avLst/>
              <a:gdLst/>
              <a:ahLst/>
              <a:cxnLst/>
              <a:rect l="l" t="t" r="r" b="b"/>
              <a:pathLst>
                <a:path w="1154" h="1681" extrusionOk="0">
                  <a:moveTo>
                    <a:pt x="978" y="1"/>
                  </a:moveTo>
                  <a:cubicBezTo>
                    <a:pt x="602" y="1"/>
                    <a:pt x="276" y="201"/>
                    <a:pt x="151" y="552"/>
                  </a:cubicBezTo>
                  <a:cubicBezTo>
                    <a:pt x="0" y="878"/>
                    <a:pt x="126" y="1254"/>
                    <a:pt x="401" y="1480"/>
                  </a:cubicBezTo>
                  <a:cubicBezTo>
                    <a:pt x="552" y="1605"/>
                    <a:pt x="752" y="1655"/>
                    <a:pt x="953" y="1680"/>
                  </a:cubicBezTo>
                  <a:cubicBezTo>
                    <a:pt x="1128" y="1680"/>
                    <a:pt x="1128" y="1404"/>
                    <a:pt x="953" y="1404"/>
                  </a:cubicBezTo>
                  <a:cubicBezTo>
                    <a:pt x="652" y="1404"/>
                    <a:pt x="351" y="1154"/>
                    <a:pt x="351" y="828"/>
                  </a:cubicBezTo>
                  <a:cubicBezTo>
                    <a:pt x="351" y="502"/>
                    <a:pt x="652" y="277"/>
                    <a:pt x="978" y="277"/>
                  </a:cubicBezTo>
                  <a:cubicBezTo>
                    <a:pt x="1153" y="277"/>
                    <a:pt x="1153" y="1"/>
                    <a:pt x="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2068281" y="2378943"/>
              <a:ext cx="480981" cy="213563"/>
            </a:xfrm>
            <a:custGeom>
              <a:avLst/>
              <a:gdLst/>
              <a:ahLst/>
              <a:cxnLst/>
              <a:rect l="l" t="t" r="r" b="b"/>
              <a:pathLst>
                <a:path w="16567" h="7356" extrusionOk="0">
                  <a:moveTo>
                    <a:pt x="8514" y="0"/>
                  </a:moveTo>
                  <a:cubicBezTo>
                    <a:pt x="5649" y="0"/>
                    <a:pt x="3310" y="1227"/>
                    <a:pt x="2431" y="1892"/>
                  </a:cubicBezTo>
                  <a:cubicBezTo>
                    <a:pt x="953" y="3019"/>
                    <a:pt x="50" y="5626"/>
                    <a:pt x="0" y="7355"/>
                  </a:cubicBezTo>
                  <a:lnTo>
                    <a:pt x="4386" y="7355"/>
                  </a:lnTo>
                  <a:cubicBezTo>
                    <a:pt x="4837" y="6478"/>
                    <a:pt x="5289" y="5601"/>
                    <a:pt x="5740" y="4724"/>
                  </a:cubicBezTo>
                  <a:cubicBezTo>
                    <a:pt x="5763" y="4676"/>
                    <a:pt x="5815" y="4651"/>
                    <a:pt x="5865" y="4651"/>
                  </a:cubicBezTo>
                  <a:cubicBezTo>
                    <a:pt x="5922" y="4651"/>
                    <a:pt x="5977" y="4683"/>
                    <a:pt x="5990" y="4749"/>
                  </a:cubicBezTo>
                  <a:cubicBezTo>
                    <a:pt x="6141" y="5626"/>
                    <a:pt x="6291" y="6478"/>
                    <a:pt x="6441" y="7355"/>
                  </a:cubicBezTo>
                  <a:lnTo>
                    <a:pt x="10552" y="7355"/>
                  </a:lnTo>
                  <a:cubicBezTo>
                    <a:pt x="10702" y="6478"/>
                    <a:pt x="10852" y="5626"/>
                    <a:pt x="11003" y="4749"/>
                  </a:cubicBezTo>
                  <a:cubicBezTo>
                    <a:pt x="11016" y="4683"/>
                    <a:pt x="11071" y="4651"/>
                    <a:pt x="11128" y="4651"/>
                  </a:cubicBezTo>
                  <a:cubicBezTo>
                    <a:pt x="11178" y="4651"/>
                    <a:pt x="11230" y="4676"/>
                    <a:pt x="11253" y="4724"/>
                  </a:cubicBezTo>
                  <a:cubicBezTo>
                    <a:pt x="11705" y="5601"/>
                    <a:pt x="12156" y="6478"/>
                    <a:pt x="12607" y="7355"/>
                  </a:cubicBezTo>
                  <a:lnTo>
                    <a:pt x="16467" y="7355"/>
                  </a:lnTo>
                  <a:cubicBezTo>
                    <a:pt x="16517" y="7105"/>
                    <a:pt x="16567" y="6503"/>
                    <a:pt x="16441" y="5726"/>
                  </a:cubicBezTo>
                  <a:cubicBezTo>
                    <a:pt x="16040" y="5175"/>
                    <a:pt x="15790" y="4498"/>
                    <a:pt x="15740" y="3771"/>
                  </a:cubicBezTo>
                  <a:cubicBezTo>
                    <a:pt x="15589" y="3521"/>
                    <a:pt x="15414" y="3270"/>
                    <a:pt x="15213" y="3019"/>
                  </a:cubicBezTo>
                  <a:cubicBezTo>
                    <a:pt x="14386" y="1942"/>
                    <a:pt x="11579" y="162"/>
                    <a:pt x="8998" y="12"/>
                  </a:cubicBezTo>
                  <a:cubicBezTo>
                    <a:pt x="8835" y="4"/>
                    <a:pt x="8674" y="0"/>
                    <a:pt x="851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2063171" y="2513973"/>
              <a:ext cx="487543" cy="86546"/>
            </a:xfrm>
            <a:custGeom>
              <a:avLst/>
              <a:gdLst/>
              <a:ahLst/>
              <a:cxnLst/>
              <a:rect l="l" t="t" r="r" b="b"/>
              <a:pathLst>
                <a:path w="16793" h="2981" extrusionOk="0">
                  <a:moveTo>
                    <a:pt x="6041" y="0"/>
                  </a:moveTo>
                  <a:cubicBezTo>
                    <a:pt x="5991" y="0"/>
                    <a:pt x="5939" y="25"/>
                    <a:pt x="5916" y="73"/>
                  </a:cubicBezTo>
                  <a:cubicBezTo>
                    <a:pt x="5465" y="950"/>
                    <a:pt x="5013" y="1827"/>
                    <a:pt x="4562" y="2704"/>
                  </a:cubicBezTo>
                  <a:lnTo>
                    <a:pt x="176" y="2704"/>
                  </a:lnTo>
                  <a:cubicBezTo>
                    <a:pt x="1" y="2704"/>
                    <a:pt x="1" y="2980"/>
                    <a:pt x="176" y="2980"/>
                  </a:cubicBezTo>
                  <a:lnTo>
                    <a:pt x="4637" y="2980"/>
                  </a:lnTo>
                  <a:cubicBezTo>
                    <a:pt x="4688" y="2980"/>
                    <a:pt x="4738" y="2955"/>
                    <a:pt x="4763" y="2905"/>
                  </a:cubicBezTo>
                  <a:cubicBezTo>
                    <a:pt x="5164" y="2128"/>
                    <a:pt x="5565" y="1326"/>
                    <a:pt x="5966" y="549"/>
                  </a:cubicBezTo>
                  <a:cubicBezTo>
                    <a:pt x="6116" y="1326"/>
                    <a:pt x="6241" y="2103"/>
                    <a:pt x="6392" y="2880"/>
                  </a:cubicBezTo>
                  <a:cubicBezTo>
                    <a:pt x="6392" y="2930"/>
                    <a:pt x="6467" y="2980"/>
                    <a:pt x="6517" y="2980"/>
                  </a:cubicBezTo>
                  <a:lnTo>
                    <a:pt x="10828" y="2980"/>
                  </a:lnTo>
                  <a:cubicBezTo>
                    <a:pt x="10903" y="2980"/>
                    <a:pt x="10953" y="2930"/>
                    <a:pt x="10978" y="2880"/>
                  </a:cubicBezTo>
                  <a:lnTo>
                    <a:pt x="11379" y="549"/>
                  </a:lnTo>
                  <a:cubicBezTo>
                    <a:pt x="11780" y="1326"/>
                    <a:pt x="12181" y="2128"/>
                    <a:pt x="12582" y="2905"/>
                  </a:cubicBezTo>
                  <a:cubicBezTo>
                    <a:pt x="12607" y="2955"/>
                    <a:pt x="12658" y="2980"/>
                    <a:pt x="12708" y="2980"/>
                  </a:cubicBezTo>
                  <a:lnTo>
                    <a:pt x="16617" y="2980"/>
                  </a:lnTo>
                  <a:cubicBezTo>
                    <a:pt x="16793" y="2980"/>
                    <a:pt x="16793" y="2729"/>
                    <a:pt x="16643" y="2704"/>
                  </a:cubicBezTo>
                  <a:lnTo>
                    <a:pt x="12783" y="2704"/>
                  </a:lnTo>
                  <a:cubicBezTo>
                    <a:pt x="12332" y="1827"/>
                    <a:pt x="11881" y="950"/>
                    <a:pt x="11429" y="73"/>
                  </a:cubicBezTo>
                  <a:cubicBezTo>
                    <a:pt x="11406" y="25"/>
                    <a:pt x="11354" y="0"/>
                    <a:pt x="11304" y="0"/>
                  </a:cubicBezTo>
                  <a:cubicBezTo>
                    <a:pt x="11247" y="0"/>
                    <a:pt x="11192" y="32"/>
                    <a:pt x="11179" y="98"/>
                  </a:cubicBezTo>
                  <a:cubicBezTo>
                    <a:pt x="11028" y="975"/>
                    <a:pt x="10878" y="1827"/>
                    <a:pt x="10728" y="2704"/>
                  </a:cubicBezTo>
                  <a:lnTo>
                    <a:pt x="6617" y="2704"/>
                  </a:lnTo>
                  <a:cubicBezTo>
                    <a:pt x="6467" y="1827"/>
                    <a:pt x="6317" y="975"/>
                    <a:pt x="6166" y="98"/>
                  </a:cubicBezTo>
                  <a:cubicBezTo>
                    <a:pt x="6153" y="32"/>
                    <a:pt x="6098" y="0"/>
                    <a:pt x="60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2243637" y="2374907"/>
              <a:ext cx="5110" cy="755"/>
            </a:xfrm>
            <a:custGeom>
              <a:avLst/>
              <a:gdLst/>
              <a:ahLst/>
              <a:cxnLst/>
              <a:rect l="l" t="t" r="r" b="b"/>
              <a:pathLst>
                <a:path w="176" h="26" extrusionOk="0">
                  <a:moveTo>
                    <a:pt x="0" y="26"/>
                  </a:moveTo>
                  <a:cubicBezTo>
                    <a:pt x="76" y="26"/>
                    <a:pt x="126" y="1"/>
                    <a:pt x="176" y="1"/>
                  </a:cubicBezTo>
                  <a:cubicBezTo>
                    <a:pt x="126" y="1"/>
                    <a:pt x="76" y="26"/>
                    <a:pt x="0" y="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2257457" y="2371278"/>
              <a:ext cx="14574" cy="2206"/>
            </a:xfrm>
            <a:custGeom>
              <a:avLst/>
              <a:gdLst/>
              <a:ahLst/>
              <a:cxnLst/>
              <a:rect l="l" t="t" r="r" b="b"/>
              <a:pathLst>
                <a:path w="502" h="76" extrusionOk="0">
                  <a:moveTo>
                    <a:pt x="1" y="75"/>
                  </a:moveTo>
                  <a:cubicBezTo>
                    <a:pt x="176" y="25"/>
                    <a:pt x="326" y="0"/>
                    <a:pt x="502" y="0"/>
                  </a:cubicBezTo>
                  <a:cubicBezTo>
                    <a:pt x="326" y="0"/>
                    <a:pt x="176" y="25"/>
                    <a:pt x="1" y="75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2231269" y="2378536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0" y="1"/>
                  </a:moveTo>
                  <a:cubicBezTo>
                    <a:pt x="0" y="1"/>
                    <a:pt x="25" y="1"/>
                    <a:pt x="25" y="1"/>
                  </a:cubicBezTo>
                  <a:cubicBezTo>
                    <a:pt x="2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2443003" y="2398191"/>
              <a:ext cx="32778" cy="19684"/>
            </a:xfrm>
            <a:custGeom>
              <a:avLst/>
              <a:gdLst/>
              <a:ahLst/>
              <a:cxnLst/>
              <a:rect l="l" t="t" r="r" b="b"/>
              <a:pathLst>
                <a:path w="1129" h="678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26"/>
                    <a:pt x="51" y="26"/>
                    <a:pt x="76" y="51"/>
                  </a:cubicBezTo>
                  <a:cubicBezTo>
                    <a:pt x="427" y="251"/>
                    <a:pt x="778" y="427"/>
                    <a:pt x="1128" y="677"/>
                  </a:cubicBezTo>
                  <a:cubicBezTo>
                    <a:pt x="778" y="427"/>
                    <a:pt x="402" y="20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2476478" y="2417846"/>
              <a:ext cx="12397" cy="10219"/>
            </a:xfrm>
            <a:custGeom>
              <a:avLst/>
              <a:gdLst/>
              <a:ahLst/>
              <a:cxnLst/>
              <a:rect l="l" t="t" r="r" b="b"/>
              <a:pathLst>
                <a:path w="427" h="352" extrusionOk="0">
                  <a:moveTo>
                    <a:pt x="0" y="0"/>
                  </a:moveTo>
                  <a:cubicBezTo>
                    <a:pt x="151" y="126"/>
                    <a:pt x="276" y="226"/>
                    <a:pt x="427" y="351"/>
                  </a:cubicBezTo>
                  <a:cubicBezTo>
                    <a:pt x="276" y="226"/>
                    <a:pt x="151" y="126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2493201" y="2430940"/>
              <a:ext cx="9494" cy="8768"/>
            </a:xfrm>
            <a:custGeom>
              <a:avLst/>
              <a:gdLst/>
              <a:ahLst/>
              <a:cxnLst/>
              <a:rect l="l" t="t" r="r" b="b"/>
              <a:pathLst>
                <a:path w="327" h="302" extrusionOk="0">
                  <a:moveTo>
                    <a:pt x="1" y="0"/>
                  </a:moveTo>
                  <a:cubicBezTo>
                    <a:pt x="101" y="101"/>
                    <a:pt x="201" y="201"/>
                    <a:pt x="327" y="301"/>
                  </a:cubicBezTo>
                  <a:cubicBezTo>
                    <a:pt x="201" y="201"/>
                    <a:pt x="101" y="101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7"/>
            <p:cNvSpPr/>
            <p:nvPr/>
          </p:nvSpPr>
          <p:spPr>
            <a:xfrm>
              <a:off x="2506352" y="2443366"/>
              <a:ext cx="7258" cy="7984"/>
            </a:xfrm>
            <a:custGeom>
              <a:avLst/>
              <a:gdLst/>
              <a:ahLst/>
              <a:cxnLst/>
              <a:rect l="l" t="t" r="r" b="b"/>
              <a:pathLst>
                <a:path w="250" h="275" extrusionOk="0">
                  <a:moveTo>
                    <a:pt x="1" y="0"/>
                  </a:moveTo>
                  <a:cubicBezTo>
                    <a:pt x="76" y="75"/>
                    <a:pt x="175" y="175"/>
                    <a:pt x="250" y="274"/>
                  </a:cubicBezTo>
                  <a:cubicBezTo>
                    <a:pt x="200" y="199"/>
                    <a:pt x="149" y="149"/>
                    <a:pt x="99" y="99"/>
                  </a:cubicBezTo>
                  <a:cubicBezTo>
                    <a:pt x="50" y="50"/>
                    <a:pt x="25" y="25"/>
                    <a:pt x="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2519417" y="2457853"/>
              <a:ext cx="5110" cy="6590"/>
            </a:xfrm>
            <a:custGeom>
              <a:avLst/>
              <a:gdLst/>
              <a:ahLst/>
              <a:cxnLst/>
              <a:rect l="l" t="t" r="r" b="b"/>
              <a:pathLst>
                <a:path w="176" h="227" extrusionOk="0">
                  <a:moveTo>
                    <a:pt x="176" y="226"/>
                  </a:moveTo>
                  <a:cubicBezTo>
                    <a:pt x="100" y="151"/>
                    <a:pt x="50" y="76"/>
                    <a:pt x="0" y="1"/>
                  </a:cubicBezTo>
                  <a:cubicBezTo>
                    <a:pt x="50" y="76"/>
                    <a:pt x="100" y="151"/>
                    <a:pt x="176" y="2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2185427" y="2240661"/>
              <a:ext cx="419142" cy="215044"/>
            </a:xfrm>
            <a:custGeom>
              <a:avLst/>
              <a:gdLst/>
              <a:ahLst/>
              <a:cxnLst/>
              <a:rect l="l" t="t" r="r" b="b"/>
              <a:pathLst>
                <a:path w="14437" h="7407" extrusionOk="0">
                  <a:moveTo>
                    <a:pt x="10453" y="0"/>
                  </a:moveTo>
                  <a:cubicBezTo>
                    <a:pt x="9855" y="0"/>
                    <a:pt x="9252" y="80"/>
                    <a:pt x="8672" y="188"/>
                  </a:cubicBezTo>
                  <a:cubicBezTo>
                    <a:pt x="7068" y="514"/>
                    <a:pt x="5564" y="1191"/>
                    <a:pt x="4136" y="1993"/>
                  </a:cubicBezTo>
                  <a:cubicBezTo>
                    <a:pt x="2657" y="2845"/>
                    <a:pt x="1254" y="3848"/>
                    <a:pt x="0" y="5026"/>
                  </a:cubicBezTo>
                  <a:cubicBezTo>
                    <a:pt x="953" y="4600"/>
                    <a:pt x="1955" y="4349"/>
                    <a:pt x="2983" y="4224"/>
                  </a:cubicBezTo>
                  <a:cubicBezTo>
                    <a:pt x="3397" y="4164"/>
                    <a:pt x="3817" y="4139"/>
                    <a:pt x="4238" y="4139"/>
                  </a:cubicBezTo>
                  <a:cubicBezTo>
                    <a:pt x="4707" y="4139"/>
                    <a:pt x="5177" y="4171"/>
                    <a:pt x="5640" y="4224"/>
                  </a:cubicBezTo>
                  <a:cubicBezTo>
                    <a:pt x="7995" y="4499"/>
                    <a:pt x="10301" y="5577"/>
                    <a:pt x="11780" y="7407"/>
                  </a:cubicBezTo>
                  <a:cubicBezTo>
                    <a:pt x="12056" y="6028"/>
                    <a:pt x="13058" y="4900"/>
                    <a:pt x="14386" y="4449"/>
                  </a:cubicBezTo>
                  <a:cubicBezTo>
                    <a:pt x="14411" y="3998"/>
                    <a:pt x="14437" y="3572"/>
                    <a:pt x="14386" y="3121"/>
                  </a:cubicBezTo>
                  <a:cubicBezTo>
                    <a:pt x="14236" y="1868"/>
                    <a:pt x="13509" y="815"/>
                    <a:pt x="12331" y="339"/>
                  </a:cubicBezTo>
                  <a:cubicBezTo>
                    <a:pt x="11734" y="92"/>
                    <a:pt x="11096" y="0"/>
                    <a:pt x="10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2044997" y="2233170"/>
              <a:ext cx="566860" cy="396439"/>
            </a:xfrm>
            <a:custGeom>
              <a:avLst/>
              <a:gdLst/>
              <a:ahLst/>
              <a:cxnLst/>
              <a:rect l="l" t="t" r="r" b="b"/>
              <a:pathLst>
                <a:path w="19525" h="13655" extrusionOk="0">
                  <a:moveTo>
                    <a:pt x="15307" y="0"/>
                  </a:moveTo>
                  <a:cubicBezTo>
                    <a:pt x="14946" y="0"/>
                    <a:pt x="14585" y="27"/>
                    <a:pt x="14236" y="71"/>
                  </a:cubicBezTo>
                  <a:cubicBezTo>
                    <a:pt x="13309" y="171"/>
                    <a:pt x="12406" y="421"/>
                    <a:pt x="11529" y="747"/>
                  </a:cubicBezTo>
                  <a:cubicBezTo>
                    <a:pt x="11379" y="797"/>
                    <a:pt x="11253" y="847"/>
                    <a:pt x="11103" y="923"/>
                  </a:cubicBezTo>
                  <a:cubicBezTo>
                    <a:pt x="10953" y="973"/>
                    <a:pt x="10802" y="1048"/>
                    <a:pt x="10652" y="1098"/>
                  </a:cubicBezTo>
                  <a:cubicBezTo>
                    <a:pt x="10552" y="1073"/>
                    <a:pt x="10451" y="1048"/>
                    <a:pt x="10351" y="1048"/>
                  </a:cubicBezTo>
                  <a:cubicBezTo>
                    <a:pt x="9789" y="930"/>
                    <a:pt x="9221" y="872"/>
                    <a:pt x="8655" y="872"/>
                  </a:cubicBezTo>
                  <a:cubicBezTo>
                    <a:pt x="7304" y="872"/>
                    <a:pt x="5971" y="1199"/>
                    <a:pt x="4787" y="1800"/>
                  </a:cubicBezTo>
                  <a:cubicBezTo>
                    <a:pt x="3534" y="2451"/>
                    <a:pt x="2456" y="3404"/>
                    <a:pt x="1629" y="4607"/>
                  </a:cubicBezTo>
                  <a:cubicBezTo>
                    <a:pt x="1103" y="5384"/>
                    <a:pt x="727" y="6261"/>
                    <a:pt x="502" y="7188"/>
                  </a:cubicBezTo>
                  <a:cubicBezTo>
                    <a:pt x="376" y="7639"/>
                    <a:pt x="301" y="8116"/>
                    <a:pt x="251" y="8592"/>
                  </a:cubicBezTo>
                  <a:cubicBezTo>
                    <a:pt x="226" y="9168"/>
                    <a:pt x="176" y="9770"/>
                    <a:pt x="226" y="10321"/>
                  </a:cubicBezTo>
                  <a:cubicBezTo>
                    <a:pt x="251" y="10346"/>
                    <a:pt x="251" y="10371"/>
                    <a:pt x="251" y="10371"/>
                  </a:cubicBezTo>
                  <a:cubicBezTo>
                    <a:pt x="201" y="10672"/>
                    <a:pt x="126" y="10948"/>
                    <a:pt x="101" y="11249"/>
                  </a:cubicBezTo>
                  <a:cubicBezTo>
                    <a:pt x="0" y="12051"/>
                    <a:pt x="25" y="12853"/>
                    <a:pt x="101" y="13655"/>
                  </a:cubicBezTo>
                  <a:cubicBezTo>
                    <a:pt x="201" y="13604"/>
                    <a:pt x="276" y="13554"/>
                    <a:pt x="351" y="13529"/>
                  </a:cubicBezTo>
                  <a:cubicBezTo>
                    <a:pt x="326" y="13128"/>
                    <a:pt x="301" y="12702"/>
                    <a:pt x="301" y="12301"/>
                  </a:cubicBezTo>
                  <a:cubicBezTo>
                    <a:pt x="301" y="11499"/>
                    <a:pt x="426" y="10672"/>
                    <a:pt x="652" y="9895"/>
                  </a:cubicBezTo>
                  <a:cubicBezTo>
                    <a:pt x="677" y="9845"/>
                    <a:pt x="702" y="9795"/>
                    <a:pt x="702" y="9745"/>
                  </a:cubicBezTo>
                  <a:cubicBezTo>
                    <a:pt x="1078" y="8742"/>
                    <a:pt x="1654" y="7840"/>
                    <a:pt x="2456" y="7113"/>
                  </a:cubicBezTo>
                  <a:cubicBezTo>
                    <a:pt x="2958" y="6612"/>
                    <a:pt x="3534" y="6211"/>
                    <a:pt x="4161" y="5885"/>
                  </a:cubicBezTo>
                  <a:cubicBezTo>
                    <a:pt x="4186" y="5860"/>
                    <a:pt x="4211" y="5860"/>
                    <a:pt x="4211" y="5860"/>
                  </a:cubicBezTo>
                  <a:cubicBezTo>
                    <a:pt x="4913" y="5484"/>
                    <a:pt x="5664" y="5208"/>
                    <a:pt x="6416" y="5008"/>
                  </a:cubicBezTo>
                  <a:lnTo>
                    <a:pt x="6441" y="5008"/>
                  </a:lnTo>
                  <a:cubicBezTo>
                    <a:pt x="6592" y="4983"/>
                    <a:pt x="6717" y="4933"/>
                    <a:pt x="6842" y="4908"/>
                  </a:cubicBezTo>
                  <a:cubicBezTo>
                    <a:pt x="6918" y="4908"/>
                    <a:pt x="6968" y="4883"/>
                    <a:pt x="7018" y="4883"/>
                  </a:cubicBezTo>
                  <a:cubicBezTo>
                    <a:pt x="7118" y="4858"/>
                    <a:pt x="7218" y="4832"/>
                    <a:pt x="7319" y="4832"/>
                  </a:cubicBezTo>
                  <a:cubicBezTo>
                    <a:pt x="7494" y="4782"/>
                    <a:pt x="7644" y="4757"/>
                    <a:pt x="7820" y="4757"/>
                  </a:cubicBezTo>
                  <a:cubicBezTo>
                    <a:pt x="8262" y="4701"/>
                    <a:pt x="8713" y="4672"/>
                    <a:pt x="9167" y="4672"/>
                  </a:cubicBezTo>
                  <a:cubicBezTo>
                    <a:pt x="10721" y="4672"/>
                    <a:pt x="12313" y="5006"/>
                    <a:pt x="13710" y="5685"/>
                  </a:cubicBezTo>
                  <a:cubicBezTo>
                    <a:pt x="14111" y="5885"/>
                    <a:pt x="14487" y="6111"/>
                    <a:pt x="14837" y="6361"/>
                  </a:cubicBezTo>
                  <a:lnTo>
                    <a:pt x="14862" y="6361"/>
                  </a:lnTo>
                  <a:cubicBezTo>
                    <a:pt x="15013" y="6487"/>
                    <a:pt x="15138" y="6587"/>
                    <a:pt x="15289" y="6712"/>
                  </a:cubicBezTo>
                  <a:cubicBezTo>
                    <a:pt x="15339" y="6737"/>
                    <a:pt x="15389" y="6787"/>
                    <a:pt x="15439" y="6812"/>
                  </a:cubicBezTo>
                  <a:cubicBezTo>
                    <a:pt x="15539" y="6913"/>
                    <a:pt x="15639" y="7013"/>
                    <a:pt x="15765" y="7113"/>
                  </a:cubicBezTo>
                  <a:cubicBezTo>
                    <a:pt x="15790" y="7138"/>
                    <a:pt x="15840" y="7188"/>
                    <a:pt x="15890" y="7238"/>
                  </a:cubicBezTo>
                  <a:cubicBezTo>
                    <a:pt x="15915" y="7264"/>
                    <a:pt x="15940" y="7289"/>
                    <a:pt x="15990" y="7339"/>
                  </a:cubicBezTo>
                  <a:cubicBezTo>
                    <a:pt x="16040" y="7389"/>
                    <a:pt x="16091" y="7439"/>
                    <a:pt x="16141" y="7514"/>
                  </a:cubicBezTo>
                  <a:cubicBezTo>
                    <a:pt x="16216" y="7589"/>
                    <a:pt x="16266" y="7665"/>
                    <a:pt x="16341" y="7740"/>
                  </a:cubicBezTo>
                  <a:cubicBezTo>
                    <a:pt x="16391" y="7815"/>
                    <a:pt x="16441" y="7890"/>
                    <a:pt x="16517" y="7965"/>
                  </a:cubicBezTo>
                  <a:cubicBezTo>
                    <a:pt x="16517" y="7965"/>
                    <a:pt x="16542" y="7990"/>
                    <a:pt x="16567" y="8015"/>
                  </a:cubicBezTo>
                  <a:cubicBezTo>
                    <a:pt x="16567" y="7890"/>
                    <a:pt x="16592" y="7790"/>
                    <a:pt x="16617" y="7665"/>
                  </a:cubicBezTo>
                  <a:cubicBezTo>
                    <a:pt x="15138" y="5835"/>
                    <a:pt x="12832" y="4757"/>
                    <a:pt x="10477" y="4482"/>
                  </a:cubicBezTo>
                  <a:cubicBezTo>
                    <a:pt x="10014" y="4429"/>
                    <a:pt x="9544" y="4397"/>
                    <a:pt x="9075" y="4397"/>
                  </a:cubicBezTo>
                  <a:cubicBezTo>
                    <a:pt x="8654" y="4397"/>
                    <a:pt x="8234" y="4422"/>
                    <a:pt x="7820" y="4482"/>
                  </a:cubicBezTo>
                  <a:cubicBezTo>
                    <a:pt x="6792" y="4607"/>
                    <a:pt x="5790" y="4858"/>
                    <a:pt x="4837" y="5259"/>
                  </a:cubicBezTo>
                  <a:cubicBezTo>
                    <a:pt x="6091" y="4106"/>
                    <a:pt x="7494" y="3103"/>
                    <a:pt x="8973" y="2251"/>
                  </a:cubicBezTo>
                  <a:cubicBezTo>
                    <a:pt x="10401" y="1449"/>
                    <a:pt x="11905" y="772"/>
                    <a:pt x="13509" y="446"/>
                  </a:cubicBezTo>
                  <a:cubicBezTo>
                    <a:pt x="14089" y="338"/>
                    <a:pt x="14692" y="258"/>
                    <a:pt x="15290" y="258"/>
                  </a:cubicBezTo>
                  <a:cubicBezTo>
                    <a:pt x="15933" y="258"/>
                    <a:pt x="16571" y="350"/>
                    <a:pt x="17168" y="597"/>
                  </a:cubicBezTo>
                  <a:cubicBezTo>
                    <a:pt x="18346" y="1073"/>
                    <a:pt x="19073" y="2126"/>
                    <a:pt x="19223" y="3379"/>
                  </a:cubicBezTo>
                  <a:cubicBezTo>
                    <a:pt x="19274" y="3830"/>
                    <a:pt x="19248" y="4256"/>
                    <a:pt x="19223" y="4707"/>
                  </a:cubicBezTo>
                  <a:cubicBezTo>
                    <a:pt x="19299" y="4657"/>
                    <a:pt x="19399" y="4632"/>
                    <a:pt x="19474" y="4607"/>
                  </a:cubicBezTo>
                  <a:cubicBezTo>
                    <a:pt x="19499" y="4406"/>
                    <a:pt x="19524" y="4181"/>
                    <a:pt x="19524" y="3955"/>
                  </a:cubicBezTo>
                  <a:cubicBezTo>
                    <a:pt x="19524" y="2878"/>
                    <a:pt x="19173" y="1800"/>
                    <a:pt x="18396" y="1048"/>
                  </a:cubicBezTo>
                  <a:cubicBezTo>
                    <a:pt x="18321" y="973"/>
                    <a:pt x="18246" y="923"/>
                    <a:pt x="18146" y="847"/>
                  </a:cubicBezTo>
                  <a:cubicBezTo>
                    <a:pt x="18045" y="772"/>
                    <a:pt x="17945" y="697"/>
                    <a:pt x="17820" y="622"/>
                  </a:cubicBezTo>
                  <a:cubicBezTo>
                    <a:pt x="17073" y="160"/>
                    <a:pt x="16188" y="0"/>
                    <a:pt x="153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1428695" y="3769048"/>
              <a:ext cx="326006" cy="280193"/>
            </a:xfrm>
            <a:custGeom>
              <a:avLst/>
              <a:gdLst/>
              <a:ahLst/>
              <a:cxnLst/>
              <a:rect l="l" t="t" r="r" b="b"/>
              <a:pathLst>
                <a:path w="11229" h="9651" extrusionOk="0">
                  <a:moveTo>
                    <a:pt x="9574" y="1"/>
                  </a:moveTo>
                  <a:cubicBezTo>
                    <a:pt x="6942" y="126"/>
                    <a:pt x="4311" y="252"/>
                    <a:pt x="1704" y="377"/>
                  </a:cubicBezTo>
                  <a:lnTo>
                    <a:pt x="251" y="452"/>
                  </a:lnTo>
                  <a:cubicBezTo>
                    <a:pt x="226" y="978"/>
                    <a:pt x="176" y="1480"/>
                    <a:pt x="150" y="2006"/>
                  </a:cubicBezTo>
                  <a:cubicBezTo>
                    <a:pt x="100" y="2683"/>
                    <a:pt x="50" y="3334"/>
                    <a:pt x="0" y="4011"/>
                  </a:cubicBezTo>
                  <a:cubicBezTo>
                    <a:pt x="1654" y="5114"/>
                    <a:pt x="3358" y="6116"/>
                    <a:pt x="5138" y="7018"/>
                  </a:cubicBezTo>
                  <a:lnTo>
                    <a:pt x="5338" y="3785"/>
                  </a:lnTo>
                  <a:cubicBezTo>
                    <a:pt x="5338" y="3710"/>
                    <a:pt x="5389" y="3660"/>
                    <a:pt x="5464" y="3635"/>
                  </a:cubicBezTo>
                  <a:cubicBezTo>
                    <a:pt x="6291" y="3610"/>
                    <a:pt x="7093" y="3560"/>
                    <a:pt x="7920" y="3535"/>
                  </a:cubicBezTo>
                  <a:cubicBezTo>
                    <a:pt x="7928" y="3534"/>
                    <a:pt x="7935" y="3533"/>
                    <a:pt x="7942" y="3533"/>
                  </a:cubicBezTo>
                  <a:cubicBezTo>
                    <a:pt x="8095" y="3533"/>
                    <a:pt x="8088" y="3785"/>
                    <a:pt x="7920" y="3785"/>
                  </a:cubicBezTo>
                  <a:lnTo>
                    <a:pt x="5614" y="3911"/>
                  </a:lnTo>
                  <a:cubicBezTo>
                    <a:pt x="5614" y="4036"/>
                    <a:pt x="5589" y="4161"/>
                    <a:pt x="5564" y="4287"/>
                  </a:cubicBezTo>
                  <a:cubicBezTo>
                    <a:pt x="5564" y="4562"/>
                    <a:pt x="5539" y="4838"/>
                    <a:pt x="5514" y="5114"/>
                  </a:cubicBezTo>
                  <a:lnTo>
                    <a:pt x="5414" y="7144"/>
                  </a:lnTo>
                  <a:cubicBezTo>
                    <a:pt x="7293" y="8096"/>
                    <a:pt x="9223" y="8923"/>
                    <a:pt x="11228" y="9650"/>
                  </a:cubicBezTo>
                  <a:cubicBezTo>
                    <a:pt x="11153" y="9324"/>
                    <a:pt x="11128" y="8998"/>
                    <a:pt x="11078" y="8673"/>
                  </a:cubicBezTo>
                  <a:cubicBezTo>
                    <a:pt x="10852" y="7445"/>
                    <a:pt x="10652" y="6216"/>
                    <a:pt x="10426" y="4988"/>
                  </a:cubicBezTo>
                  <a:cubicBezTo>
                    <a:pt x="10201" y="3710"/>
                    <a:pt x="10000" y="2432"/>
                    <a:pt x="9775" y="1129"/>
                  </a:cubicBezTo>
                  <a:cubicBezTo>
                    <a:pt x="9699" y="753"/>
                    <a:pt x="9624" y="377"/>
                    <a:pt x="9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307165" y="3787251"/>
              <a:ext cx="26216" cy="28394"/>
            </a:xfrm>
            <a:custGeom>
              <a:avLst/>
              <a:gdLst/>
              <a:ahLst/>
              <a:cxnLst/>
              <a:rect l="l" t="t" r="r" b="b"/>
              <a:pathLst>
                <a:path w="903" h="978" extrusionOk="0">
                  <a:moveTo>
                    <a:pt x="903" y="0"/>
                  </a:moveTo>
                  <a:cubicBezTo>
                    <a:pt x="602" y="26"/>
                    <a:pt x="301" y="26"/>
                    <a:pt x="1" y="51"/>
                  </a:cubicBezTo>
                  <a:cubicBezTo>
                    <a:pt x="1" y="151"/>
                    <a:pt x="1" y="226"/>
                    <a:pt x="1" y="326"/>
                  </a:cubicBezTo>
                  <a:cubicBezTo>
                    <a:pt x="251" y="552"/>
                    <a:pt x="527" y="752"/>
                    <a:pt x="803" y="978"/>
                  </a:cubicBezTo>
                  <a:cubicBezTo>
                    <a:pt x="878" y="652"/>
                    <a:pt x="903" y="326"/>
                    <a:pt x="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1878350" y="4087766"/>
              <a:ext cx="2961" cy="1481"/>
            </a:xfrm>
            <a:custGeom>
              <a:avLst/>
              <a:gdLst/>
              <a:ahLst/>
              <a:cxnLst/>
              <a:rect l="l" t="t" r="r" b="b"/>
              <a:pathLst>
                <a:path w="102" h="51" extrusionOk="0">
                  <a:moveTo>
                    <a:pt x="101" y="0"/>
                  </a:moveTo>
                  <a:cubicBezTo>
                    <a:pt x="51" y="25"/>
                    <a:pt x="26" y="25"/>
                    <a:pt x="1" y="25"/>
                  </a:cubicBezTo>
                  <a:lnTo>
                    <a:pt x="101" y="51"/>
                  </a:lnTo>
                  <a:cubicBezTo>
                    <a:pt x="101" y="25"/>
                    <a:pt x="101" y="25"/>
                    <a:pt x="101" y="0"/>
                  </a:cubicBezTo>
                  <a:close/>
                </a:path>
              </a:pathLst>
            </a:custGeom>
            <a:solidFill>
              <a:srgbClr val="F0D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577835" y="3871620"/>
              <a:ext cx="85907" cy="104836"/>
            </a:xfrm>
            <a:custGeom>
              <a:avLst/>
              <a:gdLst/>
              <a:ahLst/>
              <a:cxnLst/>
              <a:rect l="l" t="t" r="r" b="b"/>
              <a:pathLst>
                <a:path w="2959" h="3611" extrusionOk="0">
                  <a:moveTo>
                    <a:pt x="2805" y="0"/>
                  </a:moveTo>
                  <a:cubicBezTo>
                    <a:pt x="2798" y="0"/>
                    <a:pt x="2791" y="1"/>
                    <a:pt x="2783" y="2"/>
                  </a:cubicBezTo>
                  <a:cubicBezTo>
                    <a:pt x="1956" y="27"/>
                    <a:pt x="1154" y="77"/>
                    <a:pt x="327" y="102"/>
                  </a:cubicBezTo>
                  <a:cubicBezTo>
                    <a:pt x="252" y="127"/>
                    <a:pt x="201" y="177"/>
                    <a:pt x="201" y="252"/>
                  </a:cubicBezTo>
                  <a:lnTo>
                    <a:pt x="1" y="3485"/>
                  </a:lnTo>
                  <a:cubicBezTo>
                    <a:pt x="101" y="3536"/>
                    <a:pt x="176" y="3561"/>
                    <a:pt x="277" y="3611"/>
                  </a:cubicBezTo>
                  <a:lnTo>
                    <a:pt x="377" y="1581"/>
                  </a:lnTo>
                  <a:cubicBezTo>
                    <a:pt x="402" y="1305"/>
                    <a:pt x="427" y="1029"/>
                    <a:pt x="427" y="754"/>
                  </a:cubicBezTo>
                  <a:cubicBezTo>
                    <a:pt x="452" y="628"/>
                    <a:pt x="477" y="503"/>
                    <a:pt x="477" y="378"/>
                  </a:cubicBezTo>
                  <a:cubicBezTo>
                    <a:pt x="1229" y="328"/>
                    <a:pt x="2006" y="302"/>
                    <a:pt x="2783" y="252"/>
                  </a:cubicBezTo>
                  <a:cubicBezTo>
                    <a:pt x="2951" y="252"/>
                    <a:pt x="2958" y="0"/>
                    <a:pt x="28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1299152" y="3771980"/>
              <a:ext cx="8042" cy="24765"/>
            </a:xfrm>
            <a:custGeom>
              <a:avLst/>
              <a:gdLst/>
              <a:ahLst/>
              <a:cxnLst/>
              <a:rect l="l" t="t" r="r" b="b"/>
              <a:pathLst>
                <a:path w="277" h="853" extrusionOk="0">
                  <a:moveTo>
                    <a:pt x="26" y="0"/>
                  </a:moveTo>
                  <a:cubicBezTo>
                    <a:pt x="26" y="201"/>
                    <a:pt x="1" y="376"/>
                    <a:pt x="1" y="577"/>
                  </a:cubicBezTo>
                  <a:cubicBezTo>
                    <a:pt x="1" y="602"/>
                    <a:pt x="1" y="627"/>
                    <a:pt x="1" y="652"/>
                  </a:cubicBezTo>
                  <a:cubicBezTo>
                    <a:pt x="101" y="727"/>
                    <a:pt x="176" y="777"/>
                    <a:pt x="277" y="852"/>
                  </a:cubicBezTo>
                  <a:cubicBezTo>
                    <a:pt x="277" y="752"/>
                    <a:pt x="277" y="677"/>
                    <a:pt x="277" y="577"/>
                  </a:cubicBezTo>
                  <a:lnTo>
                    <a:pt x="176" y="577"/>
                  </a:lnTo>
                  <a:cubicBezTo>
                    <a:pt x="101" y="577"/>
                    <a:pt x="26" y="501"/>
                    <a:pt x="26" y="451"/>
                  </a:cubicBezTo>
                  <a:cubicBezTo>
                    <a:pt x="26" y="301"/>
                    <a:pt x="26" y="151"/>
                    <a:pt x="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7"/>
            <p:cNvSpPr/>
            <p:nvPr/>
          </p:nvSpPr>
          <p:spPr>
            <a:xfrm>
              <a:off x="1852889" y="3849816"/>
              <a:ext cx="36407" cy="241608"/>
            </a:xfrm>
            <a:custGeom>
              <a:avLst/>
              <a:gdLst/>
              <a:ahLst/>
              <a:cxnLst/>
              <a:rect l="l" t="t" r="r" b="b"/>
              <a:pathLst>
                <a:path w="1254" h="8322" extrusionOk="0">
                  <a:moveTo>
                    <a:pt x="101" y="1"/>
                  </a:moveTo>
                  <a:cubicBezTo>
                    <a:pt x="76" y="26"/>
                    <a:pt x="26" y="76"/>
                    <a:pt x="1" y="126"/>
                  </a:cubicBezTo>
                  <a:cubicBezTo>
                    <a:pt x="1" y="126"/>
                    <a:pt x="26" y="151"/>
                    <a:pt x="51" y="176"/>
                  </a:cubicBezTo>
                  <a:cubicBezTo>
                    <a:pt x="76" y="176"/>
                    <a:pt x="101" y="201"/>
                    <a:pt x="101" y="226"/>
                  </a:cubicBezTo>
                  <a:cubicBezTo>
                    <a:pt x="126" y="251"/>
                    <a:pt x="126" y="277"/>
                    <a:pt x="126" y="302"/>
                  </a:cubicBezTo>
                  <a:cubicBezTo>
                    <a:pt x="176" y="627"/>
                    <a:pt x="201" y="928"/>
                    <a:pt x="251" y="1229"/>
                  </a:cubicBezTo>
                  <a:cubicBezTo>
                    <a:pt x="552" y="3485"/>
                    <a:pt x="878" y="5765"/>
                    <a:pt x="1179" y="8021"/>
                  </a:cubicBezTo>
                  <a:cubicBezTo>
                    <a:pt x="1179" y="8096"/>
                    <a:pt x="1154" y="8171"/>
                    <a:pt x="1078" y="8196"/>
                  </a:cubicBezTo>
                  <a:lnTo>
                    <a:pt x="978" y="8196"/>
                  </a:lnTo>
                  <a:cubicBezTo>
                    <a:pt x="978" y="8221"/>
                    <a:pt x="978" y="8221"/>
                    <a:pt x="978" y="8247"/>
                  </a:cubicBezTo>
                  <a:cubicBezTo>
                    <a:pt x="1078" y="8272"/>
                    <a:pt x="1154" y="8297"/>
                    <a:pt x="1254" y="8322"/>
                  </a:cubicBezTo>
                  <a:lnTo>
                    <a:pt x="778" y="4788"/>
                  </a:lnTo>
                  <a:cubicBezTo>
                    <a:pt x="577" y="3359"/>
                    <a:pt x="377" y="1931"/>
                    <a:pt x="176" y="527"/>
                  </a:cubicBezTo>
                  <a:cubicBezTo>
                    <a:pt x="151" y="352"/>
                    <a:pt x="126" y="176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7"/>
            <p:cNvSpPr/>
            <p:nvPr/>
          </p:nvSpPr>
          <p:spPr>
            <a:xfrm>
              <a:off x="1810705" y="3775609"/>
              <a:ext cx="58965" cy="72059"/>
            </a:xfrm>
            <a:custGeom>
              <a:avLst/>
              <a:gdLst/>
              <a:ahLst/>
              <a:cxnLst/>
              <a:rect l="l" t="t" r="r" b="b"/>
              <a:pathLst>
                <a:path w="2031" h="2482" extrusionOk="0">
                  <a:moveTo>
                    <a:pt x="0" y="0"/>
                  </a:moveTo>
                  <a:lnTo>
                    <a:pt x="0" y="0"/>
                  </a:lnTo>
                  <a:cubicBezTo>
                    <a:pt x="175" y="928"/>
                    <a:pt x="576" y="1805"/>
                    <a:pt x="1253" y="2482"/>
                  </a:cubicBezTo>
                  <a:cubicBezTo>
                    <a:pt x="1504" y="2181"/>
                    <a:pt x="1779" y="1880"/>
                    <a:pt x="2030" y="1579"/>
                  </a:cubicBezTo>
                  <a:cubicBezTo>
                    <a:pt x="1353" y="1053"/>
                    <a:pt x="677" y="52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1847082" y="3821451"/>
              <a:ext cx="29120" cy="32052"/>
            </a:xfrm>
            <a:custGeom>
              <a:avLst/>
              <a:gdLst/>
              <a:ahLst/>
              <a:cxnLst/>
              <a:rect l="l" t="t" r="r" b="b"/>
              <a:pathLst>
                <a:path w="1003" h="1104" extrusionOk="0">
                  <a:moveTo>
                    <a:pt x="777" y="0"/>
                  </a:moveTo>
                  <a:cubicBezTo>
                    <a:pt x="526" y="301"/>
                    <a:pt x="251" y="602"/>
                    <a:pt x="0" y="903"/>
                  </a:cubicBezTo>
                  <a:cubicBezTo>
                    <a:pt x="50" y="978"/>
                    <a:pt x="125" y="1028"/>
                    <a:pt x="201" y="1103"/>
                  </a:cubicBezTo>
                  <a:cubicBezTo>
                    <a:pt x="226" y="1053"/>
                    <a:pt x="276" y="1003"/>
                    <a:pt x="301" y="978"/>
                  </a:cubicBezTo>
                  <a:cubicBezTo>
                    <a:pt x="526" y="702"/>
                    <a:pt x="777" y="452"/>
                    <a:pt x="1003" y="176"/>
                  </a:cubicBezTo>
                  <a:cubicBezTo>
                    <a:pt x="978" y="151"/>
                    <a:pt x="953" y="151"/>
                    <a:pt x="928" y="126"/>
                  </a:cubicBezTo>
                  <a:cubicBezTo>
                    <a:pt x="902" y="101"/>
                    <a:pt x="852" y="51"/>
                    <a:pt x="802" y="25"/>
                  </a:cubicBezTo>
                  <a:cubicBezTo>
                    <a:pt x="802" y="25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1337736" y="3782896"/>
              <a:ext cx="90262" cy="97520"/>
            </a:xfrm>
            <a:custGeom>
              <a:avLst/>
              <a:gdLst/>
              <a:ahLst/>
              <a:cxnLst/>
              <a:rect l="l" t="t" r="r" b="b"/>
              <a:pathLst>
                <a:path w="3109" h="3359" extrusionOk="0">
                  <a:moveTo>
                    <a:pt x="3108" y="0"/>
                  </a:moveTo>
                  <a:cubicBezTo>
                    <a:pt x="2105" y="50"/>
                    <a:pt x="1103" y="75"/>
                    <a:pt x="100" y="125"/>
                  </a:cubicBezTo>
                  <a:cubicBezTo>
                    <a:pt x="100" y="526"/>
                    <a:pt x="75" y="927"/>
                    <a:pt x="0" y="1303"/>
                  </a:cubicBezTo>
                  <a:cubicBezTo>
                    <a:pt x="928" y="2030"/>
                    <a:pt x="1880" y="2707"/>
                    <a:pt x="2857" y="3358"/>
                  </a:cubicBezTo>
                  <a:cubicBezTo>
                    <a:pt x="2933" y="2607"/>
                    <a:pt x="2983" y="1830"/>
                    <a:pt x="3033" y="1078"/>
                  </a:cubicBezTo>
                  <a:cubicBezTo>
                    <a:pt x="3058" y="702"/>
                    <a:pt x="3083" y="351"/>
                    <a:pt x="3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1420682" y="3782170"/>
              <a:ext cx="15300" cy="103327"/>
            </a:xfrm>
            <a:custGeom>
              <a:avLst/>
              <a:gdLst/>
              <a:ahLst/>
              <a:cxnLst/>
              <a:rect l="l" t="t" r="r" b="b"/>
              <a:pathLst>
                <a:path w="527" h="3559" extrusionOk="0">
                  <a:moveTo>
                    <a:pt x="527" y="0"/>
                  </a:moveTo>
                  <a:lnTo>
                    <a:pt x="251" y="25"/>
                  </a:lnTo>
                  <a:cubicBezTo>
                    <a:pt x="226" y="376"/>
                    <a:pt x="201" y="727"/>
                    <a:pt x="176" y="1103"/>
                  </a:cubicBezTo>
                  <a:cubicBezTo>
                    <a:pt x="126" y="1855"/>
                    <a:pt x="76" y="2632"/>
                    <a:pt x="0" y="3383"/>
                  </a:cubicBezTo>
                  <a:cubicBezTo>
                    <a:pt x="101" y="3434"/>
                    <a:pt x="176" y="3509"/>
                    <a:pt x="276" y="3559"/>
                  </a:cubicBezTo>
                  <a:cubicBezTo>
                    <a:pt x="326" y="2882"/>
                    <a:pt x="376" y="2231"/>
                    <a:pt x="426" y="1554"/>
                  </a:cubicBezTo>
                  <a:cubicBezTo>
                    <a:pt x="452" y="1028"/>
                    <a:pt x="502" y="526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1330449" y="3786525"/>
              <a:ext cx="10219" cy="34229"/>
            </a:xfrm>
            <a:custGeom>
              <a:avLst/>
              <a:gdLst/>
              <a:ahLst/>
              <a:cxnLst/>
              <a:rect l="l" t="t" r="r" b="b"/>
              <a:pathLst>
                <a:path w="352" h="1179" extrusionOk="0">
                  <a:moveTo>
                    <a:pt x="351" y="0"/>
                  </a:moveTo>
                  <a:cubicBezTo>
                    <a:pt x="276" y="25"/>
                    <a:pt x="176" y="25"/>
                    <a:pt x="101" y="25"/>
                  </a:cubicBezTo>
                  <a:cubicBezTo>
                    <a:pt x="101" y="351"/>
                    <a:pt x="76" y="677"/>
                    <a:pt x="1" y="1003"/>
                  </a:cubicBezTo>
                  <a:cubicBezTo>
                    <a:pt x="76" y="1053"/>
                    <a:pt x="151" y="1128"/>
                    <a:pt x="251" y="1178"/>
                  </a:cubicBezTo>
                  <a:cubicBezTo>
                    <a:pt x="326" y="802"/>
                    <a:pt x="351" y="401"/>
                    <a:pt x="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1714636" y="3764693"/>
              <a:ext cx="164469" cy="318719"/>
            </a:xfrm>
            <a:custGeom>
              <a:avLst/>
              <a:gdLst/>
              <a:ahLst/>
              <a:cxnLst/>
              <a:rect l="l" t="t" r="r" b="b"/>
              <a:pathLst>
                <a:path w="5665" h="10978" extrusionOk="0">
                  <a:moveTo>
                    <a:pt x="2833" y="0"/>
                  </a:moveTo>
                  <a:lnTo>
                    <a:pt x="1379" y="76"/>
                  </a:lnTo>
                  <a:lnTo>
                    <a:pt x="1" y="126"/>
                  </a:lnTo>
                  <a:cubicBezTo>
                    <a:pt x="76" y="602"/>
                    <a:pt x="151" y="1078"/>
                    <a:pt x="251" y="1579"/>
                  </a:cubicBezTo>
                  <a:cubicBezTo>
                    <a:pt x="652" y="3985"/>
                    <a:pt x="1078" y="6417"/>
                    <a:pt x="1505" y="8848"/>
                  </a:cubicBezTo>
                  <a:cubicBezTo>
                    <a:pt x="1555" y="9199"/>
                    <a:pt x="1605" y="9574"/>
                    <a:pt x="1680" y="9925"/>
                  </a:cubicBezTo>
                  <a:cubicBezTo>
                    <a:pt x="2783" y="10301"/>
                    <a:pt x="3885" y="10677"/>
                    <a:pt x="5013" y="10978"/>
                  </a:cubicBezTo>
                  <a:lnTo>
                    <a:pt x="5665" y="10878"/>
                  </a:lnTo>
                  <a:cubicBezTo>
                    <a:pt x="5615" y="10602"/>
                    <a:pt x="5590" y="10326"/>
                    <a:pt x="5540" y="10051"/>
                  </a:cubicBezTo>
                  <a:cubicBezTo>
                    <a:pt x="5239" y="7795"/>
                    <a:pt x="4938" y="5539"/>
                    <a:pt x="4612" y="3309"/>
                  </a:cubicBezTo>
                  <a:cubicBezTo>
                    <a:pt x="3685" y="2507"/>
                    <a:pt x="3159" y="1329"/>
                    <a:pt x="3008" y="126"/>
                  </a:cubicBezTo>
                  <a:cubicBezTo>
                    <a:pt x="2958" y="76"/>
                    <a:pt x="2883" y="51"/>
                    <a:pt x="2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801966" y="3768322"/>
              <a:ext cx="85152" cy="320199"/>
            </a:xfrm>
            <a:custGeom>
              <a:avLst/>
              <a:gdLst/>
              <a:ahLst/>
              <a:cxnLst/>
              <a:rect l="l" t="t" r="r" b="b"/>
              <a:pathLst>
                <a:path w="2933" h="11029" extrusionOk="0">
                  <a:moveTo>
                    <a:pt x="0" y="1"/>
                  </a:moveTo>
                  <a:lnTo>
                    <a:pt x="0" y="1"/>
                  </a:lnTo>
                  <a:cubicBezTo>
                    <a:pt x="151" y="1204"/>
                    <a:pt x="677" y="2382"/>
                    <a:pt x="1604" y="3184"/>
                  </a:cubicBezTo>
                  <a:cubicBezTo>
                    <a:pt x="1930" y="5414"/>
                    <a:pt x="2231" y="7670"/>
                    <a:pt x="2532" y="9926"/>
                  </a:cubicBezTo>
                  <a:cubicBezTo>
                    <a:pt x="2582" y="10201"/>
                    <a:pt x="2607" y="10477"/>
                    <a:pt x="2657" y="10753"/>
                  </a:cubicBezTo>
                  <a:lnTo>
                    <a:pt x="2005" y="10853"/>
                  </a:lnTo>
                  <a:cubicBezTo>
                    <a:pt x="2206" y="10928"/>
                    <a:pt x="2431" y="10978"/>
                    <a:pt x="2632" y="11028"/>
                  </a:cubicBezTo>
                  <a:cubicBezTo>
                    <a:pt x="2657" y="11028"/>
                    <a:pt x="2682" y="11028"/>
                    <a:pt x="2732" y="11003"/>
                  </a:cubicBezTo>
                  <a:lnTo>
                    <a:pt x="2832" y="11003"/>
                  </a:lnTo>
                  <a:cubicBezTo>
                    <a:pt x="2908" y="10978"/>
                    <a:pt x="2933" y="10903"/>
                    <a:pt x="2933" y="10828"/>
                  </a:cubicBezTo>
                  <a:cubicBezTo>
                    <a:pt x="2632" y="8572"/>
                    <a:pt x="2306" y="6292"/>
                    <a:pt x="2005" y="4036"/>
                  </a:cubicBezTo>
                  <a:cubicBezTo>
                    <a:pt x="1955" y="3735"/>
                    <a:pt x="1930" y="3434"/>
                    <a:pt x="1880" y="3109"/>
                  </a:cubicBezTo>
                  <a:cubicBezTo>
                    <a:pt x="1880" y="3084"/>
                    <a:pt x="1880" y="3058"/>
                    <a:pt x="1855" y="3033"/>
                  </a:cubicBezTo>
                  <a:cubicBezTo>
                    <a:pt x="1855" y="3008"/>
                    <a:pt x="1830" y="2983"/>
                    <a:pt x="1805" y="2983"/>
                  </a:cubicBezTo>
                  <a:cubicBezTo>
                    <a:pt x="1780" y="2958"/>
                    <a:pt x="1755" y="2933"/>
                    <a:pt x="1755" y="2933"/>
                  </a:cubicBezTo>
                  <a:cubicBezTo>
                    <a:pt x="1679" y="2858"/>
                    <a:pt x="1604" y="2808"/>
                    <a:pt x="1554" y="2733"/>
                  </a:cubicBezTo>
                  <a:cubicBezTo>
                    <a:pt x="877" y="2056"/>
                    <a:pt x="476" y="1179"/>
                    <a:pt x="301" y="251"/>
                  </a:cubicBezTo>
                  <a:cubicBezTo>
                    <a:pt x="201" y="176"/>
                    <a:pt x="101" y="76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706652" y="3768322"/>
              <a:ext cx="56759" cy="284548"/>
            </a:xfrm>
            <a:custGeom>
              <a:avLst/>
              <a:gdLst/>
              <a:ahLst/>
              <a:cxnLst/>
              <a:rect l="l" t="t" r="r" b="b"/>
              <a:pathLst>
                <a:path w="1955" h="9801" extrusionOk="0">
                  <a:moveTo>
                    <a:pt x="276" y="1"/>
                  </a:moveTo>
                  <a:cubicBezTo>
                    <a:pt x="175" y="1"/>
                    <a:pt x="75" y="26"/>
                    <a:pt x="0" y="26"/>
                  </a:cubicBezTo>
                  <a:cubicBezTo>
                    <a:pt x="50" y="402"/>
                    <a:pt x="125" y="778"/>
                    <a:pt x="201" y="1154"/>
                  </a:cubicBezTo>
                  <a:cubicBezTo>
                    <a:pt x="426" y="2457"/>
                    <a:pt x="627" y="3735"/>
                    <a:pt x="852" y="5013"/>
                  </a:cubicBezTo>
                  <a:cubicBezTo>
                    <a:pt x="1078" y="6241"/>
                    <a:pt x="1278" y="7470"/>
                    <a:pt x="1479" y="8698"/>
                  </a:cubicBezTo>
                  <a:cubicBezTo>
                    <a:pt x="1554" y="8998"/>
                    <a:pt x="1579" y="9349"/>
                    <a:pt x="1654" y="9675"/>
                  </a:cubicBezTo>
                  <a:cubicBezTo>
                    <a:pt x="1754" y="9725"/>
                    <a:pt x="1855" y="9750"/>
                    <a:pt x="1955" y="9800"/>
                  </a:cubicBezTo>
                  <a:cubicBezTo>
                    <a:pt x="1880" y="9449"/>
                    <a:pt x="1830" y="9074"/>
                    <a:pt x="1780" y="8723"/>
                  </a:cubicBezTo>
                  <a:cubicBezTo>
                    <a:pt x="1353" y="6292"/>
                    <a:pt x="927" y="3860"/>
                    <a:pt x="526" y="1454"/>
                  </a:cubicBezTo>
                  <a:cubicBezTo>
                    <a:pt x="426" y="953"/>
                    <a:pt x="351" y="477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958630" y="2997799"/>
              <a:ext cx="45871" cy="85849"/>
            </a:xfrm>
            <a:custGeom>
              <a:avLst/>
              <a:gdLst/>
              <a:ahLst/>
              <a:cxnLst/>
              <a:rect l="l" t="t" r="r" b="b"/>
              <a:pathLst>
                <a:path w="1580" h="2957" extrusionOk="0">
                  <a:moveTo>
                    <a:pt x="390" y="1"/>
                  </a:moveTo>
                  <a:cubicBezTo>
                    <a:pt x="353" y="1"/>
                    <a:pt x="315" y="8"/>
                    <a:pt x="276" y="24"/>
                  </a:cubicBezTo>
                  <a:cubicBezTo>
                    <a:pt x="101" y="75"/>
                    <a:pt x="76" y="225"/>
                    <a:pt x="51" y="375"/>
                  </a:cubicBezTo>
                  <a:cubicBezTo>
                    <a:pt x="1" y="801"/>
                    <a:pt x="101" y="1252"/>
                    <a:pt x="176" y="1653"/>
                  </a:cubicBezTo>
                  <a:cubicBezTo>
                    <a:pt x="251" y="1929"/>
                    <a:pt x="301" y="2180"/>
                    <a:pt x="376" y="2430"/>
                  </a:cubicBezTo>
                  <a:cubicBezTo>
                    <a:pt x="477" y="2606"/>
                    <a:pt x="602" y="2781"/>
                    <a:pt x="702" y="2957"/>
                  </a:cubicBezTo>
                  <a:cubicBezTo>
                    <a:pt x="853" y="2932"/>
                    <a:pt x="1028" y="2907"/>
                    <a:pt x="1178" y="2907"/>
                  </a:cubicBezTo>
                  <a:lnTo>
                    <a:pt x="1579" y="2907"/>
                  </a:lnTo>
                  <a:cubicBezTo>
                    <a:pt x="1529" y="2606"/>
                    <a:pt x="1479" y="2280"/>
                    <a:pt x="1404" y="1954"/>
                  </a:cubicBezTo>
                  <a:cubicBezTo>
                    <a:pt x="1304" y="1453"/>
                    <a:pt x="1178" y="977"/>
                    <a:pt x="928" y="526"/>
                  </a:cubicBezTo>
                  <a:cubicBezTo>
                    <a:pt x="819" y="329"/>
                    <a:pt x="634" y="1"/>
                    <a:pt x="3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922978" y="3111287"/>
              <a:ext cx="81523" cy="32749"/>
            </a:xfrm>
            <a:custGeom>
              <a:avLst/>
              <a:gdLst/>
              <a:ahLst/>
              <a:cxnLst/>
              <a:rect l="l" t="t" r="r" b="b"/>
              <a:pathLst>
                <a:path w="2808" h="1128" extrusionOk="0">
                  <a:moveTo>
                    <a:pt x="953" y="0"/>
                  </a:moveTo>
                  <a:cubicBezTo>
                    <a:pt x="903" y="25"/>
                    <a:pt x="878" y="25"/>
                    <a:pt x="853" y="25"/>
                  </a:cubicBezTo>
                  <a:cubicBezTo>
                    <a:pt x="677" y="50"/>
                    <a:pt x="502" y="100"/>
                    <a:pt x="351" y="176"/>
                  </a:cubicBezTo>
                  <a:cubicBezTo>
                    <a:pt x="276" y="226"/>
                    <a:pt x="226" y="251"/>
                    <a:pt x="151" y="326"/>
                  </a:cubicBezTo>
                  <a:cubicBezTo>
                    <a:pt x="101" y="376"/>
                    <a:pt x="76" y="426"/>
                    <a:pt x="51" y="501"/>
                  </a:cubicBezTo>
                  <a:cubicBezTo>
                    <a:pt x="25" y="602"/>
                    <a:pt x="0" y="727"/>
                    <a:pt x="25" y="827"/>
                  </a:cubicBezTo>
                  <a:cubicBezTo>
                    <a:pt x="25" y="902"/>
                    <a:pt x="51" y="978"/>
                    <a:pt x="101" y="1053"/>
                  </a:cubicBezTo>
                  <a:cubicBezTo>
                    <a:pt x="101" y="1053"/>
                    <a:pt x="126" y="1078"/>
                    <a:pt x="126" y="1078"/>
                  </a:cubicBezTo>
                  <a:cubicBezTo>
                    <a:pt x="126" y="1103"/>
                    <a:pt x="151" y="1103"/>
                    <a:pt x="151" y="1103"/>
                  </a:cubicBezTo>
                  <a:cubicBezTo>
                    <a:pt x="151" y="1128"/>
                    <a:pt x="151" y="1128"/>
                    <a:pt x="151" y="1128"/>
                  </a:cubicBezTo>
                  <a:cubicBezTo>
                    <a:pt x="505" y="755"/>
                    <a:pt x="1094" y="508"/>
                    <a:pt x="1630" y="508"/>
                  </a:cubicBezTo>
                  <a:cubicBezTo>
                    <a:pt x="1816" y="508"/>
                    <a:pt x="1995" y="537"/>
                    <a:pt x="2156" y="602"/>
                  </a:cubicBezTo>
                  <a:cubicBezTo>
                    <a:pt x="2331" y="677"/>
                    <a:pt x="2507" y="802"/>
                    <a:pt x="2632" y="978"/>
                  </a:cubicBezTo>
                  <a:cubicBezTo>
                    <a:pt x="2632" y="978"/>
                    <a:pt x="2657" y="952"/>
                    <a:pt x="2657" y="952"/>
                  </a:cubicBezTo>
                  <a:cubicBezTo>
                    <a:pt x="2682" y="952"/>
                    <a:pt x="2682" y="952"/>
                    <a:pt x="2682" y="927"/>
                  </a:cubicBezTo>
                  <a:cubicBezTo>
                    <a:pt x="2707" y="927"/>
                    <a:pt x="2732" y="902"/>
                    <a:pt x="2732" y="877"/>
                  </a:cubicBezTo>
                  <a:lnTo>
                    <a:pt x="2757" y="877"/>
                  </a:lnTo>
                  <a:cubicBezTo>
                    <a:pt x="2757" y="852"/>
                    <a:pt x="2757" y="852"/>
                    <a:pt x="2782" y="852"/>
                  </a:cubicBezTo>
                  <a:cubicBezTo>
                    <a:pt x="2782" y="827"/>
                    <a:pt x="2782" y="827"/>
                    <a:pt x="2782" y="802"/>
                  </a:cubicBezTo>
                  <a:cubicBezTo>
                    <a:pt x="2782" y="802"/>
                    <a:pt x="2807" y="777"/>
                    <a:pt x="2807" y="777"/>
                  </a:cubicBezTo>
                  <a:cubicBezTo>
                    <a:pt x="2807" y="752"/>
                    <a:pt x="2807" y="752"/>
                    <a:pt x="2807" y="727"/>
                  </a:cubicBezTo>
                  <a:cubicBezTo>
                    <a:pt x="2807" y="727"/>
                    <a:pt x="2807" y="727"/>
                    <a:pt x="2807" y="702"/>
                  </a:cubicBezTo>
                  <a:cubicBezTo>
                    <a:pt x="2782" y="702"/>
                    <a:pt x="2782" y="702"/>
                    <a:pt x="2782" y="677"/>
                  </a:cubicBezTo>
                  <a:cubicBezTo>
                    <a:pt x="2782" y="677"/>
                    <a:pt x="2782" y="652"/>
                    <a:pt x="2782" y="652"/>
                  </a:cubicBezTo>
                  <a:cubicBezTo>
                    <a:pt x="2757" y="652"/>
                    <a:pt x="2757" y="627"/>
                    <a:pt x="2757" y="627"/>
                  </a:cubicBezTo>
                  <a:cubicBezTo>
                    <a:pt x="2757" y="609"/>
                    <a:pt x="2745" y="591"/>
                    <a:pt x="2737" y="591"/>
                  </a:cubicBezTo>
                  <a:cubicBezTo>
                    <a:pt x="2734" y="591"/>
                    <a:pt x="2732" y="594"/>
                    <a:pt x="2732" y="602"/>
                  </a:cubicBezTo>
                  <a:cubicBezTo>
                    <a:pt x="2732" y="577"/>
                    <a:pt x="2707" y="577"/>
                    <a:pt x="2707" y="551"/>
                  </a:cubicBezTo>
                  <a:cubicBezTo>
                    <a:pt x="2682" y="551"/>
                    <a:pt x="2682" y="526"/>
                    <a:pt x="2657" y="526"/>
                  </a:cubicBezTo>
                  <a:cubicBezTo>
                    <a:pt x="2381" y="501"/>
                    <a:pt x="2081" y="451"/>
                    <a:pt x="1830" y="376"/>
                  </a:cubicBezTo>
                  <a:cubicBezTo>
                    <a:pt x="1604" y="301"/>
                    <a:pt x="1329" y="226"/>
                    <a:pt x="1178" y="25"/>
                  </a:cubicBezTo>
                  <a:cubicBezTo>
                    <a:pt x="1153" y="25"/>
                    <a:pt x="1153" y="0"/>
                    <a:pt x="1178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919436" y="3089426"/>
              <a:ext cx="155643" cy="163772"/>
            </a:xfrm>
            <a:custGeom>
              <a:avLst/>
              <a:gdLst/>
              <a:ahLst/>
              <a:cxnLst/>
              <a:rect l="l" t="t" r="r" b="b"/>
              <a:pathLst>
                <a:path w="5361" h="5641" extrusionOk="0">
                  <a:moveTo>
                    <a:pt x="2671" y="0"/>
                  </a:moveTo>
                  <a:cubicBezTo>
                    <a:pt x="2462" y="0"/>
                    <a:pt x="2246" y="28"/>
                    <a:pt x="2052" y="76"/>
                  </a:cubicBezTo>
                  <a:cubicBezTo>
                    <a:pt x="2027" y="76"/>
                    <a:pt x="2002" y="101"/>
                    <a:pt x="1977" y="101"/>
                  </a:cubicBezTo>
                  <a:cubicBezTo>
                    <a:pt x="1877" y="127"/>
                    <a:pt x="1752" y="177"/>
                    <a:pt x="1651" y="227"/>
                  </a:cubicBezTo>
                  <a:cubicBezTo>
                    <a:pt x="975" y="628"/>
                    <a:pt x="2228" y="929"/>
                    <a:pt x="2503" y="954"/>
                  </a:cubicBezTo>
                  <a:cubicBezTo>
                    <a:pt x="2879" y="1004"/>
                    <a:pt x="3255" y="1054"/>
                    <a:pt x="3631" y="1054"/>
                  </a:cubicBezTo>
                  <a:cubicBezTo>
                    <a:pt x="3782" y="1054"/>
                    <a:pt x="3782" y="1330"/>
                    <a:pt x="3631" y="1330"/>
                  </a:cubicBezTo>
                  <a:cubicBezTo>
                    <a:pt x="3456" y="1304"/>
                    <a:pt x="3305" y="1304"/>
                    <a:pt x="3155" y="1304"/>
                  </a:cubicBezTo>
                  <a:cubicBezTo>
                    <a:pt x="3155" y="1330"/>
                    <a:pt x="3180" y="1380"/>
                    <a:pt x="3180" y="1405"/>
                  </a:cubicBezTo>
                  <a:cubicBezTo>
                    <a:pt x="3205" y="1555"/>
                    <a:pt x="3180" y="1680"/>
                    <a:pt x="3105" y="1781"/>
                  </a:cubicBezTo>
                  <a:cubicBezTo>
                    <a:pt x="3055" y="1831"/>
                    <a:pt x="2980" y="1906"/>
                    <a:pt x="2904" y="1956"/>
                  </a:cubicBezTo>
                  <a:cubicBezTo>
                    <a:pt x="2955" y="2107"/>
                    <a:pt x="2980" y="2282"/>
                    <a:pt x="2929" y="2457"/>
                  </a:cubicBezTo>
                  <a:cubicBezTo>
                    <a:pt x="2854" y="2708"/>
                    <a:pt x="2554" y="2883"/>
                    <a:pt x="2303" y="2959"/>
                  </a:cubicBezTo>
                  <a:cubicBezTo>
                    <a:pt x="2152" y="3028"/>
                    <a:pt x="1990" y="3066"/>
                    <a:pt x="1829" y="3066"/>
                  </a:cubicBezTo>
                  <a:cubicBezTo>
                    <a:pt x="1644" y="3066"/>
                    <a:pt x="1462" y="3016"/>
                    <a:pt x="1300" y="2909"/>
                  </a:cubicBezTo>
                  <a:cubicBezTo>
                    <a:pt x="1174" y="2846"/>
                    <a:pt x="1242" y="2660"/>
                    <a:pt x="1355" y="2660"/>
                  </a:cubicBezTo>
                  <a:cubicBezTo>
                    <a:pt x="1377" y="2660"/>
                    <a:pt x="1401" y="2667"/>
                    <a:pt x="1426" y="2683"/>
                  </a:cubicBezTo>
                  <a:cubicBezTo>
                    <a:pt x="1552" y="2764"/>
                    <a:pt x="1684" y="2797"/>
                    <a:pt x="1816" y="2797"/>
                  </a:cubicBezTo>
                  <a:cubicBezTo>
                    <a:pt x="1972" y="2797"/>
                    <a:pt x="2129" y="2751"/>
                    <a:pt x="2278" y="2683"/>
                  </a:cubicBezTo>
                  <a:cubicBezTo>
                    <a:pt x="2453" y="2608"/>
                    <a:pt x="2654" y="2482"/>
                    <a:pt x="2679" y="2307"/>
                  </a:cubicBezTo>
                  <a:cubicBezTo>
                    <a:pt x="2704" y="2182"/>
                    <a:pt x="2679" y="2081"/>
                    <a:pt x="2604" y="1981"/>
                  </a:cubicBezTo>
                  <a:cubicBezTo>
                    <a:pt x="2604" y="1981"/>
                    <a:pt x="2579" y="1956"/>
                    <a:pt x="2579" y="1931"/>
                  </a:cubicBezTo>
                  <a:cubicBezTo>
                    <a:pt x="2453" y="1756"/>
                    <a:pt x="2253" y="1630"/>
                    <a:pt x="2102" y="1580"/>
                  </a:cubicBezTo>
                  <a:cubicBezTo>
                    <a:pt x="1995" y="1548"/>
                    <a:pt x="1875" y="1533"/>
                    <a:pt x="1749" y="1533"/>
                  </a:cubicBezTo>
                  <a:cubicBezTo>
                    <a:pt x="987" y="1533"/>
                    <a:pt x="0" y="2092"/>
                    <a:pt x="323" y="2909"/>
                  </a:cubicBezTo>
                  <a:cubicBezTo>
                    <a:pt x="473" y="3310"/>
                    <a:pt x="799" y="3535"/>
                    <a:pt x="1200" y="3660"/>
                  </a:cubicBezTo>
                  <a:cubicBezTo>
                    <a:pt x="1426" y="3736"/>
                    <a:pt x="1701" y="3761"/>
                    <a:pt x="1902" y="3836"/>
                  </a:cubicBezTo>
                  <a:cubicBezTo>
                    <a:pt x="2052" y="3886"/>
                    <a:pt x="2102" y="4061"/>
                    <a:pt x="2153" y="4187"/>
                  </a:cubicBezTo>
                  <a:cubicBezTo>
                    <a:pt x="2303" y="4462"/>
                    <a:pt x="2478" y="4738"/>
                    <a:pt x="2629" y="5014"/>
                  </a:cubicBezTo>
                  <a:cubicBezTo>
                    <a:pt x="2729" y="5214"/>
                    <a:pt x="2854" y="5415"/>
                    <a:pt x="2980" y="5640"/>
                  </a:cubicBezTo>
                  <a:lnTo>
                    <a:pt x="5361" y="4137"/>
                  </a:lnTo>
                  <a:cubicBezTo>
                    <a:pt x="5035" y="3535"/>
                    <a:pt x="4784" y="2909"/>
                    <a:pt x="4634" y="2232"/>
                  </a:cubicBezTo>
                  <a:cubicBezTo>
                    <a:pt x="4483" y="1530"/>
                    <a:pt x="4433" y="753"/>
                    <a:pt x="3757" y="302"/>
                  </a:cubicBezTo>
                  <a:cubicBezTo>
                    <a:pt x="3581" y="177"/>
                    <a:pt x="3330" y="101"/>
                    <a:pt x="3080" y="51"/>
                  </a:cubicBezTo>
                  <a:cubicBezTo>
                    <a:pt x="3055" y="51"/>
                    <a:pt x="3030" y="51"/>
                    <a:pt x="3005" y="26"/>
                  </a:cubicBezTo>
                  <a:cubicBezTo>
                    <a:pt x="2898" y="9"/>
                    <a:pt x="2785" y="0"/>
                    <a:pt x="2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1003746" y="313091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906981" y="3014232"/>
              <a:ext cx="64046" cy="90523"/>
            </a:xfrm>
            <a:custGeom>
              <a:avLst/>
              <a:gdLst/>
              <a:ahLst/>
              <a:cxnLst/>
              <a:rect l="l" t="t" r="r" b="b"/>
              <a:pathLst>
                <a:path w="2206" h="3118" extrusionOk="0">
                  <a:moveTo>
                    <a:pt x="454" y="1"/>
                  </a:moveTo>
                  <a:cubicBezTo>
                    <a:pt x="437" y="1"/>
                    <a:pt x="419" y="4"/>
                    <a:pt x="401" y="10"/>
                  </a:cubicBezTo>
                  <a:cubicBezTo>
                    <a:pt x="125" y="60"/>
                    <a:pt x="0" y="361"/>
                    <a:pt x="25" y="611"/>
                  </a:cubicBezTo>
                  <a:cubicBezTo>
                    <a:pt x="50" y="862"/>
                    <a:pt x="201" y="1138"/>
                    <a:pt x="301" y="1363"/>
                  </a:cubicBezTo>
                  <a:cubicBezTo>
                    <a:pt x="426" y="1664"/>
                    <a:pt x="576" y="1940"/>
                    <a:pt x="727" y="2190"/>
                  </a:cubicBezTo>
                  <a:cubicBezTo>
                    <a:pt x="902" y="2516"/>
                    <a:pt x="1078" y="2817"/>
                    <a:pt x="1253" y="3118"/>
                  </a:cubicBezTo>
                  <a:cubicBezTo>
                    <a:pt x="1303" y="3118"/>
                    <a:pt x="1379" y="3092"/>
                    <a:pt x="1429" y="3092"/>
                  </a:cubicBezTo>
                  <a:cubicBezTo>
                    <a:pt x="1504" y="3092"/>
                    <a:pt x="1554" y="3067"/>
                    <a:pt x="1629" y="3067"/>
                  </a:cubicBezTo>
                  <a:cubicBezTo>
                    <a:pt x="1629" y="2917"/>
                    <a:pt x="1704" y="2792"/>
                    <a:pt x="1830" y="2666"/>
                  </a:cubicBezTo>
                  <a:cubicBezTo>
                    <a:pt x="1930" y="2591"/>
                    <a:pt x="2080" y="2516"/>
                    <a:pt x="2206" y="2466"/>
                  </a:cubicBezTo>
                  <a:cubicBezTo>
                    <a:pt x="2030" y="2165"/>
                    <a:pt x="1880" y="1889"/>
                    <a:pt x="1704" y="1614"/>
                  </a:cubicBezTo>
                  <a:cubicBezTo>
                    <a:pt x="1404" y="1138"/>
                    <a:pt x="1103" y="661"/>
                    <a:pt x="752" y="260"/>
                  </a:cubicBezTo>
                  <a:cubicBezTo>
                    <a:pt x="686" y="150"/>
                    <a:pt x="581" y="1"/>
                    <a:pt x="4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1008827" y="3083619"/>
              <a:ext cx="72814" cy="125914"/>
            </a:xfrm>
            <a:custGeom>
              <a:avLst/>
              <a:gdLst/>
              <a:ahLst/>
              <a:cxnLst/>
              <a:rect l="l" t="t" r="r" b="b"/>
              <a:pathLst>
                <a:path w="2508" h="4337" extrusionOk="0">
                  <a:moveTo>
                    <a:pt x="126" y="1"/>
                  </a:moveTo>
                  <a:cubicBezTo>
                    <a:pt x="126" y="26"/>
                    <a:pt x="151" y="51"/>
                    <a:pt x="151" y="76"/>
                  </a:cubicBezTo>
                  <a:cubicBezTo>
                    <a:pt x="151" y="176"/>
                    <a:pt x="76" y="251"/>
                    <a:pt x="1" y="251"/>
                  </a:cubicBezTo>
                  <a:cubicBezTo>
                    <a:pt x="251" y="301"/>
                    <a:pt x="502" y="377"/>
                    <a:pt x="678" y="502"/>
                  </a:cubicBezTo>
                  <a:cubicBezTo>
                    <a:pt x="1354" y="953"/>
                    <a:pt x="1404" y="1705"/>
                    <a:pt x="1555" y="2432"/>
                  </a:cubicBezTo>
                  <a:cubicBezTo>
                    <a:pt x="1705" y="3109"/>
                    <a:pt x="1956" y="3735"/>
                    <a:pt x="2282" y="4337"/>
                  </a:cubicBezTo>
                  <a:lnTo>
                    <a:pt x="2507" y="4186"/>
                  </a:lnTo>
                  <a:cubicBezTo>
                    <a:pt x="2181" y="3510"/>
                    <a:pt x="1906" y="2833"/>
                    <a:pt x="1755" y="2106"/>
                  </a:cubicBezTo>
                  <a:cubicBezTo>
                    <a:pt x="1680" y="1680"/>
                    <a:pt x="1630" y="1254"/>
                    <a:pt x="1404" y="878"/>
                  </a:cubicBezTo>
                  <a:cubicBezTo>
                    <a:pt x="1204" y="552"/>
                    <a:pt x="903" y="301"/>
                    <a:pt x="577" y="151"/>
                  </a:cubicBezTo>
                  <a:cubicBezTo>
                    <a:pt x="427" y="76"/>
                    <a:pt x="277" y="26"/>
                    <a:pt x="1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947713" y="3085797"/>
              <a:ext cx="81523" cy="42242"/>
            </a:xfrm>
            <a:custGeom>
              <a:avLst/>
              <a:gdLst/>
              <a:ahLst/>
              <a:cxnLst/>
              <a:rect l="l" t="t" r="r" b="b"/>
              <a:pathLst>
                <a:path w="2808" h="1455" extrusionOk="0">
                  <a:moveTo>
                    <a:pt x="326" y="878"/>
                  </a:moveTo>
                  <a:cubicBezTo>
                    <a:pt x="334" y="883"/>
                    <a:pt x="341" y="887"/>
                    <a:pt x="349" y="891"/>
                  </a:cubicBezTo>
                  <a:lnTo>
                    <a:pt x="349" y="891"/>
                  </a:lnTo>
                  <a:cubicBezTo>
                    <a:pt x="344" y="888"/>
                    <a:pt x="337" y="883"/>
                    <a:pt x="326" y="878"/>
                  </a:cubicBezTo>
                  <a:close/>
                  <a:moveTo>
                    <a:pt x="803" y="1"/>
                  </a:moveTo>
                  <a:cubicBezTo>
                    <a:pt x="677" y="51"/>
                    <a:pt x="527" y="126"/>
                    <a:pt x="427" y="201"/>
                  </a:cubicBezTo>
                  <a:cubicBezTo>
                    <a:pt x="301" y="327"/>
                    <a:pt x="226" y="452"/>
                    <a:pt x="226" y="602"/>
                  </a:cubicBezTo>
                  <a:cubicBezTo>
                    <a:pt x="301" y="602"/>
                    <a:pt x="402" y="627"/>
                    <a:pt x="477" y="653"/>
                  </a:cubicBezTo>
                  <a:cubicBezTo>
                    <a:pt x="527" y="678"/>
                    <a:pt x="552" y="778"/>
                    <a:pt x="527" y="853"/>
                  </a:cubicBezTo>
                  <a:cubicBezTo>
                    <a:pt x="496" y="884"/>
                    <a:pt x="455" y="905"/>
                    <a:pt x="411" y="905"/>
                  </a:cubicBezTo>
                  <a:cubicBezTo>
                    <a:pt x="391" y="905"/>
                    <a:pt x="370" y="901"/>
                    <a:pt x="349" y="891"/>
                  </a:cubicBezTo>
                  <a:lnTo>
                    <a:pt x="349" y="891"/>
                  </a:lnTo>
                  <a:cubicBezTo>
                    <a:pt x="366" y="903"/>
                    <a:pt x="346" y="903"/>
                    <a:pt x="326" y="903"/>
                  </a:cubicBezTo>
                  <a:cubicBezTo>
                    <a:pt x="477" y="1104"/>
                    <a:pt x="752" y="1179"/>
                    <a:pt x="978" y="1254"/>
                  </a:cubicBezTo>
                  <a:cubicBezTo>
                    <a:pt x="1229" y="1329"/>
                    <a:pt x="1529" y="1379"/>
                    <a:pt x="1805" y="1404"/>
                  </a:cubicBezTo>
                  <a:cubicBezTo>
                    <a:pt x="1805" y="1404"/>
                    <a:pt x="1805" y="1379"/>
                    <a:pt x="1780" y="1379"/>
                  </a:cubicBezTo>
                  <a:cubicBezTo>
                    <a:pt x="1705" y="1379"/>
                    <a:pt x="1680" y="1279"/>
                    <a:pt x="1680" y="1229"/>
                  </a:cubicBezTo>
                  <a:cubicBezTo>
                    <a:pt x="1700" y="1167"/>
                    <a:pt x="1755" y="1122"/>
                    <a:pt x="1816" y="1122"/>
                  </a:cubicBezTo>
                  <a:cubicBezTo>
                    <a:pt x="1829" y="1122"/>
                    <a:pt x="1842" y="1124"/>
                    <a:pt x="1855" y="1129"/>
                  </a:cubicBezTo>
                  <a:cubicBezTo>
                    <a:pt x="1930" y="1129"/>
                    <a:pt x="2006" y="1204"/>
                    <a:pt x="2056" y="1279"/>
                  </a:cubicBezTo>
                  <a:cubicBezTo>
                    <a:pt x="2106" y="1304"/>
                    <a:pt x="2131" y="1379"/>
                    <a:pt x="2181" y="1429"/>
                  </a:cubicBezTo>
                  <a:cubicBezTo>
                    <a:pt x="2331" y="1429"/>
                    <a:pt x="2482" y="1429"/>
                    <a:pt x="2657" y="1455"/>
                  </a:cubicBezTo>
                  <a:cubicBezTo>
                    <a:pt x="2808" y="1455"/>
                    <a:pt x="2808" y="1179"/>
                    <a:pt x="2657" y="1179"/>
                  </a:cubicBezTo>
                  <a:cubicBezTo>
                    <a:pt x="2281" y="1179"/>
                    <a:pt x="1905" y="1129"/>
                    <a:pt x="1529" y="1079"/>
                  </a:cubicBezTo>
                  <a:cubicBezTo>
                    <a:pt x="1254" y="1054"/>
                    <a:pt x="1" y="753"/>
                    <a:pt x="677" y="352"/>
                  </a:cubicBezTo>
                  <a:cubicBezTo>
                    <a:pt x="778" y="302"/>
                    <a:pt x="903" y="252"/>
                    <a:pt x="1003" y="226"/>
                  </a:cubicBezTo>
                  <a:cubicBezTo>
                    <a:pt x="978" y="226"/>
                    <a:pt x="928" y="201"/>
                    <a:pt x="903" y="151"/>
                  </a:cubicBezTo>
                  <a:cubicBezTo>
                    <a:pt x="878" y="101"/>
                    <a:pt x="828" y="51"/>
                    <a:pt x="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997911" y="3140378"/>
              <a:ext cx="755" cy="29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6" y="1"/>
                    <a:pt x="26" y="1"/>
                  </a:cubicBezTo>
                  <a:cubicBezTo>
                    <a:pt x="26" y="1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957178" y="3111287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979010" y="3082168"/>
              <a:ext cx="27668" cy="9494"/>
            </a:xfrm>
            <a:custGeom>
              <a:avLst/>
              <a:gdLst/>
              <a:ahLst/>
              <a:cxnLst/>
              <a:rect l="l" t="t" r="r" b="b"/>
              <a:pathLst>
                <a:path w="953" h="327" extrusionOk="0">
                  <a:moveTo>
                    <a:pt x="943" y="275"/>
                  </a:moveTo>
                  <a:cubicBezTo>
                    <a:pt x="946" y="276"/>
                    <a:pt x="949" y="276"/>
                    <a:pt x="953" y="276"/>
                  </a:cubicBezTo>
                  <a:cubicBezTo>
                    <a:pt x="950" y="276"/>
                    <a:pt x="946" y="275"/>
                    <a:pt x="943" y="275"/>
                  </a:cubicBezTo>
                  <a:close/>
                  <a:moveTo>
                    <a:pt x="476" y="1"/>
                  </a:moveTo>
                  <a:cubicBezTo>
                    <a:pt x="326" y="1"/>
                    <a:pt x="151" y="26"/>
                    <a:pt x="0" y="51"/>
                  </a:cubicBezTo>
                  <a:cubicBezTo>
                    <a:pt x="25" y="76"/>
                    <a:pt x="50" y="101"/>
                    <a:pt x="50" y="151"/>
                  </a:cubicBezTo>
                  <a:cubicBezTo>
                    <a:pt x="101" y="226"/>
                    <a:pt x="75" y="276"/>
                    <a:pt x="0" y="326"/>
                  </a:cubicBezTo>
                  <a:cubicBezTo>
                    <a:pt x="194" y="278"/>
                    <a:pt x="410" y="250"/>
                    <a:pt x="619" y="250"/>
                  </a:cubicBezTo>
                  <a:cubicBezTo>
                    <a:pt x="730" y="250"/>
                    <a:pt x="840" y="258"/>
                    <a:pt x="943" y="275"/>
                  </a:cubicBezTo>
                  <a:lnTo>
                    <a:pt x="943" y="275"/>
                  </a:lnTo>
                  <a:cubicBezTo>
                    <a:pt x="927" y="269"/>
                    <a:pt x="924" y="244"/>
                    <a:pt x="903" y="201"/>
                  </a:cubicBezTo>
                  <a:cubicBezTo>
                    <a:pt x="903" y="126"/>
                    <a:pt x="903" y="76"/>
                    <a:pt x="8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953520" y="3146213"/>
              <a:ext cx="52433" cy="32342"/>
            </a:xfrm>
            <a:custGeom>
              <a:avLst/>
              <a:gdLst/>
              <a:ahLst/>
              <a:cxnLst/>
              <a:rect l="l" t="t" r="r" b="b"/>
              <a:pathLst>
                <a:path w="1806" h="1114" extrusionOk="0">
                  <a:moveTo>
                    <a:pt x="1730" y="0"/>
                  </a:moveTo>
                  <a:cubicBezTo>
                    <a:pt x="1675" y="37"/>
                    <a:pt x="1620" y="60"/>
                    <a:pt x="1555" y="60"/>
                  </a:cubicBezTo>
                  <a:cubicBezTo>
                    <a:pt x="1532" y="60"/>
                    <a:pt x="1507" y="57"/>
                    <a:pt x="1480" y="50"/>
                  </a:cubicBezTo>
                  <a:cubicBezTo>
                    <a:pt x="1455" y="50"/>
                    <a:pt x="1455" y="50"/>
                    <a:pt x="1430" y="25"/>
                  </a:cubicBezTo>
                  <a:lnTo>
                    <a:pt x="1430" y="25"/>
                  </a:lnTo>
                  <a:cubicBezTo>
                    <a:pt x="1505" y="125"/>
                    <a:pt x="1530" y="226"/>
                    <a:pt x="1505" y="351"/>
                  </a:cubicBezTo>
                  <a:cubicBezTo>
                    <a:pt x="1480" y="526"/>
                    <a:pt x="1279" y="652"/>
                    <a:pt x="1104" y="727"/>
                  </a:cubicBezTo>
                  <a:cubicBezTo>
                    <a:pt x="955" y="795"/>
                    <a:pt x="798" y="841"/>
                    <a:pt x="642" y="841"/>
                  </a:cubicBezTo>
                  <a:cubicBezTo>
                    <a:pt x="510" y="841"/>
                    <a:pt x="378" y="808"/>
                    <a:pt x="252" y="727"/>
                  </a:cubicBezTo>
                  <a:cubicBezTo>
                    <a:pt x="227" y="711"/>
                    <a:pt x="203" y="704"/>
                    <a:pt x="181" y="704"/>
                  </a:cubicBezTo>
                  <a:cubicBezTo>
                    <a:pt x="68" y="704"/>
                    <a:pt x="0" y="890"/>
                    <a:pt x="126" y="953"/>
                  </a:cubicBezTo>
                  <a:cubicBezTo>
                    <a:pt x="294" y="1064"/>
                    <a:pt x="486" y="1114"/>
                    <a:pt x="679" y="1114"/>
                  </a:cubicBezTo>
                  <a:cubicBezTo>
                    <a:pt x="831" y="1114"/>
                    <a:pt x="985" y="1083"/>
                    <a:pt x="1129" y="1028"/>
                  </a:cubicBezTo>
                  <a:cubicBezTo>
                    <a:pt x="1380" y="927"/>
                    <a:pt x="1680" y="752"/>
                    <a:pt x="1755" y="501"/>
                  </a:cubicBezTo>
                  <a:cubicBezTo>
                    <a:pt x="1806" y="326"/>
                    <a:pt x="1781" y="151"/>
                    <a:pt x="1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915691" y="3126007"/>
              <a:ext cx="90262" cy="131546"/>
            </a:xfrm>
            <a:custGeom>
              <a:avLst/>
              <a:gdLst/>
              <a:ahLst/>
              <a:cxnLst/>
              <a:rect l="l" t="t" r="r" b="b"/>
              <a:pathLst>
                <a:path w="3109" h="4531" extrusionOk="0">
                  <a:moveTo>
                    <a:pt x="2697" y="657"/>
                  </a:moveTo>
                  <a:cubicBezTo>
                    <a:pt x="2700" y="662"/>
                    <a:pt x="2703" y="667"/>
                    <a:pt x="2708" y="671"/>
                  </a:cubicBezTo>
                  <a:cubicBezTo>
                    <a:pt x="2704" y="666"/>
                    <a:pt x="2701" y="661"/>
                    <a:pt x="2697" y="657"/>
                  </a:cubicBezTo>
                  <a:close/>
                  <a:moveTo>
                    <a:pt x="1881" y="1"/>
                  </a:moveTo>
                  <a:cubicBezTo>
                    <a:pt x="1345" y="1"/>
                    <a:pt x="756" y="248"/>
                    <a:pt x="402" y="621"/>
                  </a:cubicBezTo>
                  <a:cubicBezTo>
                    <a:pt x="427" y="621"/>
                    <a:pt x="427" y="646"/>
                    <a:pt x="452" y="671"/>
                  </a:cubicBezTo>
                  <a:lnTo>
                    <a:pt x="502" y="671"/>
                  </a:lnTo>
                  <a:cubicBezTo>
                    <a:pt x="632" y="757"/>
                    <a:pt x="538" y="937"/>
                    <a:pt x="413" y="937"/>
                  </a:cubicBezTo>
                  <a:cubicBezTo>
                    <a:pt x="393" y="937"/>
                    <a:pt x="373" y="932"/>
                    <a:pt x="352" y="922"/>
                  </a:cubicBezTo>
                  <a:cubicBezTo>
                    <a:pt x="327" y="897"/>
                    <a:pt x="276" y="872"/>
                    <a:pt x="251" y="821"/>
                  </a:cubicBezTo>
                  <a:lnTo>
                    <a:pt x="251" y="821"/>
                  </a:lnTo>
                  <a:cubicBezTo>
                    <a:pt x="1" y="1248"/>
                    <a:pt x="126" y="1774"/>
                    <a:pt x="402" y="2150"/>
                  </a:cubicBezTo>
                  <a:cubicBezTo>
                    <a:pt x="753" y="2576"/>
                    <a:pt x="1404" y="2751"/>
                    <a:pt x="1931" y="2826"/>
                  </a:cubicBezTo>
                  <a:cubicBezTo>
                    <a:pt x="2256" y="3403"/>
                    <a:pt x="2557" y="3954"/>
                    <a:pt x="2883" y="4531"/>
                  </a:cubicBezTo>
                  <a:lnTo>
                    <a:pt x="3109" y="4380"/>
                  </a:lnTo>
                  <a:cubicBezTo>
                    <a:pt x="2983" y="4155"/>
                    <a:pt x="2858" y="3954"/>
                    <a:pt x="2758" y="3754"/>
                  </a:cubicBezTo>
                  <a:cubicBezTo>
                    <a:pt x="2607" y="3478"/>
                    <a:pt x="2432" y="3202"/>
                    <a:pt x="2282" y="2927"/>
                  </a:cubicBezTo>
                  <a:cubicBezTo>
                    <a:pt x="2231" y="2801"/>
                    <a:pt x="2181" y="2626"/>
                    <a:pt x="2031" y="2576"/>
                  </a:cubicBezTo>
                  <a:cubicBezTo>
                    <a:pt x="1830" y="2501"/>
                    <a:pt x="1555" y="2476"/>
                    <a:pt x="1329" y="2400"/>
                  </a:cubicBezTo>
                  <a:cubicBezTo>
                    <a:pt x="928" y="2275"/>
                    <a:pt x="602" y="2050"/>
                    <a:pt x="452" y="1649"/>
                  </a:cubicBezTo>
                  <a:cubicBezTo>
                    <a:pt x="129" y="832"/>
                    <a:pt x="1116" y="273"/>
                    <a:pt x="1878" y="273"/>
                  </a:cubicBezTo>
                  <a:cubicBezTo>
                    <a:pt x="2004" y="273"/>
                    <a:pt x="2124" y="288"/>
                    <a:pt x="2231" y="320"/>
                  </a:cubicBezTo>
                  <a:cubicBezTo>
                    <a:pt x="2378" y="369"/>
                    <a:pt x="2571" y="489"/>
                    <a:pt x="2697" y="657"/>
                  </a:cubicBezTo>
                  <a:lnTo>
                    <a:pt x="2697" y="657"/>
                  </a:lnTo>
                  <a:cubicBezTo>
                    <a:pt x="2683" y="630"/>
                    <a:pt x="2683" y="592"/>
                    <a:pt x="2683" y="571"/>
                  </a:cubicBezTo>
                  <a:cubicBezTo>
                    <a:pt x="2703" y="530"/>
                    <a:pt x="2757" y="489"/>
                    <a:pt x="2803" y="489"/>
                  </a:cubicBezTo>
                  <a:cubicBezTo>
                    <a:pt x="2814" y="489"/>
                    <a:pt x="2824" y="491"/>
                    <a:pt x="2833" y="496"/>
                  </a:cubicBezTo>
                  <a:cubicBezTo>
                    <a:pt x="2833" y="496"/>
                    <a:pt x="2833" y="496"/>
                    <a:pt x="2833" y="471"/>
                  </a:cubicBezTo>
                  <a:lnTo>
                    <a:pt x="2883" y="471"/>
                  </a:lnTo>
                  <a:cubicBezTo>
                    <a:pt x="2758" y="295"/>
                    <a:pt x="2582" y="170"/>
                    <a:pt x="2407" y="95"/>
                  </a:cubicBezTo>
                  <a:cubicBezTo>
                    <a:pt x="2246" y="30"/>
                    <a:pt x="2067" y="1"/>
                    <a:pt x="18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914965" y="3103274"/>
              <a:ext cx="48775" cy="49936"/>
            </a:xfrm>
            <a:custGeom>
              <a:avLst/>
              <a:gdLst/>
              <a:ahLst/>
              <a:cxnLst/>
              <a:rect l="l" t="t" r="r" b="b"/>
              <a:pathLst>
                <a:path w="1680" h="1720" extrusionOk="0">
                  <a:moveTo>
                    <a:pt x="1354" y="0"/>
                  </a:moveTo>
                  <a:cubicBezTo>
                    <a:pt x="1279" y="0"/>
                    <a:pt x="1229" y="25"/>
                    <a:pt x="1154" y="25"/>
                  </a:cubicBezTo>
                  <a:cubicBezTo>
                    <a:pt x="1104" y="25"/>
                    <a:pt x="1028" y="51"/>
                    <a:pt x="978" y="51"/>
                  </a:cubicBezTo>
                  <a:cubicBezTo>
                    <a:pt x="1003" y="76"/>
                    <a:pt x="1003" y="101"/>
                    <a:pt x="1028" y="126"/>
                  </a:cubicBezTo>
                  <a:cubicBezTo>
                    <a:pt x="1099" y="232"/>
                    <a:pt x="995" y="338"/>
                    <a:pt x="901" y="338"/>
                  </a:cubicBezTo>
                  <a:cubicBezTo>
                    <a:pt x="862" y="338"/>
                    <a:pt x="825" y="320"/>
                    <a:pt x="803" y="276"/>
                  </a:cubicBezTo>
                  <a:cubicBezTo>
                    <a:pt x="753" y="226"/>
                    <a:pt x="728" y="176"/>
                    <a:pt x="702" y="126"/>
                  </a:cubicBezTo>
                  <a:cubicBezTo>
                    <a:pt x="652" y="151"/>
                    <a:pt x="602" y="176"/>
                    <a:pt x="527" y="201"/>
                  </a:cubicBezTo>
                  <a:cubicBezTo>
                    <a:pt x="352" y="301"/>
                    <a:pt x="176" y="426"/>
                    <a:pt x="101" y="627"/>
                  </a:cubicBezTo>
                  <a:cubicBezTo>
                    <a:pt x="1" y="853"/>
                    <a:pt x="1" y="1153"/>
                    <a:pt x="101" y="1379"/>
                  </a:cubicBezTo>
                  <a:cubicBezTo>
                    <a:pt x="151" y="1479"/>
                    <a:pt x="201" y="1554"/>
                    <a:pt x="276" y="1604"/>
                  </a:cubicBezTo>
                  <a:cubicBezTo>
                    <a:pt x="301" y="1655"/>
                    <a:pt x="352" y="1680"/>
                    <a:pt x="377" y="1705"/>
                  </a:cubicBezTo>
                  <a:cubicBezTo>
                    <a:pt x="398" y="1715"/>
                    <a:pt x="418" y="1720"/>
                    <a:pt x="438" y="1720"/>
                  </a:cubicBezTo>
                  <a:cubicBezTo>
                    <a:pt x="563" y="1720"/>
                    <a:pt x="657" y="1540"/>
                    <a:pt x="527" y="1454"/>
                  </a:cubicBezTo>
                  <a:lnTo>
                    <a:pt x="477" y="1454"/>
                  </a:lnTo>
                  <a:cubicBezTo>
                    <a:pt x="452" y="1429"/>
                    <a:pt x="452" y="1404"/>
                    <a:pt x="427" y="1404"/>
                  </a:cubicBezTo>
                  <a:cubicBezTo>
                    <a:pt x="427" y="1404"/>
                    <a:pt x="427" y="1404"/>
                    <a:pt x="427" y="1379"/>
                  </a:cubicBezTo>
                  <a:cubicBezTo>
                    <a:pt x="427" y="1379"/>
                    <a:pt x="402" y="1379"/>
                    <a:pt x="402" y="1354"/>
                  </a:cubicBezTo>
                  <a:cubicBezTo>
                    <a:pt x="402" y="1354"/>
                    <a:pt x="377" y="1329"/>
                    <a:pt x="377" y="1329"/>
                  </a:cubicBezTo>
                  <a:cubicBezTo>
                    <a:pt x="327" y="1254"/>
                    <a:pt x="301" y="1178"/>
                    <a:pt x="301" y="1103"/>
                  </a:cubicBezTo>
                  <a:cubicBezTo>
                    <a:pt x="276" y="1003"/>
                    <a:pt x="301" y="878"/>
                    <a:pt x="327" y="777"/>
                  </a:cubicBezTo>
                  <a:cubicBezTo>
                    <a:pt x="352" y="702"/>
                    <a:pt x="377" y="652"/>
                    <a:pt x="427" y="602"/>
                  </a:cubicBezTo>
                  <a:cubicBezTo>
                    <a:pt x="502" y="527"/>
                    <a:pt x="552" y="502"/>
                    <a:pt x="627" y="452"/>
                  </a:cubicBezTo>
                  <a:cubicBezTo>
                    <a:pt x="778" y="376"/>
                    <a:pt x="953" y="326"/>
                    <a:pt x="1129" y="301"/>
                  </a:cubicBezTo>
                  <a:cubicBezTo>
                    <a:pt x="1154" y="301"/>
                    <a:pt x="1179" y="301"/>
                    <a:pt x="1229" y="276"/>
                  </a:cubicBezTo>
                  <a:lnTo>
                    <a:pt x="1454" y="276"/>
                  </a:lnTo>
                  <a:cubicBezTo>
                    <a:pt x="1429" y="276"/>
                    <a:pt x="1429" y="301"/>
                    <a:pt x="1454" y="301"/>
                  </a:cubicBezTo>
                  <a:cubicBezTo>
                    <a:pt x="1474" y="301"/>
                    <a:pt x="1494" y="301"/>
                    <a:pt x="1477" y="289"/>
                  </a:cubicBezTo>
                  <a:lnTo>
                    <a:pt x="1477" y="289"/>
                  </a:lnTo>
                  <a:cubicBezTo>
                    <a:pt x="1498" y="299"/>
                    <a:pt x="1519" y="303"/>
                    <a:pt x="1539" y="303"/>
                  </a:cubicBezTo>
                  <a:cubicBezTo>
                    <a:pt x="1583" y="303"/>
                    <a:pt x="1624" y="282"/>
                    <a:pt x="1655" y="251"/>
                  </a:cubicBezTo>
                  <a:cubicBezTo>
                    <a:pt x="1680" y="176"/>
                    <a:pt x="1655" y="76"/>
                    <a:pt x="1605" y="51"/>
                  </a:cubicBezTo>
                  <a:cubicBezTo>
                    <a:pt x="1530" y="25"/>
                    <a:pt x="1429" y="0"/>
                    <a:pt x="1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993556" y="3118371"/>
              <a:ext cx="18958" cy="29613"/>
            </a:xfrm>
            <a:custGeom>
              <a:avLst/>
              <a:gdLst/>
              <a:ahLst/>
              <a:cxnLst/>
              <a:rect l="l" t="t" r="r" b="b"/>
              <a:pathLst>
                <a:path w="653" h="1020" extrusionOk="0">
                  <a:moveTo>
                    <a:pt x="237" y="0"/>
                  </a:moveTo>
                  <a:cubicBezTo>
                    <a:pt x="176" y="0"/>
                    <a:pt x="121" y="45"/>
                    <a:pt x="101" y="107"/>
                  </a:cubicBezTo>
                  <a:cubicBezTo>
                    <a:pt x="101" y="157"/>
                    <a:pt x="126" y="257"/>
                    <a:pt x="201" y="257"/>
                  </a:cubicBezTo>
                  <a:cubicBezTo>
                    <a:pt x="226" y="257"/>
                    <a:pt x="226" y="282"/>
                    <a:pt x="226" y="282"/>
                  </a:cubicBezTo>
                  <a:cubicBezTo>
                    <a:pt x="251" y="282"/>
                    <a:pt x="251" y="307"/>
                    <a:pt x="276" y="307"/>
                  </a:cubicBezTo>
                  <a:cubicBezTo>
                    <a:pt x="276" y="333"/>
                    <a:pt x="301" y="333"/>
                    <a:pt x="301" y="358"/>
                  </a:cubicBezTo>
                  <a:cubicBezTo>
                    <a:pt x="301" y="350"/>
                    <a:pt x="303" y="347"/>
                    <a:pt x="306" y="347"/>
                  </a:cubicBezTo>
                  <a:cubicBezTo>
                    <a:pt x="314" y="347"/>
                    <a:pt x="326" y="365"/>
                    <a:pt x="326" y="383"/>
                  </a:cubicBezTo>
                  <a:cubicBezTo>
                    <a:pt x="326" y="383"/>
                    <a:pt x="326" y="408"/>
                    <a:pt x="351" y="408"/>
                  </a:cubicBezTo>
                  <a:cubicBezTo>
                    <a:pt x="351" y="408"/>
                    <a:pt x="351" y="433"/>
                    <a:pt x="351" y="433"/>
                  </a:cubicBezTo>
                  <a:cubicBezTo>
                    <a:pt x="351" y="458"/>
                    <a:pt x="351" y="458"/>
                    <a:pt x="376" y="458"/>
                  </a:cubicBezTo>
                  <a:cubicBezTo>
                    <a:pt x="376" y="483"/>
                    <a:pt x="376" y="483"/>
                    <a:pt x="376" y="483"/>
                  </a:cubicBezTo>
                  <a:cubicBezTo>
                    <a:pt x="376" y="508"/>
                    <a:pt x="376" y="508"/>
                    <a:pt x="376" y="533"/>
                  </a:cubicBezTo>
                  <a:cubicBezTo>
                    <a:pt x="376" y="533"/>
                    <a:pt x="351" y="558"/>
                    <a:pt x="351" y="558"/>
                  </a:cubicBezTo>
                  <a:cubicBezTo>
                    <a:pt x="351" y="583"/>
                    <a:pt x="351" y="583"/>
                    <a:pt x="351" y="608"/>
                  </a:cubicBezTo>
                  <a:cubicBezTo>
                    <a:pt x="326" y="608"/>
                    <a:pt x="326" y="608"/>
                    <a:pt x="326" y="633"/>
                  </a:cubicBezTo>
                  <a:lnTo>
                    <a:pt x="301" y="633"/>
                  </a:lnTo>
                  <a:cubicBezTo>
                    <a:pt x="301" y="658"/>
                    <a:pt x="276" y="683"/>
                    <a:pt x="251" y="683"/>
                  </a:cubicBezTo>
                  <a:cubicBezTo>
                    <a:pt x="251" y="708"/>
                    <a:pt x="251" y="708"/>
                    <a:pt x="226" y="708"/>
                  </a:cubicBezTo>
                  <a:cubicBezTo>
                    <a:pt x="226" y="708"/>
                    <a:pt x="201" y="734"/>
                    <a:pt x="201" y="734"/>
                  </a:cubicBezTo>
                  <a:lnTo>
                    <a:pt x="151" y="734"/>
                  </a:lnTo>
                  <a:cubicBezTo>
                    <a:pt x="151" y="759"/>
                    <a:pt x="151" y="759"/>
                    <a:pt x="151" y="759"/>
                  </a:cubicBezTo>
                  <a:cubicBezTo>
                    <a:pt x="142" y="754"/>
                    <a:pt x="132" y="752"/>
                    <a:pt x="121" y="752"/>
                  </a:cubicBezTo>
                  <a:cubicBezTo>
                    <a:pt x="75" y="752"/>
                    <a:pt x="21" y="793"/>
                    <a:pt x="1" y="834"/>
                  </a:cubicBezTo>
                  <a:cubicBezTo>
                    <a:pt x="1" y="859"/>
                    <a:pt x="1" y="909"/>
                    <a:pt x="26" y="934"/>
                  </a:cubicBezTo>
                  <a:cubicBezTo>
                    <a:pt x="26" y="959"/>
                    <a:pt x="51" y="984"/>
                    <a:pt x="51" y="984"/>
                  </a:cubicBezTo>
                  <a:cubicBezTo>
                    <a:pt x="76" y="1009"/>
                    <a:pt x="76" y="1009"/>
                    <a:pt x="101" y="1009"/>
                  </a:cubicBezTo>
                  <a:cubicBezTo>
                    <a:pt x="128" y="1016"/>
                    <a:pt x="153" y="1019"/>
                    <a:pt x="176" y="1019"/>
                  </a:cubicBezTo>
                  <a:cubicBezTo>
                    <a:pt x="241" y="1019"/>
                    <a:pt x="296" y="996"/>
                    <a:pt x="351" y="959"/>
                  </a:cubicBezTo>
                  <a:cubicBezTo>
                    <a:pt x="427" y="909"/>
                    <a:pt x="502" y="834"/>
                    <a:pt x="552" y="784"/>
                  </a:cubicBezTo>
                  <a:cubicBezTo>
                    <a:pt x="627" y="683"/>
                    <a:pt x="652" y="558"/>
                    <a:pt x="627" y="408"/>
                  </a:cubicBezTo>
                  <a:cubicBezTo>
                    <a:pt x="627" y="383"/>
                    <a:pt x="602" y="333"/>
                    <a:pt x="602" y="307"/>
                  </a:cubicBezTo>
                  <a:cubicBezTo>
                    <a:pt x="552" y="257"/>
                    <a:pt x="527" y="182"/>
                    <a:pt x="477" y="157"/>
                  </a:cubicBezTo>
                  <a:cubicBezTo>
                    <a:pt x="427" y="82"/>
                    <a:pt x="351" y="7"/>
                    <a:pt x="276" y="7"/>
                  </a:cubicBezTo>
                  <a:cubicBezTo>
                    <a:pt x="263" y="2"/>
                    <a:pt x="250" y="0"/>
                    <a:pt x="2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898242" y="3006422"/>
              <a:ext cx="83701" cy="106694"/>
            </a:xfrm>
            <a:custGeom>
              <a:avLst/>
              <a:gdLst/>
              <a:ahLst/>
              <a:cxnLst/>
              <a:rect l="l" t="t" r="r" b="b"/>
              <a:pathLst>
                <a:path w="2883" h="3675" extrusionOk="0">
                  <a:moveTo>
                    <a:pt x="2211" y="2222"/>
                  </a:moveTo>
                  <a:cubicBezTo>
                    <a:pt x="2215" y="2231"/>
                    <a:pt x="2220" y="2239"/>
                    <a:pt x="2225" y="2246"/>
                  </a:cubicBezTo>
                  <a:lnTo>
                    <a:pt x="2225" y="2246"/>
                  </a:lnTo>
                  <a:cubicBezTo>
                    <a:pt x="2220" y="2238"/>
                    <a:pt x="2216" y="2230"/>
                    <a:pt x="2211" y="2222"/>
                  </a:cubicBezTo>
                  <a:close/>
                  <a:moveTo>
                    <a:pt x="2456" y="2133"/>
                  </a:moveTo>
                  <a:cubicBezTo>
                    <a:pt x="2486" y="2238"/>
                    <a:pt x="2410" y="2298"/>
                    <a:pt x="2332" y="2298"/>
                  </a:cubicBezTo>
                  <a:cubicBezTo>
                    <a:pt x="2292" y="2298"/>
                    <a:pt x="2251" y="2281"/>
                    <a:pt x="2225" y="2246"/>
                  </a:cubicBezTo>
                  <a:lnTo>
                    <a:pt x="2225" y="2246"/>
                  </a:lnTo>
                  <a:cubicBezTo>
                    <a:pt x="2317" y="2404"/>
                    <a:pt x="2408" y="2565"/>
                    <a:pt x="2507" y="2735"/>
                  </a:cubicBezTo>
                  <a:cubicBezTo>
                    <a:pt x="2532" y="2785"/>
                    <a:pt x="2582" y="2835"/>
                    <a:pt x="2607" y="2885"/>
                  </a:cubicBezTo>
                  <a:cubicBezTo>
                    <a:pt x="2632" y="2935"/>
                    <a:pt x="2682" y="2960"/>
                    <a:pt x="2707" y="2960"/>
                  </a:cubicBezTo>
                  <a:cubicBezTo>
                    <a:pt x="2732" y="2960"/>
                    <a:pt x="2757" y="2935"/>
                    <a:pt x="2782" y="2935"/>
                  </a:cubicBezTo>
                  <a:cubicBezTo>
                    <a:pt x="2857" y="2885"/>
                    <a:pt x="2883" y="2835"/>
                    <a:pt x="2832" y="2760"/>
                  </a:cubicBezTo>
                  <a:cubicBezTo>
                    <a:pt x="2832" y="2710"/>
                    <a:pt x="2807" y="2685"/>
                    <a:pt x="2782" y="2660"/>
                  </a:cubicBezTo>
                  <a:cubicBezTo>
                    <a:pt x="2682" y="2484"/>
                    <a:pt x="2582" y="2309"/>
                    <a:pt x="2456" y="2133"/>
                  </a:cubicBezTo>
                  <a:close/>
                  <a:moveTo>
                    <a:pt x="791" y="1"/>
                  </a:moveTo>
                  <a:cubicBezTo>
                    <a:pt x="778" y="1"/>
                    <a:pt x="765" y="1"/>
                    <a:pt x="752" y="3"/>
                  </a:cubicBezTo>
                  <a:cubicBezTo>
                    <a:pt x="476" y="3"/>
                    <a:pt x="251" y="204"/>
                    <a:pt x="126" y="429"/>
                  </a:cubicBezTo>
                  <a:cubicBezTo>
                    <a:pt x="0" y="730"/>
                    <a:pt x="75" y="1056"/>
                    <a:pt x="176" y="1331"/>
                  </a:cubicBezTo>
                  <a:cubicBezTo>
                    <a:pt x="301" y="1632"/>
                    <a:pt x="426" y="1933"/>
                    <a:pt x="577" y="2209"/>
                  </a:cubicBezTo>
                  <a:cubicBezTo>
                    <a:pt x="802" y="2635"/>
                    <a:pt x="1028" y="3061"/>
                    <a:pt x="1278" y="3462"/>
                  </a:cubicBezTo>
                  <a:cubicBezTo>
                    <a:pt x="1304" y="3512"/>
                    <a:pt x="1329" y="3562"/>
                    <a:pt x="1379" y="3612"/>
                  </a:cubicBezTo>
                  <a:cubicBezTo>
                    <a:pt x="1401" y="3656"/>
                    <a:pt x="1438" y="3674"/>
                    <a:pt x="1477" y="3674"/>
                  </a:cubicBezTo>
                  <a:cubicBezTo>
                    <a:pt x="1571" y="3674"/>
                    <a:pt x="1675" y="3568"/>
                    <a:pt x="1604" y="3462"/>
                  </a:cubicBezTo>
                  <a:cubicBezTo>
                    <a:pt x="1579" y="3437"/>
                    <a:pt x="1579" y="3412"/>
                    <a:pt x="1554" y="3387"/>
                  </a:cubicBezTo>
                  <a:cubicBezTo>
                    <a:pt x="1379" y="3086"/>
                    <a:pt x="1203" y="2785"/>
                    <a:pt x="1028" y="2459"/>
                  </a:cubicBezTo>
                  <a:cubicBezTo>
                    <a:pt x="877" y="2209"/>
                    <a:pt x="727" y="1933"/>
                    <a:pt x="602" y="1632"/>
                  </a:cubicBezTo>
                  <a:cubicBezTo>
                    <a:pt x="502" y="1407"/>
                    <a:pt x="351" y="1131"/>
                    <a:pt x="326" y="880"/>
                  </a:cubicBezTo>
                  <a:cubicBezTo>
                    <a:pt x="301" y="630"/>
                    <a:pt x="426" y="329"/>
                    <a:pt x="702" y="279"/>
                  </a:cubicBezTo>
                  <a:cubicBezTo>
                    <a:pt x="720" y="273"/>
                    <a:pt x="738" y="270"/>
                    <a:pt x="755" y="270"/>
                  </a:cubicBezTo>
                  <a:cubicBezTo>
                    <a:pt x="882" y="270"/>
                    <a:pt x="987" y="419"/>
                    <a:pt x="1053" y="529"/>
                  </a:cubicBezTo>
                  <a:cubicBezTo>
                    <a:pt x="1404" y="930"/>
                    <a:pt x="1705" y="1407"/>
                    <a:pt x="2005" y="1883"/>
                  </a:cubicBezTo>
                  <a:cubicBezTo>
                    <a:pt x="2077" y="1995"/>
                    <a:pt x="2145" y="2108"/>
                    <a:pt x="2211" y="2222"/>
                  </a:cubicBezTo>
                  <a:lnTo>
                    <a:pt x="2211" y="2222"/>
                  </a:lnTo>
                  <a:cubicBezTo>
                    <a:pt x="2209" y="2218"/>
                    <a:pt x="2207" y="2213"/>
                    <a:pt x="2206" y="2209"/>
                  </a:cubicBezTo>
                  <a:cubicBezTo>
                    <a:pt x="2106" y="1933"/>
                    <a:pt x="2055" y="1632"/>
                    <a:pt x="1980" y="1356"/>
                  </a:cubicBezTo>
                  <a:cubicBezTo>
                    <a:pt x="1755" y="981"/>
                    <a:pt x="1504" y="630"/>
                    <a:pt x="1228" y="304"/>
                  </a:cubicBezTo>
                  <a:cubicBezTo>
                    <a:pt x="1111" y="163"/>
                    <a:pt x="972" y="1"/>
                    <a:pt x="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949165" y="2989670"/>
              <a:ext cx="64075" cy="101265"/>
            </a:xfrm>
            <a:custGeom>
              <a:avLst/>
              <a:gdLst/>
              <a:ahLst/>
              <a:cxnLst/>
              <a:rect l="l" t="t" r="r" b="b"/>
              <a:pathLst>
                <a:path w="2207" h="3488" extrusionOk="0">
                  <a:moveTo>
                    <a:pt x="678" y="1"/>
                  </a:moveTo>
                  <a:cubicBezTo>
                    <a:pt x="470" y="1"/>
                    <a:pt x="269" y="144"/>
                    <a:pt x="176" y="329"/>
                  </a:cubicBezTo>
                  <a:cubicBezTo>
                    <a:pt x="1" y="756"/>
                    <a:pt x="101" y="1282"/>
                    <a:pt x="176" y="1708"/>
                  </a:cubicBezTo>
                  <a:cubicBezTo>
                    <a:pt x="201" y="1783"/>
                    <a:pt x="226" y="1858"/>
                    <a:pt x="226" y="1933"/>
                  </a:cubicBezTo>
                  <a:cubicBezTo>
                    <a:pt x="301" y="2209"/>
                    <a:pt x="352" y="2510"/>
                    <a:pt x="452" y="2786"/>
                  </a:cubicBezTo>
                  <a:cubicBezTo>
                    <a:pt x="472" y="2847"/>
                    <a:pt x="526" y="2875"/>
                    <a:pt x="578" y="2875"/>
                  </a:cubicBezTo>
                  <a:cubicBezTo>
                    <a:pt x="656" y="2875"/>
                    <a:pt x="732" y="2815"/>
                    <a:pt x="702" y="2710"/>
                  </a:cubicBezTo>
                  <a:cubicBezTo>
                    <a:pt x="627" y="2460"/>
                    <a:pt x="577" y="2209"/>
                    <a:pt x="502" y="1933"/>
                  </a:cubicBezTo>
                  <a:cubicBezTo>
                    <a:pt x="427" y="1532"/>
                    <a:pt x="327" y="1081"/>
                    <a:pt x="377" y="655"/>
                  </a:cubicBezTo>
                  <a:cubicBezTo>
                    <a:pt x="402" y="505"/>
                    <a:pt x="427" y="355"/>
                    <a:pt x="602" y="304"/>
                  </a:cubicBezTo>
                  <a:cubicBezTo>
                    <a:pt x="641" y="288"/>
                    <a:pt x="680" y="281"/>
                    <a:pt x="717" y="281"/>
                  </a:cubicBezTo>
                  <a:cubicBezTo>
                    <a:pt x="966" y="281"/>
                    <a:pt x="1167" y="609"/>
                    <a:pt x="1254" y="806"/>
                  </a:cubicBezTo>
                  <a:cubicBezTo>
                    <a:pt x="1504" y="1257"/>
                    <a:pt x="1630" y="1733"/>
                    <a:pt x="1730" y="2234"/>
                  </a:cubicBezTo>
                  <a:cubicBezTo>
                    <a:pt x="1805" y="2560"/>
                    <a:pt x="1855" y="2886"/>
                    <a:pt x="1905" y="3187"/>
                  </a:cubicBezTo>
                  <a:cubicBezTo>
                    <a:pt x="1931" y="3262"/>
                    <a:pt x="1931" y="3312"/>
                    <a:pt x="1931" y="3387"/>
                  </a:cubicBezTo>
                  <a:cubicBezTo>
                    <a:pt x="1956" y="3437"/>
                    <a:pt x="1956" y="3462"/>
                    <a:pt x="1981" y="3462"/>
                  </a:cubicBezTo>
                  <a:cubicBezTo>
                    <a:pt x="2006" y="3487"/>
                    <a:pt x="2031" y="3487"/>
                    <a:pt x="2056" y="3487"/>
                  </a:cubicBezTo>
                  <a:cubicBezTo>
                    <a:pt x="2131" y="3487"/>
                    <a:pt x="2206" y="3412"/>
                    <a:pt x="2206" y="3312"/>
                  </a:cubicBezTo>
                  <a:cubicBezTo>
                    <a:pt x="2206" y="3287"/>
                    <a:pt x="2181" y="3262"/>
                    <a:pt x="2181" y="3237"/>
                  </a:cubicBezTo>
                  <a:cubicBezTo>
                    <a:pt x="2131" y="2886"/>
                    <a:pt x="2081" y="2535"/>
                    <a:pt x="2006" y="2184"/>
                  </a:cubicBezTo>
                  <a:cubicBezTo>
                    <a:pt x="1880" y="1608"/>
                    <a:pt x="1730" y="1031"/>
                    <a:pt x="1429" y="530"/>
                  </a:cubicBezTo>
                  <a:cubicBezTo>
                    <a:pt x="1279" y="304"/>
                    <a:pt x="1053" y="29"/>
                    <a:pt x="728" y="4"/>
                  </a:cubicBezTo>
                  <a:cubicBezTo>
                    <a:pt x="711" y="2"/>
                    <a:pt x="694" y="1"/>
                    <a:pt x="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1016114" y="3196411"/>
              <a:ext cx="358029" cy="341509"/>
            </a:xfrm>
            <a:custGeom>
              <a:avLst/>
              <a:gdLst/>
              <a:ahLst/>
              <a:cxnLst/>
              <a:rect l="l" t="t" r="r" b="b"/>
              <a:pathLst>
                <a:path w="12332" h="11763" extrusionOk="0">
                  <a:moveTo>
                    <a:pt x="12231" y="0"/>
                  </a:moveTo>
                  <a:cubicBezTo>
                    <a:pt x="12181" y="126"/>
                    <a:pt x="12131" y="251"/>
                    <a:pt x="12056" y="351"/>
                  </a:cubicBezTo>
                  <a:cubicBezTo>
                    <a:pt x="11905" y="552"/>
                    <a:pt x="11705" y="602"/>
                    <a:pt x="11479" y="602"/>
                  </a:cubicBezTo>
                  <a:cubicBezTo>
                    <a:pt x="11404" y="828"/>
                    <a:pt x="11279" y="1028"/>
                    <a:pt x="11128" y="1178"/>
                  </a:cubicBezTo>
                  <a:cubicBezTo>
                    <a:pt x="11003" y="1279"/>
                    <a:pt x="10853" y="1354"/>
                    <a:pt x="10677" y="1379"/>
                  </a:cubicBezTo>
                  <a:cubicBezTo>
                    <a:pt x="10627" y="1379"/>
                    <a:pt x="10577" y="1379"/>
                    <a:pt x="10527" y="1354"/>
                  </a:cubicBezTo>
                  <a:cubicBezTo>
                    <a:pt x="10402" y="1554"/>
                    <a:pt x="10176" y="1705"/>
                    <a:pt x="9950" y="1730"/>
                  </a:cubicBezTo>
                  <a:cubicBezTo>
                    <a:pt x="9850" y="1730"/>
                    <a:pt x="9750" y="1705"/>
                    <a:pt x="9675" y="1680"/>
                  </a:cubicBezTo>
                  <a:cubicBezTo>
                    <a:pt x="8788" y="2820"/>
                    <a:pt x="7491" y="4246"/>
                    <a:pt x="6505" y="4246"/>
                  </a:cubicBezTo>
                  <a:cubicBezTo>
                    <a:pt x="6321" y="4246"/>
                    <a:pt x="6148" y="4196"/>
                    <a:pt x="5990" y="4086"/>
                  </a:cubicBezTo>
                  <a:cubicBezTo>
                    <a:pt x="5439" y="3685"/>
                    <a:pt x="4512" y="2707"/>
                    <a:pt x="3735" y="1855"/>
                  </a:cubicBezTo>
                  <a:lnTo>
                    <a:pt x="0" y="4336"/>
                  </a:lnTo>
                  <a:cubicBezTo>
                    <a:pt x="652" y="5790"/>
                    <a:pt x="1680" y="7795"/>
                    <a:pt x="2958" y="9299"/>
                  </a:cubicBezTo>
                  <a:cubicBezTo>
                    <a:pt x="4680" y="11321"/>
                    <a:pt x="5801" y="11762"/>
                    <a:pt x="7105" y="11762"/>
                  </a:cubicBezTo>
                  <a:cubicBezTo>
                    <a:pt x="7546" y="11762"/>
                    <a:pt x="8008" y="11712"/>
                    <a:pt x="8522" y="11655"/>
                  </a:cubicBezTo>
                  <a:cubicBezTo>
                    <a:pt x="9224" y="11579"/>
                    <a:pt x="9950" y="11229"/>
                    <a:pt x="10652" y="10702"/>
                  </a:cubicBezTo>
                  <a:cubicBezTo>
                    <a:pt x="10777" y="9023"/>
                    <a:pt x="10978" y="7369"/>
                    <a:pt x="11304" y="5715"/>
                  </a:cubicBezTo>
                  <a:cubicBezTo>
                    <a:pt x="11323" y="5638"/>
                    <a:pt x="11371" y="5605"/>
                    <a:pt x="11415" y="5605"/>
                  </a:cubicBezTo>
                  <a:cubicBezTo>
                    <a:pt x="11429" y="5605"/>
                    <a:pt x="11442" y="5609"/>
                    <a:pt x="11454" y="5615"/>
                  </a:cubicBezTo>
                  <a:cubicBezTo>
                    <a:pt x="11705" y="4412"/>
                    <a:pt x="12006" y="3284"/>
                    <a:pt x="12331" y="2281"/>
                  </a:cubicBezTo>
                  <a:cubicBezTo>
                    <a:pt x="12306" y="1955"/>
                    <a:pt x="12306" y="1630"/>
                    <a:pt x="12281" y="1279"/>
                  </a:cubicBezTo>
                  <a:cubicBezTo>
                    <a:pt x="12256" y="853"/>
                    <a:pt x="12231" y="427"/>
                    <a:pt x="12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1429421" y="3105452"/>
              <a:ext cx="24039" cy="40065"/>
            </a:xfrm>
            <a:custGeom>
              <a:avLst/>
              <a:gdLst/>
              <a:ahLst/>
              <a:cxnLst/>
              <a:rect l="l" t="t" r="r" b="b"/>
              <a:pathLst>
                <a:path w="828" h="1380" extrusionOk="0">
                  <a:moveTo>
                    <a:pt x="827" y="1"/>
                  </a:moveTo>
                  <a:cubicBezTo>
                    <a:pt x="627" y="1"/>
                    <a:pt x="351" y="126"/>
                    <a:pt x="0" y="326"/>
                  </a:cubicBezTo>
                  <a:cubicBezTo>
                    <a:pt x="0" y="677"/>
                    <a:pt x="25" y="1028"/>
                    <a:pt x="50" y="1379"/>
                  </a:cubicBezTo>
                  <a:cubicBezTo>
                    <a:pt x="276" y="1028"/>
                    <a:pt x="552" y="727"/>
                    <a:pt x="802" y="477"/>
                  </a:cubicBezTo>
                  <a:cubicBezTo>
                    <a:pt x="802" y="427"/>
                    <a:pt x="802" y="402"/>
                    <a:pt x="802" y="351"/>
                  </a:cubicBezTo>
                  <a:cubicBezTo>
                    <a:pt x="777" y="226"/>
                    <a:pt x="802" y="126"/>
                    <a:pt x="827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1091047" y="3202972"/>
              <a:ext cx="205957" cy="116711"/>
            </a:xfrm>
            <a:custGeom>
              <a:avLst/>
              <a:gdLst/>
              <a:ahLst/>
              <a:cxnLst/>
              <a:rect l="l" t="t" r="r" b="b"/>
              <a:pathLst>
                <a:path w="7094" h="402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27" y="652"/>
                    <a:pt x="1229" y="1429"/>
                  </a:cubicBezTo>
                  <a:lnTo>
                    <a:pt x="1329" y="1504"/>
                  </a:lnTo>
                  <a:lnTo>
                    <a:pt x="1154" y="1629"/>
                  </a:lnTo>
                  <a:cubicBezTo>
                    <a:pt x="1931" y="2481"/>
                    <a:pt x="2858" y="3459"/>
                    <a:pt x="3409" y="3860"/>
                  </a:cubicBezTo>
                  <a:cubicBezTo>
                    <a:pt x="3567" y="3970"/>
                    <a:pt x="3740" y="4020"/>
                    <a:pt x="3924" y="4020"/>
                  </a:cubicBezTo>
                  <a:cubicBezTo>
                    <a:pt x="4910" y="4020"/>
                    <a:pt x="6207" y="2594"/>
                    <a:pt x="7094" y="1454"/>
                  </a:cubicBezTo>
                  <a:cubicBezTo>
                    <a:pt x="7019" y="1429"/>
                    <a:pt x="6968" y="1378"/>
                    <a:pt x="6893" y="1328"/>
                  </a:cubicBezTo>
                  <a:cubicBezTo>
                    <a:pt x="6199" y="2239"/>
                    <a:pt x="4849" y="3807"/>
                    <a:pt x="3929" y="3807"/>
                  </a:cubicBezTo>
                  <a:cubicBezTo>
                    <a:pt x="3786" y="3807"/>
                    <a:pt x="3653" y="3769"/>
                    <a:pt x="3535" y="3684"/>
                  </a:cubicBezTo>
                  <a:cubicBezTo>
                    <a:pt x="2507" y="2932"/>
                    <a:pt x="51" y="5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986994" y="3268440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1387207" y="3099529"/>
              <a:ext cx="67704" cy="37249"/>
            </a:xfrm>
            <a:custGeom>
              <a:avLst/>
              <a:gdLst/>
              <a:ahLst/>
              <a:cxnLst/>
              <a:rect l="l" t="t" r="r" b="b"/>
              <a:pathLst>
                <a:path w="2332" h="1283" extrusionOk="0">
                  <a:moveTo>
                    <a:pt x="2264" y="1"/>
                  </a:moveTo>
                  <a:cubicBezTo>
                    <a:pt x="1796" y="1"/>
                    <a:pt x="955" y="471"/>
                    <a:pt x="0" y="1282"/>
                  </a:cubicBezTo>
                  <a:cubicBezTo>
                    <a:pt x="76" y="1232"/>
                    <a:pt x="151" y="1157"/>
                    <a:pt x="226" y="1107"/>
                  </a:cubicBezTo>
                  <a:cubicBezTo>
                    <a:pt x="527" y="856"/>
                    <a:pt x="853" y="631"/>
                    <a:pt x="1204" y="405"/>
                  </a:cubicBezTo>
                  <a:lnTo>
                    <a:pt x="1229" y="405"/>
                  </a:lnTo>
                  <a:cubicBezTo>
                    <a:pt x="1229" y="405"/>
                    <a:pt x="1254" y="405"/>
                    <a:pt x="1254" y="380"/>
                  </a:cubicBezTo>
                  <a:cubicBezTo>
                    <a:pt x="1268" y="373"/>
                    <a:pt x="1283" y="370"/>
                    <a:pt x="1298" y="370"/>
                  </a:cubicBezTo>
                  <a:cubicBezTo>
                    <a:pt x="1333" y="370"/>
                    <a:pt x="1369" y="387"/>
                    <a:pt x="1404" y="405"/>
                  </a:cubicBezTo>
                  <a:cubicBezTo>
                    <a:pt x="1429" y="430"/>
                    <a:pt x="1429" y="455"/>
                    <a:pt x="1429" y="505"/>
                  </a:cubicBezTo>
                  <a:cubicBezTo>
                    <a:pt x="1429" y="505"/>
                    <a:pt x="1429" y="530"/>
                    <a:pt x="1429" y="530"/>
                  </a:cubicBezTo>
                  <a:cubicBezTo>
                    <a:pt x="1805" y="330"/>
                    <a:pt x="2081" y="205"/>
                    <a:pt x="2281" y="205"/>
                  </a:cubicBezTo>
                  <a:cubicBezTo>
                    <a:pt x="2281" y="154"/>
                    <a:pt x="2306" y="79"/>
                    <a:pt x="2331" y="4"/>
                  </a:cubicBezTo>
                  <a:cubicBezTo>
                    <a:pt x="2310" y="2"/>
                    <a:pt x="2287" y="1"/>
                    <a:pt x="2264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986269" y="3200766"/>
              <a:ext cx="102630" cy="64801"/>
            </a:xfrm>
            <a:custGeom>
              <a:avLst/>
              <a:gdLst/>
              <a:ahLst/>
              <a:cxnLst/>
              <a:rect l="l" t="t" r="r" b="b"/>
              <a:pathLst>
                <a:path w="3535" h="2232" extrusionOk="0">
                  <a:moveTo>
                    <a:pt x="3535" y="1"/>
                  </a:moveTo>
                  <a:lnTo>
                    <a:pt x="3284" y="151"/>
                  </a:lnTo>
                  <a:lnTo>
                    <a:pt x="3064" y="298"/>
                  </a:lnTo>
                  <a:lnTo>
                    <a:pt x="3064" y="298"/>
                  </a:lnTo>
                  <a:lnTo>
                    <a:pt x="3535" y="1"/>
                  </a:lnTo>
                  <a:close/>
                  <a:moveTo>
                    <a:pt x="3064" y="298"/>
                  </a:moveTo>
                  <a:lnTo>
                    <a:pt x="1" y="2231"/>
                  </a:lnTo>
                  <a:lnTo>
                    <a:pt x="452" y="1956"/>
                  </a:lnTo>
                  <a:lnTo>
                    <a:pt x="678" y="1805"/>
                  </a:lnTo>
                  <a:lnTo>
                    <a:pt x="3059" y="302"/>
                  </a:lnTo>
                  <a:lnTo>
                    <a:pt x="3064" y="298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1011033" y="3322296"/>
              <a:ext cx="314364" cy="221953"/>
            </a:xfrm>
            <a:custGeom>
              <a:avLst/>
              <a:gdLst/>
              <a:ahLst/>
              <a:cxnLst/>
              <a:rect l="l" t="t" r="r" b="b"/>
              <a:pathLst>
                <a:path w="10828" h="7645" extrusionOk="0">
                  <a:moveTo>
                    <a:pt x="175" y="0"/>
                  </a:moveTo>
                  <a:lnTo>
                    <a:pt x="0" y="126"/>
                  </a:lnTo>
                  <a:cubicBezTo>
                    <a:pt x="652" y="1579"/>
                    <a:pt x="1679" y="3584"/>
                    <a:pt x="2983" y="5088"/>
                  </a:cubicBezTo>
                  <a:cubicBezTo>
                    <a:pt x="4762" y="7193"/>
                    <a:pt x="5965" y="7644"/>
                    <a:pt x="7293" y="7644"/>
                  </a:cubicBezTo>
                  <a:cubicBezTo>
                    <a:pt x="7744" y="7644"/>
                    <a:pt x="8221" y="7594"/>
                    <a:pt x="8722" y="7544"/>
                  </a:cubicBezTo>
                  <a:cubicBezTo>
                    <a:pt x="9424" y="7469"/>
                    <a:pt x="10125" y="7143"/>
                    <a:pt x="10827" y="6667"/>
                  </a:cubicBezTo>
                  <a:cubicBezTo>
                    <a:pt x="10827" y="6567"/>
                    <a:pt x="10827" y="6467"/>
                    <a:pt x="10827" y="6366"/>
                  </a:cubicBezTo>
                  <a:cubicBezTo>
                    <a:pt x="10125" y="6893"/>
                    <a:pt x="9399" y="7243"/>
                    <a:pt x="8697" y="7319"/>
                  </a:cubicBezTo>
                  <a:cubicBezTo>
                    <a:pt x="8183" y="7376"/>
                    <a:pt x="7721" y="7426"/>
                    <a:pt x="7280" y="7426"/>
                  </a:cubicBezTo>
                  <a:cubicBezTo>
                    <a:pt x="5976" y="7426"/>
                    <a:pt x="4855" y="6985"/>
                    <a:pt x="3133" y="4963"/>
                  </a:cubicBezTo>
                  <a:cubicBezTo>
                    <a:pt x="1855" y="3459"/>
                    <a:pt x="827" y="1454"/>
                    <a:pt x="1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993556" y="3208779"/>
              <a:ext cx="126640" cy="107711"/>
            </a:xfrm>
            <a:custGeom>
              <a:avLst/>
              <a:gdLst/>
              <a:ahLst/>
              <a:cxnLst/>
              <a:rect l="l" t="t" r="r" b="b"/>
              <a:pathLst>
                <a:path w="4362" h="3710" extrusionOk="0">
                  <a:moveTo>
                    <a:pt x="3234" y="1"/>
                  </a:moveTo>
                  <a:lnTo>
                    <a:pt x="1" y="2031"/>
                  </a:lnTo>
                  <a:cubicBezTo>
                    <a:pt x="76" y="2256"/>
                    <a:pt x="326" y="2883"/>
                    <a:pt x="677" y="3710"/>
                  </a:cubicBezTo>
                  <a:lnTo>
                    <a:pt x="4361" y="1279"/>
                  </a:lnTo>
                  <a:cubicBezTo>
                    <a:pt x="3810" y="702"/>
                    <a:pt x="3384" y="176"/>
                    <a:pt x="3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986269" y="3200766"/>
              <a:ext cx="143392" cy="125188"/>
            </a:xfrm>
            <a:custGeom>
              <a:avLst/>
              <a:gdLst/>
              <a:ahLst/>
              <a:cxnLst/>
              <a:rect l="l" t="t" r="r" b="b"/>
              <a:pathLst>
                <a:path w="4939" h="4312" extrusionOk="0">
                  <a:moveTo>
                    <a:pt x="3485" y="277"/>
                  </a:moveTo>
                  <a:cubicBezTo>
                    <a:pt x="3635" y="452"/>
                    <a:pt x="4061" y="978"/>
                    <a:pt x="4612" y="1555"/>
                  </a:cubicBezTo>
                  <a:lnTo>
                    <a:pt x="928" y="3986"/>
                  </a:lnTo>
                  <a:cubicBezTo>
                    <a:pt x="577" y="3159"/>
                    <a:pt x="327" y="2532"/>
                    <a:pt x="252" y="2307"/>
                  </a:cubicBezTo>
                  <a:lnTo>
                    <a:pt x="3485" y="277"/>
                  </a:lnTo>
                  <a:close/>
                  <a:moveTo>
                    <a:pt x="3535" y="1"/>
                  </a:moveTo>
                  <a:lnTo>
                    <a:pt x="1" y="2231"/>
                  </a:lnTo>
                  <a:lnTo>
                    <a:pt x="26" y="2307"/>
                  </a:lnTo>
                  <a:cubicBezTo>
                    <a:pt x="26" y="2307"/>
                    <a:pt x="26" y="2307"/>
                    <a:pt x="26" y="2332"/>
                  </a:cubicBezTo>
                  <a:cubicBezTo>
                    <a:pt x="76" y="2432"/>
                    <a:pt x="327" y="3184"/>
                    <a:pt x="778" y="4186"/>
                  </a:cubicBezTo>
                  <a:lnTo>
                    <a:pt x="853" y="4312"/>
                  </a:lnTo>
                  <a:lnTo>
                    <a:pt x="1028" y="4186"/>
                  </a:lnTo>
                  <a:lnTo>
                    <a:pt x="4763" y="1705"/>
                  </a:lnTo>
                  <a:lnTo>
                    <a:pt x="4938" y="1580"/>
                  </a:lnTo>
                  <a:lnTo>
                    <a:pt x="4838" y="1505"/>
                  </a:lnTo>
                  <a:cubicBezTo>
                    <a:pt x="4136" y="728"/>
                    <a:pt x="3610" y="76"/>
                    <a:pt x="3610" y="76"/>
                  </a:cubicBezTo>
                  <a:lnTo>
                    <a:pt x="35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1717568" y="3162936"/>
              <a:ext cx="237225" cy="363835"/>
            </a:xfrm>
            <a:custGeom>
              <a:avLst/>
              <a:gdLst/>
              <a:ahLst/>
              <a:cxnLst/>
              <a:rect l="l" t="t" r="r" b="b"/>
              <a:pathLst>
                <a:path w="8171" h="12532" extrusionOk="0">
                  <a:moveTo>
                    <a:pt x="977" y="1"/>
                  </a:moveTo>
                  <a:cubicBezTo>
                    <a:pt x="902" y="402"/>
                    <a:pt x="827" y="778"/>
                    <a:pt x="752" y="1179"/>
                  </a:cubicBezTo>
                  <a:cubicBezTo>
                    <a:pt x="501" y="2432"/>
                    <a:pt x="251" y="3710"/>
                    <a:pt x="0" y="4963"/>
                  </a:cubicBezTo>
                  <a:cubicBezTo>
                    <a:pt x="150" y="5364"/>
                    <a:pt x="276" y="5815"/>
                    <a:pt x="426" y="6266"/>
                  </a:cubicBezTo>
                  <a:cubicBezTo>
                    <a:pt x="439" y="6260"/>
                    <a:pt x="453" y="6257"/>
                    <a:pt x="467" y="6257"/>
                  </a:cubicBezTo>
                  <a:cubicBezTo>
                    <a:pt x="511" y="6257"/>
                    <a:pt x="558" y="6285"/>
                    <a:pt x="576" y="6341"/>
                  </a:cubicBezTo>
                  <a:cubicBezTo>
                    <a:pt x="827" y="7194"/>
                    <a:pt x="1053" y="8021"/>
                    <a:pt x="1228" y="8873"/>
                  </a:cubicBezTo>
                  <a:cubicBezTo>
                    <a:pt x="1429" y="9700"/>
                    <a:pt x="1579" y="10552"/>
                    <a:pt x="1729" y="11379"/>
                  </a:cubicBezTo>
                  <a:cubicBezTo>
                    <a:pt x="1955" y="11755"/>
                    <a:pt x="2180" y="12131"/>
                    <a:pt x="2356" y="12532"/>
                  </a:cubicBezTo>
                  <a:cubicBezTo>
                    <a:pt x="2776" y="10946"/>
                    <a:pt x="4042" y="7841"/>
                    <a:pt x="7386" y="7841"/>
                  </a:cubicBezTo>
                  <a:cubicBezTo>
                    <a:pt x="7635" y="7841"/>
                    <a:pt x="7897" y="7859"/>
                    <a:pt x="8170" y="7895"/>
                  </a:cubicBezTo>
                  <a:cubicBezTo>
                    <a:pt x="7744" y="6943"/>
                    <a:pt x="7193" y="6041"/>
                    <a:pt x="6541" y="5189"/>
                  </a:cubicBezTo>
                  <a:cubicBezTo>
                    <a:pt x="5138" y="3359"/>
                    <a:pt x="3383" y="1780"/>
                    <a:pt x="1529" y="402"/>
                  </a:cubicBezTo>
                  <a:cubicBezTo>
                    <a:pt x="1353" y="276"/>
                    <a:pt x="1178" y="126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1620048" y="3100371"/>
              <a:ext cx="66978" cy="102630"/>
            </a:xfrm>
            <a:custGeom>
              <a:avLst/>
              <a:gdLst/>
              <a:ahLst/>
              <a:cxnLst/>
              <a:rect l="l" t="t" r="r" b="b"/>
              <a:pathLst>
                <a:path w="2307" h="3535" extrusionOk="0">
                  <a:moveTo>
                    <a:pt x="176" y="0"/>
                  </a:moveTo>
                  <a:cubicBezTo>
                    <a:pt x="201" y="75"/>
                    <a:pt x="201" y="151"/>
                    <a:pt x="201" y="226"/>
                  </a:cubicBezTo>
                  <a:cubicBezTo>
                    <a:pt x="226" y="501"/>
                    <a:pt x="151" y="752"/>
                    <a:pt x="1" y="1003"/>
                  </a:cubicBezTo>
                  <a:cubicBezTo>
                    <a:pt x="652" y="1654"/>
                    <a:pt x="1254" y="2532"/>
                    <a:pt x="1805" y="3534"/>
                  </a:cubicBezTo>
                  <a:cubicBezTo>
                    <a:pt x="1981" y="2632"/>
                    <a:pt x="2131" y="1755"/>
                    <a:pt x="2306" y="852"/>
                  </a:cubicBezTo>
                  <a:cubicBezTo>
                    <a:pt x="1630" y="476"/>
                    <a:pt x="928" y="176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1430872" y="3119271"/>
              <a:ext cx="241608" cy="262715"/>
            </a:xfrm>
            <a:custGeom>
              <a:avLst/>
              <a:gdLst/>
              <a:ahLst/>
              <a:cxnLst/>
              <a:rect l="l" t="t" r="r" b="b"/>
              <a:pathLst>
                <a:path w="8322" h="9049" extrusionOk="0">
                  <a:moveTo>
                    <a:pt x="752" y="1"/>
                  </a:moveTo>
                  <a:cubicBezTo>
                    <a:pt x="502" y="251"/>
                    <a:pt x="226" y="577"/>
                    <a:pt x="0" y="903"/>
                  </a:cubicBezTo>
                  <a:cubicBezTo>
                    <a:pt x="0" y="1053"/>
                    <a:pt x="0" y="1179"/>
                    <a:pt x="0" y="1329"/>
                  </a:cubicBezTo>
                  <a:cubicBezTo>
                    <a:pt x="126" y="3485"/>
                    <a:pt x="226" y="5640"/>
                    <a:pt x="326" y="7795"/>
                  </a:cubicBezTo>
                  <a:cubicBezTo>
                    <a:pt x="351" y="8196"/>
                    <a:pt x="376" y="8622"/>
                    <a:pt x="401" y="9048"/>
                  </a:cubicBezTo>
                  <a:lnTo>
                    <a:pt x="5840" y="8798"/>
                  </a:lnTo>
                  <a:cubicBezTo>
                    <a:pt x="6316" y="8773"/>
                    <a:pt x="6767" y="8748"/>
                    <a:pt x="7218" y="8723"/>
                  </a:cubicBezTo>
                  <a:cubicBezTo>
                    <a:pt x="7268" y="8422"/>
                    <a:pt x="7319" y="8121"/>
                    <a:pt x="7394" y="7795"/>
                  </a:cubicBezTo>
                  <a:lnTo>
                    <a:pt x="7394" y="7795"/>
                  </a:lnTo>
                  <a:cubicBezTo>
                    <a:pt x="7262" y="7816"/>
                    <a:pt x="7129" y="7826"/>
                    <a:pt x="6996" y="7826"/>
                  </a:cubicBezTo>
                  <a:cubicBezTo>
                    <a:pt x="6317" y="7826"/>
                    <a:pt x="5649" y="7555"/>
                    <a:pt x="5314" y="6968"/>
                  </a:cubicBezTo>
                  <a:cubicBezTo>
                    <a:pt x="5188" y="6718"/>
                    <a:pt x="5138" y="6442"/>
                    <a:pt x="5188" y="6166"/>
                  </a:cubicBezTo>
                  <a:cubicBezTo>
                    <a:pt x="5188" y="6066"/>
                    <a:pt x="5238" y="5966"/>
                    <a:pt x="5263" y="5865"/>
                  </a:cubicBezTo>
                  <a:cubicBezTo>
                    <a:pt x="5263" y="5790"/>
                    <a:pt x="5238" y="5740"/>
                    <a:pt x="5263" y="5690"/>
                  </a:cubicBezTo>
                  <a:cubicBezTo>
                    <a:pt x="5263" y="5540"/>
                    <a:pt x="5263" y="5389"/>
                    <a:pt x="5289" y="5264"/>
                  </a:cubicBezTo>
                  <a:cubicBezTo>
                    <a:pt x="5314" y="5089"/>
                    <a:pt x="5339" y="4788"/>
                    <a:pt x="5514" y="4713"/>
                  </a:cubicBezTo>
                  <a:cubicBezTo>
                    <a:pt x="5547" y="4698"/>
                    <a:pt x="5581" y="4691"/>
                    <a:pt x="5615" y="4691"/>
                  </a:cubicBezTo>
                  <a:cubicBezTo>
                    <a:pt x="5812" y="4691"/>
                    <a:pt x="6013" y="4910"/>
                    <a:pt x="6141" y="5038"/>
                  </a:cubicBezTo>
                  <a:cubicBezTo>
                    <a:pt x="6451" y="4912"/>
                    <a:pt x="6785" y="4848"/>
                    <a:pt x="7116" y="4848"/>
                  </a:cubicBezTo>
                  <a:cubicBezTo>
                    <a:pt x="7373" y="4848"/>
                    <a:pt x="7629" y="4886"/>
                    <a:pt x="7870" y="4963"/>
                  </a:cubicBezTo>
                  <a:cubicBezTo>
                    <a:pt x="7895" y="4938"/>
                    <a:pt x="7920" y="4913"/>
                    <a:pt x="7945" y="4888"/>
                  </a:cubicBezTo>
                  <a:lnTo>
                    <a:pt x="8096" y="4036"/>
                  </a:lnTo>
                  <a:lnTo>
                    <a:pt x="8321" y="2883"/>
                  </a:lnTo>
                  <a:cubicBezTo>
                    <a:pt x="7770" y="1881"/>
                    <a:pt x="7168" y="1003"/>
                    <a:pt x="6517" y="352"/>
                  </a:cubicBezTo>
                  <a:cubicBezTo>
                    <a:pt x="6391" y="602"/>
                    <a:pt x="6166" y="803"/>
                    <a:pt x="5890" y="1003"/>
                  </a:cubicBezTo>
                  <a:cubicBezTo>
                    <a:pt x="5364" y="1404"/>
                    <a:pt x="4612" y="1630"/>
                    <a:pt x="3835" y="1655"/>
                  </a:cubicBezTo>
                  <a:cubicBezTo>
                    <a:pt x="3760" y="1680"/>
                    <a:pt x="3684" y="1680"/>
                    <a:pt x="3609" y="1680"/>
                  </a:cubicBezTo>
                  <a:cubicBezTo>
                    <a:pt x="2882" y="1680"/>
                    <a:pt x="2231" y="1505"/>
                    <a:pt x="1705" y="1229"/>
                  </a:cubicBezTo>
                  <a:cubicBezTo>
                    <a:pt x="1153" y="903"/>
                    <a:pt x="827" y="477"/>
                    <a:pt x="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1331901" y="3262634"/>
              <a:ext cx="48049" cy="275780"/>
            </a:xfrm>
            <a:custGeom>
              <a:avLst/>
              <a:gdLst/>
              <a:ahLst/>
              <a:cxnLst/>
              <a:rect l="l" t="t" r="r" b="b"/>
              <a:pathLst>
                <a:path w="1655" h="9499" extrusionOk="0">
                  <a:moveTo>
                    <a:pt x="1454" y="0"/>
                  </a:moveTo>
                  <a:cubicBezTo>
                    <a:pt x="1129" y="1003"/>
                    <a:pt x="828" y="2131"/>
                    <a:pt x="577" y="3334"/>
                  </a:cubicBezTo>
                  <a:cubicBezTo>
                    <a:pt x="652" y="3359"/>
                    <a:pt x="702" y="3409"/>
                    <a:pt x="677" y="3509"/>
                  </a:cubicBezTo>
                  <a:cubicBezTo>
                    <a:pt x="527" y="4361"/>
                    <a:pt x="377" y="5238"/>
                    <a:pt x="276" y="6115"/>
                  </a:cubicBezTo>
                  <a:cubicBezTo>
                    <a:pt x="128" y="7232"/>
                    <a:pt x="52" y="8349"/>
                    <a:pt x="2" y="9465"/>
                  </a:cubicBezTo>
                  <a:lnTo>
                    <a:pt x="2" y="9465"/>
                  </a:lnTo>
                  <a:cubicBezTo>
                    <a:pt x="302" y="7764"/>
                    <a:pt x="603" y="6063"/>
                    <a:pt x="928" y="4361"/>
                  </a:cubicBezTo>
                  <a:cubicBezTo>
                    <a:pt x="928" y="4286"/>
                    <a:pt x="1003" y="4261"/>
                    <a:pt x="1053" y="4261"/>
                  </a:cubicBezTo>
                  <a:cubicBezTo>
                    <a:pt x="1254" y="4236"/>
                    <a:pt x="1454" y="4236"/>
                    <a:pt x="1655" y="4236"/>
                  </a:cubicBezTo>
                  <a:lnTo>
                    <a:pt x="1454" y="0"/>
                  </a:lnTo>
                  <a:close/>
                  <a:moveTo>
                    <a:pt x="2" y="9465"/>
                  </a:moveTo>
                  <a:cubicBezTo>
                    <a:pt x="2" y="9468"/>
                    <a:pt x="1" y="9471"/>
                    <a:pt x="1" y="9474"/>
                  </a:cubicBezTo>
                  <a:cubicBezTo>
                    <a:pt x="1" y="9474"/>
                    <a:pt x="1" y="9499"/>
                    <a:pt x="1" y="9499"/>
                  </a:cubicBezTo>
                  <a:cubicBezTo>
                    <a:pt x="1" y="9488"/>
                    <a:pt x="2" y="9477"/>
                    <a:pt x="2" y="9465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1705171" y="3307024"/>
              <a:ext cx="53884" cy="181192"/>
            </a:xfrm>
            <a:custGeom>
              <a:avLst/>
              <a:gdLst/>
              <a:ahLst/>
              <a:cxnLst/>
              <a:rect l="l" t="t" r="r" b="b"/>
              <a:pathLst>
                <a:path w="1856" h="6241" extrusionOk="0">
                  <a:moveTo>
                    <a:pt x="427" y="0"/>
                  </a:moveTo>
                  <a:cubicBezTo>
                    <a:pt x="302" y="652"/>
                    <a:pt x="151" y="1328"/>
                    <a:pt x="26" y="2005"/>
                  </a:cubicBezTo>
                  <a:cubicBezTo>
                    <a:pt x="26" y="2055"/>
                    <a:pt x="1" y="2105"/>
                    <a:pt x="1" y="2155"/>
                  </a:cubicBezTo>
                  <a:cubicBezTo>
                    <a:pt x="201" y="2130"/>
                    <a:pt x="377" y="2130"/>
                    <a:pt x="577" y="2130"/>
                  </a:cubicBezTo>
                  <a:cubicBezTo>
                    <a:pt x="587" y="2126"/>
                    <a:pt x="596" y="2124"/>
                    <a:pt x="605" y="2124"/>
                  </a:cubicBezTo>
                  <a:cubicBezTo>
                    <a:pt x="645" y="2124"/>
                    <a:pt x="682" y="2165"/>
                    <a:pt x="703" y="2206"/>
                  </a:cubicBezTo>
                  <a:lnTo>
                    <a:pt x="1104" y="3609"/>
                  </a:lnTo>
                  <a:cubicBezTo>
                    <a:pt x="1354" y="4486"/>
                    <a:pt x="1605" y="5363"/>
                    <a:pt x="1856" y="6241"/>
                  </a:cubicBezTo>
                  <a:cubicBezTo>
                    <a:pt x="1580" y="4637"/>
                    <a:pt x="1229" y="3033"/>
                    <a:pt x="753" y="1454"/>
                  </a:cubicBezTo>
                  <a:cubicBezTo>
                    <a:pt x="728" y="1378"/>
                    <a:pt x="778" y="1328"/>
                    <a:pt x="853" y="1303"/>
                  </a:cubicBezTo>
                  <a:cubicBezTo>
                    <a:pt x="703" y="852"/>
                    <a:pt x="577" y="401"/>
                    <a:pt x="427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1761930" y="3499104"/>
              <a:ext cx="13123" cy="46597"/>
            </a:xfrm>
            <a:custGeom>
              <a:avLst/>
              <a:gdLst/>
              <a:ahLst/>
              <a:cxnLst/>
              <a:rect l="l" t="t" r="r" b="b"/>
              <a:pathLst>
                <a:path w="452" h="1605" extrusionOk="0">
                  <a:moveTo>
                    <a:pt x="1" y="1"/>
                  </a:moveTo>
                  <a:lnTo>
                    <a:pt x="1" y="1"/>
                  </a:lnTo>
                  <a:cubicBezTo>
                    <a:pt x="151" y="527"/>
                    <a:pt x="302" y="1078"/>
                    <a:pt x="452" y="1605"/>
                  </a:cubicBezTo>
                  <a:cubicBezTo>
                    <a:pt x="402" y="1229"/>
                    <a:pt x="352" y="878"/>
                    <a:pt x="302" y="527"/>
                  </a:cubicBezTo>
                  <a:cubicBezTo>
                    <a:pt x="201" y="351"/>
                    <a:pt x="101" y="176"/>
                    <a:pt x="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1726278" y="3344564"/>
              <a:ext cx="41516" cy="148763"/>
            </a:xfrm>
            <a:custGeom>
              <a:avLst/>
              <a:gdLst/>
              <a:ahLst/>
              <a:cxnLst/>
              <a:rect l="l" t="t" r="r" b="b"/>
              <a:pathLst>
                <a:path w="1430" h="5124" extrusionOk="0">
                  <a:moveTo>
                    <a:pt x="167" y="1"/>
                  </a:moveTo>
                  <a:cubicBezTo>
                    <a:pt x="153" y="1"/>
                    <a:pt x="139" y="4"/>
                    <a:pt x="126" y="10"/>
                  </a:cubicBezTo>
                  <a:cubicBezTo>
                    <a:pt x="51" y="35"/>
                    <a:pt x="1" y="85"/>
                    <a:pt x="26" y="161"/>
                  </a:cubicBezTo>
                  <a:cubicBezTo>
                    <a:pt x="502" y="1740"/>
                    <a:pt x="853" y="3344"/>
                    <a:pt x="1129" y="4948"/>
                  </a:cubicBezTo>
                  <a:cubicBezTo>
                    <a:pt x="1129" y="5023"/>
                    <a:pt x="1154" y="5073"/>
                    <a:pt x="1179" y="5123"/>
                  </a:cubicBezTo>
                  <a:cubicBezTo>
                    <a:pt x="1194" y="5078"/>
                    <a:pt x="1254" y="5042"/>
                    <a:pt x="1310" y="5042"/>
                  </a:cubicBezTo>
                  <a:cubicBezTo>
                    <a:pt x="1348" y="5042"/>
                    <a:pt x="1384" y="5058"/>
                    <a:pt x="1404" y="5098"/>
                  </a:cubicBezTo>
                  <a:cubicBezTo>
                    <a:pt x="1404" y="5123"/>
                    <a:pt x="1429" y="5123"/>
                    <a:pt x="1429" y="5123"/>
                  </a:cubicBezTo>
                  <a:cubicBezTo>
                    <a:pt x="1279" y="4296"/>
                    <a:pt x="1129" y="3444"/>
                    <a:pt x="928" y="2617"/>
                  </a:cubicBezTo>
                  <a:cubicBezTo>
                    <a:pt x="753" y="1765"/>
                    <a:pt x="527" y="938"/>
                    <a:pt x="276" y="85"/>
                  </a:cubicBezTo>
                  <a:cubicBezTo>
                    <a:pt x="258" y="29"/>
                    <a:pt x="211" y="1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1322436" y="3359138"/>
              <a:ext cx="29874" cy="230954"/>
            </a:xfrm>
            <a:custGeom>
              <a:avLst/>
              <a:gdLst/>
              <a:ahLst/>
              <a:cxnLst/>
              <a:rect l="l" t="t" r="r" b="b"/>
              <a:pathLst>
                <a:path w="1029" h="7955" extrusionOk="0">
                  <a:moveTo>
                    <a:pt x="864" y="0"/>
                  </a:moveTo>
                  <a:cubicBezTo>
                    <a:pt x="820" y="0"/>
                    <a:pt x="772" y="33"/>
                    <a:pt x="753" y="110"/>
                  </a:cubicBezTo>
                  <a:cubicBezTo>
                    <a:pt x="427" y="1764"/>
                    <a:pt x="226" y="3418"/>
                    <a:pt x="101" y="5097"/>
                  </a:cubicBezTo>
                  <a:cubicBezTo>
                    <a:pt x="101" y="5198"/>
                    <a:pt x="101" y="5298"/>
                    <a:pt x="101" y="5398"/>
                  </a:cubicBezTo>
                  <a:cubicBezTo>
                    <a:pt x="26" y="6250"/>
                    <a:pt x="1" y="7102"/>
                    <a:pt x="1" y="7954"/>
                  </a:cubicBezTo>
                  <a:cubicBezTo>
                    <a:pt x="101" y="7378"/>
                    <a:pt x="201" y="6776"/>
                    <a:pt x="327" y="6175"/>
                  </a:cubicBezTo>
                  <a:cubicBezTo>
                    <a:pt x="377" y="5047"/>
                    <a:pt x="452" y="3919"/>
                    <a:pt x="602" y="2791"/>
                  </a:cubicBezTo>
                  <a:cubicBezTo>
                    <a:pt x="703" y="1914"/>
                    <a:pt x="853" y="1037"/>
                    <a:pt x="1003" y="185"/>
                  </a:cubicBezTo>
                  <a:cubicBezTo>
                    <a:pt x="1028" y="85"/>
                    <a:pt x="978" y="35"/>
                    <a:pt x="903" y="10"/>
                  </a:cubicBezTo>
                  <a:cubicBezTo>
                    <a:pt x="891" y="4"/>
                    <a:pt x="878" y="0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1588025" y="3263156"/>
              <a:ext cx="71333" cy="75891"/>
            </a:xfrm>
            <a:custGeom>
              <a:avLst/>
              <a:gdLst/>
              <a:ahLst/>
              <a:cxnLst/>
              <a:rect l="l" t="t" r="r" b="b"/>
              <a:pathLst>
                <a:path w="2457" h="2614" extrusionOk="0">
                  <a:moveTo>
                    <a:pt x="577" y="960"/>
                  </a:moveTo>
                  <a:cubicBezTo>
                    <a:pt x="627" y="960"/>
                    <a:pt x="703" y="1010"/>
                    <a:pt x="703" y="1060"/>
                  </a:cubicBezTo>
                  <a:cubicBezTo>
                    <a:pt x="703" y="1135"/>
                    <a:pt x="652" y="1185"/>
                    <a:pt x="577" y="1185"/>
                  </a:cubicBezTo>
                  <a:cubicBezTo>
                    <a:pt x="527" y="1185"/>
                    <a:pt x="477" y="1135"/>
                    <a:pt x="477" y="1085"/>
                  </a:cubicBezTo>
                  <a:cubicBezTo>
                    <a:pt x="477" y="1010"/>
                    <a:pt x="502" y="960"/>
                    <a:pt x="577" y="960"/>
                  </a:cubicBezTo>
                  <a:close/>
                  <a:moveTo>
                    <a:pt x="2231" y="1160"/>
                  </a:moveTo>
                  <a:cubicBezTo>
                    <a:pt x="2256" y="1160"/>
                    <a:pt x="2256" y="1185"/>
                    <a:pt x="2256" y="1210"/>
                  </a:cubicBezTo>
                  <a:cubicBezTo>
                    <a:pt x="2256" y="1235"/>
                    <a:pt x="2256" y="1260"/>
                    <a:pt x="2231" y="1260"/>
                  </a:cubicBezTo>
                  <a:cubicBezTo>
                    <a:pt x="2206" y="1260"/>
                    <a:pt x="2181" y="1235"/>
                    <a:pt x="2181" y="1210"/>
                  </a:cubicBezTo>
                  <a:cubicBezTo>
                    <a:pt x="2181" y="1185"/>
                    <a:pt x="2206" y="1160"/>
                    <a:pt x="2231" y="1160"/>
                  </a:cubicBezTo>
                  <a:close/>
                  <a:moveTo>
                    <a:pt x="1179" y="1260"/>
                  </a:moveTo>
                  <a:cubicBezTo>
                    <a:pt x="1204" y="1260"/>
                    <a:pt x="1229" y="1285"/>
                    <a:pt x="1229" y="1311"/>
                  </a:cubicBezTo>
                  <a:cubicBezTo>
                    <a:pt x="1229" y="1336"/>
                    <a:pt x="1204" y="1336"/>
                    <a:pt x="1179" y="1336"/>
                  </a:cubicBezTo>
                  <a:cubicBezTo>
                    <a:pt x="1154" y="1336"/>
                    <a:pt x="1129" y="1336"/>
                    <a:pt x="1129" y="1311"/>
                  </a:cubicBezTo>
                  <a:cubicBezTo>
                    <a:pt x="1129" y="1285"/>
                    <a:pt x="1154" y="1260"/>
                    <a:pt x="1179" y="1260"/>
                  </a:cubicBezTo>
                  <a:close/>
                  <a:moveTo>
                    <a:pt x="1053" y="1336"/>
                  </a:moveTo>
                  <a:cubicBezTo>
                    <a:pt x="1079" y="1336"/>
                    <a:pt x="1079" y="1361"/>
                    <a:pt x="1079" y="1386"/>
                  </a:cubicBezTo>
                  <a:cubicBezTo>
                    <a:pt x="1079" y="1386"/>
                    <a:pt x="1079" y="1411"/>
                    <a:pt x="1053" y="1411"/>
                  </a:cubicBezTo>
                  <a:cubicBezTo>
                    <a:pt x="1028" y="1411"/>
                    <a:pt x="1003" y="1411"/>
                    <a:pt x="1003" y="1386"/>
                  </a:cubicBezTo>
                  <a:cubicBezTo>
                    <a:pt x="1003" y="1361"/>
                    <a:pt x="1028" y="1336"/>
                    <a:pt x="1053" y="1336"/>
                  </a:cubicBezTo>
                  <a:close/>
                  <a:moveTo>
                    <a:pt x="1705" y="1035"/>
                  </a:moveTo>
                  <a:cubicBezTo>
                    <a:pt x="1805" y="1035"/>
                    <a:pt x="1881" y="1085"/>
                    <a:pt x="1881" y="1160"/>
                  </a:cubicBezTo>
                  <a:cubicBezTo>
                    <a:pt x="1881" y="1210"/>
                    <a:pt x="1830" y="1260"/>
                    <a:pt x="1755" y="1285"/>
                  </a:cubicBezTo>
                  <a:cubicBezTo>
                    <a:pt x="1755" y="1336"/>
                    <a:pt x="1755" y="1411"/>
                    <a:pt x="1755" y="1486"/>
                  </a:cubicBezTo>
                  <a:cubicBezTo>
                    <a:pt x="1755" y="1498"/>
                    <a:pt x="1743" y="1505"/>
                    <a:pt x="1730" y="1505"/>
                  </a:cubicBezTo>
                  <a:cubicBezTo>
                    <a:pt x="1718" y="1505"/>
                    <a:pt x="1705" y="1498"/>
                    <a:pt x="1705" y="1486"/>
                  </a:cubicBezTo>
                  <a:lnTo>
                    <a:pt x="1705" y="1285"/>
                  </a:lnTo>
                  <a:cubicBezTo>
                    <a:pt x="1630" y="1260"/>
                    <a:pt x="1555" y="1235"/>
                    <a:pt x="1555" y="1160"/>
                  </a:cubicBezTo>
                  <a:cubicBezTo>
                    <a:pt x="1555" y="1110"/>
                    <a:pt x="1630" y="1060"/>
                    <a:pt x="1705" y="1035"/>
                  </a:cubicBezTo>
                  <a:close/>
                  <a:moveTo>
                    <a:pt x="1179" y="1411"/>
                  </a:moveTo>
                  <a:cubicBezTo>
                    <a:pt x="1204" y="1411"/>
                    <a:pt x="1229" y="1436"/>
                    <a:pt x="1229" y="1461"/>
                  </a:cubicBezTo>
                  <a:cubicBezTo>
                    <a:pt x="1229" y="1486"/>
                    <a:pt x="1204" y="1511"/>
                    <a:pt x="1179" y="1511"/>
                  </a:cubicBezTo>
                  <a:cubicBezTo>
                    <a:pt x="1154" y="1511"/>
                    <a:pt x="1129" y="1486"/>
                    <a:pt x="1129" y="1461"/>
                  </a:cubicBezTo>
                  <a:cubicBezTo>
                    <a:pt x="1129" y="1436"/>
                    <a:pt x="1154" y="1411"/>
                    <a:pt x="1179" y="1411"/>
                  </a:cubicBezTo>
                  <a:close/>
                  <a:moveTo>
                    <a:pt x="214" y="1"/>
                  </a:moveTo>
                  <a:cubicBezTo>
                    <a:pt x="214" y="1"/>
                    <a:pt x="214" y="7"/>
                    <a:pt x="201" y="32"/>
                  </a:cubicBezTo>
                  <a:cubicBezTo>
                    <a:pt x="176" y="82"/>
                    <a:pt x="176" y="133"/>
                    <a:pt x="176" y="183"/>
                  </a:cubicBezTo>
                  <a:cubicBezTo>
                    <a:pt x="101" y="408"/>
                    <a:pt x="101" y="634"/>
                    <a:pt x="101" y="884"/>
                  </a:cubicBezTo>
                  <a:cubicBezTo>
                    <a:pt x="126" y="1010"/>
                    <a:pt x="51" y="1110"/>
                    <a:pt x="26" y="1260"/>
                  </a:cubicBezTo>
                  <a:cubicBezTo>
                    <a:pt x="1" y="1386"/>
                    <a:pt x="26" y="1486"/>
                    <a:pt x="51" y="1611"/>
                  </a:cubicBezTo>
                  <a:cubicBezTo>
                    <a:pt x="76" y="1812"/>
                    <a:pt x="201" y="1987"/>
                    <a:pt x="352" y="2138"/>
                  </a:cubicBezTo>
                  <a:cubicBezTo>
                    <a:pt x="678" y="2463"/>
                    <a:pt x="1179" y="2614"/>
                    <a:pt x="1655" y="2614"/>
                  </a:cubicBezTo>
                  <a:cubicBezTo>
                    <a:pt x="1780" y="2614"/>
                    <a:pt x="1906" y="2589"/>
                    <a:pt x="2031" y="2564"/>
                  </a:cubicBezTo>
                  <a:cubicBezTo>
                    <a:pt x="2106" y="2188"/>
                    <a:pt x="2181" y="1787"/>
                    <a:pt x="2256" y="1411"/>
                  </a:cubicBezTo>
                  <a:lnTo>
                    <a:pt x="2231" y="1411"/>
                  </a:lnTo>
                  <a:cubicBezTo>
                    <a:pt x="2231" y="1411"/>
                    <a:pt x="2206" y="1411"/>
                    <a:pt x="2206" y="1386"/>
                  </a:cubicBezTo>
                  <a:cubicBezTo>
                    <a:pt x="2206" y="1361"/>
                    <a:pt x="2206" y="1336"/>
                    <a:pt x="2231" y="1336"/>
                  </a:cubicBezTo>
                  <a:lnTo>
                    <a:pt x="2256" y="1336"/>
                  </a:lnTo>
                  <a:cubicBezTo>
                    <a:pt x="2332" y="985"/>
                    <a:pt x="2382" y="634"/>
                    <a:pt x="2457" y="283"/>
                  </a:cubicBezTo>
                  <a:cubicBezTo>
                    <a:pt x="2218" y="196"/>
                    <a:pt x="1969" y="151"/>
                    <a:pt x="1721" y="151"/>
                  </a:cubicBezTo>
                  <a:cubicBezTo>
                    <a:pt x="1398" y="151"/>
                    <a:pt x="1076" y="227"/>
                    <a:pt x="778" y="383"/>
                  </a:cubicBezTo>
                  <a:cubicBezTo>
                    <a:pt x="757" y="394"/>
                    <a:pt x="732" y="400"/>
                    <a:pt x="706" y="400"/>
                  </a:cubicBezTo>
                  <a:cubicBezTo>
                    <a:pt x="670" y="400"/>
                    <a:pt x="632" y="387"/>
                    <a:pt x="602" y="358"/>
                  </a:cubicBezTo>
                  <a:cubicBezTo>
                    <a:pt x="527" y="258"/>
                    <a:pt x="352" y="32"/>
                    <a:pt x="226" y="7"/>
                  </a:cubicBezTo>
                  <a:cubicBezTo>
                    <a:pt x="214" y="7"/>
                    <a:pt x="214" y="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1580041" y="3255463"/>
              <a:ext cx="81523" cy="91046"/>
            </a:xfrm>
            <a:custGeom>
              <a:avLst/>
              <a:gdLst/>
              <a:ahLst/>
              <a:cxnLst/>
              <a:rect l="l" t="t" r="r" b="b"/>
              <a:pathLst>
                <a:path w="2808" h="3136" extrusionOk="0">
                  <a:moveTo>
                    <a:pt x="477" y="0"/>
                  </a:moveTo>
                  <a:cubicBezTo>
                    <a:pt x="443" y="0"/>
                    <a:pt x="409" y="7"/>
                    <a:pt x="376" y="22"/>
                  </a:cubicBezTo>
                  <a:cubicBezTo>
                    <a:pt x="201" y="97"/>
                    <a:pt x="176" y="398"/>
                    <a:pt x="151" y="573"/>
                  </a:cubicBezTo>
                  <a:cubicBezTo>
                    <a:pt x="125" y="698"/>
                    <a:pt x="125" y="849"/>
                    <a:pt x="100" y="999"/>
                  </a:cubicBezTo>
                  <a:cubicBezTo>
                    <a:pt x="100" y="1049"/>
                    <a:pt x="125" y="1099"/>
                    <a:pt x="125" y="1174"/>
                  </a:cubicBezTo>
                  <a:cubicBezTo>
                    <a:pt x="100" y="1275"/>
                    <a:pt x="50" y="1375"/>
                    <a:pt x="50" y="1475"/>
                  </a:cubicBezTo>
                  <a:cubicBezTo>
                    <a:pt x="0" y="1751"/>
                    <a:pt x="50" y="2027"/>
                    <a:pt x="176" y="2277"/>
                  </a:cubicBezTo>
                  <a:cubicBezTo>
                    <a:pt x="511" y="2864"/>
                    <a:pt x="1179" y="3135"/>
                    <a:pt x="1858" y="3135"/>
                  </a:cubicBezTo>
                  <a:cubicBezTo>
                    <a:pt x="1991" y="3135"/>
                    <a:pt x="2124" y="3125"/>
                    <a:pt x="2256" y="3104"/>
                  </a:cubicBezTo>
                  <a:cubicBezTo>
                    <a:pt x="2256" y="3029"/>
                    <a:pt x="2281" y="2929"/>
                    <a:pt x="2306" y="2829"/>
                  </a:cubicBezTo>
                  <a:lnTo>
                    <a:pt x="2306" y="2829"/>
                  </a:lnTo>
                  <a:cubicBezTo>
                    <a:pt x="2181" y="2854"/>
                    <a:pt x="2055" y="2879"/>
                    <a:pt x="1930" y="2879"/>
                  </a:cubicBezTo>
                  <a:cubicBezTo>
                    <a:pt x="1454" y="2879"/>
                    <a:pt x="953" y="2728"/>
                    <a:pt x="627" y="2403"/>
                  </a:cubicBezTo>
                  <a:cubicBezTo>
                    <a:pt x="476" y="2252"/>
                    <a:pt x="351" y="2077"/>
                    <a:pt x="326" y="1876"/>
                  </a:cubicBezTo>
                  <a:cubicBezTo>
                    <a:pt x="301" y="1751"/>
                    <a:pt x="276" y="1651"/>
                    <a:pt x="301" y="1525"/>
                  </a:cubicBezTo>
                  <a:cubicBezTo>
                    <a:pt x="326" y="1375"/>
                    <a:pt x="401" y="1275"/>
                    <a:pt x="376" y="1149"/>
                  </a:cubicBezTo>
                  <a:cubicBezTo>
                    <a:pt x="376" y="899"/>
                    <a:pt x="376" y="673"/>
                    <a:pt x="451" y="448"/>
                  </a:cubicBezTo>
                  <a:cubicBezTo>
                    <a:pt x="451" y="398"/>
                    <a:pt x="451" y="347"/>
                    <a:pt x="476" y="297"/>
                  </a:cubicBezTo>
                  <a:cubicBezTo>
                    <a:pt x="489" y="272"/>
                    <a:pt x="489" y="266"/>
                    <a:pt x="489" y="266"/>
                  </a:cubicBezTo>
                  <a:cubicBezTo>
                    <a:pt x="489" y="266"/>
                    <a:pt x="489" y="272"/>
                    <a:pt x="501" y="272"/>
                  </a:cubicBezTo>
                  <a:cubicBezTo>
                    <a:pt x="627" y="297"/>
                    <a:pt x="802" y="523"/>
                    <a:pt x="877" y="623"/>
                  </a:cubicBezTo>
                  <a:cubicBezTo>
                    <a:pt x="907" y="652"/>
                    <a:pt x="945" y="665"/>
                    <a:pt x="981" y="665"/>
                  </a:cubicBezTo>
                  <a:cubicBezTo>
                    <a:pt x="1007" y="665"/>
                    <a:pt x="1032" y="659"/>
                    <a:pt x="1053" y="648"/>
                  </a:cubicBezTo>
                  <a:cubicBezTo>
                    <a:pt x="1351" y="492"/>
                    <a:pt x="1673" y="416"/>
                    <a:pt x="1996" y="416"/>
                  </a:cubicBezTo>
                  <a:cubicBezTo>
                    <a:pt x="2244" y="416"/>
                    <a:pt x="2493" y="461"/>
                    <a:pt x="2732" y="548"/>
                  </a:cubicBezTo>
                  <a:cubicBezTo>
                    <a:pt x="2757" y="423"/>
                    <a:pt x="2782" y="297"/>
                    <a:pt x="2807" y="197"/>
                  </a:cubicBezTo>
                  <a:lnTo>
                    <a:pt x="2807" y="197"/>
                  </a:lnTo>
                  <a:cubicBezTo>
                    <a:pt x="2782" y="222"/>
                    <a:pt x="2757" y="247"/>
                    <a:pt x="2732" y="272"/>
                  </a:cubicBezTo>
                  <a:cubicBezTo>
                    <a:pt x="2491" y="195"/>
                    <a:pt x="2235" y="157"/>
                    <a:pt x="1978" y="157"/>
                  </a:cubicBezTo>
                  <a:cubicBezTo>
                    <a:pt x="1647" y="157"/>
                    <a:pt x="1313" y="221"/>
                    <a:pt x="1003" y="347"/>
                  </a:cubicBezTo>
                  <a:cubicBezTo>
                    <a:pt x="875" y="219"/>
                    <a:pt x="674" y="0"/>
                    <a:pt x="4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1651345" y="3296834"/>
              <a:ext cx="2932" cy="2932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50" y="0"/>
                  </a:moveTo>
                  <a:cubicBezTo>
                    <a:pt x="25" y="0"/>
                    <a:pt x="0" y="25"/>
                    <a:pt x="0" y="50"/>
                  </a:cubicBezTo>
                  <a:cubicBezTo>
                    <a:pt x="0" y="75"/>
                    <a:pt x="25" y="100"/>
                    <a:pt x="50" y="100"/>
                  </a:cubicBezTo>
                  <a:cubicBezTo>
                    <a:pt x="75" y="100"/>
                    <a:pt x="101" y="75"/>
                    <a:pt x="75" y="50"/>
                  </a:cubicBezTo>
                  <a:cubicBezTo>
                    <a:pt x="75" y="25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1652071" y="3301915"/>
              <a:ext cx="1481" cy="2206"/>
            </a:xfrm>
            <a:custGeom>
              <a:avLst/>
              <a:gdLst/>
              <a:ahLst/>
              <a:cxnLst/>
              <a:rect l="l" t="t" r="r" b="b"/>
              <a:pathLst>
                <a:path w="51" h="76" extrusionOk="0">
                  <a:moveTo>
                    <a:pt x="25" y="1"/>
                  </a:moveTo>
                  <a:cubicBezTo>
                    <a:pt x="0" y="1"/>
                    <a:pt x="0" y="26"/>
                    <a:pt x="0" y="51"/>
                  </a:cubicBezTo>
                  <a:cubicBezTo>
                    <a:pt x="0" y="76"/>
                    <a:pt x="25" y="76"/>
                    <a:pt x="25" y="76"/>
                  </a:cubicBezTo>
                  <a:lnTo>
                    <a:pt x="50" y="76"/>
                  </a:lnTo>
                  <a:cubicBezTo>
                    <a:pt x="50" y="51"/>
                    <a:pt x="50" y="26"/>
                    <a:pt x="5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1620774" y="3299737"/>
              <a:ext cx="2932" cy="2206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51" y="0"/>
                  </a:moveTo>
                  <a:cubicBezTo>
                    <a:pt x="26" y="0"/>
                    <a:pt x="1" y="25"/>
                    <a:pt x="1" y="51"/>
                  </a:cubicBezTo>
                  <a:cubicBezTo>
                    <a:pt x="1" y="76"/>
                    <a:pt x="26" y="76"/>
                    <a:pt x="51" y="76"/>
                  </a:cubicBezTo>
                  <a:cubicBezTo>
                    <a:pt x="76" y="76"/>
                    <a:pt x="101" y="76"/>
                    <a:pt x="101" y="51"/>
                  </a:cubicBezTo>
                  <a:cubicBezTo>
                    <a:pt x="101" y="25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1620774" y="3304092"/>
              <a:ext cx="2932" cy="2932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51" y="1"/>
                  </a:moveTo>
                  <a:cubicBezTo>
                    <a:pt x="26" y="1"/>
                    <a:pt x="1" y="26"/>
                    <a:pt x="1" y="51"/>
                  </a:cubicBezTo>
                  <a:cubicBezTo>
                    <a:pt x="1" y="76"/>
                    <a:pt x="26" y="101"/>
                    <a:pt x="51" y="101"/>
                  </a:cubicBezTo>
                  <a:cubicBezTo>
                    <a:pt x="76" y="101"/>
                    <a:pt x="101" y="76"/>
                    <a:pt x="101" y="51"/>
                  </a:cubicBezTo>
                  <a:cubicBezTo>
                    <a:pt x="101" y="26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1617145" y="3301915"/>
              <a:ext cx="2206" cy="2206"/>
            </a:xfrm>
            <a:custGeom>
              <a:avLst/>
              <a:gdLst/>
              <a:ahLst/>
              <a:cxnLst/>
              <a:rect l="l" t="t" r="r" b="b"/>
              <a:pathLst>
                <a:path w="76" h="76" extrusionOk="0">
                  <a:moveTo>
                    <a:pt x="50" y="1"/>
                  </a:moveTo>
                  <a:cubicBezTo>
                    <a:pt x="25" y="1"/>
                    <a:pt x="0" y="26"/>
                    <a:pt x="0" y="51"/>
                  </a:cubicBezTo>
                  <a:cubicBezTo>
                    <a:pt x="0" y="76"/>
                    <a:pt x="25" y="76"/>
                    <a:pt x="50" y="76"/>
                  </a:cubicBezTo>
                  <a:cubicBezTo>
                    <a:pt x="76" y="76"/>
                    <a:pt x="76" y="51"/>
                    <a:pt x="76" y="51"/>
                  </a:cubicBezTo>
                  <a:cubicBezTo>
                    <a:pt x="76" y="26"/>
                    <a:pt x="76" y="1"/>
                    <a:pt x="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1601874" y="3290999"/>
              <a:ext cx="6561" cy="6590"/>
            </a:xfrm>
            <a:custGeom>
              <a:avLst/>
              <a:gdLst/>
              <a:ahLst/>
              <a:cxnLst/>
              <a:rect l="l" t="t" r="r" b="b"/>
              <a:pathLst>
                <a:path w="226" h="227" extrusionOk="0">
                  <a:moveTo>
                    <a:pt x="100" y="1"/>
                  </a:moveTo>
                  <a:cubicBezTo>
                    <a:pt x="25" y="1"/>
                    <a:pt x="0" y="51"/>
                    <a:pt x="0" y="126"/>
                  </a:cubicBezTo>
                  <a:cubicBezTo>
                    <a:pt x="0" y="176"/>
                    <a:pt x="50" y="226"/>
                    <a:pt x="100" y="226"/>
                  </a:cubicBezTo>
                  <a:cubicBezTo>
                    <a:pt x="175" y="226"/>
                    <a:pt x="226" y="176"/>
                    <a:pt x="226" y="101"/>
                  </a:cubicBezTo>
                  <a:cubicBezTo>
                    <a:pt x="226" y="51"/>
                    <a:pt x="150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1633142" y="3293176"/>
              <a:ext cx="9494" cy="13674"/>
            </a:xfrm>
            <a:custGeom>
              <a:avLst/>
              <a:gdLst/>
              <a:ahLst/>
              <a:cxnLst/>
              <a:rect l="l" t="t" r="r" b="b"/>
              <a:pathLst>
                <a:path w="327" h="471" extrusionOk="0">
                  <a:moveTo>
                    <a:pt x="151" y="1"/>
                  </a:moveTo>
                  <a:cubicBezTo>
                    <a:pt x="76" y="26"/>
                    <a:pt x="1" y="76"/>
                    <a:pt x="1" y="126"/>
                  </a:cubicBezTo>
                  <a:cubicBezTo>
                    <a:pt x="1" y="201"/>
                    <a:pt x="76" y="226"/>
                    <a:pt x="151" y="251"/>
                  </a:cubicBezTo>
                  <a:lnTo>
                    <a:pt x="151" y="452"/>
                  </a:lnTo>
                  <a:cubicBezTo>
                    <a:pt x="151" y="464"/>
                    <a:pt x="164" y="471"/>
                    <a:pt x="176" y="471"/>
                  </a:cubicBezTo>
                  <a:cubicBezTo>
                    <a:pt x="189" y="471"/>
                    <a:pt x="201" y="464"/>
                    <a:pt x="201" y="452"/>
                  </a:cubicBezTo>
                  <a:cubicBezTo>
                    <a:pt x="201" y="377"/>
                    <a:pt x="201" y="302"/>
                    <a:pt x="201" y="251"/>
                  </a:cubicBezTo>
                  <a:cubicBezTo>
                    <a:pt x="276" y="226"/>
                    <a:pt x="327" y="176"/>
                    <a:pt x="327" y="126"/>
                  </a:cubicBezTo>
                  <a:cubicBezTo>
                    <a:pt x="327" y="51"/>
                    <a:pt x="251" y="1"/>
                    <a:pt x="1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1307165" y="3376122"/>
              <a:ext cx="495556" cy="342032"/>
            </a:xfrm>
            <a:custGeom>
              <a:avLst/>
              <a:gdLst/>
              <a:ahLst/>
              <a:cxnLst/>
              <a:rect l="l" t="t" r="r" b="b"/>
              <a:pathLst>
                <a:path w="17069" h="11781" extrusionOk="0">
                  <a:moveTo>
                    <a:pt x="11028" y="4212"/>
                  </a:moveTo>
                  <a:cubicBezTo>
                    <a:pt x="11103" y="4212"/>
                    <a:pt x="11154" y="4262"/>
                    <a:pt x="11154" y="4337"/>
                  </a:cubicBezTo>
                  <a:cubicBezTo>
                    <a:pt x="11254" y="5139"/>
                    <a:pt x="11304" y="6016"/>
                    <a:pt x="11053" y="6793"/>
                  </a:cubicBezTo>
                  <a:cubicBezTo>
                    <a:pt x="10727" y="7695"/>
                    <a:pt x="10001" y="8447"/>
                    <a:pt x="9048" y="8648"/>
                  </a:cubicBezTo>
                  <a:cubicBezTo>
                    <a:pt x="8748" y="8723"/>
                    <a:pt x="8422" y="8723"/>
                    <a:pt x="8096" y="8723"/>
                  </a:cubicBezTo>
                  <a:cubicBezTo>
                    <a:pt x="7979" y="8731"/>
                    <a:pt x="7862" y="8737"/>
                    <a:pt x="7745" y="8737"/>
                  </a:cubicBezTo>
                  <a:cubicBezTo>
                    <a:pt x="7511" y="8737"/>
                    <a:pt x="7277" y="8714"/>
                    <a:pt x="7043" y="8648"/>
                  </a:cubicBezTo>
                  <a:cubicBezTo>
                    <a:pt x="6116" y="8372"/>
                    <a:pt x="5439" y="7570"/>
                    <a:pt x="5138" y="6668"/>
                  </a:cubicBezTo>
                  <a:cubicBezTo>
                    <a:pt x="4938" y="6041"/>
                    <a:pt x="4938" y="5289"/>
                    <a:pt x="4938" y="4638"/>
                  </a:cubicBezTo>
                  <a:cubicBezTo>
                    <a:pt x="4938" y="4587"/>
                    <a:pt x="4963" y="4537"/>
                    <a:pt x="5013" y="4512"/>
                  </a:cubicBezTo>
                  <a:cubicBezTo>
                    <a:pt x="5038" y="4512"/>
                    <a:pt x="5063" y="4487"/>
                    <a:pt x="5088" y="4487"/>
                  </a:cubicBezTo>
                  <a:cubicBezTo>
                    <a:pt x="5314" y="4487"/>
                    <a:pt x="5565" y="4462"/>
                    <a:pt x="5815" y="4462"/>
                  </a:cubicBezTo>
                  <a:lnTo>
                    <a:pt x="11028" y="4212"/>
                  </a:lnTo>
                  <a:close/>
                  <a:moveTo>
                    <a:pt x="14186" y="1"/>
                  </a:moveTo>
                  <a:cubicBezTo>
                    <a:pt x="14011" y="26"/>
                    <a:pt x="13835" y="26"/>
                    <a:pt x="13660" y="51"/>
                  </a:cubicBezTo>
                  <a:cubicBezTo>
                    <a:pt x="13434" y="1104"/>
                    <a:pt x="13234" y="2181"/>
                    <a:pt x="13008" y="3234"/>
                  </a:cubicBezTo>
                  <a:cubicBezTo>
                    <a:pt x="13008" y="3296"/>
                    <a:pt x="12940" y="3341"/>
                    <a:pt x="12888" y="3341"/>
                  </a:cubicBezTo>
                  <a:cubicBezTo>
                    <a:pt x="12877" y="3341"/>
                    <a:pt x="12867" y="3339"/>
                    <a:pt x="12858" y="3334"/>
                  </a:cubicBezTo>
                  <a:cubicBezTo>
                    <a:pt x="12231" y="3209"/>
                    <a:pt x="11630" y="3084"/>
                    <a:pt x="11003" y="2983"/>
                  </a:cubicBezTo>
                  <a:cubicBezTo>
                    <a:pt x="10928" y="2958"/>
                    <a:pt x="10903" y="2883"/>
                    <a:pt x="10928" y="2808"/>
                  </a:cubicBezTo>
                  <a:cubicBezTo>
                    <a:pt x="11003" y="2332"/>
                    <a:pt x="11103" y="1856"/>
                    <a:pt x="11179" y="1379"/>
                  </a:cubicBezTo>
                  <a:lnTo>
                    <a:pt x="11429" y="151"/>
                  </a:lnTo>
                  <a:lnTo>
                    <a:pt x="11429" y="151"/>
                  </a:lnTo>
                  <a:cubicBezTo>
                    <a:pt x="9650" y="227"/>
                    <a:pt x="7845" y="327"/>
                    <a:pt x="6066" y="402"/>
                  </a:cubicBezTo>
                  <a:cubicBezTo>
                    <a:pt x="5615" y="427"/>
                    <a:pt x="5138" y="452"/>
                    <a:pt x="4662" y="477"/>
                  </a:cubicBezTo>
                  <a:cubicBezTo>
                    <a:pt x="4712" y="1329"/>
                    <a:pt x="4737" y="2156"/>
                    <a:pt x="4788" y="3009"/>
                  </a:cubicBezTo>
                  <a:cubicBezTo>
                    <a:pt x="4788" y="3084"/>
                    <a:pt x="4712" y="3134"/>
                    <a:pt x="4662" y="3134"/>
                  </a:cubicBezTo>
                  <a:lnTo>
                    <a:pt x="2783" y="3234"/>
                  </a:lnTo>
                  <a:cubicBezTo>
                    <a:pt x="2707" y="3234"/>
                    <a:pt x="2657" y="3159"/>
                    <a:pt x="2657" y="3109"/>
                  </a:cubicBezTo>
                  <a:cubicBezTo>
                    <a:pt x="2632" y="2582"/>
                    <a:pt x="2607" y="2056"/>
                    <a:pt x="2582" y="1530"/>
                  </a:cubicBezTo>
                  <a:cubicBezTo>
                    <a:pt x="2557" y="1204"/>
                    <a:pt x="2532" y="903"/>
                    <a:pt x="2532" y="577"/>
                  </a:cubicBezTo>
                  <a:cubicBezTo>
                    <a:pt x="2356" y="602"/>
                    <a:pt x="2181" y="602"/>
                    <a:pt x="2006" y="602"/>
                  </a:cubicBezTo>
                  <a:cubicBezTo>
                    <a:pt x="1905" y="1229"/>
                    <a:pt x="1805" y="1831"/>
                    <a:pt x="1680" y="2432"/>
                  </a:cubicBezTo>
                  <a:cubicBezTo>
                    <a:pt x="1254" y="4888"/>
                    <a:pt x="803" y="7344"/>
                    <a:pt x="377" y="9801"/>
                  </a:cubicBezTo>
                  <a:cubicBezTo>
                    <a:pt x="251" y="10452"/>
                    <a:pt x="126" y="11129"/>
                    <a:pt x="1" y="11780"/>
                  </a:cubicBezTo>
                  <a:cubicBezTo>
                    <a:pt x="677" y="11755"/>
                    <a:pt x="1354" y="11705"/>
                    <a:pt x="2006" y="11680"/>
                  </a:cubicBezTo>
                  <a:cubicBezTo>
                    <a:pt x="5138" y="11530"/>
                    <a:pt x="8271" y="11379"/>
                    <a:pt x="11404" y="11229"/>
                  </a:cubicBezTo>
                  <a:cubicBezTo>
                    <a:pt x="13259" y="11129"/>
                    <a:pt x="15113" y="11029"/>
                    <a:pt x="16993" y="10953"/>
                  </a:cubicBezTo>
                  <a:cubicBezTo>
                    <a:pt x="17018" y="10703"/>
                    <a:pt x="17043" y="10452"/>
                    <a:pt x="17068" y="10202"/>
                  </a:cubicBezTo>
                  <a:cubicBezTo>
                    <a:pt x="17018" y="10026"/>
                    <a:pt x="16968" y="9876"/>
                    <a:pt x="16918" y="9700"/>
                  </a:cubicBezTo>
                  <a:cubicBezTo>
                    <a:pt x="16367" y="7695"/>
                    <a:pt x="15790" y="5690"/>
                    <a:pt x="15214" y="3685"/>
                  </a:cubicBezTo>
                  <a:cubicBezTo>
                    <a:pt x="14888" y="2457"/>
                    <a:pt x="14537" y="1229"/>
                    <a:pt x="1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1306439" y="3702128"/>
              <a:ext cx="492652" cy="78591"/>
            </a:xfrm>
            <a:custGeom>
              <a:avLst/>
              <a:gdLst/>
              <a:ahLst/>
              <a:cxnLst/>
              <a:rect l="l" t="t" r="r" b="b"/>
              <a:pathLst>
                <a:path w="16969" h="2707" extrusionOk="0">
                  <a:moveTo>
                    <a:pt x="16968" y="0"/>
                  </a:moveTo>
                  <a:cubicBezTo>
                    <a:pt x="16367" y="25"/>
                    <a:pt x="15790" y="50"/>
                    <a:pt x="15189" y="75"/>
                  </a:cubicBezTo>
                  <a:cubicBezTo>
                    <a:pt x="12056" y="226"/>
                    <a:pt x="8923" y="376"/>
                    <a:pt x="5790" y="551"/>
                  </a:cubicBezTo>
                  <a:cubicBezTo>
                    <a:pt x="3860" y="627"/>
                    <a:pt x="1930" y="727"/>
                    <a:pt x="1" y="827"/>
                  </a:cubicBezTo>
                  <a:cubicBezTo>
                    <a:pt x="1" y="1003"/>
                    <a:pt x="26" y="1203"/>
                    <a:pt x="26" y="1379"/>
                  </a:cubicBezTo>
                  <a:cubicBezTo>
                    <a:pt x="26" y="1830"/>
                    <a:pt x="51" y="2256"/>
                    <a:pt x="51" y="2707"/>
                  </a:cubicBezTo>
                  <a:cubicBezTo>
                    <a:pt x="727" y="2682"/>
                    <a:pt x="1429" y="2632"/>
                    <a:pt x="2106" y="2607"/>
                  </a:cubicBezTo>
                  <a:cubicBezTo>
                    <a:pt x="5289" y="2456"/>
                    <a:pt x="8472" y="2281"/>
                    <a:pt x="11655" y="2130"/>
                  </a:cubicBezTo>
                  <a:cubicBezTo>
                    <a:pt x="13284" y="2055"/>
                    <a:pt x="14938" y="1980"/>
                    <a:pt x="16567" y="1905"/>
                  </a:cubicBezTo>
                  <a:cubicBezTo>
                    <a:pt x="16542" y="1880"/>
                    <a:pt x="16542" y="1855"/>
                    <a:pt x="16542" y="1830"/>
                  </a:cubicBezTo>
                  <a:cubicBezTo>
                    <a:pt x="16542" y="1805"/>
                    <a:pt x="16542" y="1780"/>
                    <a:pt x="16542" y="1754"/>
                  </a:cubicBezTo>
                  <a:cubicBezTo>
                    <a:pt x="16567" y="1654"/>
                    <a:pt x="16617" y="1554"/>
                    <a:pt x="16642" y="1429"/>
                  </a:cubicBezTo>
                  <a:cubicBezTo>
                    <a:pt x="16667" y="1328"/>
                    <a:pt x="16692" y="1228"/>
                    <a:pt x="16717" y="1153"/>
                  </a:cubicBezTo>
                  <a:cubicBezTo>
                    <a:pt x="16768" y="978"/>
                    <a:pt x="16818" y="802"/>
                    <a:pt x="16843" y="652"/>
                  </a:cubicBezTo>
                  <a:cubicBezTo>
                    <a:pt x="16843" y="627"/>
                    <a:pt x="16868" y="602"/>
                    <a:pt x="16868" y="577"/>
                  </a:cubicBezTo>
                  <a:cubicBezTo>
                    <a:pt x="16868" y="476"/>
                    <a:pt x="16893" y="376"/>
                    <a:pt x="16918" y="301"/>
                  </a:cubicBezTo>
                  <a:cubicBezTo>
                    <a:pt x="16943" y="201"/>
                    <a:pt x="16943" y="100"/>
                    <a:pt x="16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1458511" y="3506391"/>
              <a:ext cx="167401" cy="115927"/>
            </a:xfrm>
            <a:custGeom>
              <a:avLst/>
              <a:gdLst/>
              <a:ahLst/>
              <a:cxnLst/>
              <a:rect l="l" t="t" r="r" b="b"/>
              <a:pathLst>
                <a:path w="5766" h="3993" extrusionOk="0">
                  <a:moveTo>
                    <a:pt x="4337" y="476"/>
                  </a:moveTo>
                  <a:cubicBezTo>
                    <a:pt x="4387" y="476"/>
                    <a:pt x="4412" y="527"/>
                    <a:pt x="4412" y="577"/>
                  </a:cubicBezTo>
                  <a:cubicBezTo>
                    <a:pt x="4412" y="602"/>
                    <a:pt x="4387" y="652"/>
                    <a:pt x="4337" y="652"/>
                  </a:cubicBezTo>
                  <a:lnTo>
                    <a:pt x="3334" y="702"/>
                  </a:lnTo>
                  <a:cubicBezTo>
                    <a:pt x="3284" y="702"/>
                    <a:pt x="3259" y="677"/>
                    <a:pt x="3259" y="627"/>
                  </a:cubicBezTo>
                  <a:cubicBezTo>
                    <a:pt x="3259" y="577"/>
                    <a:pt x="3284" y="552"/>
                    <a:pt x="3334" y="527"/>
                  </a:cubicBezTo>
                  <a:lnTo>
                    <a:pt x="4337" y="476"/>
                  </a:lnTo>
                  <a:close/>
                  <a:moveTo>
                    <a:pt x="2331" y="577"/>
                  </a:moveTo>
                  <a:cubicBezTo>
                    <a:pt x="2382" y="577"/>
                    <a:pt x="2407" y="627"/>
                    <a:pt x="2407" y="652"/>
                  </a:cubicBezTo>
                  <a:cubicBezTo>
                    <a:pt x="2407" y="702"/>
                    <a:pt x="2382" y="752"/>
                    <a:pt x="2331" y="752"/>
                  </a:cubicBezTo>
                  <a:lnTo>
                    <a:pt x="1329" y="802"/>
                  </a:lnTo>
                  <a:cubicBezTo>
                    <a:pt x="1279" y="802"/>
                    <a:pt x="1254" y="752"/>
                    <a:pt x="1254" y="727"/>
                  </a:cubicBezTo>
                  <a:cubicBezTo>
                    <a:pt x="1254" y="677"/>
                    <a:pt x="1279" y="627"/>
                    <a:pt x="1329" y="627"/>
                  </a:cubicBezTo>
                  <a:lnTo>
                    <a:pt x="2331" y="577"/>
                  </a:lnTo>
                  <a:close/>
                  <a:moveTo>
                    <a:pt x="5690" y="0"/>
                  </a:moveTo>
                  <a:cubicBezTo>
                    <a:pt x="5489" y="0"/>
                    <a:pt x="5289" y="25"/>
                    <a:pt x="5088" y="25"/>
                  </a:cubicBezTo>
                  <a:cubicBezTo>
                    <a:pt x="3384" y="100"/>
                    <a:pt x="1705" y="201"/>
                    <a:pt x="1" y="276"/>
                  </a:cubicBezTo>
                  <a:cubicBezTo>
                    <a:pt x="1" y="401"/>
                    <a:pt x="1" y="552"/>
                    <a:pt x="1" y="702"/>
                  </a:cubicBezTo>
                  <a:lnTo>
                    <a:pt x="326" y="677"/>
                  </a:lnTo>
                  <a:cubicBezTo>
                    <a:pt x="352" y="677"/>
                    <a:pt x="402" y="727"/>
                    <a:pt x="402" y="752"/>
                  </a:cubicBezTo>
                  <a:cubicBezTo>
                    <a:pt x="402" y="802"/>
                    <a:pt x="377" y="852"/>
                    <a:pt x="326" y="852"/>
                  </a:cubicBezTo>
                  <a:lnTo>
                    <a:pt x="1" y="852"/>
                  </a:lnTo>
                  <a:cubicBezTo>
                    <a:pt x="26" y="1354"/>
                    <a:pt x="101" y="1830"/>
                    <a:pt x="251" y="2256"/>
                  </a:cubicBezTo>
                  <a:cubicBezTo>
                    <a:pt x="577" y="3158"/>
                    <a:pt x="1354" y="3910"/>
                    <a:pt x="2331" y="3985"/>
                  </a:cubicBezTo>
                  <a:cubicBezTo>
                    <a:pt x="2387" y="3990"/>
                    <a:pt x="2442" y="3992"/>
                    <a:pt x="2497" y="3992"/>
                  </a:cubicBezTo>
                  <a:cubicBezTo>
                    <a:pt x="2717" y="3992"/>
                    <a:pt x="2938" y="3960"/>
                    <a:pt x="3159" y="3960"/>
                  </a:cubicBezTo>
                  <a:cubicBezTo>
                    <a:pt x="3484" y="3935"/>
                    <a:pt x="3785" y="3935"/>
                    <a:pt x="4111" y="3810"/>
                  </a:cubicBezTo>
                  <a:cubicBezTo>
                    <a:pt x="5013" y="3459"/>
                    <a:pt x="5590" y="2557"/>
                    <a:pt x="5715" y="1629"/>
                  </a:cubicBezTo>
                  <a:cubicBezTo>
                    <a:pt x="5765" y="1278"/>
                    <a:pt x="5765" y="928"/>
                    <a:pt x="5740" y="577"/>
                  </a:cubicBezTo>
                  <a:lnTo>
                    <a:pt x="5740" y="577"/>
                  </a:lnTo>
                  <a:lnTo>
                    <a:pt x="5339" y="602"/>
                  </a:lnTo>
                  <a:cubicBezTo>
                    <a:pt x="5314" y="602"/>
                    <a:pt x="5264" y="577"/>
                    <a:pt x="5264" y="527"/>
                  </a:cubicBezTo>
                  <a:cubicBezTo>
                    <a:pt x="5264" y="476"/>
                    <a:pt x="5289" y="451"/>
                    <a:pt x="5339" y="426"/>
                  </a:cubicBezTo>
                  <a:lnTo>
                    <a:pt x="5740" y="426"/>
                  </a:lnTo>
                  <a:cubicBezTo>
                    <a:pt x="5715" y="276"/>
                    <a:pt x="5715" y="126"/>
                    <a:pt x="56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1299152" y="3385586"/>
              <a:ext cx="81523" cy="335471"/>
            </a:xfrm>
            <a:custGeom>
              <a:avLst/>
              <a:gdLst/>
              <a:ahLst/>
              <a:cxnLst/>
              <a:rect l="l" t="t" r="r" b="b"/>
              <a:pathLst>
                <a:path w="2808" h="11555" extrusionOk="0">
                  <a:moveTo>
                    <a:pt x="2783" y="1"/>
                  </a:moveTo>
                  <a:cubicBezTo>
                    <a:pt x="2582" y="1"/>
                    <a:pt x="2382" y="1"/>
                    <a:pt x="2181" y="26"/>
                  </a:cubicBezTo>
                  <a:cubicBezTo>
                    <a:pt x="2131" y="26"/>
                    <a:pt x="2056" y="51"/>
                    <a:pt x="2056" y="126"/>
                  </a:cubicBezTo>
                  <a:cubicBezTo>
                    <a:pt x="1730" y="1830"/>
                    <a:pt x="1429" y="3535"/>
                    <a:pt x="1129" y="5239"/>
                  </a:cubicBezTo>
                  <a:cubicBezTo>
                    <a:pt x="1129" y="5239"/>
                    <a:pt x="1129" y="5264"/>
                    <a:pt x="1129" y="5264"/>
                  </a:cubicBezTo>
                  <a:cubicBezTo>
                    <a:pt x="1003" y="5865"/>
                    <a:pt x="903" y="6467"/>
                    <a:pt x="803" y="7043"/>
                  </a:cubicBezTo>
                  <a:cubicBezTo>
                    <a:pt x="552" y="8497"/>
                    <a:pt x="277" y="9951"/>
                    <a:pt x="26" y="11404"/>
                  </a:cubicBezTo>
                  <a:cubicBezTo>
                    <a:pt x="1" y="11454"/>
                    <a:pt x="1" y="11505"/>
                    <a:pt x="1" y="11555"/>
                  </a:cubicBezTo>
                  <a:cubicBezTo>
                    <a:pt x="26" y="11505"/>
                    <a:pt x="51" y="11454"/>
                    <a:pt x="126" y="11454"/>
                  </a:cubicBezTo>
                  <a:lnTo>
                    <a:pt x="277" y="11454"/>
                  </a:lnTo>
                  <a:cubicBezTo>
                    <a:pt x="402" y="10803"/>
                    <a:pt x="527" y="10126"/>
                    <a:pt x="653" y="9475"/>
                  </a:cubicBezTo>
                  <a:cubicBezTo>
                    <a:pt x="1079" y="7018"/>
                    <a:pt x="1530" y="4562"/>
                    <a:pt x="1956" y="2106"/>
                  </a:cubicBezTo>
                  <a:cubicBezTo>
                    <a:pt x="2081" y="1505"/>
                    <a:pt x="2181" y="903"/>
                    <a:pt x="2282" y="276"/>
                  </a:cubicBezTo>
                  <a:cubicBezTo>
                    <a:pt x="2457" y="276"/>
                    <a:pt x="2632" y="276"/>
                    <a:pt x="2808" y="251"/>
                  </a:cubicBezTo>
                  <a:cubicBezTo>
                    <a:pt x="2808" y="176"/>
                    <a:pt x="2783" y="76"/>
                    <a:pt x="2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1299152" y="3723205"/>
              <a:ext cx="497733" cy="65526"/>
            </a:xfrm>
            <a:custGeom>
              <a:avLst/>
              <a:gdLst/>
              <a:ahLst/>
              <a:cxnLst/>
              <a:rect l="l" t="t" r="r" b="b"/>
              <a:pathLst>
                <a:path w="17144" h="2257" extrusionOk="0">
                  <a:moveTo>
                    <a:pt x="1" y="1"/>
                  </a:moveTo>
                  <a:cubicBezTo>
                    <a:pt x="1" y="151"/>
                    <a:pt x="1" y="277"/>
                    <a:pt x="1" y="402"/>
                  </a:cubicBezTo>
                  <a:cubicBezTo>
                    <a:pt x="1" y="828"/>
                    <a:pt x="26" y="1254"/>
                    <a:pt x="26" y="1680"/>
                  </a:cubicBezTo>
                  <a:cubicBezTo>
                    <a:pt x="26" y="1831"/>
                    <a:pt x="26" y="1981"/>
                    <a:pt x="26" y="2131"/>
                  </a:cubicBezTo>
                  <a:cubicBezTo>
                    <a:pt x="26" y="2181"/>
                    <a:pt x="101" y="2257"/>
                    <a:pt x="176" y="2257"/>
                  </a:cubicBezTo>
                  <a:lnTo>
                    <a:pt x="277" y="2257"/>
                  </a:lnTo>
                  <a:cubicBezTo>
                    <a:pt x="577" y="2232"/>
                    <a:pt x="878" y="2232"/>
                    <a:pt x="1179" y="2206"/>
                  </a:cubicBezTo>
                  <a:cubicBezTo>
                    <a:pt x="1254" y="2206"/>
                    <a:pt x="1354" y="2206"/>
                    <a:pt x="1429" y="2181"/>
                  </a:cubicBezTo>
                  <a:cubicBezTo>
                    <a:pt x="2432" y="2131"/>
                    <a:pt x="3434" y="2106"/>
                    <a:pt x="4437" y="2056"/>
                  </a:cubicBezTo>
                  <a:lnTo>
                    <a:pt x="4713" y="2031"/>
                  </a:lnTo>
                  <a:lnTo>
                    <a:pt x="6166" y="1956"/>
                  </a:lnTo>
                  <a:cubicBezTo>
                    <a:pt x="8773" y="1831"/>
                    <a:pt x="11404" y="1705"/>
                    <a:pt x="14036" y="1580"/>
                  </a:cubicBezTo>
                  <a:cubicBezTo>
                    <a:pt x="14111" y="1580"/>
                    <a:pt x="14211" y="1555"/>
                    <a:pt x="14312" y="1555"/>
                  </a:cubicBezTo>
                  <a:lnTo>
                    <a:pt x="15690" y="1505"/>
                  </a:lnTo>
                  <a:lnTo>
                    <a:pt x="17144" y="1429"/>
                  </a:lnTo>
                  <a:lnTo>
                    <a:pt x="16818" y="1179"/>
                  </a:lnTo>
                  <a:cubicBezTo>
                    <a:pt x="15189" y="1254"/>
                    <a:pt x="13535" y="1329"/>
                    <a:pt x="11906" y="1404"/>
                  </a:cubicBezTo>
                  <a:cubicBezTo>
                    <a:pt x="8723" y="1555"/>
                    <a:pt x="5540" y="1730"/>
                    <a:pt x="2357" y="1881"/>
                  </a:cubicBezTo>
                  <a:cubicBezTo>
                    <a:pt x="1680" y="1906"/>
                    <a:pt x="978" y="1956"/>
                    <a:pt x="302" y="1981"/>
                  </a:cubicBezTo>
                  <a:cubicBezTo>
                    <a:pt x="302" y="1530"/>
                    <a:pt x="277" y="1104"/>
                    <a:pt x="277" y="653"/>
                  </a:cubicBezTo>
                  <a:cubicBezTo>
                    <a:pt x="277" y="477"/>
                    <a:pt x="252" y="277"/>
                    <a:pt x="252" y="101"/>
                  </a:cubicBezTo>
                  <a:lnTo>
                    <a:pt x="126" y="101"/>
                  </a:lnTo>
                  <a:cubicBezTo>
                    <a:pt x="51" y="101"/>
                    <a:pt x="1" y="5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442514" y="3372493"/>
              <a:ext cx="197944" cy="17507"/>
            </a:xfrm>
            <a:custGeom>
              <a:avLst/>
              <a:gdLst/>
              <a:ahLst/>
              <a:cxnLst/>
              <a:rect l="l" t="t" r="r" b="b"/>
              <a:pathLst>
                <a:path w="6818" h="603" extrusionOk="0">
                  <a:moveTo>
                    <a:pt x="6817" y="1"/>
                  </a:moveTo>
                  <a:cubicBezTo>
                    <a:pt x="6366" y="26"/>
                    <a:pt x="5915" y="51"/>
                    <a:pt x="5439" y="76"/>
                  </a:cubicBezTo>
                  <a:lnTo>
                    <a:pt x="0" y="326"/>
                  </a:lnTo>
                  <a:cubicBezTo>
                    <a:pt x="0" y="427"/>
                    <a:pt x="0" y="527"/>
                    <a:pt x="0" y="602"/>
                  </a:cubicBezTo>
                  <a:cubicBezTo>
                    <a:pt x="476" y="577"/>
                    <a:pt x="953" y="552"/>
                    <a:pt x="1404" y="527"/>
                  </a:cubicBezTo>
                  <a:cubicBezTo>
                    <a:pt x="3183" y="452"/>
                    <a:pt x="4988" y="352"/>
                    <a:pt x="6767" y="276"/>
                  </a:cubicBezTo>
                  <a:cubicBezTo>
                    <a:pt x="6767" y="176"/>
                    <a:pt x="6792" y="101"/>
                    <a:pt x="68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1703720" y="3368138"/>
              <a:ext cx="99727" cy="304174"/>
            </a:xfrm>
            <a:custGeom>
              <a:avLst/>
              <a:gdLst/>
              <a:ahLst/>
              <a:cxnLst/>
              <a:rect l="l" t="t" r="r" b="b"/>
              <a:pathLst>
                <a:path w="3435" h="10477" extrusionOk="0">
                  <a:moveTo>
                    <a:pt x="627" y="0"/>
                  </a:moveTo>
                  <a:cubicBezTo>
                    <a:pt x="427" y="25"/>
                    <a:pt x="251" y="25"/>
                    <a:pt x="51" y="50"/>
                  </a:cubicBezTo>
                  <a:cubicBezTo>
                    <a:pt x="26" y="126"/>
                    <a:pt x="1" y="226"/>
                    <a:pt x="1" y="326"/>
                  </a:cubicBezTo>
                  <a:cubicBezTo>
                    <a:pt x="176" y="301"/>
                    <a:pt x="352" y="301"/>
                    <a:pt x="527" y="276"/>
                  </a:cubicBezTo>
                  <a:cubicBezTo>
                    <a:pt x="878" y="1504"/>
                    <a:pt x="1229" y="2732"/>
                    <a:pt x="1555" y="3960"/>
                  </a:cubicBezTo>
                  <a:cubicBezTo>
                    <a:pt x="2131" y="5965"/>
                    <a:pt x="2708" y="7970"/>
                    <a:pt x="3259" y="9975"/>
                  </a:cubicBezTo>
                  <a:cubicBezTo>
                    <a:pt x="3309" y="10151"/>
                    <a:pt x="3359" y="10301"/>
                    <a:pt x="3409" y="10477"/>
                  </a:cubicBezTo>
                  <a:cubicBezTo>
                    <a:pt x="3434" y="10176"/>
                    <a:pt x="3434" y="9875"/>
                    <a:pt x="3434" y="9574"/>
                  </a:cubicBezTo>
                  <a:cubicBezTo>
                    <a:pt x="3409" y="9474"/>
                    <a:pt x="3384" y="9374"/>
                    <a:pt x="3359" y="9274"/>
                  </a:cubicBezTo>
                  <a:cubicBezTo>
                    <a:pt x="3259" y="8973"/>
                    <a:pt x="3184" y="8697"/>
                    <a:pt x="3109" y="8396"/>
                  </a:cubicBezTo>
                  <a:cubicBezTo>
                    <a:pt x="3008" y="8096"/>
                    <a:pt x="2933" y="7820"/>
                    <a:pt x="2858" y="7519"/>
                  </a:cubicBezTo>
                  <a:lnTo>
                    <a:pt x="2457" y="6116"/>
                  </a:lnTo>
                  <a:cubicBezTo>
                    <a:pt x="2307" y="5589"/>
                    <a:pt x="2156" y="5038"/>
                    <a:pt x="2006" y="4512"/>
                  </a:cubicBezTo>
                  <a:cubicBezTo>
                    <a:pt x="1981" y="4487"/>
                    <a:pt x="1981" y="4461"/>
                    <a:pt x="1956" y="4436"/>
                  </a:cubicBezTo>
                  <a:cubicBezTo>
                    <a:pt x="1931" y="4386"/>
                    <a:pt x="1931" y="4336"/>
                    <a:pt x="1956" y="4311"/>
                  </a:cubicBezTo>
                  <a:cubicBezTo>
                    <a:pt x="1931" y="4261"/>
                    <a:pt x="1906" y="4211"/>
                    <a:pt x="1906" y="4136"/>
                  </a:cubicBezTo>
                  <a:cubicBezTo>
                    <a:pt x="1655" y="3258"/>
                    <a:pt x="1404" y="2381"/>
                    <a:pt x="1154" y="1504"/>
                  </a:cubicBezTo>
                  <a:lnTo>
                    <a:pt x="753" y="101"/>
                  </a:lnTo>
                  <a:cubicBezTo>
                    <a:pt x="728" y="50"/>
                    <a:pt x="678" y="0"/>
                    <a:pt x="6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1450498" y="3498378"/>
              <a:ext cx="184850" cy="131401"/>
            </a:xfrm>
            <a:custGeom>
              <a:avLst/>
              <a:gdLst/>
              <a:ahLst/>
              <a:cxnLst/>
              <a:rect l="l" t="t" r="r" b="b"/>
              <a:pathLst>
                <a:path w="6367" h="4526" extrusionOk="0">
                  <a:moveTo>
                    <a:pt x="5966" y="276"/>
                  </a:moveTo>
                  <a:cubicBezTo>
                    <a:pt x="5991" y="402"/>
                    <a:pt x="5991" y="552"/>
                    <a:pt x="6016" y="702"/>
                  </a:cubicBezTo>
                  <a:lnTo>
                    <a:pt x="6041" y="702"/>
                  </a:lnTo>
                  <a:cubicBezTo>
                    <a:pt x="6091" y="702"/>
                    <a:pt x="6141" y="727"/>
                    <a:pt x="6141" y="777"/>
                  </a:cubicBezTo>
                  <a:cubicBezTo>
                    <a:pt x="6141" y="828"/>
                    <a:pt x="6091" y="853"/>
                    <a:pt x="6066" y="853"/>
                  </a:cubicBezTo>
                  <a:lnTo>
                    <a:pt x="6016" y="853"/>
                  </a:lnTo>
                  <a:cubicBezTo>
                    <a:pt x="6041" y="1204"/>
                    <a:pt x="6041" y="1554"/>
                    <a:pt x="5991" y="1905"/>
                  </a:cubicBezTo>
                  <a:cubicBezTo>
                    <a:pt x="5866" y="2833"/>
                    <a:pt x="5289" y="3735"/>
                    <a:pt x="4387" y="4086"/>
                  </a:cubicBezTo>
                  <a:cubicBezTo>
                    <a:pt x="4061" y="4211"/>
                    <a:pt x="3760" y="4211"/>
                    <a:pt x="3435" y="4236"/>
                  </a:cubicBezTo>
                  <a:cubicBezTo>
                    <a:pt x="3214" y="4236"/>
                    <a:pt x="2993" y="4268"/>
                    <a:pt x="2773" y="4268"/>
                  </a:cubicBezTo>
                  <a:cubicBezTo>
                    <a:pt x="2718" y="4268"/>
                    <a:pt x="2663" y="4266"/>
                    <a:pt x="2607" y="4261"/>
                  </a:cubicBezTo>
                  <a:cubicBezTo>
                    <a:pt x="1630" y="4186"/>
                    <a:pt x="853" y="3434"/>
                    <a:pt x="527" y="2532"/>
                  </a:cubicBezTo>
                  <a:cubicBezTo>
                    <a:pt x="377" y="2106"/>
                    <a:pt x="302" y="1630"/>
                    <a:pt x="277" y="1128"/>
                  </a:cubicBezTo>
                  <a:lnTo>
                    <a:pt x="176" y="1153"/>
                  </a:lnTo>
                  <a:cubicBezTo>
                    <a:pt x="126" y="1153"/>
                    <a:pt x="76" y="1103"/>
                    <a:pt x="76" y="1078"/>
                  </a:cubicBezTo>
                  <a:cubicBezTo>
                    <a:pt x="76" y="1028"/>
                    <a:pt x="126" y="978"/>
                    <a:pt x="151" y="978"/>
                  </a:cubicBezTo>
                  <a:lnTo>
                    <a:pt x="277" y="978"/>
                  </a:lnTo>
                  <a:cubicBezTo>
                    <a:pt x="277" y="828"/>
                    <a:pt x="277" y="677"/>
                    <a:pt x="277" y="552"/>
                  </a:cubicBezTo>
                  <a:cubicBezTo>
                    <a:pt x="1981" y="477"/>
                    <a:pt x="3660" y="376"/>
                    <a:pt x="5364" y="301"/>
                  </a:cubicBezTo>
                  <a:cubicBezTo>
                    <a:pt x="5565" y="301"/>
                    <a:pt x="5765" y="276"/>
                    <a:pt x="5966" y="276"/>
                  </a:cubicBezTo>
                  <a:close/>
                  <a:moveTo>
                    <a:pt x="6091" y="1"/>
                  </a:moveTo>
                  <a:lnTo>
                    <a:pt x="878" y="251"/>
                  </a:lnTo>
                  <a:cubicBezTo>
                    <a:pt x="628" y="251"/>
                    <a:pt x="377" y="276"/>
                    <a:pt x="151" y="276"/>
                  </a:cubicBezTo>
                  <a:cubicBezTo>
                    <a:pt x="126" y="276"/>
                    <a:pt x="101" y="301"/>
                    <a:pt x="76" y="301"/>
                  </a:cubicBezTo>
                  <a:cubicBezTo>
                    <a:pt x="26" y="326"/>
                    <a:pt x="1" y="376"/>
                    <a:pt x="1" y="427"/>
                  </a:cubicBezTo>
                  <a:cubicBezTo>
                    <a:pt x="1" y="1078"/>
                    <a:pt x="1" y="1830"/>
                    <a:pt x="201" y="2457"/>
                  </a:cubicBezTo>
                  <a:cubicBezTo>
                    <a:pt x="502" y="3359"/>
                    <a:pt x="1179" y="4161"/>
                    <a:pt x="2106" y="4437"/>
                  </a:cubicBezTo>
                  <a:cubicBezTo>
                    <a:pt x="2340" y="4503"/>
                    <a:pt x="2574" y="4526"/>
                    <a:pt x="2808" y="4526"/>
                  </a:cubicBezTo>
                  <a:cubicBezTo>
                    <a:pt x="2925" y="4526"/>
                    <a:pt x="3042" y="4520"/>
                    <a:pt x="3159" y="4512"/>
                  </a:cubicBezTo>
                  <a:cubicBezTo>
                    <a:pt x="3485" y="4512"/>
                    <a:pt x="3811" y="4512"/>
                    <a:pt x="4111" y="4437"/>
                  </a:cubicBezTo>
                  <a:cubicBezTo>
                    <a:pt x="5064" y="4236"/>
                    <a:pt x="5790" y="3484"/>
                    <a:pt x="6116" y="2582"/>
                  </a:cubicBezTo>
                  <a:cubicBezTo>
                    <a:pt x="6367" y="1805"/>
                    <a:pt x="6317" y="928"/>
                    <a:pt x="6217" y="126"/>
                  </a:cubicBezTo>
                  <a:cubicBezTo>
                    <a:pt x="6217" y="51"/>
                    <a:pt x="6166" y="1"/>
                    <a:pt x="6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1452705" y="3526017"/>
              <a:ext cx="17478" cy="5865"/>
            </a:xfrm>
            <a:custGeom>
              <a:avLst/>
              <a:gdLst/>
              <a:ahLst/>
              <a:cxnLst/>
              <a:rect l="l" t="t" r="r" b="b"/>
              <a:pathLst>
                <a:path w="602" h="202" extrusionOk="0">
                  <a:moveTo>
                    <a:pt x="526" y="1"/>
                  </a:moveTo>
                  <a:lnTo>
                    <a:pt x="201" y="26"/>
                  </a:lnTo>
                  <a:lnTo>
                    <a:pt x="75" y="26"/>
                  </a:lnTo>
                  <a:cubicBezTo>
                    <a:pt x="50" y="26"/>
                    <a:pt x="0" y="76"/>
                    <a:pt x="0" y="126"/>
                  </a:cubicBezTo>
                  <a:cubicBezTo>
                    <a:pt x="0" y="151"/>
                    <a:pt x="50" y="201"/>
                    <a:pt x="100" y="201"/>
                  </a:cubicBezTo>
                  <a:lnTo>
                    <a:pt x="201" y="176"/>
                  </a:lnTo>
                  <a:lnTo>
                    <a:pt x="526" y="176"/>
                  </a:lnTo>
                  <a:cubicBezTo>
                    <a:pt x="577" y="176"/>
                    <a:pt x="602" y="126"/>
                    <a:pt x="602" y="76"/>
                  </a:cubicBezTo>
                  <a:cubicBezTo>
                    <a:pt x="602" y="51"/>
                    <a:pt x="552" y="1"/>
                    <a:pt x="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1494889" y="3523113"/>
              <a:ext cx="33504" cy="6590"/>
            </a:xfrm>
            <a:custGeom>
              <a:avLst/>
              <a:gdLst/>
              <a:ahLst/>
              <a:cxnLst/>
              <a:rect l="l" t="t" r="r" b="b"/>
              <a:pathLst>
                <a:path w="1154" h="227" extrusionOk="0">
                  <a:moveTo>
                    <a:pt x="1078" y="1"/>
                  </a:moveTo>
                  <a:lnTo>
                    <a:pt x="76" y="51"/>
                  </a:lnTo>
                  <a:cubicBezTo>
                    <a:pt x="26" y="51"/>
                    <a:pt x="1" y="101"/>
                    <a:pt x="1" y="151"/>
                  </a:cubicBezTo>
                  <a:cubicBezTo>
                    <a:pt x="1" y="176"/>
                    <a:pt x="26" y="226"/>
                    <a:pt x="76" y="226"/>
                  </a:cubicBezTo>
                  <a:lnTo>
                    <a:pt x="1078" y="176"/>
                  </a:lnTo>
                  <a:cubicBezTo>
                    <a:pt x="1129" y="176"/>
                    <a:pt x="1154" y="126"/>
                    <a:pt x="1154" y="76"/>
                  </a:cubicBezTo>
                  <a:cubicBezTo>
                    <a:pt x="1154" y="51"/>
                    <a:pt x="1129" y="1"/>
                    <a:pt x="1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1553099" y="3520210"/>
              <a:ext cx="33504" cy="6561"/>
            </a:xfrm>
            <a:custGeom>
              <a:avLst/>
              <a:gdLst/>
              <a:ahLst/>
              <a:cxnLst/>
              <a:rect l="l" t="t" r="r" b="b"/>
              <a:pathLst>
                <a:path w="1154" h="226" extrusionOk="0">
                  <a:moveTo>
                    <a:pt x="1079" y="0"/>
                  </a:moveTo>
                  <a:lnTo>
                    <a:pt x="76" y="51"/>
                  </a:lnTo>
                  <a:cubicBezTo>
                    <a:pt x="26" y="76"/>
                    <a:pt x="1" y="101"/>
                    <a:pt x="1" y="151"/>
                  </a:cubicBezTo>
                  <a:cubicBezTo>
                    <a:pt x="1" y="201"/>
                    <a:pt x="26" y="226"/>
                    <a:pt x="76" y="226"/>
                  </a:cubicBezTo>
                  <a:lnTo>
                    <a:pt x="1079" y="176"/>
                  </a:lnTo>
                  <a:cubicBezTo>
                    <a:pt x="1129" y="176"/>
                    <a:pt x="1154" y="126"/>
                    <a:pt x="1154" y="101"/>
                  </a:cubicBezTo>
                  <a:cubicBezTo>
                    <a:pt x="1154" y="51"/>
                    <a:pt x="1129" y="0"/>
                    <a:pt x="1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611309" y="3518759"/>
              <a:ext cx="17507" cy="5110"/>
            </a:xfrm>
            <a:custGeom>
              <a:avLst/>
              <a:gdLst/>
              <a:ahLst/>
              <a:cxnLst/>
              <a:rect l="l" t="t" r="r" b="b"/>
              <a:pathLst>
                <a:path w="603" h="176" extrusionOk="0">
                  <a:moveTo>
                    <a:pt x="76" y="0"/>
                  </a:moveTo>
                  <a:cubicBezTo>
                    <a:pt x="26" y="25"/>
                    <a:pt x="1" y="50"/>
                    <a:pt x="1" y="101"/>
                  </a:cubicBezTo>
                  <a:cubicBezTo>
                    <a:pt x="1" y="151"/>
                    <a:pt x="51" y="176"/>
                    <a:pt x="76" y="176"/>
                  </a:cubicBezTo>
                  <a:lnTo>
                    <a:pt x="477" y="151"/>
                  </a:lnTo>
                  <a:lnTo>
                    <a:pt x="527" y="151"/>
                  </a:lnTo>
                  <a:cubicBezTo>
                    <a:pt x="552" y="151"/>
                    <a:pt x="602" y="126"/>
                    <a:pt x="602" y="75"/>
                  </a:cubicBezTo>
                  <a:cubicBezTo>
                    <a:pt x="602" y="25"/>
                    <a:pt x="552" y="0"/>
                    <a:pt x="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1299152" y="3694115"/>
              <a:ext cx="501391" cy="32052"/>
            </a:xfrm>
            <a:custGeom>
              <a:avLst/>
              <a:gdLst/>
              <a:ahLst/>
              <a:cxnLst/>
              <a:rect l="l" t="t" r="r" b="b"/>
              <a:pathLst>
                <a:path w="17270" h="1104" extrusionOk="0">
                  <a:moveTo>
                    <a:pt x="17269" y="0"/>
                  </a:moveTo>
                  <a:lnTo>
                    <a:pt x="17269" y="0"/>
                  </a:lnTo>
                  <a:cubicBezTo>
                    <a:pt x="15389" y="76"/>
                    <a:pt x="13535" y="176"/>
                    <a:pt x="11680" y="276"/>
                  </a:cubicBezTo>
                  <a:cubicBezTo>
                    <a:pt x="8547" y="426"/>
                    <a:pt x="5414" y="577"/>
                    <a:pt x="2282" y="727"/>
                  </a:cubicBezTo>
                  <a:cubicBezTo>
                    <a:pt x="1630" y="752"/>
                    <a:pt x="953" y="802"/>
                    <a:pt x="277" y="827"/>
                  </a:cubicBezTo>
                  <a:lnTo>
                    <a:pt x="126" y="827"/>
                  </a:lnTo>
                  <a:cubicBezTo>
                    <a:pt x="51" y="827"/>
                    <a:pt x="26" y="878"/>
                    <a:pt x="1" y="928"/>
                  </a:cubicBezTo>
                  <a:cubicBezTo>
                    <a:pt x="1" y="953"/>
                    <a:pt x="1" y="978"/>
                    <a:pt x="1" y="1003"/>
                  </a:cubicBezTo>
                  <a:cubicBezTo>
                    <a:pt x="1" y="1053"/>
                    <a:pt x="51" y="1103"/>
                    <a:pt x="126" y="1103"/>
                  </a:cubicBezTo>
                  <a:lnTo>
                    <a:pt x="252" y="1103"/>
                  </a:lnTo>
                  <a:cubicBezTo>
                    <a:pt x="2181" y="1003"/>
                    <a:pt x="4111" y="903"/>
                    <a:pt x="6041" y="827"/>
                  </a:cubicBezTo>
                  <a:cubicBezTo>
                    <a:pt x="9174" y="652"/>
                    <a:pt x="12307" y="502"/>
                    <a:pt x="15440" y="351"/>
                  </a:cubicBezTo>
                  <a:cubicBezTo>
                    <a:pt x="16041" y="326"/>
                    <a:pt x="16618" y="301"/>
                    <a:pt x="17219" y="276"/>
                  </a:cubicBezTo>
                  <a:cubicBezTo>
                    <a:pt x="17219" y="251"/>
                    <a:pt x="17219" y="226"/>
                    <a:pt x="17219" y="226"/>
                  </a:cubicBezTo>
                  <a:cubicBezTo>
                    <a:pt x="17244" y="151"/>
                    <a:pt x="17244" y="76"/>
                    <a:pt x="17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785940" y="3390580"/>
              <a:ext cx="203779" cy="387961"/>
            </a:xfrm>
            <a:custGeom>
              <a:avLst/>
              <a:gdLst/>
              <a:ahLst/>
              <a:cxnLst/>
              <a:rect l="l" t="t" r="r" b="b"/>
              <a:pathLst>
                <a:path w="7019" h="13363" extrusionOk="0">
                  <a:moveTo>
                    <a:pt x="5031" y="0"/>
                  </a:moveTo>
                  <a:cubicBezTo>
                    <a:pt x="1687" y="0"/>
                    <a:pt x="421" y="3105"/>
                    <a:pt x="1" y="4691"/>
                  </a:cubicBezTo>
                  <a:cubicBezTo>
                    <a:pt x="252" y="5217"/>
                    <a:pt x="427" y="5744"/>
                    <a:pt x="577" y="6295"/>
                  </a:cubicBezTo>
                  <a:cubicBezTo>
                    <a:pt x="928" y="7699"/>
                    <a:pt x="953" y="9177"/>
                    <a:pt x="728" y="10631"/>
                  </a:cubicBezTo>
                  <a:cubicBezTo>
                    <a:pt x="728" y="10631"/>
                    <a:pt x="728" y="10631"/>
                    <a:pt x="728" y="10656"/>
                  </a:cubicBezTo>
                  <a:cubicBezTo>
                    <a:pt x="878" y="10756"/>
                    <a:pt x="1028" y="10856"/>
                    <a:pt x="1154" y="10957"/>
                  </a:cubicBezTo>
                  <a:cubicBezTo>
                    <a:pt x="2307" y="11759"/>
                    <a:pt x="3435" y="12561"/>
                    <a:pt x="4587" y="13363"/>
                  </a:cubicBezTo>
                  <a:cubicBezTo>
                    <a:pt x="5039" y="12686"/>
                    <a:pt x="5465" y="11959"/>
                    <a:pt x="5790" y="11207"/>
                  </a:cubicBezTo>
                  <a:cubicBezTo>
                    <a:pt x="6317" y="10054"/>
                    <a:pt x="6592" y="8801"/>
                    <a:pt x="6768" y="7573"/>
                  </a:cubicBezTo>
                  <a:cubicBezTo>
                    <a:pt x="7018" y="5794"/>
                    <a:pt x="6993" y="3964"/>
                    <a:pt x="6567" y="2235"/>
                  </a:cubicBezTo>
                  <a:cubicBezTo>
                    <a:pt x="6392" y="1483"/>
                    <a:pt x="6141" y="756"/>
                    <a:pt x="5815" y="54"/>
                  </a:cubicBezTo>
                  <a:cubicBezTo>
                    <a:pt x="5542" y="18"/>
                    <a:pt x="5280" y="0"/>
                    <a:pt x="5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873995" y="3825080"/>
              <a:ext cx="8768" cy="6590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" y="1"/>
                  </a:moveTo>
                  <a:cubicBezTo>
                    <a:pt x="8" y="9"/>
                    <a:pt x="16" y="14"/>
                    <a:pt x="24" y="19"/>
                  </a:cubicBezTo>
                  <a:lnTo>
                    <a:pt x="24" y="19"/>
                  </a:lnTo>
                  <a:cubicBezTo>
                    <a:pt x="16" y="13"/>
                    <a:pt x="8" y="7"/>
                    <a:pt x="1" y="1"/>
                  </a:cubicBezTo>
                  <a:close/>
                  <a:moveTo>
                    <a:pt x="24" y="19"/>
                  </a:moveTo>
                  <a:cubicBezTo>
                    <a:pt x="117" y="88"/>
                    <a:pt x="209" y="157"/>
                    <a:pt x="301" y="226"/>
                  </a:cubicBezTo>
                  <a:cubicBezTo>
                    <a:pt x="226" y="151"/>
                    <a:pt x="151" y="101"/>
                    <a:pt x="76" y="51"/>
                  </a:cubicBezTo>
                  <a:cubicBezTo>
                    <a:pt x="59" y="34"/>
                    <a:pt x="41" y="28"/>
                    <a:pt x="24" y="19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1621500" y="3090907"/>
              <a:ext cx="376958" cy="740764"/>
            </a:xfrm>
            <a:custGeom>
              <a:avLst/>
              <a:gdLst/>
              <a:ahLst/>
              <a:cxnLst/>
              <a:rect l="l" t="t" r="r" b="b"/>
              <a:pathLst>
                <a:path w="12984" h="25515" extrusionOk="0">
                  <a:moveTo>
                    <a:pt x="1" y="0"/>
                  </a:moveTo>
                  <a:cubicBezTo>
                    <a:pt x="51" y="101"/>
                    <a:pt x="101" y="201"/>
                    <a:pt x="126" y="326"/>
                  </a:cubicBezTo>
                  <a:cubicBezTo>
                    <a:pt x="878" y="502"/>
                    <a:pt x="1580" y="802"/>
                    <a:pt x="2256" y="1178"/>
                  </a:cubicBezTo>
                  <a:cubicBezTo>
                    <a:pt x="2256" y="1153"/>
                    <a:pt x="2281" y="1128"/>
                    <a:pt x="2281" y="1103"/>
                  </a:cubicBezTo>
                  <a:cubicBezTo>
                    <a:pt x="2281" y="1047"/>
                    <a:pt x="2352" y="1019"/>
                    <a:pt x="2419" y="1019"/>
                  </a:cubicBezTo>
                  <a:cubicBezTo>
                    <a:pt x="2441" y="1019"/>
                    <a:pt x="2463" y="1022"/>
                    <a:pt x="2482" y="1028"/>
                  </a:cubicBezTo>
                  <a:cubicBezTo>
                    <a:pt x="2833" y="1228"/>
                    <a:pt x="3184" y="1429"/>
                    <a:pt x="3510" y="1654"/>
                  </a:cubicBezTo>
                  <a:cubicBezTo>
                    <a:pt x="3760" y="1830"/>
                    <a:pt x="4011" y="2005"/>
                    <a:pt x="4261" y="2181"/>
                  </a:cubicBezTo>
                  <a:cubicBezTo>
                    <a:pt x="4312" y="2231"/>
                    <a:pt x="4337" y="2281"/>
                    <a:pt x="4312" y="2331"/>
                  </a:cubicBezTo>
                  <a:cubicBezTo>
                    <a:pt x="4312" y="2381"/>
                    <a:pt x="4312" y="2431"/>
                    <a:pt x="4286" y="2482"/>
                  </a:cubicBezTo>
                  <a:cubicBezTo>
                    <a:pt x="4487" y="2607"/>
                    <a:pt x="4662" y="2757"/>
                    <a:pt x="4838" y="2883"/>
                  </a:cubicBezTo>
                  <a:cubicBezTo>
                    <a:pt x="6692" y="4261"/>
                    <a:pt x="8447" y="5840"/>
                    <a:pt x="9850" y="7670"/>
                  </a:cubicBezTo>
                  <a:cubicBezTo>
                    <a:pt x="10502" y="8522"/>
                    <a:pt x="11053" y="9424"/>
                    <a:pt x="11479" y="10376"/>
                  </a:cubicBezTo>
                  <a:cubicBezTo>
                    <a:pt x="11805" y="11078"/>
                    <a:pt x="12056" y="11805"/>
                    <a:pt x="12231" y="12557"/>
                  </a:cubicBezTo>
                  <a:cubicBezTo>
                    <a:pt x="12657" y="14286"/>
                    <a:pt x="12682" y="16116"/>
                    <a:pt x="12432" y="17895"/>
                  </a:cubicBezTo>
                  <a:cubicBezTo>
                    <a:pt x="12256" y="19123"/>
                    <a:pt x="11981" y="20376"/>
                    <a:pt x="11454" y="21529"/>
                  </a:cubicBezTo>
                  <a:cubicBezTo>
                    <a:pt x="11129" y="22281"/>
                    <a:pt x="10703" y="23008"/>
                    <a:pt x="10251" y="23685"/>
                  </a:cubicBezTo>
                  <a:cubicBezTo>
                    <a:pt x="10276" y="23710"/>
                    <a:pt x="10302" y="23735"/>
                    <a:pt x="10352" y="23760"/>
                  </a:cubicBezTo>
                  <a:cubicBezTo>
                    <a:pt x="10402" y="23810"/>
                    <a:pt x="10427" y="23885"/>
                    <a:pt x="10402" y="23935"/>
                  </a:cubicBezTo>
                  <a:cubicBezTo>
                    <a:pt x="10396" y="23944"/>
                    <a:pt x="10390" y="23953"/>
                    <a:pt x="10384" y="23962"/>
                  </a:cubicBezTo>
                  <a:lnTo>
                    <a:pt x="10384" y="23962"/>
                  </a:lnTo>
                  <a:cubicBezTo>
                    <a:pt x="10782" y="23393"/>
                    <a:pt x="11145" y="22800"/>
                    <a:pt x="11454" y="22181"/>
                  </a:cubicBezTo>
                  <a:cubicBezTo>
                    <a:pt x="11931" y="21229"/>
                    <a:pt x="12256" y="20226"/>
                    <a:pt x="12457" y="19173"/>
                  </a:cubicBezTo>
                  <a:cubicBezTo>
                    <a:pt x="12482" y="19073"/>
                    <a:pt x="12507" y="18973"/>
                    <a:pt x="12532" y="18873"/>
                  </a:cubicBezTo>
                  <a:cubicBezTo>
                    <a:pt x="12532" y="18823"/>
                    <a:pt x="12557" y="18747"/>
                    <a:pt x="12557" y="18697"/>
                  </a:cubicBezTo>
                  <a:cubicBezTo>
                    <a:pt x="12883" y="16868"/>
                    <a:pt x="12983" y="15013"/>
                    <a:pt x="12657" y="13183"/>
                  </a:cubicBezTo>
                  <a:cubicBezTo>
                    <a:pt x="12582" y="12707"/>
                    <a:pt x="12457" y="12256"/>
                    <a:pt x="12307" y="11805"/>
                  </a:cubicBezTo>
                  <a:cubicBezTo>
                    <a:pt x="12256" y="11604"/>
                    <a:pt x="12181" y="11429"/>
                    <a:pt x="12131" y="11228"/>
                  </a:cubicBezTo>
                  <a:cubicBezTo>
                    <a:pt x="11730" y="10176"/>
                    <a:pt x="11204" y="9173"/>
                    <a:pt x="10577" y="8246"/>
                  </a:cubicBezTo>
                  <a:cubicBezTo>
                    <a:pt x="10527" y="8171"/>
                    <a:pt x="10477" y="8096"/>
                    <a:pt x="10427" y="8020"/>
                  </a:cubicBezTo>
                  <a:cubicBezTo>
                    <a:pt x="9149" y="6216"/>
                    <a:pt x="7520" y="4662"/>
                    <a:pt x="5815" y="3284"/>
                  </a:cubicBezTo>
                  <a:cubicBezTo>
                    <a:pt x="4963" y="2607"/>
                    <a:pt x="4086" y="1930"/>
                    <a:pt x="3134" y="1354"/>
                  </a:cubicBezTo>
                  <a:cubicBezTo>
                    <a:pt x="2156" y="752"/>
                    <a:pt x="1129" y="276"/>
                    <a:pt x="1" y="0"/>
                  </a:cubicBezTo>
                  <a:close/>
                  <a:moveTo>
                    <a:pt x="10384" y="23962"/>
                  </a:moveTo>
                  <a:cubicBezTo>
                    <a:pt x="10078" y="24399"/>
                    <a:pt x="9751" y="24822"/>
                    <a:pt x="9410" y="25233"/>
                  </a:cubicBezTo>
                  <a:lnTo>
                    <a:pt x="9410" y="25233"/>
                  </a:lnTo>
                  <a:cubicBezTo>
                    <a:pt x="9749" y="24826"/>
                    <a:pt x="10082" y="24402"/>
                    <a:pt x="10384" y="23962"/>
                  </a:cubicBezTo>
                  <a:close/>
                  <a:moveTo>
                    <a:pt x="9410" y="25233"/>
                  </a:moveTo>
                  <a:cubicBezTo>
                    <a:pt x="9331" y="25328"/>
                    <a:pt x="9253" y="25421"/>
                    <a:pt x="9174" y="25514"/>
                  </a:cubicBezTo>
                  <a:cubicBezTo>
                    <a:pt x="9253" y="25421"/>
                    <a:pt x="9332" y="25328"/>
                    <a:pt x="9410" y="252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1796130" y="3710838"/>
              <a:ext cx="1481" cy="8042"/>
            </a:xfrm>
            <a:custGeom>
              <a:avLst/>
              <a:gdLst/>
              <a:ahLst/>
              <a:cxnLst/>
              <a:rect l="l" t="t" r="r" b="b"/>
              <a:pathLst>
                <a:path w="51" h="277" extrusionOk="0">
                  <a:moveTo>
                    <a:pt x="51" y="1"/>
                  </a:moveTo>
                  <a:cubicBezTo>
                    <a:pt x="26" y="76"/>
                    <a:pt x="1" y="176"/>
                    <a:pt x="1" y="277"/>
                  </a:cubicBezTo>
                  <a:cubicBezTo>
                    <a:pt x="26" y="176"/>
                    <a:pt x="26" y="76"/>
                    <a:pt x="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1786666" y="3753051"/>
              <a:ext cx="29" cy="2206"/>
            </a:xfrm>
            <a:custGeom>
              <a:avLst/>
              <a:gdLst/>
              <a:ahLst/>
              <a:cxnLst/>
              <a:rect l="l" t="t" r="r" b="b"/>
              <a:pathLst>
                <a:path w="1" h="76" extrusionOk="0">
                  <a:moveTo>
                    <a:pt x="1" y="76"/>
                  </a:moveTo>
                  <a:cubicBezTo>
                    <a:pt x="1" y="51"/>
                    <a:pt x="1" y="26"/>
                    <a:pt x="1" y="0"/>
                  </a:cubicBezTo>
                  <a:cubicBezTo>
                    <a:pt x="1" y="26"/>
                    <a:pt x="1" y="51"/>
                    <a:pt x="1" y="7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1789598" y="3721028"/>
              <a:ext cx="5836" cy="22587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1"/>
                  </a:moveTo>
                  <a:cubicBezTo>
                    <a:pt x="183" y="87"/>
                    <a:pt x="163" y="176"/>
                    <a:pt x="141" y="266"/>
                  </a:cubicBezTo>
                  <a:lnTo>
                    <a:pt x="141" y="266"/>
                  </a:lnTo>
                  <a:cubicBezTo>
                    <a:pt x="166" y="173"/>
                    <a:pt x="187" y="83"/>
                    <a:pt x="201" y="1"/>
                  </a:cubicBezTo>
                  <a:close/>
                  <a:moveTo>
                    <a:pt x="141" y="266"/>
                  </a:moveTo>
                  <a:cubicBezTo>
                    <a:pt x="121" y="343"/>
                    <a:pt x="98" y="423"/>
                    <a:pt x="75" y="502"/>
                  </a:cubicBezTo>
                  <a:cubicBezTo>
                    <a:pt x="50" y="577"/>
                    <a:pt x="25" y="677"/>
                    <a:pt x="0" y="778"/>
                  </a:cubicBezTo>
                  <a:cubicBezTo>
                    <a:pt x="50" y="613"/>
                    <a:pt x="99" y="438"/>
                    <a:pt x="141" y="26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759752" y="3490916"/>
              <a:ext cx="53884" cy="209760"/>
            </a:xfrm>
            <a:custGeom>
              <a:avLst/>
              <a:gdLst/>
              <a:ahLst/>
              <a:cxnLst/>
              <a:rect l="l" t="t" r="r" b="b"/>
              <a:pathLst>
                <a:path w="1856" h="7225" extrusionOk="0">
                  <a:moveTo>
                    <a:pt x="157" y="1"/>
                  </a:moveTo>
                  <a:cubicBezTo>
                    <a:pt x="101" y="1"/>
                    <a:pt x="41" y="37"/>
                    <a:pt x="26" y="82"/>
                  </a:cubicBezTo>
                  <a:cubicBezTo>
                    <a:pt x="1" y="107"/>
                    <a:pt x="1" y="157"/>
                    <a:pt x="26" y="207"/>
                  </a:cubicBezTo>
                  <a:cubicBezTo>
                    <a:pt x="51" y="232"/>
                    <a:pt x="51" y="258"/>
                    <a:pt x="76" y="283"/>
                  </a:cubicBezTo>
                  <a:cubicBezTo>
                    <a:pt x="176" y="458"/>
                    <a:pt x="276" y="633"/>
                    <a:pt x="377" y="809"/>
                  </a:cubicBezTo>
                  <a:cubicBezTo>
                    <a:pt x="677" y="1360"/>
                    <a:pt x="928" y="1962"/>
                    <a:pt x="1103" y="2563"/>
                  </a:cubicBezTo>
                  <a:cubicBezTo>
                    <a:pt x="1229" y="2939"/>
                    <a:pt x="1304" y="3340"/>
                    <a:pt x="1379" y="3716"/>
                  </a:cubicBezTo>
                  <a:cubicBezTo>
                    <a:pt x="1454" y="4268"/>
                    <a:pt x="1504" y="4794"/>
                    <a:pt x="1504" y="5345"/>
                  </a:cubicBezTo>
                  <a:cubicBezTo>
                    <a:pt x="1504" y="5646"/>
                    <a:pt x="1504" y="5947"/>
                    <a:pt x="1479" y="6248"/>
                  </a:cubicBezTo>
                  <a:cubicBezTo>
                    <a:pt x="1454" y="6498"/>
                    <a:pt x="1429" y="6749"/>
                    <a:pt x="1404" y="6999"/>
                  </a:cubicBezTo>
                  <a:cubicBezTo>
                    <a:pt x="1379" y="7075"/>
                    <a:pt x="1379" y="7150"/>
                    <a:pt x="1354" y="7225"/>
                  </a:cubicBezTo>
                  <a:cubicBezTo>
                    <a:pt x="1379" y="7175"/>
                    <a:pt x="1404" y="7125"/>
                    <a:pt x="1454" y="7125"/>
                  </a:cubicBezTo>
                  <a:cubicBezTo>
                    <a:pt x="1465" y="7114"/>
                    <a:pt x="1479" y="7108"/>
                    <a:pt x="1495" y="7108"/>
                  </a:cubicBezTo>
                  <a:cubicBezTo>
                    <a:pt x="1517" y="7108"/>
                    <a:pt x="1540" y="7120"/>
                    <a:pt x="1555" y="7150"/>
                  </a:cubicBezTo>
                  <a:cubicBezTo>
                    <a:pt x="1580" y="7150"/>
                    <a:pt x="1605" y="7175"/>
                    <a:pt x="1630" y="7200"/>
                  </a:cubicBezTo>
                  <a:cubicBezTo>
                    <a:pt x="1630" y="7175"/>
                    <a:pt x="1630" y="7175"/>
                    <a:pt x="1630" y="7175"/>
                  </a:cubicBezTo>
                  <a:cubicBezTo>
                    <a:pt x="1855" y="5721"/>
                    <a:pt x="1830" y="4243"/>
                    <a:pt x="1479" y="2839"/>
                  </a:cubicBezTo>
                  <a:cubicBezTo>
                    <a:pt x="1329" y="2288"/>
                    <a:pt x="1154" y="1761"/>
                    <a:pt x="903" y="1235"/>
                  </a:cubicBezTo>
                  <a:cubicBezTo>
                    <a:pt x="727" y="834"/>
                    <a:pt x="502" y="458"/>
                    <a:pt x="276" y="82"/>
                  </a:cubicBezTo>
                  <a:cubicBezTo>
                    <a:pt x="276" y="82"/>
                    <a:pt x="251" y="82"/>
                    <a:pt x="251" y="57"/>
                  </a:cubicBezTo>
                  <a:cubicBezTo>
                    <a:pt x="231" y="17"/>
                    <a:pt x="195" y="1"/>
                    <a:pt x="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794679" y="3708660"/>
              <a:ext cx="119353" cy="114998"/>
            </a:xfrm>
            <a:custGeom>
              <a:avLst/>
              <a:gdLst/>
              <a:ahLst/>
              <a:cxnLst/>
              <a:rect l="l" t="t" r="r" b="b"/>
              <a:pathLst>
                <a:path w="4111" h="3961" extrusionOk="0">
                  <a:moveTo>
                    <a:pt x="377" y="1"/>
                  </a:moveTo>
                  <a:cubicBezTo>
                    <a:pt x="301" y="502"/>
                    <a:pt x="176" y="1028"/>
                    <a:pt x="1" y="1529"/>
                  </a:cubicBezTo>
                  <a:cubicBezTo>
                    <a:pt x="126" y="1630"/>
                    <a:pt x="251" y="1705"/>
                    <a:pt x="352" y="1805"/>
                  </a:cubicBezTo>
                  <a:lnTo>
                    <a:pt x="3108" y="3961"/>
                  </a:lnTo>
                  <a:cubicBezTo>
                    <a:pt x="3459" y="3535"/>
                    <a:pt x="3810" y="3083"/>
                    <a:pt x="4111" y="2632"/>
                  </a:cubicBezTo>
                  <a:cubicBezTo>
                    <a:pt x="3986" y="2532"/>
                    <a:pt x="3860" y="2457"/>
                    <a:pt x="3735" y="2357"/>
                  </a:cubicBezTo>
                  <a:cubicBezTo>
                    <a:pt x="2632" y="1580"/>
                    <a:pt x="1504" y="778"/>
                    <a:pt x="3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1786666" y="3697279"/>
              <a:ext cx="137556" cy="135117"/>
            </a:xfrm>
            <a:custGeom>
              <a:avLst/>
              <a:gdLst/>
              <a:ahLst/>
              <a:cxnLst/>
              <a:rect l="l" t="t" r="r" b="b"/>
              <a:pathLst>
                <a:path w="4738" h="4654" extrusionOk="0">
                  <a:moveTo>
                    <a:pt x="653" y="393"/>
                  </a:moveTo>
                  <a:cubicBezTo>
                    <a:pt x="1780" y="1170"/>
                    <a:pt x="2908" y="1972"/>
                    <a:pt x="4011" y="2749"/>
                  </a:cubicBezTo>
                  <a:cubicBezTo>
                    <a:pt x="4136" y="2849"/>
                    <a:pt x="4262" y="2924"/>
                    <a:pt x="4387" y="3024"/>
                  </a:cubicBezTo>
                  <a:cubicBezTo>
                    <a:pt x="4086" y="3475"/>
                    <a:pt x="3735" y="3927"/>
                    <a:pt x="3359" y="4353"/>
                  </a:cubicBezTo>
                  <a:cubicBezTo>
                    <a:pt x="2457" y="3626"/>
                    <a:pt x="1555" y="2899"/>
                    <a:pt x="628" y="2197"/>
                  </a:cubicBezTo>
                  <a:cubicBezTo>
                    <a:pt x="527" y="2097"/>
                    <a:pt x="402" y="2022"/>
                    <a:pt x="277" y="1921"/>
                  </a:cubicBezTo>
                  <a:cubicBezTo>
                    <a:pt x="452" y="1420"/>
                    <a:pt x="577" y="894"/>
                    <a:pt x="653" y="393"/>
                  </a:cubicBezTo>
                  <a:close/>
                  <a:moveTo>
                    <a:pt x="568" y="0"/>
                  </a:moveTo>
                  <a:cubicBezTo>
                    <a:pt x="552" y="0"/>
                    <a:pt x="538" y="6"/>
                    <a:pt x="527" y="17"/>
                  </a:cubicBezTo>
                  <a:cubicBezTo>
                    <a:pt x="477" y="17"/>
                    <a:pt x="452" y="67"/>
                    <a:pt x="427" y="117"/>
                  </a:cubicBezTo>
                  <a:cubicBezTo>
                    <a:pt x="427" y="117"/>
                    <a:pt x="427" y="142"/>
                    <a:pt x="427" y="167"/>
                  </a:cubicBezTo>
                  <a:cubicBezTo>
                    <a:pt x="402" y="267"/>
                    <a:pt x="402" y="368"/>
                    <a:pt x="377" y="468"/>
                  </a:cubicBezTo>
                  <a:cubicBezTo>
                    <a:pt x="352" y="543"/>
                    <a:pt x="327" y="643"/>
                    <a:pt x="327" y="744"/>
                  </a:cubicBezTo>
                  <a:cubicBezTo>
                    <a:pt x="327" y="769"/>
                    <a:pt x="302" y="794"/>
                    <a:pt x="302" y="819"/>
                  </a:cubicBezTo>
                  <a:cubicBezTo>
                    <a:pt x="252" y="1069"/>
                    <a:pt x="176" y="1345"/>
                    <a:pt x="101" y="1596"/>
                  </a:cubicBezTo>
                  <a:cubicBezTo>
                    <a:pt x="76" y="1721"/>
                    <a:pt x="26" y="1821"/>
                    <a:pt x="1" y="1921"/>
                  </a:cubicBezTo>
                  <a:cubicBezTo>
                    <a:pt x="1" y="1947"/>
                    <a:pt x="1" y="1972"/>
                    <a:pt x="1" y="1997"/>
                  </a:cubicBezTo>
                  <a:cubicBezTo>
                    <a:pt x="1" y="2022"/>
                    <a:pt x="1" y="2047"/>
                    <a:pt x="26" y="2072"/>
                  </a:cubicBezTo>
                  <a:lnTo>
                    <a:pt x="352" y="2322"/>
                  </a:lnTo>
                  <a:cubicBezTo>
                    <a:pt x="402" y="2373"/>
                    <a:pt x="477" y="2398"/>
                    <a:pt x="527" y="2448"/>
                  </a:cubicBezTo>
                  <a:cubicBezTo>
                    <a:pt x="628" y="2523"/>
                    <a:pt x="728" y="2623"/>
                    <a:pt x="828" y="2698"/>
                  </a:cubicBezTo>
                  <a:cubicBezTo>
                    <a:pt x="1505" y="3225"/>
                    <a:pt x="2181" y="3751"/>
                    <a:pt x="2858" y="4277"/>
                  </a:cubicBezTo>
                  <a:cubicBezTo>
                    <a:pt x="2858" y="4277"/>
                    <a:pt x="2883" y="4302"/>
                    <a:pt x="2883" y="4302"/>
                  </a:cubicBezTo>
                  <a:cubicBezTo>
                    <a:pt x="2933" y="4328"/>
                    <a:pt x="2983" y="4378"/>
                    <a:pt x="3009" y="4403"/>
                  </a:cubicBezTo>
                  <a:cubicBezTo>
                    <a:pt x="3109" y="4478"/>
                    <a:pt x="3209" y="4553"/>
                    <a:pt x="3309" y="4628"/>
                  </a:cubicBezTo>
                  <a:cubicBezTo>
                    <a:pt x="3334" y="4653"/>
                    <a:pt x="3359" y="4653"/>
                    <a:pt x="3384" y="4653"/>
                  </a:cubicBezTo>
                  <a:cubicBezTo>
                    <a:pt x="3435" y="4653"/>
                    <a:pt x="3460" y="4653"/>
                    <a:pt x="3485" y="4628"/>
                  </a:cubicBezTo>
                  <a:cubicBezTo>
                    <a:pt x="3911" y="4127"/>
                    <a:pt x="4337" y="3601"/>
                    <a:pt x="4713" y="3049"/>
                  </a:cubicBezTo>
                  <a:cubicBezTo>
                    <a:pt x="4738" y="2999"/>
                    <a:pt x="4713" y="2924"/>
                    <a:pt x="4663" y="2874"/>
                  </a:cubicBezTo>
                  <a:cubicBezTo>
                    <a:pt x="4613" y="2849"/>
                    <a:pt x="4587" y="2824"/>
                    <a:pt x="4562" y="2799"/>
                  </a:cubicBezTo>
                  <a:cubicBezTo>
                    <a:pt x="3410" y="1997"/>
                    <a:pt x="2282" y="1195"/>
                    <a:pt x="1129" y="393"/>
                  </a:cubicBezTo>
                  <a:cubicBezTo>
                    <a:pt x="1003" y="292"/>
                    <a:pt x="853" y="192"/>
                    <a:pt x="703" y="92"/>
                  </a:cubicBezTo>
                  <a:cubicBezTo>
                    <a:pt x="678" y="67"/>
                    <a:pt x="653" y="42"/>
                    <a:pt x="628" y="42"/>
                  </a:cubicBezTo>
                  <a:cubicBezTo>
                    <a:pt x="613" y="12"/>
                    <a:pt x="590" y="0"/>
                    <a:pt x="5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1378469" y="3121449"/>
              <a:ext cx="59691" cy="340580"/>
            </a:xfrm>
            <a:custGeom>
              <a:avLst/>
              <a:gdLst/>
              <a:ahLst/>
              <a:cxnLst/>
              <a:rect l="l" t="t" r="r" b="b"/>
              <a:pathLst>
                <a:path w="2056" h="11731" extrusionOk="0">
                  <a:moveTo>
                    <a:pt x="1179" y="10227"/>
                  </a:moveTo>
                  <a:cubicBezTo>
                    <a:pt x="1379" y="10227"/>
                    <a:pt x="1555" y="10452"/>
                    <a:pt x="1555" y="10753"/>
                  </a:cubicBezTo>
                  <a:cubicBezTo>
                    <a:pt x="1580" y="11054"/>
                    <a:pt x="1429" y="11304"/>
                    <a:pt x="1229" y="11304"/>
                  </a:cubicBezTo>
                  <a:cubicBezTo>
                    <a:pt x="1220" y="11305"/>
                    <a:pt x="1210" y="11306"/>
                    <a:pt x="1201" y="11306"/>
                  </a:cubicBezTo>
                  <a:cubicBezTo>
                    <a:pt x="1012" y="11306"/>
                    <a:pt x="852" y="11065"/>
                    <a:pt x="828" y="10778"/>
                  </a:cubicBezTo>
                  <a:cubicBezTo>
                    <a:pt x="828" y="10477"/>
                    <a:pt x="978" y="10227"/>
                    <a:pt x="1179" y="10227"/>
                  </a:cubicBezTo>
                  <a:close/>
                  <a:moveTo>
                    <a:pt x="1479" y="1"/>
                  </a:moveTo>
                  <a:cubicBezTo>
                    <a:pt x="1129" y="227"/>
                    <a:pt x="778" y="477"/>
                    <a:pt x="452" y="753"/>
                  </a:cubicBezTo>
                  <a:cubicBezTo>
                    <a:pt x="652" y="1129"/>
                    <a:pt x="728" y="1580"/>
                    <a:pt x="527" y="1956"/>
                  </a:cubicBezTo>
                  <a:cubicBezTo>
                    <a:pt x="402" y="2156"/>
                    <a:pt x="201" y="2307"/>
                    <a:pt x="1" y="2382"/>
                  </a:cubicBezTo>
                  <a:lnTo>
                    <a:pt x="251" y="7770"/>
                  </a:lnTo>
                  <a:cubicBezTo>
                    <a:pt x="327" y="9099"/>
                    <a:pt x="402" y="10402"/>
                    <a:pt x="452" y="11730"/>
                  </a:cubicBezTo>
                  <a:cubicBezTo>
                    <a:pt x="978" y="11705"/>
                    <a:pt x="1530" y="11680"/>
                    <a:pt x="2056" y="11655"/>
                  </a:cubicBezTo>
                  <a:cubicBezTo>
                    <a:pt x="2031" y="11204"/>
                    <a:pt x="2006" y="10753"/>
                    <a:pt x="1981" y="10302"/>
                  </a:cubicBezTo>
                  <a:lnTo>
                    <a:pt x="1680" y="3836"/>
                  </a:lnTo>
                  <a:cubicBezTo>
                    <a:pt x="1605" y="2557"/>
                    <a:pt x="1555" y="1279"/>
                    <a:pt x="1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371211" y="3110242"/>
              <a:ext cx="74962" cy="359800"/>
            </a:xfrm>
            <a:custGeom>
              <a:avLst/>
              <a:gdLst/>
              <a:ahLst/>
              <a:cxnLst/>
              <a:rect l="l" t="t" r="r" b="b"/>
              <a:pathLst>
                <a:path w="2582" h="12393" extrusionOk="0">
                  <a:moveTo>
                    <a:pt x="1849" y="1"/>
                  </a:moveTo>
                  <a:cubicBezTo>
                    <a:pt x="1834" y="1"/>
                    <a:pt x="1819" y="4"/>
                    <a:pt x="1805" y="11"/>
                  </a:cubicBezTo>
                  <a:cubicBezTo>
                    <a:pt x="1805" y="36"/>
                    <a:pt x="1780" y="36"/>
                    <a:pt x="1780" y="36"/>
                  </a:cubicBezTo>
                  <a:lnTo>
                    <a:pt x="1755" y="36"/>
                  </a:lnTo>
                  <a:cubicBezTo>
                    <a:pt x="1404" y="262"/>
                    <a:pt x="1078" y="487"/>
                    <a:pt x="777" y="738"/>
                  </a:cubicBezTo>
                  <a:cubicBezTo>
                    <a:pt x="702" y="788"/>
                    <a:pt x="627" y="863"/>
                    <a:pt x="551" y="913"/>
                  </a:cubicBezTo>
                  <a:cubicBezTo>
                    <a:pt x="627" y="988"/>
                    <a:pt x="652" y="1064"/>
                    <a:pt x="702" y="1139"/>
                  </a:cubicBezTo>
                  <a:cubicBezTo>
                    <a:pt x="1028" y="863"/>
                    <a:pt x="1379" y="613"/>
                    <a:pt x="1729" y="387"/>
                  </a:cubicBezTo>
                  <a:cubicBezTo>
                    <a:pt x="1805" y="1665"/>
                    <a:pt x="1855" y="2943"/>
                    <a:pt x="1930" y="4222"/>
                  </a:cubicBezTo>
                  <a:lnTo>
                    <a:pt x="2231" y="10688"/>
                  </a:lnTo>
                  <a:cubicBezTo>
                    <a:pt x="2256" y="11139"/>
                    <a:pt x="2281" y="11590"/>
                    <a:pt x="2306" y="12041"/>
                  </a:cubicBezTo>
                  <a:cubicBezTo>
                    <a:pt x="1780" y="12066"/>
                    <a:pt x="1228" y="12091"/>
                    <a:pt x="702" y="12116"/>
                  </a:cubicBezTo>
                  <a:cubicBezTo>
                    <a:pt x="652" y="10788"/>
                    <a:pt x="577" y="9485"/>
                    <a:pt x="501" y="8156"/>
                  </a:cubicBezTo>
                  <a:lnTo>
                    <a:pt x="251" y="2768"/>
                  </a:lnTo>
                  <a:cubicBezTo>
                    <a:pt x="176" y="2768"/>
                    <a:pt x="100" y="2793"/>
                    <a:pt x="25" y="2793"/>
                  </a:cubicBezTo>
                  <a:cubicBezTo>
                    <a:pt x="25" y="2843"/>
                    <a:pt x="0" y="2918"/>
                    <a:pt x="0" y="2968"/>
                  </a:cubicBezTo>
                  <a:cubicBezTo>
                    <a:pt x="0" y="3395"/>
                    <a:pt x="25" y="3821"/>
                    <a:pt x="50" y="4247"/>
                  </a:cubicBezTo>
                  <a:cubicBezTo>
                    <a:pt x="75" y="4598"/>
                    <a:pt x="75" y="4923"/>
                    <a:pt x="100" y="5249"/>
                  </a:cubicBezTo>
                  <a:lnTo>
                    <a:pt x="301" y="9485"/>
                  </a:lnTo>
                  <a:cubicBezTo>
                    <a:pt x="301" y="9560"/>
                    <a:pt x="326" y="9660"/>
                    <a:pt x="326" y="9735"/>
                  </a:cubicBezTo>
                  <a:cubicBezTo>
                    <a:pt x="326" y="10061"/>
                    <a:pt x="351" y="10362"/>
                    <a:pt x="376" y="10688"/>
                  </a:cubicBezTo>
                  <a:cubicBezTo>
                    <a:pt x="401" y="11214"/>
                    <a:pt x="426" y="11740"/>
                    <a:pt x="451" y="12267"/>
                  </a:cubicBezTo>
                  <a:cubicBezTo>
                    <a:pt x="451" y="12317"/>
                    <a:pt x="501" y="12392"/>
                    <a:pt x="577" y="12392"/>
                  </a:cubicBezTo>
                  <a:cubicBezTo>
                    <a:pt x="1203" y="12367"/>
                    <a:pt x="1830" y="12342"/>
                    <a:pt x="2456" y="12292"/>
                  </a:cubicBezTo>
                  <a:cubicBezTo>
                    <a:pt x="2506" y="12292"/>
                    <a:pt x="2582" y="12242"/>
                    <a:pt x="2582" y="12167"/>
                  </a:cubicBezTo>
                  <a:cubicBezTo>
                    <a:pt x="2531" y="11314"/>
                    <a:pt x="2506" y="10487"/>
                    <a:pt x="2456" y="9635"/>
                  </a:cubicBezTo>
                  <a:cubicBezTo>
                    <a:pt x="2456" y="9560"/>
                    <a:pt x="2456" y="9460"/>
                    <a:pt x="2456" y="9359"/>
                  </a:cubicBezTo>
                  <a:cubicBezTo>
                    <a:pt x="2431" y="8933"/>
                    <a:pt x="2406" y="8507"/>
                    <a:pt x="2381" y="8106"/>
                  </a:cubicBezTo>
                  <a:cubicBezTo>
                    <a:pt x="2281" y="5951"/>
                    <a:pt x="2181" y="3796"/>
                    <a:pt x="2055" y="1640"/>
                  </a:cubicBezTo>
                  <a:cubicBezTo>
                    <a:pt x="2055" y="1490"/>
                    <a:pt x="2055" y="1364"/>
                    <a:pt x="2055" y="1214"/>
                  </a:cubicBezTo>
                  <a:cubicBezTo>
                    <a:pt x="2030" y="863"/>
                    <a:pt x="2005" y="512"/>
                    <a:pt x="2005" y="161"/>
                  </a:cubicBezTo>
                  <a:cubicBezTo>
                    <a:pt x="1980" y="161"/>
                    <a:pt x="1980" y="136"/>
                    <a:pt x="1980" y="136"/>
                  </a:cubicBezTo>
                  <a:cubicBezTo>
                    <a:pt x="1980" y="86"/>
                    <a:pt x="1980" y="61"/>
                    <a:pt x="1955" y="36"/>
                  </a:cubicBezTo>
                  <a:cubicBezTo>
                    <a:pt x="1920" y="18"/>
                    <a:pt x="1884" y="1"/>
                    <a:pt x="1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402479" y="3418335"/>
              <a:ext cx="21861" cy="31384"/>
            </a:xfrm>
            <a:custGeom>
              <a:avLst/>
              <a:gdLst/>
              <a:ahLst/>
              <a:cxnLst/>
              <a:rect l="l" t="t" r="r" b="b"/>
              <a:pathLst>
                <a:path w="753" h="1081" extrusionOk="0">
                  <a:moveTo>
                    <a:pt x="352" y="1"/>
                  </a:moveTo>
                  <a:cubicBezTo>
                    <a:pt x="151" y="1"/>
                    <a:pt x="1" y="251"/>
                    <a:pt x="1" y="552"/>
                  </a:cubicBezTo>
                  <a:cubicBezTo>
                    <a:pt x="25" y="839"/>
                    <a:pt x="185" y="1080"/>
                    <a:pt x="374" y="1080"/>
                  </a:cubicBezTo>
                  <a:cubicBezTo>
                    <a:pt x="383" y="1080"/>
                    <a:pt x="393" y="1079"/>
                    <a:pt x="402" y="1078"/>
                  </a:cubicBezTo>
                  <a:cubicBezTo>
                    <a:pt x="602" y="1078"/>
                    <a:pt x="753" y="828"/>
                    <a:pt x="728" y="527"/>
                  </a:cubicBezTo>
                  <a:cubicBezTo>
                    <a:pt x="728" y="226"/>
                    <a:pt x="552" y="1"/>
                    <a:pt x="3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1632416" y="3130188"/>
              <a:ext cx="106259" cy="334745"/>
            </a:xfrm>
            <a:custGeom>
              <a:avLst/>
              <a:gdLst/>
              <a:ahLst/>
              <a:cxnLst/>
              <a:rect l="l" t="t" r="r" b="b"/>
              <a:pathLst>
                <a:path w="3660" h="11530" extrusionOk="0">
                  <a:moveTo>
                    <a:pt x="1021" y="9919"/>
                  </a:moveTo>
                  <a:cubicBezTo>
                    <a:pt x="1040" y="9919"/>
                    <a:pt x="1059" y="9921"/>
                    <a:pt x="1078" y="9926"/>
                  </a:cubicBezTo>
                  <a:cubicBezTo>
                    <a:pt x="1254" y="9951"/>
                    <a:pt x="1379" y="10226"/>
                    <a:pt x="1329" y="10527"/>
                  </a:cubicBezTo>
                  <a:cubicBezTo>
                    <a:pt x="1262" y="10797"/>
                    <a:pt x="1093" y="10986"/>
                    <a:pt x="915" y="10986"/>
                  </a:cubicBezTo>
                  <a:cubicBezTo>
                    <a:pt x="894" y="10986"/>
                    <a:pt x="873" y="10983"/>
                    <a:pt x="853" y="10978"/>
                  </a:cubicBezTo>
                  <a:cubicBezTo>
                    <a:pt x="652" y="10953"/>
                    <a:pt x="552" y="10677"/>
                    <a:pt x="602" y="10377"/>
                  </a:cubicBezTo>
                  <a:cubicBezTo>
                    <a:pt x="648" y="10127"/>
                    <a:pt x="837" y="9919"/>
                    <a:pt x="1021" y="9919"/>
                  </a:cubicBezTo>
                  <a:close/>
                  <a:moveTo>
                    <a:pt x="2131" y="1"/>
                  </a:moveTo>
                  <a:cubicBezTo>
                    <a:pt x="2056" y="427"/>
                    <a:pt x="1956" y="853"/>
                    <a:pt x="1880" y="1254"/>
                  </a:cubicBezTo>
                  <a:cubicBezTo>
                    <a:pt x="1504" y="3334"/>
                    <a:pt x="1103" y="5389"/>
                    <a:pt x="727" y="7444"/>
                  </a:cubicBezTo>
                  <a:lnTo>
                    <a:pt x="1" y="11204"/>
                  </a:lnTo>
                  <a:lnTo>
                    <a:pt x="1580" y="11530"/>
                  </a:lnTo>
                  <a:cubicBezTo>
                    <a:pt x="1655" y="11104"/>
                    <a:pt x="1730" y="10703"/>
                    <a:pt x="1805" y="10302"/>
                  </a:cubicBezTo>
                  <a:cubicBezTo>
                    <a:pt x="2206" y="8372"/>
                    <a:pt x="2582" y="6467"/>
                    <a:pt x="2958" y="4537"/>
                  </a:cubicBezTo>
                  <a:cubicBezTo>
                    <a:pt x="3209" y="3359"/>
                    <a:pt x="3434" y="2181"/>
                    <a:pt x="3660" y="1003"/>
                  </a:cubicBezTo>
                  <a:cubicBezTo>
                    <a:pt x="3434" y="853"/>
                    <a:pt x="3209" y="677"/>
                    <a:pt x="2983" y="527"/>
                  </a:cubicBezTo>
                  <a:cubicBezTo>
                    <a:pt x="2707" y="352"/>
                    <a:pt x="2432" y="176"/>
                    <a:pt x="2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1623677" y="3120462"/>
              <a:ext cx="123737" cy="352658"/>
            </a:xfrm>
            <a:custGeom>
              <a:avLst/>
              <a:gdLst/>
              <a:ahLst/>
              <a:cxnLst/>
              <a:rect l="l" t="t" r="r" b="b"/>
              <a:pathLst>
                <a:path w="4262" h="12147" extrusionOk="0">
                  <a:moveTo>
                    <a:pt x="2432" y="336"/>
                  </a:moveTo>
                  <a:cubicBezTo>
                    <a:pt x="2733" y="511"/>
                    <a:pt x="3008" y="687"/>
                    <a:pt x="3284" y="862"/>
                  </a:cubicBezTo>
                  <a:cubicBezTo>
                    <a:pt x="3510" y="1012"/>
                    <a:pt x="3735" y="1188"/>
                    <a:pt x="3961" y="1338"/>
                  </a:cubicBezTo>
                  <a:cubicBezTo>
                    <a:pt x="3735" y="2516"/>
                    <a:pt x="3510" y="3694"/>
                    <a:pt x="3259" y="4872"/>
                  </a:cubicBezTo>
                  <a:cubicBezTo>
                    <a:pt x="2883" y="6802"/>
                    <a:pt x="2507" y="8707"/>
                    <a:pt x="2106" y="10637"/>
                  </a:cubicBezTo>
                  <a:cubicBezTo>
                    <a:pt x="2031" y="11038"/>
                    <a:pt x="1956" y="11439"/>
                    <a:pt x="1881" y="11865"/>
                  </a:cubicBezTo>
                  <a:lnTo>
                    <a:pt x="302" y="11539"/>
                  </a:lnTo>
                  <a:lnTo>
                    <a:pt x="1028" y="7779"/>
                  </a:lnTo>
                  <a:cubicBezTo>
                    <a:pt x="1404" y="5724"/>
                    <a:pt x="1805" y="3669"/>
                    <a:pt x="2181" y="1589"/>
                  </a:cubicBezTo>
                  <a:cubicBezTo>
                    <a:pt x="2257" y="1188"/>
                    <a:pt x="2357" y="762"/>
                    <a:pt x="2432" y="336"/>
                  </a:cubicBezTo>
                  <a:close/>
                  <a:moveTo>
                    <a:pt x="2344" y="1"/>
                  </a:moveTo>
                  <a:cubicBezTo>
                    <a:pt x="2277" y="1"/>
                    <a:pt x="2206" y="29"/>
                    <a:pt x="2206" y="85"/>
                  </a:cubicBezTo>
                  <a:cubicBezTo>
                    <a:pt x="2206" y="110"/>
                    <a:pt x="2181" y="135"/>
                    <a:pt x="2181" y="160"/>
                  </a:cubicBezTo>
                  <a:cubicBezTo>
                    <a:pt x="2006" y="1063"/>
                    <a:pt x="1856" y="1940"/>
                    <a:pt x="1680" y="2842"/>
                  </a:cubicBezTo>
                  <a:lnTo>
                    <a:pt x="1455" y="3995"/>
                  </a:lnTo>
                  <a:cubicBezTo>
                    <a:pt x="1404" y="4271"/>
                    <a:pt x="1354" y="4546"/>
                    <a:pt x="1304" y="4847"/>
                  </a:cubicBezTo>
                  <a:cubicBezTo>
                    <a:pt x="1279" y="4947"/>
                    <a:pt x="1254" y="5073"/>
                    <a:pt x="1229" y="5198"/>
                  </a:cubicBezTo>
                  <a:cubicBezTo>
                    <a:pt x="1154" y="5549"/>
                    <a:pt x="1104" y="5900"/>
                    <a:pt x="1028" y="6251"/>
                  </a:cubicBezTo>
                  <a:cubicBezTo>
                    <a:pt x="1028" y="6276"/>
                    <a:pt x="1028" y="6301"/>
                    <a:pt x="1028" y="6326"/>
                  </a:cubicBezTo>
                  <a:cubicBezTo>
                    <a:pt x="953" y="6702"/>
                    <a:pt x="878" y="7103"/>
                    <a:pt x="803" y="7479"/>
                  </a:cubicBezTo>
                  <a:cubicBezTo>
                    <a:pt x="778" y="7579"/>
                    <a:pt x="753" y="7679"/>
                    <a:pt x="753" y="7754"/>
                  </a:cubicBezTo>
                  <a:cubicBezTo>
                    <a:pt x="678" y="8080"/>
                    <a:pt x="627" y="8381"/>
                    <a:pt x="577" y="8682"/>
                  </a:cubicBezTo>
                  <a:cubicBezTo>
                    <a:pt x="552" y="8782"/>
                    <a:pt x="527" y="8857"/>
                    <a:pt x="527" y="8957"/>
                  </a:cubicBezTo>
                  <a:lnTo>
                    <a:pt x="277" y="10185"/>
                  </a:lnTo>
                  <a:cubicBezTo>
                    <a:pt x="201" y="10662"/>
                    <a:pt x="101" y="11138"/>
                    <a:pt x="26" y="11614"/>
                  </a:cubicBezTo>
                  <a:cubicBezTo>
                    <a:pt x="1" y="11689"/>
                    <a:pt x="26" y="11764"/>
                    <a:pt x="101" y="11789"/>
                  </a:cubicBezTo>
                  <a:cubicBezTo>
                    <a:pt x="728" y="11890"/>
                    <a:pt x="1329" y="12015"/>
                    <a:pt x="1956" y="12140"/>
                  </a:cubicBezTo>
                  <a:cubicBezTo>
                    <a:pt x="1965" y="12145"/>
                    <a:pt x="1975" y="12147"/>
                    <a:pt x="1986" y="12147"/>
                  </a:cubicBezTo>
                  <a:cubicBezTo>
                    <a:pt x="2038" y="12147"/>
                    <a:pt x="2106" y="12102"/>
                    <a:pt x="2106" y="12040"/>
                  </a:cubicBezTo>
                  <a:cubicBezTo>
                    <a:pt x="2332" y="10987"/>
                    <a:pt x="2532" y="9910"/>
                    <a:pt x="2758" y="8857"/>
                  </a:cubicBezTo>
                  <a:cubicBezTo>
                    <a:pt x="2758" y="8757"/>
                    <a:pt x="2783" y="8657"/>
                    <a:pt x="2808" y="8581"/>
                  </a:cubicBezTo>
                  <a:cubicBezTo>
                    <a:pt x="2808" y="8531"/>
                    <a:pt x="2833" y="8481"/>
                    <a:pt x="2833" y="8431"/>
                  </a:cubicBezTo>
                  <a:cubicBezTo>
                    <a:pt x="2958" y="7754"/>
                    <a:pt x="3109" y="7078"/>
                    <a:pt x="3234" y="6426"/>
                  </a:cubicBezTo>
                  <a:cubicBezTo>
                    <a:pt x="3485" y="5173"/>
                    <a:pt x="3735" y="3895"/>
                    <a:pt x="3986" y="2642"/>
                  </a:cubicBezTo>
                  <a:cubicBezTo>
                    <a:pt x="4061" y="2241"/>
                    <a:pt x="4136" y="1865"/>
                    <a:pt x="4211" y="1464"/>
                  </a:cubicBezTo>
                  <a:cubicBezTo>
                    <a:pt x="4237" y="1413"/>
                    <a:pt x="4237" y="1363"/>
                    <a:pt x="4237" y="1313"/>
                  </a:cubicBezTo>
                  <a:cubicBezTo>
                    <a:pt x="4262" y="1263"/>
                    <a:pt x="4237" y="1213"/>
                    <a:pt x="4186" y="1163"/>
                  </a:cubicBezTo>
                  <a:cubicBezTo>
                    <a:pt x="3936" y="987"/>
                    <a:pt x="3685" y="812"/>
                    <a:pt x="3435" y="636"/>
                  </a:cubicBezTo>
                  <a:cubicBezTo>
                    <a:pt x="3109" y="411"/>
                    <a:pt x="2758" y="210"/>
                    <a:pt x="2407" y="10"/>
                  </a:cubicBezTo>
                  <a:cubicBezTo>
                    <a:pt x="2388" y="4"/>
                    <a:pt x="2366" y="1"/>
                    <a:pt x="2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1648442" y="3418132"/>
              <a:ext cx="24039" cy="31007"/>
            </a:xfrm>
            <a:custGeom>
              <a:avLst/>
              <a:gdLst/>
              <a:ahLst/>
              <a:cxnLst/>
              <a:rect l="l" t="t" r="r" b="b"/>
              <a:pathLst>
                <a:path w="828" h="1068" extrusionOk="0">
                  <a:moveTo>
                    <a:pt x="469" y="1"/>
                  </a:moveTo>
                  <a:cubicBezTo>
                    <a:pt x="285" y="1"/>
                    <a:pt x="96" y="209"/>
                    <a:pt x="50" y="459"/>
                  </a:cubicBezTo>
                  <a:cubicBezTo>
                    <a:pt x="0" y="759"/>
                    <a:pt x="100" y="1035"/>
                    <a:pt x="301" y="1060"/>
                  </a:cubicBezTo>
                  <a:cubicBezTo>
                    <a:pt x="321" y="1065"/>
                    <a:pt x="342" y="1068"/>
                    <a:pt x="363" y="1068"/>
                  </a:cubicBezTo>
                  <a:cubicBezTo>
                    <a:pt x="541" y="1068"/>
                    <a:pt x="710" y="879"/>
                    <a:pt x="777" y="609"/>
                  </a:cubicBezTo>
                  <a:cubicBezTo>
                    <a:pt x="827" y="308"/>
                    <a:pt x="702" y="33"/>
                    <a:pt x="526" y="8"/>
                  </a:cubicBezTo>
                  <a:cubicBezTo>
                    <a:pt x="507" y="3"/>
                    <a:pt x="488" y="1"/>
                    <a:pt x="4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1457785" y="3073429"/>
              <a:ext cx="163017" cy="88172"/>
            </a:xfrm>
            <a:custGeom>
              <a:avLst/>
              <a:gdLst/>
              <a:ahLst/>
              <a:cxnLst/>
              <a:rect l="l" t="t" r="r" b="b"/>
              <a:pathLst>
                <a:path w="5615" h="3037" extrusionOk="0">
                  <a:moveTo>
                    <a:pt x="4712" y="1"/>
                  </a:moveTo>
                  <a:cubicBezTo>
                    <a:pt x="4737" y="352"/>
                    <a:pt x="4712" y="703"/>
                    <a:pt x="4512" y="1028"/>
                  </a:cubicBezTo>
                  <a:cubicBezTo>
                    <a:pt x="4236" y="1555"/>
                    <a:pt x="3710" y="1855"/>
                    <a:pt x="3108" y="1906"/>
                  </a:cubicBezTo>
                  <a:cubicBezTo>
                    <a:pt x="2925" y="1916"/>
                    <a:pt x="2738" y="1930"/>
                    <a:pt x="2552" y="1930"/>
                  </a:cubicBezTo>
                  <a:cubicBezTo>
                    <a:pt x="2279" y="1930"/>
                    <a:pt x="2008" y="1899"/>
                    <a:pt x="1755" y="1780"/>
                  </a:cubicBezTo>
                  <a:cubicBezTo>
                    <a:pt x="1179" y="1530"/>
                    <a:pt x="803" y="953"/>
                    <a:pt x="778" y="327"/>
                  </a:cubicBezTo>
                  <a:cubicBezTo>
                    <a:pt x="778" y="277"/>
                    <a:pt x="752" y="251"/>
                    <a:pt x="752" y="201"/>
                  </a:cubicBezTo>
                  <a:cubicBezTo>
                    <a:pt x="276" y="552"/>
                    <a:pt x="1" y="1003"/>
                    <a:pt x="26" y="1429"/>
                  </a:cubicBezTo>
                  <a:cubicBezTo>
                    <a:pt x="51" y="1881"/>
                    <a:pt x="351" y="2307"/>
                    <a:pt x="878" y="2607"/>
                  </a:cubicBezTo>
                  <a:cubicBezTo>
                    <a:pt x="1390" y="2887"/>
                    <a:pt x="2031" y="3036"/>
                    <a:pt x="2722" y="3036"/>
                  </a:cubicBezTo>
                  <a:cubicBezTo>
                    <a:pt x="2775" y="3036"/>
                    <a:pt x="2829" y="3035"/>
                    <a:pt x="2883" y="3033"/>
                  </a:cubicBezTo>
                  <a:cubicBezTo>
                    <a:pt x="3635" y="2983"/>
                    <a:pt x="4336" y="2783"/>
                    <a:pt x="4838" y="2407"/>
                  </a:cubicBezTo>
                  <a:cubicBezTo>
                    <a:pt x="5339" y="2056"/>
                    <a:pt x="5615" y="1630"/>
                    <a:pt x="5590" y="1179"/>
                  </a:cubicBezTo>
                  <a:cubicBezTo>
                    <a:pt x="5565" y="728"/>
                    <a:pt x="5264" y="302"/>
                    <a:pt x="4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451979" y="3066171"/>
              <a:ext cx="174660" cy="101875"/>
            </a:xfrm>
            <a:custGeom>
              <a:avLst/>
              <a:gdLst/>
              <a:ahLst/>
              <a:cxnLst/>
              <a:rect l="l" t="t" r="r" b="b"/>
              <a:pathLst>
                <a:path w="6016" h="3509" extrusionOk="0">
                  <a:moveTo>
                    <a:pt x="4912" y="0"/>
                  </a:moveTo>
                  <a:cubicBezTo>
                    <a:pt x="4912" y="25"/>
                    <a:pt x="4912" y="50"/>
                    <a:pt x="4912" y="75"/>
                  </a:cubicBezTo>
                  <a:cubicBezTo>
                    <a:pt x="4912" y="126"/>
                    <a:pt x="4912" y="201"/>
                    <a:pt x="4912" y="251"/>
                  </a:cubicBezTo>
                  <a:lnTo>
                    <a:pt x="4937" y="251"/>
                  </a:lnTo>
                  <a:cubicBezTo>
                    <a:pt x="5464" y="552"/>
                    <a:pt x="5765" y="978"/>
                    <a:pt x="5790" y="1429"/>
                  </a:cubicBezTo>
                  <a:cubicBezTo>
                    <a:pt x="5815" y="1880"/>
                    <a:pt x="5539" y="2306"/>
                    <a:pt x="5038" y="2657"/>
                  </a:cubicBezTo>
                  <a:cubicBezTo>
                    <a:pt x="4536" y="3033"/>
                    <a:pt x="3835" y="3233"/>
                    <a:pt x="3083" y="3283"/>
                  </a:cubicBezTo>
                  <a:cubicBezTo>
                    <a:pt x="3029" y="3285"/>
                    <a:pt x="2975" y="3286"/>
                    <a:pt x="2922" y="3286"/>
                  </a:cubicBezTo>
                  <a:cubicBezTo>
                    <a:pt x="2231" y="3286"/>
                    <a:pt x="1590" y="3137"/>
                    <a:pt x="1078" y="2857"/>
                  </a:cubicBezTo>
                  <a:cubicBezTo>
                    <a:pt x="551" y="2557"/>
                    <a:pt x="251" y="2131"/>
                    <a:pt x="226" y="1679"/>
                  </a:cubicBezTo>
                  <a:cubicBezTo>
                    <a:pt x="201" y="1253"/>
                    <a:pt x="476" y="802"/>
                    <a:pt x="952" y="451"/>
                  </a:cubicBezTo>
                  <a:cubicBezTo>
                    <a:pt x="952" y="376"/>
                    <a:pt x="952" y="301"/>
                    <a:pt x="952" y="201"/>
                  </a:cubicBezTo>
                  <a:cubicBezTo>
                    <a:pt x="902" y="226"/>
                    <a:pt x="877" y="251"/>
                    <a:pt x="852" y="276"/>
                  </a:cubicBezTo>
                  <a:cubicBezTo>
                    <a:pt x="476" y="527"/>
                    <a:pt x="226" y="827"/>
                    <a:pt x="100" y="1153"/>
                  </a:cubicBezTo>
                  <a:cubicBezTo>
                    <a:pt x="75" y="1228"/>
                    <a:pt x="50" y="1303"/>
                    <a:pt x="50" y="1354"/>
                  </a:cubicBezTo>
                  <a:cubicBezTo>
                    <a:pt x="25" y="1479"/>
                    <a:pt x="0" y="1579"/>
                    <a:pt x="25" y="1704"/>
                  </a:cubicBezTo>
                  <a:cubicBezTo>
                    <a:pt x="25" y="1755"/>
                    <a:pt x="25" y="1780"/>
                    <a:pt x="25" y="1830"/>
                  </a:cubicBezTo>
                  <a:cubicBezTo>
                    <a:pt x="100" y="2306"/>
                    <a:pt x="426" y="2732"/>
                    <a:pt x="978" y="3058"/>
                  </a:cubicBezTo>
                  <a:cubicBezTo>
                    <a:pt x="1504" y="3334"/>
                    <a:pt x="2155" y="3509"/>
                    <a:pt x="2882" y="3509"/>
                  </a:cubicBezTo>
                  <a:lnTo>
                    <a:pt x="3108" y="3509"/>
                  </a:lnTo>
                  <a:cubicBezTo>
                    <a:pt x="3885" y="3459"/>
                    <a:pt x="4637" y="3233"/>
                    <a:pt x="5163" y="2832"/>
                  </a:cubicBezTo>
                  <a:cubicBezTo>
                    <a:pt x="5439" y="2657"/>
                    <a:pt x="5664" y="2431"/>
                    <a:pt x="5790" y="2181"/>
                  </a:cubicBezTo>
                  <a:cubicBezTo>
                    <a:pt x="5940" y="1930"/>
                    <a:pt x="6015" y="1679"/>
                    <a:pt x="5990" y="1404"/>
                  </a:cubicBezTo>
                  <a:cubicBezTo>
                    <a:pt x="5990" y="1329"/>
                    <a:pt x="5990" y="1253"/>
                    <a:pt x="5965" y="1178"/>
                  </a:cubicBezTo>
                  <a:cubicBezTo>
                    <a:pt x="5940" y="1053"/>
                    <a:pt x="5890" y="953"/>
                    <a:pt x="5840" y="852"/>
                  </a:cubicBezTo>
                  <a:cubicBezTo>
                    <a:pt x="5689" y="552"/>
                    <a:pt x="5414" y="276"/>
                    <a:pt x="5038" y="75"/>
                  </a:cubicBezTo>
                  <a:cubicBezTo>
                    <a:pt x="4988" y="50"/>
                    <a:pt x="4963" y="25"/>
                    <a:pt x="4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217658" y="2791843"/>
              <a:ext cx="50981" cy="69881"/>
            </a:xfrm>
            <a:custGeom>
              <a:avLst/>
              <a:gdLst/>
              <a:ahLst/>
              <a:cxnLst/>
              <a:rect l="l" t="t" r="r" b="b"/>
              <a:pathLst>
                <a:path w="1756" h="2407" extrusionOk="0">
                  <a:moveTo>
                    <a:pt x="1655" y="1"/>
                  </a:moveTo>
                  <a:cubicBezTo>
                    <a:pt x="1605" y="26"/>
                    <a:pt x="1580" y="26"/>
                    <a:pt x="1555" y="51"/>
                  </a:cubicBezTo>
                  <a:cubicBezTo>
                    <a:pt x="1530" y="51"/>
                    <a:pt x="1505" y="76"/>
                    <a:pt x="1505" y="76"/>
                  </a:cubicBezTo>
                  <a:cubicBezTo>
                    <a:pt x="1279" y="176"/>
                    <a:pt x="953" y="326"/>
                    <a:pt x="678" y="527"/>
                  </a:cubicBezTo>
                  <a:cubicBezTo>
                    <a:pt x="627" y="552"/>
                    <a:pt x="577" y="577"/>
                    <a:pt x="552" y="627"/>
                  </a:cubicBezTo>
                  <a:cubicBezTo>
                    <a:pt x="352" y="777"/>
                    <a:pt x="176" y="953"/>
                    <a:pt x="76" y="1178"/>
                  </a:cubicBezTo>
                  <a:cubicBezTo>
                    <a:pt x="76" y="1204"/>
                    <a:pt x="51" y="1229"/>
                    <a:pt x="51" y="1279"/>
                  </a:cubicBezTo>
                  <a:cubicBezTo>
                    <a:pt x="26" y="1279"/>
                    <a:pt x="26" y="1304"/>
                    <a:pt x="26" y="1304"/>
                  </a:cubicBezTo>
                  <a:cubicBezTo>
                    <a:pt x="1" y="1429"/>
                    <a:pt x="1" y="1554"/>
                    <a:pt x="51" y="1705"/>
                  </a:cubicBezTo>
                  <a:cubicBezTo>
                    <a:pt x="176" y="2031"/>
                    <a:pt x="502" y="2231"/>
                    <a:pt x="803" y="2407"/>
                  </a:cubicBezTo>
                  <a:cubicBezTo>
                    <a:pt x="853" y="2031"/>
                    <a:pt x="978" y="1655"/>
                    <a:pt x="1204" y="1354"/>
                  </a:cubicBezTo>
                  <a:cubicBezTo>
                    <a:pt x="1354" y="1153"/>
                    <a:pt x="1555" y="1003"/>
                    <a:pt x="1755" y="878"/>
                  </a:cubicBezTo>
                  <a:cubicBezTo>
                    <a:pt x="1705" y="552"/>
                    <a:pt x="1655" y="251"/>
                    <a:pt x="1655" y="1"/>
                  </a:cubicBezTo>
                  <a:close/>
                </a:path>
              </a:pathLst>
            </a:custGeom>
            <a:solidFill>
              <a:srgbClr val="CAA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1792501" y="2765655"/>
              <a:ext cx="53884" cy="66978"/>
            </a:xfrm>
            <a:custGeom>
              <a:avLst/>
              <a:gdLst/>
              <a:ahLst/>
              <a:cxnLst/>
              <a:rect l="l" t="t" r="r" b="b"/>
              <a:pathLst>
                <a:path w="1856" h="2307" extrusionOk="0">
                  <a:moveTo>
                    <a:pt x="26" y="0"/>
                  </a:moveTo>
                  <a:cubicBezTo>
                    <a:pt x="26" y="251"/>
                    <a:pt x="26" y="527"/>
                    <a:pt x="0" y="877"/>
                  </a:cubicBezTo>
                  <a:cubicBezTo>
                    <a:pt x="602" y="1153"/>
                    <a:pt x="1003" y="1679"/>
                    <a:pt x="1128" y="2306"/>
                  </a:cubicBezTo>
                  <a:cubicBezTo>
                    <a:pt x="1178" y="2281"/>
                    <a:pt x="1254" y="2231"/>
                    <a:pt x="1304" y="2181"/>
                  </a:cubicBezTo>
                  <a:cubicBezTo>
                    <a:pt x="1579" y="1980"/>
                    <a:pt x="1855" y="1679"/>
                    <a:pt x="1830" y="1329"/>
                  </a:cubicBezTo>
                  <a:cubicBezTo>
                    <a:pt x="1830" y="1253"/>
                    <a:pt x="1805" y="1203"/>
                    <a:pt x="1780" y="1128"/>
                  </a:cubicBezTo>
                  <a:cubicBezTo>
                    <a:pt x="1730" y="1003"/>
                    <a:pt x="1655" y="903"/>
                    <a:pt x="1554" y="802"/>
                  </a:cubicBezTo>
                  <a:cubicBezTo>
                    <a:pt x="1279" y="527"/>
                    <a:pt x="903" y="351"/>
                    <a:pt x="552" y="201"/>
                  </a:cubicBezTo>
                  <a:cubicBezTo>
                    <a:pt x="401" y="126"/>
                    <a:pt x="251" y="75"/>
                    <a:pt x="101" y="25"/>
                  </a:cubicBezTo>
                  <a:cubicBezTo>
                    <a:pt x="76" y="25"/>
                    <a:pt x="51" y="0"/>
                    <a:pt x="26" y="0"/>
                  </a:cubicBezTo>
                  <a:close/>
                </a:path>
              </a:pathLst>
            </a:custGeom>
            <a:solidFill>
              <a:srgbClr val="CAA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1851437" y="2794746"/>
              <a:ext cx="29" cy="755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26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1237313" y="2794020"/>
              <a:ext cx="24039" cy="13123"/>
            </a:xfrm>
            <a:custGeom>
              <a:avLst/>
              <a:gdLst/>
              <a:ahLst/>
              <a:cxnLst/>
              <a:rect l="l" t="t" r="r" b="b"/>
              <a:pathLst>
                <a:path w="828" h="452" extrusionOk="0">
                  <a:moveTo>
                    <a:pt x="828" y="1"/>
                  </a:moveTo>
                  <a:cubicBezTo>
                    <a:pt x="602" y="101"/>
                    <a:pt x="276" y="251"/>
                    <a:pt x="1" y="452"/>
                  </a:cubicBezTo>
                  <a:cubicBezTo>
                    <a:pt x="251" y="276"/>
                    <a:pt x="552" y="126"/>
                    <a:pt x="828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1206016" y="2826769"/>
              <a:ext cx="34955" cy="43694"/>
            </a:xfrm>
            <a:custGeom>
              <a:avLst/>
              <a:gdLst/>
              <a:ahLst/>
              <a:cxnLst/>
              <a:rect l="l" t="t" r="r" b="b"/>
              <a:pathLst>
                <a:path w="1204" h="1505" extrusionOk="0">
                  <a:moveTo>
                    <a:pt x="176" y="1"/>
                  </a:moveTo>
                  <a:cubicBezTo>
                    <a:pt x="175" y="11"/>
                    <a:pt x="174" y="21"/>
                    <a:pt x="174" y="31"/>
                  </a:cubicBezTo>
                  <a:lnTo>
                    <a:pt x="174" y="31"/>
                  </a:lnTo>
                  <a:cubicBezTo>
                    <a:pt x="176" y="22"/>
                    <a:pt x="176" y="11"/>
                    <a:pt x="176" y="1"/>
                  </a:cubicBezTo>
                  <a:close/>
                  <a:moveTo>
                    <a:pt x="174" y="31"/>
                  </a:moveTo>
                  <a:lnTo>
                    <a:pt x="174" y="31"/>
                  </a:lnTo>
                  <a:cubicBezTo>
                    <a:pt x="172" y="43"/>
                    <a:pt x="165" y="51"/>
                    <a:pt x="151" y="51"/>
                  </a:cubicBezTo>
                  <a:cubicBezTo>
                    <a:pt x="1" y="752"/>
                    <a:pt x="627" y="1204"/>
                    <a:pt x="1204" y="1504"/>
                  </a:cubicBezTo>
                  <a:cubicBezTo>
                    <a:pt x="1204" y="1404"/>
                    <a:pt x="1204" y="1304"/>
                    <a:pt x="1204" y="1204"/>
                  </a:cubicBezTo>
                  <a:cubicBezTo>
                    <a:pt x="903" y="1028"/>
                    <a:pt x="577" y="828"/>
                    <a:pt x="452" y="502"/>
                  </a:cubicBezTo>
                  <a:cubicBezTo>
                    <a:pt x="402" y="351"/>
                    <a:pt x="402" y="226"/>
                    <a:pt x="427" y="101"/>
                  </a:cubicBezTo>
                  <a:lnTo>
                    <a:pt x="427" y="101"/>
                  </a:lnTo>
                  <a:cubicBezTo>
                    <a:pt x="401" y="145"/>
                    <a:pt x="359" y="164"/>
                    <a:pt x="317" y="164"/>
                  </a:cubicBezTo>
                  <a:cubicBezTo>
                    <a:pt x="247" y="164"/>
                    <a:pt x="177" y="112"/>
                    <a:pt x="174" y="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1262774" y="2791843"/>
              <a:ext cx="2932" cy="1481"/>
            </a:xfrm>
            <a:custGeom>
              <a:avLst/>
              <a:gdLst/>
              <a:ahLst/>
              <a:cxnLst/>
              <a:rect l="l" t="t" r="r" b="b"/>
              <a:pathLst>
                <a:path w="101" h="51" extrusionOk="0">
                  <a:moveTo>
                    <a:pt x="101" y="1"/>
                  </a:moveTo>
                  <a:cubicBezTo>
                    <a:pt x="90" y="1"/>
                    <a:pt x="83" y="6"/>
                    <a:pt x="78" y="11"/>
                  </a:cubicBezTo>
                  <a:lnTo>
                    <a:pt x="78" y="11"/>
                  </a:lnTo>
                  <a:cubicBezTo>
                    <a:pt x="85" y="8"/>
                    <a:pt x="93" y="5"/>
                    <a:pt x="101" y="1"/>
                  </a:cubicBezTo>
                  <a:close/>
                  <a:moveTo>
                    <a:pt x="78" y="11"/>
                  </a:moveTo>
                  <a:cubicBezTo>
                    <a:pt x="42" y="26"/>
                    <a:pt x="22" y="30"/>
                    <a:pt x="1" y="51"/>
                  </a:cubicBezTo>
                  <a:cubicBezTo>
                    <a:pt x="26" y="51"/>
                    <a:pt x="51" y="26"/>
                    <a:pt x="51" y="26"/>
                  </a:cubicBezTo>
                  <a:cubicBezTo>
                    <a:pt x="65" y="26"/>
                    <a:pt x="71" y="18"/>
                    <a:pt x="78" y="1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1233684" y="2810046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1795404" y="2766381"/>
              <a:ext cx="42242" cy="22587"/>
            </a:xfrm>
            <a:custGeom>
              <a:avLst/>
              <a:gdLst/>
              <a:ahLst/>
              <a:cxnLst/>
              <a:rect l="l" t="t" r="r" b="b"/>
              <a:pathLst>
                <a:path w="1455" h="778" extrusionOk="0">
                  <a:moveTo>
                    <a:pt x="1" y="0"/>
                  </a:moveTo>
                  <a:lnTo>
                    <a:pt x="1" y="0"/>
                  </a:lnTo>
                  <a:cubicBezTo>
                    <a:pt x="86" y="30"/>
                    <a:pt x="175" y="61"/>
                    <a:pt x="264" y="93"/>
                  </a:cubicBezTo>
                  <a:lnTo>
                    <a:pt x="264" y="93"/>
                  </a:lnTo>
                  <a:cubicBezTo>
                    <a:pt x="176" y="59"/>
                    <a:pt x="89" y="30"/>
                    <a:pt x="1" y="0"/>
                  </a:cubicBezTo>
                  <a:close/>
                  <a:moveTo>
                    <a:pt x="264" y="93"/>
                  </a:moveTo>
                  <a:lnTo>
                    <a:pt x="264" y="93"/>
                  </a:lnTo>
                  <a:cubicBezTo>
                    <a:pt x="327" y="118"/>
                    <a:pt x="389" y="145"/>
                    <a:pt x="452" y="176"/>
                  </a:cubicBezTo>
                  <a:cubicBezTo>
                    <a:pt x="803" y="326"/>
                    <a:pt x="1179" y="502"/>
                    <a:pt x="1454" y="777"/>
                  </a:cubicBezTo>
                  <a:cubicBezTo>
                    <a:pt x="1163" y="445"/>
                    <a:pt x="700" y="250"/>
                    <a:pt x="264" y="93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1825250" y="2795472"/>
              <a:ext cx="28394" cy="45871"/>
            </a:xfrm>
            <a:custGeom>
              <a:avLst/>
              <a:gdLst/>
              <a:ahLst/>
              <a:cxnLst/>
              <a:rect l="l" t="t" r="r" b="b"/>
              <a:pathLst>
                <a:path w="978" h="1580" extrusionOk="0">
                  <a:moveTo>
                    <a:pt x="903" y="1"/>
                  </a:moveTo>
                  <a:cubicBezTo>
                    <a:pt x="935" y="99"/>
                    <a:pt x="851" y="175"/>
                    <a:pt x="767" y="175"/>
                  </a:cubicBezTo>
                  <a:cubicBezTo>
                    <a:pt x="723" y="175"/>
                    <a:pt x="678" y="154"/>
                    <a:pt x="652" y="101"/>
                  </a:cubicBezTo>
                  <a:lnTo>
                    <a:pt x="652" y="101"/>
                  </a:lnTo>
                  <a:cubicBezTo>
                    <a:pt x="677" y="176"/>
                    <a:pt x="702" y="226"/>
                    <a:pt x="702" y="302"/>
                  </a:cubicBezTo>
                  <a:cubicBezTo>
                    <a:pt x="727" y="652"/>
                    <a:pt x="451" y="953"/>
                    <a:pt x="176" y="1154"/>
                  </a:cubicBezTo>
                  <a:cubicBezTo>
                    <a:pt x="126" y="1204"/>
                    <a:pt x="50" y="1254"/>
                    <a:pt x="0" y="1279"/>
                  </a:cubicBezTo>
                  <a:cubicBezTo>
                    <a:pt x="25" y="1379"/>
                    <a:pt x="25" y="1455"/>
                    <a:pt x="25" y="1555"/>
                  </a:cubicBezTo>
                  <a:cubicBezTo>
                    <a:pt x="25" y="1555"/>
                    <a:pt x="25" y="1580"/>
                    <a:pt x="25" y="1580"/>
                  </a:cubicBezTo>
                  <a:cubicBezTo>
                    <a:pt x="351" y="1379"/>
                    <a:pt x="702" y="1129"/>
                    <a:pt x="877" y="778"/>
                  </a:cubicBezTo>
                  <a:cubicBezTo>
                    <a:pt x="953" y="627"/>
                    <a:pt x="978" y="477"/>
                    <a:pt x="978" y="302"/>
                  </a:cubicBezTo>
                  <a:cubicBezTo>
                    <a:pt x="978" y="201"/>
                    <a:pt x="953" y="101"/>
                    <a:pt x="903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1486179" y="3052351"/>
              <a:ext cx="102601" cy="69562"/>
            </a:xfrm>
            <a:custGeom>
              <a:avLst/>
              <a:gdLst/>
              <a:ahLst/>
              <a:cxnLst/>
              <a:rect l="l" t="t" r="r" b="b"/>
              <a:pathLst>
                <a:path w="3534" h="2396" extrusionOk="0">
                  <a:moveTo>
                    <a:pt x="3434" y="0"/>
                  </a:moveTo>
                  <a:cubicBezTo>
                    <a:pt x="2838" y="119"/>
                    <a:pt x="2229" y="182"/>
                    <a:pt x="1621" y="182"/>
                  </a:cubicBezTo>
                  <a:cubicBezTo>
                    <a:pt x="1077" y="182"/>
                    <a:pt x="533" y="132"/>
                    <a:pt x="0" y="25"/>
                  </a:cubicBezTo>
                  <a:lnTo>
                    <a:pt x="0" y="25"/>
                  </a:lnTo>
                  <a:cubicBezTo>
                    <a:pt x="25" y="150"/>
                    <a:pt x="25" y="276"/>
                    <a:pt x="25" y="401"/>
                  </a:cubicBezTo>
                  <a:cubicBezTo>
                    <a:pt x="50" y="702"/>
                    <a:pt x="25" y="1028"/>
                    <a:pt x="100" y="1303"/>
                  </a:cubicBezTo>
                  <a:cubicBezTo>
                    <a:pt x="226" y="1855"/>
                    <a:pt x="677" y="2256"/>
                    <a:pt x="1203" y="2356"/>
                  </a:cubicBezTo>
                  <a:cubicBezTo>
                    <a:pt x="1321" y="2385"/>
                    <a:pt x="1443" y="2396"/>
                    <a:pt x="1566" y="2396"/>
                  </a:cubicBezTo>
                  <a:cubicBezTo>
                    <a:pt x="1756" y="2396"/>
                    <a:pt x="1948" y="2371"/>
                    <a:pt x="2130" y="2356"/>
                  </a:cubicBezTo>
                  <a:cubicBezTo>
                    <a:pt x="2782" y="2331"/>
                    <a:pt x="3308" y="1880"/>
                    <a:pt x="3459" y="1253"/>
                  </a:cubicBezTo>
                  <a:cubicBezTo>
                    <a:pt x="3534" y="902"/>
                    <a:pt x="3459" y="501"/>
                    <a:pt x="3434" y="150"/>
                  </a:cubicBezTo>
                  <a:cubicBezTo>
                    <a:pt x="3434" y="100"/>
                    <a:pt x="3434" y="50"/>
                    <a:pt x="3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1478166" y="3050145"/>
              <a:ext cx="117175" cy="79346"/>
            </a:xfrm>
            <a:custGeom>
              <a:avLst/>
              <a:gdLst/>
              <a:ahLst/>
              <a:cxnLst/>
              <a:rect l="l" t="t" r="r" b="b"/>
              <a:pathLst>
                <a:path w="4036" h="2733" extrusionOk="0">
                  <a:moveTo>
                    <a:pt x="3985" y="1"/>
                  </a:moveTo>
                  <a:cubicBezTo>
                    <a:pt x="3885" y="26"/>
                    <a:pt x="3810" y="51"/>
                    <a:pt x="3710" y="76"/>
                  </a:cubicBezTo>
                  <a:cubicBezTo>
                    <a:pt x="3710" y="126"/>
                    <a:pt x="3710" y="176"/>
                    <a:pt x="3710" y="226"/>
                  </a:cubicBezTo>
                  <a:cubicBezTo>
                    <a:pt x="3735" y="577"/>
                    <a:pt x="3810" y="978"/>
                    <a:pt x="3735" y="1329"/>
                  </a:cubicBezTo>
                  <a:cubicBezTo>
                    <a:pt x="3584" y="1956"/>
                    <a:pt x="3058" y="2407"/>
                    <a:pt x="2406" y="2432"/>
                  </a:cubicBezTo>
                  <a:cubicBezTo>
                    <a:pt x="2224" y="2447"/>
                    <a:pt x="2032" y="2472"/>
                    <a:pt x="1842" y="2472"/>
                  </a:cubicBezTo>
                  <a:cubicBezTo>
                    <a:pt x="1719" y="2472"/>
                    <a:pt x="1597" y="2461"/>
                    <a:pt x="1479" y="2432"/>
                  </a:cubicBezTo>
                  <a:cubicBezTo>
                    <a:pt x="953" y="2332"/>
                    <a:pt x="502" y="1931"/>
                    <a:pt x="376" y="1379"/>
                  </a:cubicBezTo>
                  <a:cubicBezTo>
                    <a:pt x="301" y="1104"/>
                    <a:pt x="326" y="778"/>
                    <a:pt x="301" y="477"/>
                  </a:cubicBezTo>
                  <a:cubicBezTo>
                    <a:pt x="301" y="352"/>
                    <a:pt x="301" y="226"/>
                    <a:pt x="276" y="101"/>
                  </a:cubicBezTo>
                  <a:cubicBezTo>
                    <a:pt x="201" y="76"/>
                    <a:pt x="101" y="51"/>
                    <a:pt x="0" y="26"/>
                  </a:cubicBezTo>
                  <a:lnTo>
                    <a:pt x="0" y="26"/>
                  </a:lnTo>
                  <a:cubicBezTo>
                    <a:pt x="0" y="277"/>
                    <a:pt x="25" y="527"/>
                    <a:pt x="50" y="753"/>
                  </a:cubicBezTo>
                  <a:cubicBezTo>
                    <a:pt x="50" y="853"/>
                    <a:pt x="50" y="928"/>
                    <a:pt x="50" y="1003"/>
                  </a:cubicBezTo>
                  <a:cubicBezTo>
                    <a:pt x="50" y="1053"/>
                    <a:pt x="76" y="1079"/>
                    <a:pt x="76" y="1129"/>
                  </a:cubicBezTo>
                  <a:cubicBezTo>
                    <a:pt x="101" y="1755"/>
                    <a:pt x="477" y="2332"/>
                    <a:pt x="1053" y="2582"/>
                  </a:cubicBezTo>
                  <a:cubicBezTo>
                    <a:pt x="1306" y="2701"/>
                    <a:pt x="1577" y="2732"/>
                    <a:pt x="1850" y="2732"/>
                  </a:cubicBezTo>
                  <a:cubicBezTo>
                    <a:pt x="2036" y="2732"/>
                    <a:pt x="2223" y="2718"/>
                    <a:pt x="2406" y="2708"/>
                  </a:cubicBezTo>
                  <a:cubicBezTo>
                    <a:pt x="3008" y="2657"/>
                    <a:pt x="3534" y="2357"/>
                    <a:pt x="3810" y="1830"/>
                  </a:cubicBezTo>
                  <a:cubicBezTo>
                    <a:pt x="4010" y="1505"/>
                    <a:pt x="4035" y="1154"/>
                    <a:pt x="4010" y="803"/>
                  </a:cubicBezTo>
                  <a:cubicBezTo>
                    <a:pt x="4010" y="728"/>
                    <a:pt x="4010" y="678"/>
                    <a:pt x="4010" y="627"/>
                  </a:cubicBezTo>
                  <a:cubicBezTo>
                    <a:pt x="4010" y="602"/>
                    <a:pt x="4010" y="577"/>
                    <a:pt x="4010" y="552"/>
                  </a:cubicBezTo>
                  <a:cubicBezTo>
                    <a:pt x="4010" y="377"/>
                    <a:pt x="3985" y="176"/>
                    <a:pt x="39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1253310" y="2919179"/>
              <a:ext cx="226337" cy="226337"/>
            </a:xfrm>
            <a:custGeom>
              <a:avLst/>
              <a:gdLst/>
              <a:ahLst/>
              <a:cxnLst/>
              <a:rect l="l" t="t" r="r" b="b"/>
              <a:pathLst>
                <a:path w="7796" h="7796" extrusionOk="0">
                  <a:moveTo>
                    <a:pt x="2457" y="1"/>
                  </a:moveTo>
                  <a:cubicBezTo>
                    <a:pt x="2357" y="51"/>
                    <a:pt x="2232" y="101"/>
                    <a:pt x="2106" y="126"/>
                  </a:cubicBezTo>
                  <a:cubicBezTo>
                    <a:pt x="2006" y="151"/>
                    <a:pt x="1906" y="176"/>
                    <a:pt x="1805" y="176"/>
                  </a:cubicBezTo>
                  <a:cubicBezTo>
                    <a:pt x="1754" y="183"/>
                    <a:pt x="1703" y="186"/>
                    <a:pt x="1652" y="186"/>
                  </a:cubicBezTo>
                  <a:cubicBezTo>
                    <a:pt x="1529" y="186"/>
                    <a:pt x="1411" y="169"/>
                    <a:pt x="1304" y="151"/>
                  </a:cubicBezTo>
                  <a:cubicBezTo>
                    <a:pt x="477" y="953"/>
                    <a:pt x="1" y="2281"/>
                    <a:pt x="76" y="3760"/>
                  </a:cubicBezTo>
                  <a:cubicBezTo>
                    <a:pt x="151" y="5715"/>
                    <a:pt x="1229" y="7319"/>
                    <a:pt x="2607" y="7745"/>
                  </a:cubicBezTo>
                  <a:lnTo>
                    <a:pt x="2633" y="7745"/>
                  </a:lnTo>
                  <a:cubicBezTo>
                    <a:pt x="2708" y="7770"/>
                    <a:pt x="2808" y="7795"/>
                    <a:pt x="2883" y="7795"/>
                  </a:cubicBezTo>
                  <a:lnTo>
                    <a:pt x="3008" y="7795"/>
                  </a:lnTo>
                  <a:cubicBezTo>
                    <a:pt x="3109" y="7519"/>
                    <a:pt x="3334" y="7269"/>
                    <a:pt x="3585" y="7143"/>
                  </a:cubicBezTo>
                  <a:cubicBezTo>
                    <a:pt x="3683" y="7091"/>
                    <a:pt x="3785" y="7068"/>
                    <a:pt x="3886" y="7068"/>
                  </a:cubicBezTo>
                  <a:cubicBezTo>
                    <a:pt x="4170" y="7068"/>
                    <a:pt x="4446" y="7254"/>
                    <a:pt x="4612" y="7494"/>
                  </a:cubicBezTo>
                  <a:cubicBezTo>
                    <a:pt x="5567" y="6683"/>
                    <a:pt x="6408" y="6213"/>
                    <a:pt x="6876" y="6213"/>
                  </a:cubicBezTo>
                  <a:cubicBezTo>
                    <a:pt x="6899" y="6213"/>
                    <a:pt x="6922" y="6214"/>
                    <a:pt x="6943" y="6216"/>
                  </a:cubicBezTo>
                  <a:cubicBezTo>
                    <a:pt x="7069" y="5890"/>
                    <a:pt x="7319" y="5590"/>
                    <a:pt x="7695" y="5339"/>
                  </a:cubicBezTo>
                  <a:cubicBezTo>
                    <a:pt x="7720" y="5314"/>
                    <a:pt x="7745" y="5289"/>
                    <a:pt x="7795" y="5264"/>
                  </a:cubicBezTo>
                  <a:cubicBezTo>
                    <a:pt x="7770" y="5038"/>
                    <a:pt x="7745" y="4788"/>
                    <a:pt x="7745" y="4537"/>
                  </a:cubicBezTo>
                  <a:cubicBezTo>
                    <a:pt x="7645" y="4512"/>
                    <a:pt x="7520" y="4487"/>
                    <a:pt x="7420" y="4462"/>
                  </a:cubicBezTo>
                  <a:cubicBezTo>
                    <a:pt x="6392" y="4186"/>
                    <a:pt x="5465" y="3685"/>
                    <a:pt x="4688" y="3008"/>
                  </a:cubicBezTo>
                  <a:cubicBezTo>
                    <a:pt x="4011" y="2457"/>
                    <a:pt x="3460" y="1780"/>
                    <a:pt x="3008" y="1028"/>
                  </a:cubicBezTo>
                  <a:cubicBezTo>
                    <a:pt x="2808" y="702"/>
                    <a:pt x="2633" y="351"/>
                    <a:pt x="2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1593861" y="2899524"/>
              <a:ext cx="234321" cy="230692"/>
            </a:xfrm>
            <a:custGeom>
              <a:avLst/>
              <a:gdLst/>
              <a:ahLst/>
              <a:cxnLst/>
              <a:rect l="l" t="t" r="r" b="b"/>
              <a:pathLst>
                <a:path w="8071" h="7946" extrusionOk="0">
                  <a:moveTo>
                    <a:pt x="5464" y="1"/>
                  </a:moveTo>
                  <a:cubicBezTo>
                    <a:pt x="5289" y="527"/>
                    <a:pt x="5063" y="1053"/>
                    <a:pt x="4787" y="1530"/>
                  </a:cubicBezTo>
                  <a:cubicBezTo>
                    <a:pt x="4637" y="1830"/>
                    <a:pt x="4436" y="2131"/>
                    <a:pt x="4236" y="2407"/>
                  </a:cubicBezTo>
                  <a:cubicBezTo>
                    <a:pt x="3284" y="3660"/>
                    <a:pt x="2005" y="4587"/>
                    <a:pt x="477" y="5064"/>
                  </a:cubicBezTo>
                  <a:cubicBezTo>
                    <a:pt x="326" y="5114"/>
                    <a:pt x="176" y="5164"/>
                    <a:pt x="0" y="5189"/>
                  </a:cubicBezTo>
                  <a:cubicBezTo>
                    <a:pt x="0" y="5364"/>
                    <a:pt x="25" y="5565"/>
                    <a:pt x="25" y="5740"/>
                  </a:cubicBezTo>
                  <a:cubicBezTo>
                    <a:pt x="76" y="5765"/>
                    <a:pt x="101" y="5790"/>
                    <a:pt x="151" y="5815"/>
                  </a:cubicBezTo>
                  <a:cubicBezTo>
                    <a:pt x="527" y="6016"/>
                    <a:pt x="802" y="6292"/>
                    <a:pt x="953" y="6592"/>
                  </a:cubicBezTo>
                  <a:cubicBezTo>
                    <a:pt x="2081" y="6868"/>
                    <a:pt x="3108" y="7344"/>
                    <a:pt x="4086" y="7946"/>
                  </a:cubicBezTo>
                  <a:cubicBezTo>
                    <a:pt x="4462" y="7946"/>
                    <a:pt x="4762" y="7921"/>
                    <a:pt x="4938" y="7871"/>
                  </a:cubicBezTo>
                  <a:lnTo>
                    <a:pt x="5063" y="7871"/>
                  </a:lnTo>
                  <a:cubicBezTo>
                    <a:pt x="6191" y="7820"/>
                    <a:pt x="7168" y="6968"/>
                    <a:pt x="7670" y="5765"/>
                  </a:cubicBezTo>
                  <a:cubicBezTo>
                    <a:pt x="7695" y="5690"/>
                    <a:pt x="7720" y="5590"/>
                    <a:pt x="7770" y="5515"/>
                  </a:cubicBezTo>
                  <a:cubicBezTo>
                    <a:pt x="7870" y="5214"/>
                    <a:pt x="7945" y="4913"/>
                    <a:pt x="7995" y="4587"/>
                  </a:cubicBezTo>
                  <a:cubicBezTo>
                    <a:pt x="7995" y="4512"/>
                    <a:pt x="8020" y="4437"/>
                    <a:pt x="8020" y="4362"/>
                  </a:cubicBezTo>
                  <a:cubicBezTo>
                    <a:pt x="8045" y="4061"/>
                    <a:pt x="8071" y="3760"/>
                    <a:pt x="8045" y="3460"/>
                  </a:cubicBezTo>
                  <a:cubicBezTo>
                    <a:pt x="7995" y="2532"/>
                    <a:pt x="7745" y="1705"/>
                    <a:pt x="7319" y="1028"/>
                  </a:cubicBezTo>
                  <a:cubicBezTo>
                    <a:pt x="7294" y="953"/>
                    <a:pt x="7243" y="878"/>
                    <a:pt x="7193" y="803"/>
                  </a:cubicBezTo>
                  <a:cubicBezTo>
                    <a:pt x="6993" y="502"/>
                    <a:pt x="6742" y="226"/>
                    <a:pt x="6467" y="1"/>
                  </a:cubicBezTo>
                  <a:cubicBezTo>
                    <a:pt x="6291" y="51"/>
                    <a:pt x="6116" y="76"/>
                    <a:pt x="5965" y="76"/>
                  </a:cubicBezTo>
                  <a:cubicBezTo>
                    <a:pt x="5790" y="76"/>
                    <a:pt x="5614" y="51"/>
                    <a:pt x="54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1265706" y="2780927"/>
              <a:ext cx="31297" cy="36407"/>
            </a:xfrm>
            <a:custGeom>
              <a:avLst/>
              <a:gdLst/>
              <a:ahLst/>
              <a:cxnLst/>
              <a:rect l="l" t="t" r="r" b="b"/>
              <a:pathLst>
                <a:path w="1078" h="1254" extrusionOk="0">
                  <a:moveTo>
                    <a:pt x="1003" y="1"/>
                  </a:moveTo>
                  <a:cubicBezTo>
                    <a:pt x="652" y="101"/>
                    <a:pt x="326" y="226"/>
                    <a:pt x="0" y="377"/>
                  </a:cubicBezTo>
                  <a:cubicBezTo>
                    <a:pt x="0" y="627"/>
                    <a:pt x="50" y="928"/>
                    <a:pt x="100" y="1254"/>
                  </a:cubicBezTo>
                  <a:cubicBezTo>
                    <a:pt x="401" y="1053"/>
                    <a:pt x="727" y="953"/>
                    <a:pt x="1078" y="928"/>
                  </a:cubicBezTo>
                  <a:cubicBezTo>
                    <a:pt x="1053" y="652"/>
                    <a:pt x="1028" y="377"/>
                    <a:pt x="1003" y="126"/>
                  </a:cubicBezTo>
                  <a:cubicBezTo>
                    <a:pt x="1003" y="76"/>
                    <a:pt x="1003" y="2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1769943" y="2759094"/>
              <a:ext cx="23313" cy="32052"/>
            </a:xfrm>
            <a:custGeom>
              <a:avLst/>
              <a:gdLst/>
              <a:ahLst/>
              <a:cxnLst/>
              <a:rect l="l" t="t" r="r" b="b"/>
              <a:pathLst>
                <a:path w="803" h="1104" extrusionOk="0">
                  <a:moveTo>
                    <a:pt x="1" y="1"/>
                  </a:moveTo>
                  <a:cubicBezTo>
                    <a:pt x="1" y="151"/>
                    <a:pt x="1" y="276"/>
                    <a:pt x="1" y="427"/>
                  </a:cubicBezTo>
                  <a:cubicBezTo>
                    <a:pt x="1" y="577"/>
                    <a:pt x="1" y="728"/>
                    <a:pt x="1" y="903"/>
                  </a:cubicBezTo>
                  <a:cubicBezTo>
                    <a:pt x="176" y="903"/>
                    <a:pt x="351" y="928"/>
                    <a:pt x="527" y="978"/>
                  </a:cubicBezTo>
                  <a:cubicBezTo>
                    <a:pt x="602" y="1003"/>
                    <a:pt x="702" y="1053"/>
                    <a:pt x="777" y="1103"/>
                  </a:cubicBezTo>
                  <a:cubicBezTo>
                    <a:pt x="803" y="753"/>
                    <a:pt x="803" y="477"/>
                    <a:pt x="803" y="226"/>
                  </a:cubicBezTo>
                  <a:cubicBezTo>
                    <a:pt x="777" y="226"/>
                    <a:pt x="727" y="201"/>
                    <a:pt x="702" y="201"/>
                  </a:cubicBezTo>
                  <a:cubicBezTo>
                    <a:pt x="477" y="126"/>
                    <a:pt x="226" y="5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1244600" y="2815853"/>
              <a:ext cx="77139" cy="100743"/>
            </a:xfrm>
            <a:custGeom>
              <a:avLst/>
              <a:gdLst/>
              <a:ahLst/>
              <a:cxnLst/>
              <a:rect l="l" t="t" r="r" b="b"/>
              <a:pathLst>
                <a:path w="2657" h="3470" extrusionOk="0">
                  <a:moveTo>
                    <a:pt x="1830" y="1"/>
                  </a:moveTo>
                  <a:cubicBezTo>
                    <a:pt x="1228" y="26"/>
                    <a:pt x="652" y="377"/>
                    <a:pt x="351" y="903"/>
                  </a:cubicBezTo>
                  <a:cubicBezTo>
                    <a:pt x="0" y="1555"/>
                    <a:pt x="100" y="2382"/>
                    <a:pt x="627" y="2933"/>
                  </a:cubicBezTo>
                  <a:cubicBezTo>
                    <a:pt x="963" y="3286"/>
                    <a:pt x="1422" y="3470"/>
                    <a:pt x="1893" y="3470"/>
                  </a:cubicBezTo>
                  <a:cubicBezTo>
                    <a:pt x="2124" y="3470"/>
                    <a:pt x="2358" y="3425"/>
                    <a:pt x="2582" y="3334"/>
                  </a:cubicBezTo>
                  <a:cubicBezTo>
                    <a:pt x="2607" y="3334"/>
                    <a:pt x="2632" y="3309"/>
                    <a:pt x="2657" y="3309"/>
                  </a:cubicBezTo>
                  <a:cubicBezTo>
                    <a:pt x="2231" y="2256"/>
                    <a:pt x="1980" y="1128"/>
                    <a:pt x="1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1240942" y="2807840"/>
              <a:ext cx="83730" cy="116769"/>
            </a:xfrm>
            <a:custGeom>
              <a:avLst/>
              <a:gdLst/>
              <a:ahLst/>
              <a:cxnLst/>
              <a:rect l="l" t="t" r="r" b="b"/>
              <a:pathLst>
                <a:path w="2884" h="4022" extrusionOk="0">
                  <a:moveTo>
                    <a:pt x="1931" y="1"/>
                  </a:moveTo>
                  <a:cubicBezTo>
                    <a:pt x="1580" y="26"/>
                    <a:pt x="1254" y="126"/>
                    <a:pt x="953" y="327"/>
                  </a:cubicBezTo>
                  <a:cubicBezTo>
                    <a:pt x="753" y="452"/>
                    <a:pt x="552" y="602"/>
                    <a:pt x="402" y="803"/>
                  </a:cubicBezTo>
                  <a:cubicBezTo>
                    <a:pt x="176" y="1104"/>
                    <a:pt x="51" y="1480"/>
                    <a:pt x="1" y="1856"/>
                  </a:cubicBezTo>
                  <a:cubicBezTo>
                    <a:pt x="1" y="1956"/>
                    <a:pt x="1" y="2056"/>
                    <a:pt x="1" y="2156"/>
                  </a:cubicBezTo>
                  <a:cubicBezTo>
                    <a:pt x="26" y="2507"/>
                    <a:pt x="126" y="2833"/>
                    <a:pt x="352" y="3134"/>
                  </a:cubicBezTo>
                  <a:cubicBezTo>
                    <a:pt x="678" y="3610"/>
                    <a:pt x="1179" y="3911"/>
                    <a:pt x="1730" y="3986"/>
                  </a:cubicBezTo>
                  <a:cubicBezTo>
                    <a:pt x="1837" y="4004"/>
                    <a:pt x="1955" y="4021"/>
                    <a:pt x="2078" y="4021"/>
                  </a:cubicBezTo>
                  <a:cubicBezTo>
                    <a:pt x="2129" y="4021"/>
                    <a:pt x="2180" y="4018"/>
                    <a:pt x="2231" y="4011"/>
                  </a:cubicBezTo>
                  <a:cubicBezTo>
                    <a:pt x="2332" y="4011"/>
                    <a:pt x="2432" y="3986"/>
                    <a:pt x="2532" y="3961"/>
                  </a:cubicBezTo>
                  <a:cubicBezTo>
                    <a:pt x="2658" y="3936"/>
                    <a:pt x="2783" y="3886"/>
                    <a:pt x="2883" y="3836"/>
                  </a:cubicBezTo>
                  <a:cubicBezTo>
                    <a:pt x="2858" y="3760"/>
                    <a:pt x="2833" y="3660"/>
                    <a:pt x="2783" y="3585"/>
                  </a:cubicBezTo>
                  <a:cubicBezTo>
                    <a:pt x="2758" y="3585"/>
                    <a:pt x="2733" y="3610"/>
                    <a:pt x="2708" y="3610"/>
                  </a:cubicBezTo>
                  <a:cubicBezTo>
                    <a:pt x="2484" y="3701"/>
                    <a:pt x="2250" y="3746"/>
                    <a:pt x="2019" y="3746"/>
                  </a:cubicBezTo>
                  <a:cubicBezTo>
                    <a:pt x="1548" y="3746"/>
                    <a:pt x="1089" y="3562"/>
                    <a:pt x="753" y="3209"/>
                  </a:cubicBezTo>
                  <a:cubicBezTo>
                    <a:pt x="226" y="2658"/>
                    <a:pt x="126" y="1831"/>
                    <a:pt x="477" y="1179"/>
                  </a:cubicBezTo>
                  <a:cubicBezTo>
                    <a:pt x="778" y="653"/>
                    <a:pt x="1354" y="302"/>
                    <a:pt x="1956" y="277"/>
                  </a:cubicBezTo>
                  <a:cubicBezTo>
                    <a:pt x="1956" y="176"/>
                    <a:pt x="1956" y="101"/>
                    <a:pt x="19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1754672" y="2793294"/>
              <a:ext cx="64772" cy="100220"/>
            </a:xfrm>
            <a:custGeom>
              <a:avLst/>
              <a:gdLst/>
              <a:ahLst/>
              <a:cxnLst/>
              <a:rect l="l" t="t" r="r" b="b"/>
              <a:pathLst>
                <a:path w="2231" h="3452" extrusionOk="0">
                  <a:moveTo>
                    <a:pt x="501" y="1"/>
                  </a:moveTo>
                  <a:cubicBezTo>
                    <a:pt x="476" y="1128"/>
                    <a:pt x="326" y="2306"/>
                    <a:pt x="0" y="3409"/>
                  </a:cubicBezTo>
                  <a:cubicBezTo>
                    <a:pt x="132" y="3437"/>
                    <a:pt x="270" y="3452"/>
                    <a:pt x="411" y="3452"/>
                  </a:cubicBezTo>
                  <a:cubicBezTo>
                    <a:pt x="645" y="3452"/>
                    <a:pt x="884" y="3412"/>
                    <a:pt x="1103" y="3334"/>
                  </a:cubicBezTo>
                  <a:cubicBezTo>
                    <a:pt x="1780" y="3058"/>
                    <a:pt x="2231" y="2382"/>
                    <a:pt x="2206" y="1630"/>
                  </a:cubicBezTo>
                  <a:cubicBezTo>
                    <a:pt x="2131" y="803"/>
                    <a:pt x="1479" y="101"/>
                    <a:pt x="6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1761204" y="2809320"/>
              <a:ext cx="29" cy="1481"/>
            </a:xfrm>
            <a:custGeom>
              <a:avLst/>
              <a:gdLst/>
              <a:ahLst/>
              <a:cxnLst/>
              <a:rect l="l" t="t" r="r" b="b"/>
              <a:pathLst>
                <a:path w="1" h="51" extrusionOk="0">
                  <a:moveTo>
                    <a:pt x="1" y="0"/>
                  </a:moveTo>
                  <a:cubicBezTo>
                    <a:pt x="1" y="25"/>
                    <a:pt x="1" y="25"/>
                    <a:pt x="1" y="50"/>
                  </a:cubicBezTo>
                  <a:cubicBezTo>
                    <a:pt x="1" y="25"/>
                    <a:pt x="1" y="25"/>
                    <a:pt x="1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1759027" y="2826769"/>
              <a:ext cx="755" cy="2932"/>
            </a:xfrm>
            <a:custGeom>
              <a:avLst/>
              <a:gdLst/>
              <a:ahLst/>
              <a:cxnLst/>
              <a:rect l="l" t="t" r="r" b="b"/>
              <a:pathLst>
                <a:path w="26" h="101" extrusionOk="0">
                  <a:moveTo>
                    <a:pt x="26" y="1"/>
                  </a:moveTo>
                  <a:cubicBezTo>
                    <a:pt x="26" y="51"/>
                    <a:pt x="26" y="76"/>
                    <a:pt x="1" y="101"/>
                  </a:cubicBezTo>
                  <a:cubicBezTo>
                    <a:pt x="26" y="76"/>
                    <a:pt x="26" y="51"/>
                    <a:pt x="26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1752494" y="2785281"/>
              <a:ext cx="74236" cy="116478"/>
            </a:xfrm>
            <a:custGeom>
              <a:avLst/>
              <a:gdLst/>
              <a:ahLst/>
              <a:cxnLst/>
              <a:rect l="l" t="t" r="r" b="b"/>
              <a:pathLst>
                <a:path w="2557" h="4012" extrusionOk="0">
                  <a:moveTo>
                    <a:pt x="602" y="1"/>
                  </a:moveTo>
                  <a:cubicBezTo>
                    <a:pt x="602" y="76"/>
                    <a:pt x="602" y="176"/>
                    <a:pt x="576" y="277"/>
                  </a:cubicBezTo>
                  <a:lnTo>
                    <a:pt x="727" y="277"/>
                  </a:lnTo>
                  <a:cubicBezTo>
                    <a:pt x="1554" y="377"/>
                    <a:pt x="2206" y="1079"/>
                    <a:pt x="2281" y="1906"/>
                  </a:cubicBezTo>
                  <a:cubicBezTo>
                    <a:pt x="2306" y="2658"/>
                    <a:pt x="1855" y="3334"/>
                    <a:pt x="1178" y="3610"/>
                  </a:cubicBezTo>
                  <a:cubicBezTo>
                    <a:pt x="959" y="3688"/>
                    <a:pt x="720" y="3728"/>
                    <a:pt x="486" y="3728"/>
                  </a:cubicBezTo>
                  <a:cubicBezTo>
                    <a:pt x="345" y="3728"/>
                    <a:pt x="207" y="3713"/>
                    <a:pt x="75" y="3685"/>
                  </a:cubicBezTo>
                  <a:cubicBezTo>
                    <a:pt x="50" y="3760"/>
                    <a:pt x="25" y="3861"/>
                    <a:pt x="0" y="3936"/>
                  </a:cubicBezTo>
                  <a:cubicBezTo>
                    <a:pt x="150" y="3986"/>
                    <a:pt x="326" y="4011"/>
                    <a:pt x="501" y="4011"/>
                  </a:cubicBezTo>
                  <a:cubicBezTo>
                    <a:pt x="652" y="4011"/>
                    <a:pt x="827" y="3986"/>
                    <a:pt x="1003" y="3936"/>
                  </a:cubicBezTo>
                  <a:cubicBezTo>
                    <a:pt x="1905" y="3710"/>
                    <a:pt x="2556" y="2883"/>
                    <a:pt x="2531" y="1931"/>
                  </a:cubicBezTo>
                  <a:cubicBezTo>
                    <a:pt x="2531" y="1931"/>
                    <a:pt x="2531" y="1906"/>
                    <a:pt x="2531" y="1906"/>
                  </a:cubicBezTo>
                  <a:cubicBezTo>
                    <a:pt x="2531" y="1806"/>
                    <a:pt x="2531" y="1730"/>
                    <a:pt x="2506" y="1630"/>
                  </a:cubicBezTo>
                  <a:cubicBezTo>
                    <a:pt x="2381" y="1003"/>
                    <a:pt x="1980" y="477"/>
                    <a:pt x="1378" y="201"/>
                  </a:cubicBezTo>
                  <a:cubicBezTo>
                    <a:pt x="1303" y="151"/>
                    <a:pt x="1203" y="126"/>
                    <a:pt x="1128" y="76"/>
                  </a:cubicBezTo>
                  <a:cubicBezTo>
                    <a:pt x="952" y="26"/>
                    <a:pt x="777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1302810" y="2740717"/>
              <a:ext cx="459875" cy="308848"/>
            </a:xfrm>
            <a:custGeom>
              <a:avLst/>
              <a:gdLst/>
              <a:ahLst/>
              <a:cxnLst/>
              <a:rect l="l" t="t" r="r" b="b"/>
              <a:pathLst>
                <a:path w="15840" h="10638" extrusionOk="0">
                  <a:moveTo>
                    <a:pt x="11704" y="2713"/>
                  </a:moveTo>
                  <a:cubicBezTo>
                    <a:pt x="12070" y="2713"/>
                    <a:pt x="12382" y="3255"/>
                    <a:pt x="12431" y="3917"/>
                  </a:cubicBezTo>
                  <a:cubicBezTo>
                    <a:pt x="12456" y="4594"/>
                    <a:pt x="12181" y="5170"/>
                    <a:pt x="11780" y="5195"/>
                  </a:cubicBezTo>
                  <a:cubicBezTo>
                    <a:pt x="11771" y="5196"/>
                    <a:pt x="11763" y="5196"/>
                    <a:pt x="11755" y="5196"/>
                  </a:cubicBezTo>
                  <a:cubicBezTo>
                    <a:pt x="11390" y="5196"/>
                    <a:pt x="11077" y="4654"/>
                    <a:pt x="11028" y="3992"/>
                  </a:cubicBezTo>
                  <a:cubicBezTo>
                    <a:pt x="11003" y="3290"/>
                    <a:pt x="11278" y="2739"/>
                    <a:pt x="11679" y="2714"/>
                  </a:cubicBezTo>
                  <a:cubicBezTo>
                    <a:pt x="11688" y="2713"/>
                    <a:pt x="11696" y="2713"/>
                    <a:pt x="11704" y="2713"/>
                  </a:cubicBezTo>
                  <a:close/>
                  <a:moveTo>
                    <a:pt x="4211" y="2965"/>
                  </a:moveTo>
                  <a:cubicBezTo>
                    <a:pt x="4612" y="2965"/>
                    <a:pt x="4938" y="3491"/>
                    <a:pt x="4963" y="4193"/>
                  </a:cubicBezTo>
                  <a:cubicBezTo>
                    <a:pt x="5013" y="4869"/>
                    <a:pt x="4712" y="5446"/>
                    <a:pt x="4336" y="5471"/>
                  </a:cubicBezTo>
                  <a:cubicBezTo>
                    <a:pt x="3960" y="5471"/>
                    <a:pt x="3609" y="4945"/>
                    <a:pt x="3584" y="4243"/>
                  </a:cubicBezTo>
                  <a:cubicBezTo>
                    <a:pt x="3559" y="3566"/>
                    <a:pt x="3835" y="2990"/>
                    <a:pt x="4211" y="2965"/>
                  </a:cubicBezTo>
                  <a:close/>
                  <a:moveTo>
                    <a:pt x="7820" y="4393"/>
                  </a:moveTo>
                  <a:cubicBezTo>
                    <a:pt x="7995" y="4393"/>
                    <a:pt x="7995" y="4669"/>
                    <a:pt x="7820" y="4669"/>
                  </a:cubicBezTo>
                  <a:cubicBezTo>
                    <a:pt x="7494" y="4694"/>
                    <a:pt x="7218" y="4945"/>
                    <a:pt x="7243" y="5295"/>
                  </a:cubicBezTo>
                  <a:cubicBezTo>
                    <a:pt x="7243" y="5605"/>
                    <a:pt x="7537" y="5824"/>
                    <a:pt x="7845" y="5824"/>
                  </a:cubicBezTo>
                  <a:cubicBezTo>
                    <a:pt x="7862" y="5824"/>
                    <a:pt x="7878" y="5823"/>
                    <a:pt x="7895" y="5822"/>
                  </a:cubicBezTo>
                  <a:cubicBezTo>
                    <a:pt x="8070" y="5822"/>
                    <a:pt x="8070" y="6097"/>
                    <a:pt x="7895" y="6097"/>
                  </a:cubicBezTo>
                  <a:cubicBezTo>
                    <a:pt x="7694" y="6097"/>
                    <a:pt x="7494" y="6047"/>
                    <a:pt x="7319" y="5922"/>
                  </a:cubicBezTo>
                  <a:cubicBezTo>
                    <a:pt x="7043" y="5721"/>
                    <a:pt x="6892" y="5346"/>
                    <a:pt x="7018" y="4995"/>
                  </a:cubicBezTo>
                  <a:cubicBezTo>
                    <a:pt x="7143" y="4644"/>
                    <a:pt x="7469" y="4418"/>
                    <a:pt x="7820" y="4393"/>
                  </a:cubicBezTo>
                  <a:close/>
                  <a:moveTo>
                    <a:pt x="9953" y="6693"/>
                  </a:moveTo>
                  <a:cubicBezTo>
                    <a:pt x="10019" y="6693"/>
                    <a:pt x="10088" y="6737"/>
                    <a:pt x="10101" y="6824"/>
                  </a:cubicBezTo>
                  <a:cubicBezTo>
                    <a:pt x="10126" y="7777"/>
                    <a:pt x="9023" y="8253"/>
                    <a:pt x="8196" y="8303"/>
                  </a:cubicBezTo>
                  <a:cubicBezTo>
                    <a:pt x="8171" y="8304"/>
                    <a:pt x="8146" y="8304"/>
                    <a:pt x="8120" y="8304"/>
                  </a:cubicBezTo>
                  <a:cubicBezTo>
                    <a:pt x="7325" y="8304"/>
                    <a:pt x="6264" y="7922"/>
                    <a:pt x="6191" y="7000"/>
                  </a:cubicBezTo>
                  <a:cubicBezTo>
                    <a:pt x="6191" y="6912"/>
                    <a:pt x="6253" y="6868"/>
                    <a:pt x="6319" y="6868"/>
                  </a:cubicBezTo>
                  <a:cubicBezTo>
                    <a:pt x="6385" y="6868"/>
                    <a:pt x="6454" y="6912"/>
                    <a:pt x="6466" y="7000"/>
                  </a:cubicBezTo>
                  <a:cubicBezTo>
                    <a:pt x="6514" y="7766"/>
                    <a:pt x="7455" y="8029"/>
                    <a:pt x="8107" y="8029"/>
                  </a:cubicBezTo>
                  <a:cubicBezTo>
                    <a:pt x="8137" y="8029"/>
                    <a:pt x="8167" y="8028"/>
                    <a:pt x="8196" y="8027"/>
                  </a:cubicBezTo>
                  <a:cubicBezTo>
                    <a:pt x="8872" y="8002"/>
                    <a:pt x="9850" y="7626"/>
                    <a:pt x="9825" y="6824"/>
                  </a:cubicBezTo>
                  <a:cubicBezTo>
                    <a:pt x="9825" y="6737"/>
                    <a:pt x="9887" y="6693"/>
                    <a:pt x="9953" y="6693"/>
                  </a:cubicBezTo>
                  <a:close/>
                  <a:moveTo>
                    <a:pt x="9847" y="1"/>
                  </a:moveTo>
                  <a:cubicBezTo>
                    <a:pt x="8321" y="1"/>
                    <a:pt x="6792" y="95"/>
                    <a:pt x="5288" y="258"/>
                  </a:cubicBezTo>
                  <a:cubicBezTo>
                    <a:pt x="3785" y="433"/>
                    <a:pt x="2306" y="659"/>
                    <a:pt x="852" y="1035"/>
                  </a:cubicBezTo>
                  <a:cubicBezTo>
                    <a:pt x="577" y="1110"/>
                    <a:pt x="276" y="1210"/>
                    <a:pt x="0" y="1285"/>
                  </a:cubicBezTo>
                  <a:cubicBezTo>
                    <a:pt x="25" y="1787"/>
                    <a:pt x="75" y="2313"/>
                    <a:pt x="151" y="2814"/>
                  </a:cubicBezTo>
                  <a:cubicBezTo>
                    <a:pt x="276" y="3566"/>
                    <a:pt x="426" y="4293"/>
                    <a:pt x="652" y="5020"/>
                  </a:cubicBezTo>
                  <a:cubicBezTo>
                    <a:pt x="902" y="4919"/>
                    <a:pt x="1178" y="4869"/>
                    <a:pt x="1479" y="4844"/>
                  </a:cubicBezTo>
                  <a:cubicBezTo>
                    <a:pt x="1527" y="4842"/>
                    <a:pt x="1574" y="4841"/>
                    <a:pt x="1621" y="4841"/>
                  </a:cubicBezTo>
                  <a:cubicBezTo>
                    <a:pt x="3037" y="4841"/>
                    <a:pt x="4213" y="5919"/>
                    <a:pt x="4286" y="7325"/>
                  </a:cubicBezTo>
                  <a:cubicBezTo>
                    <a:pt x="4311" y="8052"/>
                    <a:pt x="4035" y="8754"/>
                    <a:pt x="3534" y="9255"/>
                  </a:cubicBezTo>
                  <a:cubicBezTo>
                    <a:pt x="4587" y="10032"/>
                    <a:pt x="5865" y="10508"/>
                    <a:pt x="7218" y="10609"/>
                  </a:cubicBezTo>
                  <a:cubicBezTo>
                    <a:pt x="7460" y="10628"/>
                    <a:pt x="7704" y="10638"/>
                    <a:pt x="7947" y="10638"/>
                  </a:cubicBezTo>
                  <a:cubicBezTo>
                    <a:pt x="9291" y="10638"/>
                    <a:pt x="10638" y="10339"/>
                    <a:pt x="11805" y="9681"/>
                  </a:cubicBezTo>
                  <a:cubicBezTo>
                    <a:pt x="12256" y="9431"/>
                    <a:pt x="12682" y="9130"/>
                    <a:pt x="13058" y="8804"/>
                  </a:cubicBezTo>
                  <a:cubicBezTo>
                    <a:pt x="12481" y="8353"/>
                    <a:pt x="12131" y="7701"/>
                    <a:pt x="12080" y="6924"/>
                  </a:cubicBezTo>
                  <a:cubicBezTo>
                    <a:pt x="12005" y="5496"/>
                    <a:pt x="13158" y="4268"/>
                    <a:pt x="14637" y="4193"/>
                  </a:cubicBezTo>
                  <a:cubicBezTo>
                    <a:pt x="14938" y="4193"/>
                    <a:pt x="15238" y="4218"/>
                    <a:pt x="15514" y="4293"/>
                  </a:cubicBezTo>
                  <a:cubicBezTo>
                    <a:pt x="15614" y="3892"/>
                    <a:pt x="15664" y="3491"/>
                    <a:pt x="15715" y="3065"/>
                  </a:cubicBezTo>
                  <a:cubicBezTo>
                    <a:pt x="15740" y="3040"/>
                    <a:pt x="15740" y="3015"/>
                    <a:pt x="15740" y="2965"/>
                  </a:cubicBezTo>
                  <a:cubicBezTo>
                    <a:pt x="15765" y="2789"/>
                    <a:pt x="15765" y="2589"/>
                    <a:pt x="15790" y="2413"/>
                  </a:cubicBezTo>
                  <a:cubicBezTo>
                    <a:pt x="15790" y="2388"/>
                    <a:pt x="15790" y="2388"/>
                    <a:pt x="15790" y="2363"/>
                  </a:cubicBezTo>
                  <a:cubicBezTo>
                    <a:pt x="15840" y="1762"/>
                    <a:pt x="15840" y="1160"/>
                    <a:pt x="15815" y="559"/>
                  </a:cubicBezTo>
                  <a:cubicBezTo>
                    <a:pt x="15339" y="458"/>
                    <a:pt x="14862" y="383"/>
                    <a:pt x="14386" y="308"/>
                  </a:cubicBezTo>
                  <a:cubicBezTo>
                    <a:pt x="12895" y="95"/>
                    <a:pt x="11372" y="1"/>
                    <a:pt x="98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1651345" y="2862421"/>
              <a:ext cx="101904" cy="133927"/>
            </a:xfrm>
            <a:custGeom>
              <a:avLst/>
              <a:gdLst/>
              <a:ahLst/>
              <a:cxnLst/>
              <a:rect l="l" t="t" r="r" b="b"/>
              <a:pathLst>
                <a:path w="3510" h="4613" extrusionOk="0">
                  <a:moveTo>
                    <a:pt x="2632" y="1"/>
                  </a:moveTo>
                  <a:cubicBezTo>
                    <a:pt x="1153" y="76"/>
                    <a:pt x="0" y="1304"/>
                    <a:pt x="75" y="2732"/>
                  </a:cubicBezTo>
                  <a:cubicBezTo>
                    <a:pt x="126" y="3509"/>
                    <a:pt x="476" y="4161"/>
                    <a:pt x="1053" y="4612"/>
                  </a:cubicBezTo>
                  <a:cubicBezTo>
                    <a:pt x="2005" y="3735"/>
                    <a:pt x="2732" y="2632"/>
                    <a:pt x="3158" y="1379"/>
                  </a:cubicBezTo>
                  <a:cubicBezTo>
                    <a:pt x="3309" y="978"/>
                    <a:pt x="3409" y="552"/>
                    <a:pt x="3509" y="101"/>
                  </a:cubicBezTo>
                  <a:cubicBezTo>
                    <a:pt x="3233" y="26"/>
                    <a:pt x="2933" y="1"/>
                    <a:pt x="2632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1321710" y="2881234"/>
              <a:ext cx="106288" cy="128208"/>
            </a:xfrm>
            <a:custGeom>
              <a:avLst/>
              <a:gdLst/>
              <a:ahLst/>
              <a:cxnLst/>
              <a:rect l="l" t="t" r="r" b="b"/>
              <a:pathLst>
                <a:path w="3661" h="4416" extrusionOk="0">
                  <a:moveTo>
                    <a:pt x="970" y="1"/>
                  </a:moveTo>
                  <a:cubicBezTo>
                    <a:pt x="923" y="1"/>
                    <a:pt x="876" y="2"/>
                    <a:pt x="828" y="4"/>
                  </a:cubicBezTo>
                  <a:cubicBezTo>
                    <a:pt x="527" y="29"/>
                    <a:pt x="251" y="79"/>
                    <a:pt x="1" y="180"/>
                  </a:cubicBezTo>
                  <a:cubicBezTo>
                    <a:pt x="352" y="1257"/>
                    <a:pt x="828" y="2310"/>
                    <a:pt x="1580" y="3187"/>
                  </a:cubicBezTo>
                  <a:cubicBezTo>
                    <a:pt x="1956" y="3663"/>
                    <a:pt x="2407" y="4064"/>
                    <a:pt x="2883" y="4415"/>
                  </a:cubicBezTo>
                  <a:cubicBezTo>
                    <a:pt x="3384" y="3914"/>
                    <a:pt x="3660" y="3212"/>
                    <a:pt x="3635" y="2485"/>
                  </a:cubicBezTo>
                  <a:cubicBezTo>
                    <a:pt x="3562" y="1079"/>
                    <a:pt x="2386" y="1"/>
                    <a:pt x="970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1482521" y="2935002"/>
              <a:ext cx="114272" cy="46829"/>
            </a:xfrm>
            <a:custGeom>
              <a:avLst/>
              <a:gdLst/>
              <a:ahLst/>
              <a:cxnLst/>
              <a:rect l="l" t="t" r="r" b="b"/>
              <a:pathLst>
                <a:path w="3936" h="1613" extrusionOk="0">
                  <a:moveTo>
                    <a:pt x="3763" y="1"/>
                  </a:moveTo>
                  <a:cubicBezTo>
                    <a:pt x="3697" y="1"/>
                    <a:pt x="3635" y="45"/>
                    <a:pt x="3635" y="132"/>
                  </a:cubicBezTo>
                  <a:cubicBezTo>
                    <a:pt x="3660" y="934"/>
                    <a:pt x="2682" y="1310"/>
                    <a:pt x="2006" y="1335"/>
                  </a:cubicBezTo>
                  <a:cubicBezTo>
                    <a:pt x="1977" y="1336"/>
                    <a:pt x="1947" y="1337"/>
                    <a:pt x="1917" y="1337"/>
                  </a:cubicBezTo>
                  <a:cubicBezTo>
                    <a:pt x="1265" y="1337"/>
                    <a:pt x="324" y="1074"/>
                    <a:pt x="276" y="308"/>
                  </a:cubicBezTo>
                  <a:cubicBezTo>
                    <a:pt x="264" y="220"/>
                    <a:pt x="195" y="176"/>
                    <a:pt x="129" y="176"/>
                  </a:cubicBezTo>
                  <a:cubicBezTo>
                    <a:pt x="63" y="176"/>
                    <a:pt x="1" y="220"/>
                    <a:pt x="1" y="308"/>
                  </a:cubicBezTo>
                  <a:cubicBezTo>
                    <a:pt x="74" y="1230"/>
                    <a:pt x="1135" y="1612"/>
                    <a:pt x="1930" y="1612"/>
                  </a:cubicBezTo>
                  <a:cubicBezTo>
                    <a:pt x="1956" y="1612"/>
                    <a:pt x="1981" y="1612"/>
                    <a:pt x="2006" y="1611"/>
                  </a:cubicBezTo>
                  <a:cubicBezTo>
                    <a:pt x="2833" y="1561"/>
                    <a:pt x="3936" y="1085"/>
                    <a:pt x="3911" y="132"/>
                  </a:cubicBezTo>
                  <a:cubicBezTo>
                    <a:pt x="3898" y="45"/>
                    <a:pt x="3829" y="1"/>
                    <a:pt x="3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1406137" y="2826769"/>
              <a:ext cx="42213" cy="72784"/>
            </a:xfrm>
            <a:custGeom>
              <a:avLst/>
              <a:gdLst/>
              <a:ahLst/>
              <a:cxnLst/>
              <a:rect l="l" t="t" r="r" b="b"/>
              <a:pathLst>
                <a:path w="1454" h="2507" extrusionOk="0">
                  <a:moveTo>
                    <a:pt x="652" y="1"/>
                  </a:moveTo>
                  <a:cubicBezTo>
                    <a:pt x="276" y="26"/>
                    <a:pt x="0" y="602"/>
                    <a:pt x="25" y="1279"/>
                  </a:cubicBezTo>
                  <a:cubicBezTo>
                    <a:pt x="50" y="1981"/>
                    <a:pt x="401" y="2507"/>
                    <a:pt x="777" y="2507"/>
                  </a:cubicBezTo>
                  <a:cubicBezTo>
                    <a:pt x="1153" y="2482"/>
                    <a:pt x="1454" y="1905"/>
                    <a:pt x="1404" y="1229"/>
                  </a:cubicBezTo>
                  <a:cubicBezTo>
                    <a:pt x="1379" y="527"/>
                    <a:pt x="1053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1622226" y="2819482"/>
              <a:ext cx="42242" cy="72088"/>
            </a:xfrm>
            <a:custGeom>
              <a:avLst/>
              <a:gdLst/>
              <a:ahLst/>
              <a:cxnLst/>
              <a:rect l="l" t="t" r="r" b="b"/>
              <a:pathLst>
                <a:path w="1455" h="2483" extrusionOk="0">
                  <a:moveTo>
                    <a:pt x="702" y="0"/>
                  </a:moveTo>
                  <a:cubicBezTo>
                    <a:pt x="694" y="0"/>
                    <a:pt x="686" y="0"/>
                    <a:pt x="677" y="1"/>
                  </a:cubicBezTo>
                  <a:cubicBezTo>
                    <a:pt x="276" y="26"/>
                    <a:pt x="1" y="577"/>
                    <a:pt x="26" y="1279"/>
                  </a:cubicBezTo>
                  <a:cubicBezTo>
                    <a:pt x="75" y="1941"/>
                    <a:pt x="388" y="2483"/>
                    <a:pt x="753" y="2483"/>
                  </a:cubicBezTo>
                  <a:cubicBezTo>
                    <a:pt x="761" y="2483"/>
                    <a:pt x="769" y="2483"/>
                    <a:pt x="778" y="2482"/>
                  </a:cubicBezTo>
                  <a:cubicBezTo>
                    <a:pt x="1179" y="2457"/>
                    <a:pt x="1454" y="1906"/>
                    <a:pt x="1429" y="1204"/>
                  </a:cubicBezTo>
                  <a:cubicBezTo>
                    <a:pt x="1380" y="542"/>
                    <a:pt x="1068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1502902" y="2868256"/>
              <a:ext cx="34229" cy="49500"/>
            </a:xfrm>
            <a:custGeom>
              <a:avLst/>
              <a:gdLst/>
              <a:ahLst/>
              <a:cxnLst/>
              <a:rect l="l" t="t" r="r" b="b"/>
              <a:pathLst>
                <a:path w="1179" h="1705" extrusionOk="0">
                  <a:moveTo>
                    <a:pt x="928" y="0"/>
                  </a:moveTo>
                  <a:cubicBezTo>
                    <a:pt x="577" y="25"/>
                    <a:pt x="251" y="251"/>
                    <a:pt x="126" y="602"/>
                  </a:cubicBezTo>
                  <a:cubicBezTo>
                    <a:pt x="0" y="953"/>
                    <a:pt x="151" y="1328"/>
                    <a:pt x="427" y="1529"/>
                  </a:cubicBezTo>
                  <a:cubicBezTo>
                    <a:pt x="602" y="1654"/>
                    <a:pt x="802" y="1704"/>
                    <a:pt x="1003" y="1704"/>
                  </a:cubicBezTo>
                  <a:cubicBezTo>
                    <a:pt x="1178" y="1704"/>
                    <a:pt x="1178" y="1429"/>
                    <a:pt x="1003" y="1429"/>
                  </a:cubicBezTo>
                  <a:cubicBezTo>
                    <a:pt x="986" y="1430"/>
                    <a:pt x="970" y="1431"/>
                    <a:pt x="953" y="1431"/>
                  </a:cubicBezTo>
                  <a:cubicBezTo>
                    <a:pt x="645" y="1431"/>
                    <a:pt x="351" y="1212"/>
                    <a:pt x="351" y="902"/>
                  </a:cubicBezTo>
                  <a:cubicBezTo>
                    <a:pt x="326" y="552"/>
                    <a:pt x="602" y="301"/>
                    <a:pt x="928" y="276"/>
                  </a:cubicBezTo>
                  <a:cubicBezTo>
                    <a:pt x="1103" y="276"/>
                    <a:pt x="1103" y="0"/>
                    <a:pt x="9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1294797" y="2756917"/>
              <a:ext cx="475175" cy="300748"/>
            </a:xfrm>
            <a:custGeom>
              <a:avLst/>
              <a:gdLst/>
              <a:ahLst/>
              <a:cxnLst/>
              <a:rect l="l" t="t" r="r" b="b"/>
              <a:pathLst>
                <a:path w="16367" h="10359" extrusionOk="0">
                  <a:moveTo>
                    <a:pt x="16091" y="1"/>
                  </a:moveTo>
                  <a:cubicBezTo>
                    <a:pt x="16116" y="602"/>
                    <a:pt x="16116" y="1204"/>
                    <a:pt x="16066" y="1805"/>
                  </a:cubicBezTo>
                  <a:cubicBezTo>
                    <a:pt x="16066" y="1830"/>
                    <a:pt x="16066" y="1830"/>
                    <a:pt x="16066" y="1855"/>
                  </a:cubicBezTo>
                  <a:cubicBezTo>
                    <a:pt x="16041" y="2031"/>
                    <a:pt x="16041" y="2231"/>
                    <a:pt x="16016" y="2407"/>
                  </a:cubicBezTo>
                  <a:cubicBezTo>
                    <a:pt x="16016" y="2457"/>
                    <a:pt x="16016" y="2482"/>
                    <a:pt x="15991" y="2507"/>
                  </a:cubicBezTo>
                  <a:cubicBezTo>
                    <a:pt x="15940" y="2933"/>
                    <a:pt x="15890" y="3334"/>
                    <a:pt x="15790" y="3735"/>
                  </a:cubicBezTo>
                  <a:cubicBezTo>
                    <a:pt x="15690" y="4186"/>
                    <a:pt x="15590" y="4612"/>
                    <a:pt x="15439" y="5013"/>
                  </a:cubicBezTo>
                  <a:cubicBezTo>
                    <a:pt x="15013" y="6266"/>
                    <a:pt x="14286" y="7369"/>
                    <a:pt x="13334" y="8246"/>
                  </a:cubicBezTo>
                  <a:cubicBezTo>
                    <a:pt x="12958" y="8572"/>
                    <a:pt x="12532" y="8873"/>
                    <a:pt x="12081" y="9123"/>
                  </a:cubicBezTo>
                  <a:cubicBezTo>
                    <a:pt x="10914" y="9781"/>
                    <a:pt x="9567" y="10080"/>
                    <a:pt x="8223" y="10080"/>
                  </a:cubicBezTo>
                  <a:cubicBezTo>
                    <a:pt x="7980" y="10080"/>
                    <a:pt x="7736" y="10070"/>
                    <a:pt x="7494" y="10051"/>
                  </a:cubicBezTo>
                  <a:cubicBezTo>
                    <a:pt x="6141" y="9950"/>
                    <a:pt x="4863" y="9474"/>
                    <a:pt x="3810" y="8697"/>
                  </a:cubicBezTo>
                  <a:cubicBezTo>
                    <a:pt x="3334" y="8346"/>
                    <a:pt x="2883" y="7945"/>
                    <a:pt x="2507" y="7469"/>
                  </a:cubicBezTo>
                  <a:cubicBezTo>
                    <a:pt x="1755" y="6592"/>
                    <a:pt x="1279" y="5539"/>
                    <a:pt x="928" y="4462"/>
                  </a:cubicBezTo>
                  <a:cubicBezTo>
                    <a:pt x="702" y="3735"/>
                    <a:pt x="552" y="3008"/>
                    <a:pt x="427" y="2256"/>
                  </a:cubicBezTo>
                  <a:cubicBezTo>
                    <a:pt x="351" y="1755"/>
                    <a:pt x="301" y="1229"/>
                    <a:pt x="276" y="727"/>
                  </a:cubicBezTo>
                  <a:cubicBezTo>
                    <a:pt x="176" y="752"/>
                    <a:pt x="76" y="777"/>
                    <a:pt x="1" y="828"/>
                  </a:cubicBezTo>
                  <a:cubicBezTo>
                    <a:pt x="1" y="853"/>
                    <a:pt x="1" y="903"/>
                    <a:pt x="1" y="953"/>
                  </a:cubicBezTo>
                  <a:cubicBezTo>
                    <a:pt x="26" y="1204"/>
                    <a:pt x="51" y="1479"/>
                    <a:pt x="76" y="1755"/>
                  </a:cubicBezTo>
                  <a:cubicBezTo>
                    <a:pt x="101" y="1855"/>
                    <a:pt x="101" y="1930"/>
                    <a:pt x="101" y="2031"/>
                  </a:cubicBezTo>
                  <a:cubicBezTo>
                    <a:pt x="251" y="3158"/>
                    <a:pt x="502" y="4286"/>
                    <a:pt x="928" y="5339"/>
                  </a:cubicBezTo>
                  <a:cubicBezTo>
                    <a:pt x="978" y="5414"/>
                    <a:pt x="1003" y="5514"/>
                    <a:pt x="1028" y="5590"/>
                  </a:cubicBezTo>
                  <a:cubicBezTo>
                    <a:pt x="1204" y="5940"/>
                    <a:pt x="1379" y="6291"/>
                    <a:pt x="1579" y="6617"/>
                  </a:cubicBezTo>
                  <a:cubicBezTo>
                    <a:pt x="2031" y="7369"/>
                    <a:pt x="2582" y="8046"/>
                    <a:pt x="3259" y="8597"/>
                  </a:cubicBezTo>
                  <a:cubicBezTo>
                    <a:pt x="4036" y="9274"/>
                    <a:pt x="4963" y="9775"/>
                    <a:pt x="5991" y="10051"/>
                  </a:cubicBezTo>
                  <a:cubicBezTo>
                    <a:pt x="6091" y="10076"/>
                    <a:pt x="6216" y="10101"/>
                    <a:pt x="6316" y="10126"/>
                  </a:cubicBezTo>
                  <a:cubicBezTo>
                    <a:pt x="6417" y="10151"/>
                    <a:pt x="6517" y="10176"/>
                    <a:pt x="6592" y="10201"/>
                  </a:cubicBezTo>
                  <a:cubicBezTo>
                    <a:pt x="7125" y="10308"/>
                    <a:pt x="7669" y="10358"/>
                    <a:pt x="8213" y="10358"/>
                  </a:cubicBezTo>
                  <a:cubicBezTo>
                    <a:pt x="8821" y="10358"/>
                    <a:pt x="9430" y="10295"/>
                    <a:pt x="10026" y="10176"/>
                  </a:cubicBezTo>
                  <a:cubicBezTo>
                    <a:pt x="10126" y="10151"/>
                    <a:pt x="10201" y="10126"/>
                    <a:pt x="10301" y="10101"/>
                  </a:cubicBezTo>
                  <a:cubicBezTo>
                    <a:pt x="10477" y="10076"/>
                    <a:pt x="10627" y="10026"/>
                    <a:pt x="10778" y="9976"/>
                  </a:cubicBezTo>
                  <a:cubicBezTo>
                    <a:pt x="12306" y="9499"/>
                    <a:pt x="13585" y="8572"/>
                    <a:pt x="14537" y="7319"/>
                  </a:cubicBezTo>
                  <a:cubicBezTo>
                    <a:pt x="14737" y="7043"/>
                    <a:pt x="14938" y="6742"/>
                    <a:pt x="15088" y="6442"/>
                  </a:cubicBezTo>
                  <a:cubicBezTo>
                    <a:pt x="15364" y="5965"/>
                    <a:pt x="15590" y="5439"/>
                    <a:pt x="15765" y="4913"/>
                  </a:cubicBezTo>
                  <a:cubicBezTo>
                    <a:pt x="15790" y="4838"/>
                    <a:pt x="15815" y="4737"/>
                    <a:pt x="15840" y="4662"/>
                  </a:cubicBezTo>
                  <a:cubicBezTo>
                    <a:pt x="16166" y="3559"/>
                    <a:pt x="16316" y="2381"/>
                    <a:pt x="16341" y="1254"/>
                  </a:cubicBezTo>
                  <a:cubicBezTo>
                    <a:pt x="16367" y="1153"/>
                    <a:pt x="16367" y="1053"/>
                    <a:pt x="16367" y="978"/>
                  </a:cubicBezTo>
                  <a:cubicBezTo>
                    <a:pt x="16367" y="803"/>
                    <a:pt x="16367" y="652"/>
                    <a:pt x="16367" y="502"/>
                  </a:cubicBezTo>
                  <a:cubicBezTo>
                    <a:pt x="16367" y="351"/>
                    <a:pt x="16367" y="226"/>
                    <a:pt x="16367" y="76"/>
                  </a:cubicBezTo>
                  <a:cubicBezTo>
                    <a:pt x="16266" y="51"/>
                    <a:pt x="16191" y="26"/>
                    <a:pt x="16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1269335" y="2463195"/>
              <a:ext cx="511553" cy="228979"/>
            </a:xfrm>
            <a:custGeom>
              <a:avLst/>
              <a:gdLst/>
              <a:ahLst/>
              <a:cxnLst/>
              <a:rect l="l" t="t" r="r" b="b"/>
              <a:pathLst>
                <a:path w="17620" h="7887" extrusionOk="0">
                  <a:moveTo>
                    <a:pt x="7880" y="2200"/>
                  </a:moveTo>
                  <a:cubicBezTo>
                    <a:pt x="8036" y="2200"/>
                    <a:pt x="8193" y="2224"/>
                    <a:pt x="8346" y="2273"/>
                  </a:cubicBezTo>
                  <a:cubicBezTo>
                    <a:pt x="8647" y="2373"/>
                    <a:pt x="8923" y="2574"/>
                    <a:pt x="9098" y="2824"/>
                  </a:cubicBezTo>
                  <a:cubicBezTo>
                    <a:pt x="9158" y="2820"/>
                    <a:pt x="9238" y="2816"/>
                    <a:pt x="9328" y="2816"/>
                  </a:cubicBezTo>
                  <a:cubicBezTo>
                    <a:pt x="9731" y="2816"/>
                    <a:pt x="10326" y="2891"/>
                    <a:pt x="10101" y="3300"/>
                  </a:cubicBezTo>
                  <a:cubicBezTo>
                    <a:pt x="10000" y="3551"/>
                    <a:pt x="9700" y="3701"/>
                    <a:pt x="9424" y="3802"/>
                  </a:cubicBezTo>
                  <a:cubicBezTo>
                    <a:pt x="9399" y="4503"/>
                    <a:pt x="8923" y="5130"/>
                    <a:pt x="8221" y="5280"/>
                  </a:cubicBezTo>
                  <a:cubicBezTo>
                    <a:pt x="8106" y="5308"/>
                    <a:pt x="7989" y="5321"/>
                    <a:pt x="7873" y="5321"/>
                  </a:cubicBezTo>
                  <a:cubicBezTo>
                    <a:pt x="7357" y="5321"/>
                    <a:pt x="6853" y="5059"/>
                    <a:pt x="6567" y="4629"/>
                  </a:cubicBezTo>
                  <a:cubicBezTo>
                    <a:pt x="6542" y="4579"/>
                    <a:pt x="6517" y="4529"/>
                    <a:pt x="6492" y="4478"/>
                  </a:cubicBezTo>
                  <a:cubicBezTo>
                    <a:pt x="6341" y="4478"/>
                    <a:pt x="6191" y="4478"/>
                    <a:pt x="6040" y="4453"/>
                  </a:cubicBezTo>
                  <a:cubicBezTo>
                    <a:pt x="5890" y="4428"/>
                    <a:pt x="5715" y="4403"/>
                    <a:pt x="5614" y="4278"/>
                  </a:cubicBezTo>
                  <a:cubicBezTo>
                    <a:pt x="5289" y="3927"/>
                    <a:pt x="6091" y="3576"/>
                    <a:pt x="6341" y="3451"/>
                  </a:cubicBezTo>
                  <a:cubicBezTo>
                    <a:pt x="6391" y="3225"/>
                    <a:pt x="6492" y="3025"/>
                    <a:pt x="6617" y="2824"/>
                  </a:cubicBezTo>
                  <a:cubicBezTo>
                    <a:pt x="6920" y="2426"/>
                    <a:pt x="7395" y="2200"/>
                    <a:pt x="7880" y="2200"/>
                  </a:cubicBezTo>
                  <a:close/>
                  <a:moveTo>
                    <a:pt x="12688" y="1"/>
                  </a:moveTo>
                  <a:cubicBezTo>
                    <a:pt x="12464" y="1"/>
                    <a:pt x="12235" y="17"/>
                    <a:pt x="12005" y="17"/>
                  </a:cubicBezTo>
                  <a:cubicBezTo>
                    <a:pt x="9474" y="143"/>
                    <a:pt x="6943" y="268"/>
                    <a:pt x="4411" y="393"/>
                  </a:cubicBezTo>
                  <a:cubicBezTo>
                    <a:pt x="3534" y="443"/>
                    <a:pt x="2782" y="869"/>
                    <a:pt x="2381" y="1671"/>
                  </a:cubicBezTo>
                  <a:cubicBezTo>
                    <a:pt x="2256" y="1897"/>
                    <a:pt x="2156" y="2148"/>
                    <a:pt x="2081" y="2398"/>
                  </a:cubicBezTo>
                  <a:cubicBezTo>
                    <a:pt x="1629" y="3601"/>
                    <a:pt x="1178" y="4779"/>
                    <a:pt x="727" y="5957"/>
                  </a:cubicBezTo>
                  <a:cubicBezTo>
                    <a:pt x="477" y="6584"/>
                    <a:pt x="226" y="7235"/>
                    <a:pt x="0" y="7887"/>
                  </a:cubicBezTo>
                  <a:cubicBezTo>
                    <a:pt x="953" y="7486"/>
                    <a:pt x="1955" y="7235"/>
                    <a:pt x="2958" y="7010"/>
                  </a:cubicBezTo>
                  <a:cubicBezTo>
                    <a:pt x="5483" y="6486"/>
                    <a:pt x="8053" y="6256"/>
                    <a:pt x="10625" y="6256"/>
                  </a:cubicBezTo>
                  <a:cubicBezTo>
                    <a:pt x="10759" y="6256"/>
                    <a:pt x="10894" y="6257"/>
                    <a:pt x="11028" y="6258"/>
                  </a:cubicBezTo>
                  <a:cubicBezTo>
                    <a:pt x="13208" y="6258"/>
                    <a:pt x="15489" y="6383"/>
                    <a:pt x="17619" y="6985"/>
                  </a:cubicBezTo>
                  <a:cubicBezTo>
                    <a:pt x="17143" y="6032"/>
                    <a:pt x="16667" y="5080"/>
                    <a:pt x="16191" y="4128"/>
                  </a:cubicBezTo>
                  <a:cubicBezTo>
                    <a:pt x="15740" y="3225"/>
                    <a:pt x="15264" y="2298"/>
                    <a:pt x="14812" y="1396"/>
                  </a:cubicBezTo>
                  <a:cubicBezTo>
                    <a:pt x="14487" y="719"/>
                    <a:pt x="13935" y="218"/>
                    <a:pt x="13183" y="42"/>
                  </a:cubicBezTo>
                  <a:cubicBezTo>
                    <a:pt x="13022" y="10"/>
                    <a:pt x="12857" y="1"/>
                    <a:pt x="12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1225671" y="2651964"/>
              <a:ext cx="609799" cy="154453"/>
            </a:xfrm>
            <a:custGeom>
              <a:avLst/>
              <a:gdLst/>
              <a:ahLst/>
              <a:cxnLst/>
              <a:rect l="l" t="t" r="r" b="b"/>
              <a:pathLst>
                <a:path w="21004" h="5320" extrusionOk="0">
                  <a:moveTo>
                    <a:pt x="12352" y="1"/>
                  </a:moveTo>
                  <a:cubicBezTo>
                    <a:pt x="10857" y="1"/>
                    <a:pt x="9356" y="91"/>
                    <a:pt x="7870" y="257"/>
                  </a:cubicBezTo>
                  <a:cubicBezTo>
                    <a:pt x="5690" y="483"/>
                    <a:pt x="3409" y="834"/>
                    <a:pt x="1354" y="1711"/>
                  </a:cubicBezTo>
                  <a:lnTo>
                    <a:pt x="602" y="3691"/>
                  </a:lnTo>
                  <a:cubicBezTo>
                    <a:pt x="427" y="4167"/>
                    <a:pt x="251" y="4643"/>
                    <a:pt x="76" y="5119"/>
                  </a:cubicBezTo>
                  <a:cubicBezTo>
                    <a:pt x="51" y="5169"/>
                    <a:pt x="26" y="5245"/>
                    <a:pt x="1" y="5320"/>
                  </a:cubicBezTo>
                  <a:cubicBezTo>
                    <a:pt x="376" y="4969"/>
                    <a:pt x="903" y="4743"/>
                    <a:pt x="1329" y="4543"/>
                  </a:cubicBezTo>
                  <a:cubicBezTo>
                    <a:pt x="2106" y="4217"/>
                    <a:pt x="2933" y="3966"/>
                    <a:pt x="3760" y="3766"/>
                  </a:cubicBezTo>
                  <a:cubicBezTo>
                    <a:pt x="6521" y="3076"/>
                    <a:pt x="9401" y="2801"/>
                    <a:pt x="12224" y="2801"/>
                  </a:cubicBezTo>
                  <a:cubicBezTo>
                    <a:pt x="12578" y="2801"/>
                    <a:pt x="12932" y="2805"/>
                    <a:pt x="13284" y="2814"/>
                  </a:cubicBezTo>
                  <a:cubicBezTo>
                    <a:pt x="14838" y="2839"/>
                    <a:pt x="16367" y="2964"/>
                    <a:pt x="17870" y="3240"/>
                  </a:cubicBezTo>
                  <a:cubicBezTo>
                    <a:pt x="18622" y="3365"/>
                    <a:pt x="19349" y="3540"/>
                    <a:pt x="20051" y="3816"/>
                  </a:cubicBezTo>
                  <a:cubicBezTo>
                    <a:pt x="20377" y="3941"/>
                    <a:pt x="20727" y="4092"/>
                    <a:pt x="21003" y="4292"/>
                  </a:cubicBezTo>
                  <a:cubicBezTo>
                    <a:pt x="20427" y="3139"/>
                    <a:pt x="19850" y="1986"/>
                    <a:pt x="19274" y="834"/>
                  </a:cubicBezTo>
                  <a:cubicBezTo>
                    <a:pt x="18196" y="483"/>
                    <a:pt x="17068" y="307"/>
                    <a:pt x="15940" y="182"/>
                  </a:cubicBezTo>
                  <a:cubicBezTo>
                    <a:pt x="14756" y="59"/>
                    <a:pt x="13556" y="1"/>
                    <a:pt x="12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1438130" y="2572096"/>
              <a:ext cx="16055" cy="13123"/>
            </a:xfrm>
            <a:custGeom>
              <a:avLst/>
              <a:gdLst/>
              <a:ahLst/>
              <a:cxnLst/>
              <a:rect l="l" t="t" r="r" b="b"/>
              <a:pathLst>
                <a:path w="553" h="452" extrusionOk="0">
                  <a:moveTo>
                    <a:pt x="502" y="1"/>
                  </a:moveTo>
                  <a:cubicBezTo>
                    <a:pt x="402" y="51"/>
                    <a:pt x="327" y="101"/>
                    <a:pt x="226" y="151"/>
                  </a:cubicBezTo>
                  <a:cubicBezTo>
                    <a:pt x="201" y="176"/>
                    <a:pt x="1" y="301"/>
                    <a:pt x="1" y="351"/>
                  </a:cubicBezTo>
                  <a:cubicBezTo>
                    <a:pt x="1" y="427"/>
                    <a:pt x="302" y="452"/>
                    <a:pt x="377" y="452"/>
                  </a:cubicBezTo>
                  <a:lnTo>
                    <a:pt x="552" y="452"/>
                  </a:lnTo>
                  <a:cubicBezTo>
                    <a:pt x="527" y="301"/>
                    <a:pt x="502" y="151"/>
                    <a:pt x="502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1538554" y="2552441"/>
              <a:ext cx="18232" cy="13152"/>
            </a:xfrm>
            <a:custGeom>
              <a:avLst/>
              <a:gdLst/>
              <a:ahLst/>
              <a:cxnLst/>
              <a:rect l="l" t="t" r="r" b="b"/>
              <a:pathLst>
                <a:path w="628" h="453" extrusionOk="0">
                  <a:moveTo>
                    <a:pt x="1" y="1"/>
                  </a:moveTo>
                  <a:cubicBezTo>
                    <a:pt x="51" y="151"/>
                    <a:pt x="101" y="302"/>
                    <a:pt x="126" y="452"/>
                  </a:cubicBezTo>
                  <a:cubicBezTo>
                    <a:pt x="226" y="402"/>
                    <a:pt x="301" y="352"/>
                    <a:pt x="402" y="302"/>
                  </a:cubicBezTo>
                  <a:cubicBezTo>
                    <a:pt x="452" y="252"/>
                    <a:pt x="502" y="201"/>
                    <a:pt x="577" y="151"/>
                  </a:cubicBezTo>
                  <a:cubicBezTo>
                    <a:pt x="627" y="101"/>
                    <a:pt x="602" y="101"/>
                    <a:pt x="577" y="76"/>
                  </a:cubicBezTo>
                  <a:cubicBezTo>
                    <a:pt x="527" y="26"/>
                    <a:pt x="351" y="26"/>
                    <a:pt x="276" y="26"/>
                  </a:cubicBezTo>
                  <a:cubicBezTo>
                    <a:pt x="176" y="1"/>
                    <a:pt x="76" y="1"/>
                    <a:pt x="1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1210661" y="2455530"/>
              <a:ext cx="641763" cy="376029"/>
            </a:xfrm>
            <a:custGeom>
              <a:avLst/>
              <a:gdLst/>
              <a:ahLst/>
              <a:cxnLst/>
              <a:rect l="l" t="t" r="r" b="b"/>
              <a:pathLst>
                <a:path w="22105" h="12952" extrusionOk="0">
                  <a:moveTo>
                    <a:pt x="1871" y="8477"/>
                  </a:moveTo>
                  <a:lnTo>
                    <a:pt x="1860" y="8505"/>
                  </a:lnTo>
                  <a:lnTo>
                    <a:pt x="1860" y="8505"/>
                  </a:lnTo>
                  <a:cubicBezTo>
                    <a:pt x="1864" y="8504"/>
                    <a:pt x="1867" y="8503"/>
                    <a:pt x="1871" y="8502"/>
                  </a:cubicBezTo>
                  <a:cubicBezTo>
                    <a:pt x="1871" y="8477"/>
                    <a:pt x="1871" y="8477"/>
                    <a:pt x="1871" y="8477"/>
                  </a:cubicBezTo>
                  <a:close/>
                  <a:moveTo>
                    <a:pt x="14752" y="267"/>
                  </a:moveTo>
                  <a:cubicBezTo>
                    <a:pt x="14905" y="267"/>
                    <a:pt x="15057" y="277"/>
                    <a:pt x="15204" y="306"/>
                  </a:cubicBezTo>
                  <a:cubicBezTo>
                    <a:pt x="15956" y="482"/>
                    <a:pt x="16508" y="983"/>
                    <a:pt x="16833" y="1660"/>
                  </a:cubicBezTo>
                  <a:cubicBezTo>
                    <a:pt x="17285" y="2562"/>
                    <a:pt x="17761" y="3489"/>
                    <a:pt x="18212" y="4392"/>
                  </a:cubicBezTo>
                  <a:cubicBezTo>
                    <a:pt x="18688" y="5344"/>
                    <a:pt x="19164" y="6296"/>
                    <a:pt x="19640" y="7249"/>
                  </a:cubicBezTo>
                  <a:cubicBezTo>
                    <a:pt x="19716" y="7299"/>
                    <a:pt x="19816" y="7324"/>
                    <a:pt x="19916" y="7349"/>
                  </a:cubicBezTo>
                  <a:cubicBezTo>
                    <a:pt x="20076" y="7395"/>
                    <a:pt x="20028" y="7606"/>
                    <a:pt x="19886" y="7606"/>
                  </a:cubicBezTo>
                  <a:cubicBezTo>
                    <a:pt x="19872" y="7606"/>
                    <a:pt x="19857" y="7604"/>
                    <a:pt x="19841" y="7600"/>
                  </a:cubicBezTo>
                  <a:lnTo>
                    <a:pt x="19791" y="7600"/>
                  </a:lnTo>
                  <a:cubicBezTo>
                    <a:pt x="20367" y="8752"/>
                    <a:pt x="20944" y="9905"/>
                    <a:pt x="21520" y="11058"/>
                  </a:cubicBezTo>
                  <a:cubicBezTo>
                    <a:pt x="21244" y="10858"/>
                    <a:pt x="20894" y="10707"/>
                    <a:pt x="20568" y="10582"/>
                  </a:cubicBezTo>
                  <a:cubicBezTo>
                    <a:pt x="19866" y="10306"/>
                    <a:pt x="19139" y="10131"/>
                    <a:pt x="18387" y="10006"/>
                  </a:cubicBezTo>
                  <a:cubicBezTo>
                    <a:pt x="16884" y="9730"/>
                    <a:pt x="15355" y="9605"/>
                    <a:pt x="13801" y="9580"/>
                  </a:cubicBezTo>
                  <a:cubicBezTo>
                    <a:pt x="13449" y="9571"/>
                    <a:pt x="13095" y="9567"/>
                    <a:pt x="12741" y="9567"/>
                  </a:cubicBezTo>
                  <a:cubicBezTo>
                    <a:pt x="9918" y="9567"/>
                    <a:pt x="7038" y="9842"/>
                    <a:pt x="4277" y="10532"/>
                  </a:cubicBezTo>
                  <a:cubicBezTo>
                    <a:pt x="3450" y="10732"/>
                    <a:pt x="2623" y="10983"/>
                    <a:pt x="1846" y="11309"/>
                  </a:cubicBezTo>
                  <a:cubicBezTo>
                    <a:pt x="1420" y="11509"/>
                    <a:pt x="893" y="11735"/>
                    <a:pt x="518" y="12086"/>
                  </a:cubicBezTo>
                  <a:cubicBezTo>
                    <a:pt x="543" y="12011"/>
                    <a:pt x="568" y="11935"/>
                    <a:pt x="593" y="11885"/>
                  </a:cubicBezTo>
                  <a:cubicBezTo>
                    <a:pt x="768" y="11409"/>
                    <a:pt x="944" y="10933"/>
                    <a:pt x="1119" y="10457"/>
                  </a:cubicBezTo>
                  <a:lnTo>
                    <a:pt x="1860" y="8505"/>
                  </a:lnTo>
                  <a:lnTo>
                    <a:pt x="1860" y="8505"/>
                  </a:lnTo>
                  <a:cubicBezTo>
                    <a:pt x="1849" y="8508"/>
                    <a:pt x="1838" y="8509"/>
                    <a:pt x="1827" y="8509"/>
                  </a:cubicBezTo>
                  <a:cubicBezTo>
                    <a:pt x="1694" y="8509"/>
                    <a:pt x="1587" y="8319"/>
                    <a:pt x="1746" y="8251"/>
                  </a:cubicBezTo>
                  <a:cubicBezTo>
                    <a:pt x="1821" y="8226"/>
                    <a:pt x="1921" y="8176"/>
                    <a:pt x="2021" y="8151"/>
                  </a:cubicBezTo>
                  <a:cubicBezTo>
                    <a:pt x="2247" y="7499"/>
                    <a:pt x="2498" y="6848"/>
                    <a:pt x="2748" y="6221"/>
                  </a:cubicBezTo>
                  <a:cubicBezTo>
                    <a:pt x="3199" y="5043"/>
                    <a:pt x="3650" y="3865"/>
                    <a:pt x="4102" y="2662"/>
                  </a:cubicBezTo>
                  <a:cubicBezTo>
                    <a:pt x="4177" y="2412"/>
                    <a:pt x="4277" y="2161"/>
                    <a:pt x="4402" y="1935"/>
                  </a:cubicBezTo>
                  <a:cubicBezTo>
                    <a:pt x="4803" y="1133"/>
                    <a:pt x="5555" y="707"/>
                    <a:pt x="6432" y="657"/>
                  </a:cubicBezTo>
                  <a:cubicBezTo>
                    <a:pt x="8964" y="532"/>
                    <a:pt x="11495" y="407"/>
                    <a:pt x="14026" y="306"/>
                  </a:cubicBezTo>
                  <a:cubicBezTo>
                    <a:pt x="14270" y="291"/>
                    <a:pt x="14514" y="267"/>
                    <a:pt x="14752" y="267"/>
                  </a:cubicBezTo>
                  <a:close/>
                  <a:moveTo>
                    <a:pt x="14704" y="0"/>
                  </a:moveTo>
                  <a:cubicBezTo>
                    <a:pt x="14646" y="0"/>
                    <a:pt x="14587" y="2"/>
                    <a:pt x="14528" y="6"/>
                  </a:cubicBezTo>
                  <a:cubicBezTo>
                    <a:pt x="11946" y="106"/>
                    <a:pt x="9390" y="256"/>
                    <a:pt x="6833" y="381"/>
                  </a:cubicBezTo>
                  <a:cubicBezTo>
                    <a:pt x="6407" y="407"/>
                    <a:pt x="5956" y="407"/>
                    <a:pt x="5530" y="557"/>
                  </a:cubicBezTo>
                  <a:cubicBezTo>
                    <a:pt x="5455" y="582"/>
                    <a:pt x="5405" y="632"/>
                    <a:pt x="5330" y="657"/>
                  </a:cubicBezTo>
                  <a:cubicBezTo>
                    <a:pt x="5254" y="682"/>
                    <a:pt x="5204" y="732"/>
                    <a:pt x="5129" y="757"/>
                  </a:cubicBezTo>
                  <a:cubicBezTo>
                    <a:pt x="4603" y="1083"/>
                    <a:pt x="4227" y="1559"/>
                    <a:pt x="4001" y="2136"/>
                  </a:cubicBezTo>
                  <a:cubicBezTo>
                    <a:pt x="3650" y="3063"/>
                    <a:pt x="3300" y="3965"/>
                    <a:pt x="2949" y="4893"/>
                  </a:cubicBezTo>
                  <a:cubicBezTo>
                    <a:pt x="2046" y="7324"/>
                    <a:pt x="1094" y="9755"/>
                    <a:pt x="192" y="12186"/>
                  </a:cubicBezTo>
                  <a:cubicBezTo>
                    <a:pt x="117" y="12387"/>
                    <a:pt x="66" y="12587"/>
                    <a:pt x="16" y="12788"/>
                  </a:cubicBezTo>
                  <a:cubicBezTo>
                    <a:pt x="0" y="12885"/>
                    <a:pt x="79" y="12951"/>
                    <a:pt x="157" y="12951"/>
                  </a:cubicBezTo>
                  <a:cubicBezTo>
                    <a:pt x="199" y="12951"/>
                    <a:pt x="241" y="12932"/>
                    <a:pt x="267" y="12888"/>
                  </a:cubicBezTo>
                  <a:cubicBezTo>
                    <a:pt x="267" y="12888"/>
                    <a:pt x="267" y="12863"/>
                    <a:pt x="292" y="12863"/>
                  </a:cubicBezTo>
                  <a:cubicBezTo>
                    <a:pt x="292" y="12813"/>
                    <a:pt x="317" y="12788"/>
                    <a:pt x="317" y="12762"/>
                  </a:cubicBezTo>
                  <a:cubicBezTo>
                    <a:pt x="417" y="12537"/>
                    <a:pt x="593" y="12361"/>
                    <a:pt x="793" y="12211"/>
                  </a:cubicBezTo>
                  <a:cubicBezTo>
                    <a:pt x="818" y="12161"/>
                    <a:pt x="868" y="12136"/>
                    <a:pt x="919" y="12111"/>
                  </a:cubicBezTo>
                  <a:cubicBezTo>
                    <a:pt x="1169" y="11935"/>
                    <a:pt x="1470" y="11785"/>
                    <a:pt x="1746" y="11660"/>
                  </a:cubicBezTo>
                  <a:cubicBezTo>
                    <a:pt x="1746" y="11660"/>
                    <a:pt x="1771" y="11635"/>
                    <a:pt x="1796" y="11635"/>
                  </a:cubicBezTo>
                  <a:cubicBezTo>
                    <a:pt x="1821" y="11635"/>
                    <a:pt x="1846" y="11610"/>
                    <a:pt x="1846" y="11610"/>
                  </a:cubicBezTo>
                  <a:cubicBezTo>
                    <a:pt x="1871" y="11610"/>
                    <a:pt x="1871" y="11585"/>
                    <a:pt x="1896" y="11585"/>
                  </a:cubicBezTo>
                  <a:cubicBezTo>
                    <a:pt x="2222" y="11434"/>
                    <a:pt x="2548" y="11309"/>
                    <a:pt x="2899" y="11209"/>
                  </a:cubicBezTo>
                  <a:cubicBezTo>
                    <a:pt x="2974" y="11158"/>
                    <a:pt x="3074" y="11133"/>
                    <a:pt x="3174" y="11108"/>
                  </a:cubicBezTo>
                  <a:cubicBezTo>
                    <a:pt x="3450" y="11033"/>
                    <a:pt x="3751" y="10933"/>
                    <a:pt x="4026" y="10858"/>
                  </a:cubicBezTo>
                  <a:cubicBezTo>
                    <a:pt x="5480" y="10482"/>
                    <a:pt x="6959" y="10256"/>
                    <a:pt x="8462" y="10081"/>
                  </a:cubicBezTo>
                  <a:cubicBezTo>
                    <a:pt x="9966" y="9918"/>
                    <a:pt x="11495" y="9824"/>
                    <a:pt x="13021" y="9824"/>
                  </a:cubicBezTo>
                  <a:cubicBezTo>
                    <a:pt x="14546" y="9824"/>
                    <a:pt x="16069" y="9918"/>
                    <a:pt x="17560" y="10131"/>
                  </a:cubicBezTo>
                  <a:cubicBezTo>
                    <a:pt x="18036" y="10206"/>
                    <a:pt x="18513" y="10281"/>
                    <a:pt x="18989" y="10382"/>
                  </a:cubicBezTo>
                  <a:cubicBezTo>
                    <a:pt x="19089" y="10407"/>
                    <a:pt x="19164" y="10432"/>
                    <a:pt x="19265" y="10457"/>
                  </a:cubicBezTo>
                  <a:cubicBezTo>
                    <a:pt x="19490" y="10507"/>
                    <a:pt x="19741" y="10582"/>
                    <a:pt x="19966" y="10657"/>
                  </a:cubicBezTo>
                  <a:cubicBezTo>
                    <a:pt x="19991" y="10657"/>
                    <a:pt x="20041" y="10682"/>
                    <a:pt x="20067" y="10682"/>
                  </a:cubicBezTo>
                  <a:cubicBezTo>
                    <a:pt x="20092" y="10682"/>
                    <a:pt x="20117" y="10707"/>
                    <a:pt x="20142" y="10707"/>
                  </a:cubicBezTo>
                  <a:cubicBezTo>
                    <a:pt x="20643" y="10883"/>
                    <a:pt x="21244" y="11083"/>
                    <a:pt x="21595" y="11484"/>
                  </a:cubicBezTo>
                  <a:cubicBezTo>
                    <a:pt x="21696" y="11585"/>
                    <a:pt x="21771" y="11685"/>
                    <a:pt x="21821" y="11810"/>
                  </a:cubicBezTo>
                  <a:cubicBezTo>
                    <a:pt x="21847" y="11863"/>
                    <a:pt x="21892" y="11884"/>
                    <a:pt x="21936" y="11884"/>
                  </a:cubicBezTo>
                  <a:cubicBezTo>
                    <a:pt x="22020" y="11884"/>
                    <a:pt x="22104" y="11808"/>
                    <a:pt x="22072" y="11710"/>
                  </a:cubicBezTo>
                  <a:cubicBezTo>
                    <a:pt x="22072" y="11685"/>
                    <a:pt x="22072" y="11685"/>
                    <a:pt x="22072" y="11685"/>
                  </a:cubicBezTo>
                  <a:cubicBezTo>
                    <a:pt x="21971" y="11359"/>
                    <a:pt x="21821" y="11058"/>
                    <a:pt x="21671" y="10732"/>
                  </a:cubicBezTo>
                  <a:cubicBezTo>
                    <a:pt x="21420" y="10281"/>
                    <a:pt x="21194" y="9805"/>
                    <a:pt x="20969" y="9354"/>
                  </a:cubicBezTo>
                  <a:cubicBezTo>
                    <a:pt x="20468" y="8351"/>
                    <a:pt x="19991" y="7374"/>
                    <a:pt x="19490" y="6397"/>
                  </a:cubicBezTo>
                  <a:cubicBezTo>
                    <a:pt x="19415" y="6221"/>
                    <a:pt x="19340" y="6071"/>
                    <a:pt x="19265" y="5920"/>
                  </a:cubicBezTo>
                  <a:cubicBezTo>
                    <a:pt x="19139" y="5670"/>
                    <a:pt x="19014" y="5419"/>
                    <a:pt x="18889" y="5168"/>
                  </a:cubicBezTo>
                  <a:cubicBezTo>
                    <a:pt x="18337" y="4041"/>
                    <a:pt x="17786" y="2938"/>
                    <a:pt x="17209" y="1810"/>
                  </a:cubicBezTo>
                  <a:cubicBezTo>
                    <a:pt x="17059" y="1509"/>
                    <a:pt x="16934" y="1183"/>
                    <a:pt x="16708" y="908"/>
                  </a:cubicBezTo>
                  <a:cubicBezTo>
                    <a:pt x="16196" y="303"/>
                    <a:pt x="15468" y="0"/>
                    <a:pt x="14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1466524" y="2577205"/>
              <a:ext cx="68430" cy="32574"/>
            </a:xfrm>
            <a:custGeom>
              <a:avLst/>
              <a:gdLst/>
              <a:ahLst/>
              <a:cxnLst/>
              <a:rect l="l" t="t" r="r" b="b"/>
              <a:pathLst>
                <a:path w="2357" h="1122" extrusionOk="0">
                  <a:moveTo>
                    <a:pt x="2356" y="0"/>
                  </a:moveTo>
                  <a:cubicBezTo>
                    <a:pt x="2306" y="0"/>
                    <a:pt x="2256" y="25"/>
                    <a:pt x="2206" y="50"/>
                  </a:cubicBezTo>
                  <a:cubicBezTo>
                    <a:pt x="1529" y="276"/>
                    <a:pt x="802" y="451"/>
                    <a:pt x="76" y="526"/>
                  </a:cubicBezTo>
                  <a:lnTo>
                    <a:pt x="0" y="526"/>
                  </a:lnTo>
                  <a:cubicBezTo>
                    <a:pt x="25" y="602"/>
                    <a:pt x="76" y="652"/>
                    <a:pt x="126" y="702"/>
                  </a:cubicBezTo>
                  <a:cubicBezTo>
                    <a:pt x="383" y="976"/>
                    <a:pt x="734" y="1122"/>
                    <a:pt x="1091" y="1122"/>
                  </a:cubicBezTo>
                  <a:cubicBezTo>
                    <a:pt x="1256" y="1122"/>
                    <a:pt x="1421" y="1091"/>
                    <a:pt x="1579" y="1028"/>
                  </a:cubicBezTo>
                  <a:cubicBezTo>
                    <a:pt x="2005" y="852"/>
                    <a:pt x="2306" y="451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1459237" y="2535370"/>
              <a:ext cx="75717" cy="49849"/>
            </a:xfrm>
            <a:custGeom>
              <a:avLst/>
              <a:gdLst/>
              <a:ahLst/>
              <a:cxnLst/>
              <a:rect l="l" t="t" r="r" b="b"/>
              <a:pathLst>
                <a:path w="2608" h="1717" extrusionOk="0">
                  <a:moveTo>
                    <a:pt x="1325" y="0"/>
                  </a:moveTo>
                  <a:cubicBezTo>
                    <a:pt x="846" y="0"/>
                    <a:pt x="424" y="265"/>
                    <a:pt x="201" y="689"/>
                  </a:cubicBezTo>
                  <a:cubicBezTo>
                    <a:pt x="26" y="990"/>
                    <a:pt x="1" y="1391"/>
                    <a:pt x="126" y="1717"/>
                  </a:cubicBezTo>
                  <a:cubicBezTo>
                    <a:pt x="577" y="1692"/>
                    <a:pt x="1053" y="1591"/>
                    <a:pt x="1504" y="1491"/>
                  </a:cubicBezTo>
                  <a:cubicBezTo>
                    <a:pt x="1855" y="1391"/>
                    <a:pt x="2256" y="1291"/>
                    <a:pt x="2607" y="1140"/>
                  </a:cubicBezTo>
                  <a:cubicBezTo>
                    <a:pt x="2532" y="564"/>
                    <a:pt x="2081" y="88"/>
                    <a:pt x="1504" y="12"/>
                  </a:cubicBezTo>
                  <a:cubicBezTo>
                    <a:pt x="1444" y="4"/>
                    <a:pt x="1384" y="0"/>
                    <a:pt x="1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1452705" y="2527066"/>
              <a:ext cx="89507" cy="58152"/>
            </a:xfrm>
            <a:custGeom>
              <a:avLst/>
              <a:gdLst/>
              <a:ahLst/>
              <a:cxnLst/>
              <a:rect l="l" t="t" r="r" b="b"/>
              <a:pathLst>
                <a:path w="3083" h="2003" extrusionOk="0">
                  <a:moveTo>
                    <a:pt x="1564" y="0"/>
                  </a:moveTo>
                  <a:cubicBezTo>
                    <a:pt x="1079" y="0"/>
                    <a:pt x="604" y="226"/>
                    <a:pt x="301" y="624"/>
                  </a:cubicBezTo>
                  <a:cubicBezTo>
                    <a:pt x="176" y="825"/>
                    <a:pt x="75" y="1025"/>
                    <a:pt x="25" y="1251"/>
                  </a:cubicBezTo>
                  <a:lnTo>
                    <a:pt x="50" y="1251"/>
                  </a:lnTo>
                  <a:cubicBezTo>
                    <a:pt x="75" y="1240"/>
                    <a:pt x="98" y="1236"/>
                    <a:pt x="120" y="1236"/>
                  </a:cubicBezTo>
                  <a:cubicBezTo>
                    <a:pt x="255" y="1236"/>
                    <a:pt x="330" y="1412"/>
                    <a:pt x="201" y="1476"/>
                  </a:cubicBezTo>
                  <a:cubicBezTo>
                    <a:pt x="125" y="1501"/>
                    <a:pt x="75" y="1527"/>
                    <a:pt x="0" y="1552"/>
                  </a:cubicBezTo>
                  <a:cubicBezTo>
                    <a:pt x="0" y="1702"/>
                    <a:pt x="25" y="1852"/>
                    <a:pt x="50" y="2003"/>
                  </a:cubicBezTo>
                  <a:lnTo>
                    <a:pt x="351" y="2003"/>
                  </a:lnTo>
                  <a:cubicBezTo>
                    <a:pt x="226" y="1677"/>
                    <a:pt x="251" y="1276"/>
                    <a:pt x="426" y="975"/>
                  </a:cubicBezTo>
                  <a:cubicBezTo>
                    <a:pt x="649" y="551"/>
                    <a:pt x="1071" y="286"/>
                    <a:pt x="1550" y="286"/>
                  </a:cubicBezTo>
                  <a:cubicBezTo>
                    <a:pt x="1609" y="286"/>
                    <a:pt x="1669" y="290"/>
                    <a:pt x="1729" y="298"/>
                  </a:cubicBezTo>
                  <a:cubicBezTo>
                    <a:pt x="2306" y="374"/>
                    <a:pt x="2757" y="850"/>
                    <a:pt x="2832" y="1426"/>
                  </a:cubicBezTo>
                  <a:cubicBezTo>
                    <a:pt x="2907" y="1401"/>
                    <a:pt x="3008" y="1351"/>
                    <a:pt x="3083" y="1326"/>
                  </a:cubicBezTo>
                  <a:cubicBezTo>
                    <a:pt x="3058" y="1176"/>
                    <a:pt x="3008" y="1025"/>
                    <a:pt x="2958" y="875"/>
                  </a:cubicBezTo>
                  <a:cubicBezTo>
                    <a:pt x="2882" y="875"/>
                    <a:pt x="2807" y="900"/>
                    <a:pt x="2732" y="900"/>
                  </a:cubicBezTo>
                  <a:cubicBezTo>
                    <a:pt x="2557" y="900"/>
                    <a:pt x="2557" y="624"/>
                    <a:pt x="2732" y="624"/>
                  </a:cubicBezTo>
                  <a:lnTo>
                    <a:pt x="2782" y="624"/>
                  </a:lnTo>
                  <a:cubicBezTo>
                    <a:pt x="2607" y="374"/>
                    <a:pt x="2331" y="173"/>
                    <a:pt x="2030" y="73"/>
                  </a:cubicBezTo>
                  <a:cubicBezTo>
                    <a:pt x="1877" y="24"/>
                    <a:pt x="1720" y="0"/>
                    <a:pt x="1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1457785" y="2573547"/>
              <a:ext cx="85152" cy="44158"/>
            </a:xfrm>
            <a:custGeom>
              <a:avLst/>
              <a:gdLst/>
              <a:ahLst/>
              <a:cxnLst/>
              <a:rect l="l" t="t" r="r" b="b"/>
              <a:pathLst>
                <a:path w="2933" h="1521" extrusionOk="0">
                  <a:moveTo>
                    <a:pt x="2933" y="1"/>
                  </a:moveTo>
                  <a:cubicBezTo>
                    <a:pt x="2833" y="51"/>
                    <a:pt x="2732" y="76"/>
                    <a:pt x="2657" y="126"/>
                  </a:cubicBezTo>
                  <a:cubicBezTo>
                    <a:pt x="2607" y="577"/>
                    <a:pt x="2306" y="978"/>
                    <a:pt x="1880" y="1154"/>
                  </a:cubicBezTo>
                  <a:cubicBezTo>
                    <a:pt x="1722" y="1217"/>
                    <a:pt x="1557" y="1248"/>
                    <a:pt x="1392" y="1248"/>
                  </a:cubicBezTo>
                  <a:cubicBezTo>
                    <a:pt x="1035" y="1248"/>
                    <a:pt x="684" y="1102"/>
                    <a:pt x="427" y="828"/>
                  </a:cubicBezTo>
                  <a:cubicBezTo>
                    <a:pt x="377" y="778"/>
                    <a:pt x="326" y="728"/>
                    <a:pt x="301" y="652"/>
                  </a:cubicBezTo>
                  <a:cubicBezTo>
                    <a:pt x="201" y="652"/>
                    <a:pt x="101" y="677"/>
                    <a:pt x="1" y="677"/>
                  </a:cubicBezTo>
                  <a:cubicBezTo>
                    <a:pt x="26" y="728"/>
                    <a:pt x="51" y="778"/>
                    <a:pt x="76" y="828"/>
                  </a:cubicBezTo>
                  <a:cubicBezTo>
                    <a:pt x="362" y="1258"/>
                    <a:pt x="866" y="1520"/>
                    <a:pt x="1382" y="1520"/>
                  </a:cubicBezTo>
                  <a:cubicBezTo>
                    <a:pt x="1498" y="1520"/>
                    <a:pt x="1615" y="1507"/>
                    <a:pt x="1730" y="1479"/>
                  </a:cubicBezTo>
                  <a:cubicBezTo>
                    <a:pt x="2432" y="1329"/>
                    <a:pt x="2908" y="702"/>
                    <a:pt x="29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1422859" y="2544921"/>
              <a:ext cx="146266" cy="48310"/>
            </a:xfrm>
            <a:custGeom>
              <a:avLst/>
              <a:gdLst/>
              <a:ahLst/>
              <a:cxnLst/>
              <a:rect l="l" t="t" r="r" b="b"/>
              <a:pathLst>
                <a:path w="5038" h="1664" extrusionOk="0">
                  <a:moveTo>
                    <a:pt x="4040" y="1"/>
                  </a:moveTo>
                  <a:cubicBezTo>
                    <a:pt x="3950" y="1"/>
                    <a:pt x="3870" y="5"/>
                    <a:pt x="3810" y="9"/>
                  </a:cubicBezTo>
                  <a:lnTo>
                    <a:pt x="3760" y="9"/>
                  </a:lnTo>
                  <a:cubicBezTo>
                    <a:pt x="3585" y="9"/>
                    <a:pt x="3585" y="285"/>
                    <a:pt x="3760" y="285"/>
                  </a:cubicBezTo>
                  <a:cubicBezTo>
                    <a:pt x="3835" y="285"/>
                    <a:pt x="3910" y="260"/>
                    <a:pt x="3986" y="260"/>
                  </a:cubicBezTo>
                  <a:cubicBezTo>
                    <a:pt x="4061" y="260"/>
                    <a:pt x="4161" y="260"/>
                    <a:pt x="4261" y="285"/>
                  </a:cubicBezTo>
                  <a:cubicBezTo>
                    <a:pt x="4336" y="285"/>
                    <a:pt x="4512" y="285"/>
                    <a:pt x="4562" y="335"/>
                  </a:cubicBezTo>
                  <a:cubicBezTo>
                    <a:pt x="4587" y="360"/>
                    <a:pt x="4612" y="360"/>
                    <a:pt x="4562" y="410"/>
                  </a:cubicBezTo>
                  <a:cubicBezTo>
                    <a:pt x="4487" y="460"/>
                    <a:pt x="4437" y="511"/>
                    <a:pt x="4387" y="561"/>
                  </a:cubicBezTo>
                  <a:cubicBezTo>
                    <a:pt x="4286" y="611"/>
                    <a:pt x="4211" y="661"/>
                    <a:pt x="4111" y="711"/>
                  </a:cubicBezTo>
                  <a:cubicBezTo>
                    <a:pt x="4036" y="736"/>
                    <a:pt x="3935" y="786"/>
                    <a:pt x="3860" y="811"/>
                  </a:cubicBezTo>
                  <a:cubicBezTo>
                    <a:pt x="3509" y="962"/>
                    <a:pt x="3108" y="1062"/>
                    <a:pt x="2757" y="1162"/>
                  </a:cubicBezTo>
                  <a:cubicBezTo>
                    <a:pt x="2306" y="1262"/>
                    <a:pt x="1830" y="1363"/>
                    <a:pt x="1379" y="1388"/>
                  </a:cubicBezTo>
                  <a:lnTo>
                    <a:pt x="903" y="1388"/>
                  </a:lnTo>
                  <a:cubicBezTo>
                    <a:pt x="828" y="1388"/>
                    <a:pt x="527" y="1363"/>
                    <a:pt x="527" y="1287"/>
                  </a:cubicBezTo>
                  <a:cubicBezTo>
                    <a:pt x="527" y="1237"/>
                    <a:pt x="727" y="1112"/>
                    <a:pt x="752" y="1087"/>
                  </a:cubicBezTo>
                  <a:cubicBezTo>
                    <a:pt x="853" y="1037"/>
                    <a:pt x="928" y="987"/>
                    <a:pt x="1028" y="937"/>
                  </a:cubicBezTo>
                  <a:cubicBezTo>
                    <a:pt x="1103" y="912"/>
                    <a:pt x="1153" y="886"/>
                    <a:pt x="1229" y="861"/>
                  </a:cubicBezTo>
                  <a:cubicBezTo>
                    <a:pt x="1358" y="797"/>
                    <a:pt x="1283" y="621"/>
                    <a:pt x="1148" y="621"/>
                  </a:cubicBezTo>
                  <a:cubicBezTo>
                    <a:pt x="1126" y="621"/>
                    <a:pt x="1103" y="625"/>
                    <a:pt x="1078" y="636"/>
                  </a:cubicBezTo>
                  <a:lnTo>
                    <a:pt x="1053" y="636"/>
                  </a:lnTo>
                  <a:cubicBezTo>
                    <a:pt x="803" y="761"/>
                    <a:pt x="1" y="1112"/>
                    <a:pt x="326" y="1463"/>
                  </a:cubicBezTo>
                  <a:cubicBezTo>
                    <a:pt x="427" y="1588"/>
                    <a:pt x="602" y="1613"/>
                    <a:pt x="752" y="1638"/>
                  </a:cubicBezTo>
                  <a:cubicBezTo>
                    <a:pt x="903" y="1663"/>
                    <a:pt x="1053" y="1663"/>
                    <a:pt x="1204" y="1663"/>
                  </a:cubicBezTo>
                  <a:cubicBezTo>
                    <a:pt x="1304" y="1663"/>
                    <a:pt x="1404" y="1638"/>
                    <a:pt x="1504" y="1638"/>
                  </a:cubicBezTo>
                  <a:lnTo>
                    <a:pt x="1580" y="1638"/>
                  </a:lnTo>
                  <a:cubicBezTo>
                    <a:pt x="2306" y="1563"/>
                    <a:pt x="3033" y="1388"/>
                    <a:pt x="3710" y="1162"/>
                  </a:cubicBezTo>
                  <a:cubicBezTo>
                    <a:pt x="3760" y="1137"/>
                    <a:pt x="3810" y="1112"/>
                    <a:pt x="3860" y="1112"/>
                  </a:cubicBezTo>
                  <a:cubicBezTo>
                    <a:pt x="3935" y="1062"/>
                    <a:pt x="4036" y="1037"/>
                    <a:pt x="4136" y="987"/>
                  </a:cubicBezTo>
                  <a:cubicBezTo>
                    <a:pt x="4412" y="886"/>
                    <a:pt x="4712" y="736"/>
                    <a:pt x="4813" y="485"/>
                  </a:cubicBezTo>
                  <a:cubicBezTo>
                    <a:pt x="5038" y="76"/>
                    <a:pt x="4443" y="1"/>
                    <a:pt x="4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1256735" y="2644793"/>
              <a:ext cx="536782" cy="57804"/>
            </a:xfrm>
            <a:custGeom>
              <a:avLst/>
              <a:gdLst/>
              <a:ahLst/>
              <a:cxnLst/>
              <a:rect l="l" t="t" r="r" b="b"/>
              <a:pathLst>
                <a:path w="18489" h="1991" extrusionOk="0">
                  <a:moveTo>
                    <a:pt x="11059" y="1"/>
                  </a:moveTo>
                  <a:cubicBezTo>
                    <a:pt x="8487" y="1"/>
                    <a:pt x="5917" y="231"/>
                    <a:pt x="3392" y="755"/>
                  </a:cubicBezTo>
                  <a:cubicBezTo>
                    <a:pt x="2389" y="980"/>
                    <a:pt x="1387" y="1231"/>
                    <a:pt x="434" y="1632"/>
                  </a:cubicBezTo>
                  <a:cubicBezTo>
                    <a:pt x="334" y="1657"/>
                    <a:pt x="234" y="1707"/>
                    <a:pt x="159" y="1732"/>
                  </a:cubicBezTo>
                  <a:cubicBezTo>
                    <a:pt x="0" y="1800"/>
                    <a:pt x="107" y="1990"/>
                    <a:pt x="240" y="1990"/>
                  </a:cubicBezTo>
                  <a:cubicBezTo>
                    <a:pt x="254" y="1990"/>
                    <a:pt x="269" y="1988"/>
                    <a:pt x="284" y="1983"/>
                  </a:cubicBezTo>
                  <a:cubicBezTo>
                    <a:pt x="284" y="1958"/>
                    <a:pt x="284" y="1958"/>
                    <a:pt x="284" y="1958"/>
                  </a:cubicBezTo>
                  <a:cubicBezTo>
                    <a:pt x="2339" y="1081"/>
                    <a:pt x="4620" y="730"/>
                    <a:pt x="6800" y="504"/>
                  </a:cubicBezTo>
                  <a:cubicBezTo>
                    <a:pt x="8286" y="338"/>
                    <a:pt x="9787" y="248"/>
                    <a:pt x="11282" y="248"/>
                  </a:cubicBezTo>
                  <a:cubicBezTo>
                    <a:pt x="12486" y="248"/>
                    <a:pt x="13686" y="306"/>
                    <a:pt x="14870" y="429"/>
                  </a:cubicBezTo>
                  <a:cubicBezTo>
                    <a:pt x="15998" y="554"/>
                    <a:pt x="17126" y="730"/>
                    <a:pt x="18204" y="1081"/>
                  </a:cubicBezTo>
                  <a:lnTo>
                    <a:pt x="18254" y="1081"/>
                  </a:lnTo>
                  <a:cubicBezTo>
                    <a:pt x="18270" y="1085"/>
                    <a:pt x="18285" y="1087"/>
                    <a:pt x="18299" y="1087"/>
                  </a:cubicBezTo>
                  <a:cubicBezTo>
                    <a:pt x="18441" y="1087"/>
                    <a:pt x="18489" y="876"/>
                    <a:pt x="18329" y="830"/>
                  </a:cubicBezTo>
                  <a:cubicBezTo>
                    <a:pt x="18229" y="805"/>
                    <a:pt x="18129" y="780"/>
                    <a:pt x="18053" y="730"/>
                  </a:cubicBezTo>
                  <a:cubicBezTo>
                    <a:pt x="15923" y="128"/>
                    <a:pt x="13642" y="3"/>
                    <a:pt x="11462" y="3"/>
                  </a:cubicBezTo>
                  <a:cubicBezTo>
                    <a:pt x="11328" y="2"/>
                    <a:pt x="11193" y="1"/>
                    <a:pt x="110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1345720" y="3132365"/>
              <a:ext cx="45146" cy="51329"/>
            </a:xfrm>
            <a:custGeom>
              <a:avLst/>
              <a:gdLst/>
              <a:ahLst/>
              <a:cxnLst/>
              <a:rect l="l" t="t" r="r" b="b"/>
              <a:pathLst>
                <a:path w="1555" h="1768" extrusionOk="0">
                  <a:moveTo>
                    <a:pt x="703" y="1"/>
                  </a:moveTo>
                  <a:cubicBezTo>
                    <a:pt x="627" y="1"/>
                    <a:pt x="602" y="1"/>
                    <a:pt x="552" y="26"/>
                  </a:cubicBezTo>
                  <a:cubicBezTo>
                    <a:pt x="502" y="51"/>
                    <a:pt x="427" y="101"/>
                    <a:pt x="377" y="126"/>
                  </a:cubicBezTo>
                  <a:cubicBezTo>
                    <a:pt x="252" y="252"/>
                    <a:pt x="151" y="377"/>
                    <a:pt x="76" y="552"/>
                  </a:cubicBezTo>
                  <a:cubicBezTo>
                    <a:pt x="1" y="728"/>
                    <a:pt x="51" y="903"/>
                    <a:pt x="126" y="1079"/>
                  </a:cubicBezTo>
                  <a:cubicBezTo>
                    <a:pt x="226" y="1254"/>
                    <a:pt x="327" y="1404"/>
                    <a:pt x="452" y="1530"/>
                  </a:cubicBezTo>
                  <a:cubicBezTo>
                    <a:pt x="527" y="1580"/>
                    <a:pt x="577" y="1630"/>
                    <a:pt x="627" y="1655"/>
                  </a:cubicBezTo>
                  <a:cubicBezTo>
                    <a:pt x="730" y="1728"/>
                    <a:pt x="832" y="1767"/>
                    <a:pt x="934" y="1767"/>
                  </a:cubicBezTo>
                  <a:cubicBezTo>
                    <a:pt x="1007" y="1767"/>
                    <a:pt x="1081" y="1747"/>
                    <a:pt x="1154" y="1705"/>
                  </a:cubicBezTo>
                  <a:cubicBezTo>
                    <a:pt x="1329" y="1605"/>
                    <a:pt x="1455" y="1430"/>
                    <a:pt x="1480" y="1254"/>
                  </a:cubicBezTo>
                  <a:cubicBezTo>
                    <a:pt x="1555" y="1054"/>
                    <a:pt x="1505" y="853"/>
                    <a:pt x="1429" y="678"/>
                  </a:cubicBezTo>
                  <a:cubicBezTo>
                    <a:pt x="1354" y="477"/>
                    <a:pt x="1229" y="302"/>
                    <a:pt x="1079" y="176"/>
                  </a:cubicBezTo>
                  <a:cubicBezTo>
                    <a:pt x="978" y="76"/>
                    <a:pt x="853" y="1"/>
                    <a:pt x="703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1288990" y="3208779"/>
              <a:ext cx="25491" cy="29874"/>
            </a:xfrm>
            <a:custGeom>
              <a:avLst/>
              <a:gdLst/>
              <a:ahLst/>
              <a:cxnLst/>
              <a:rect l="l" t="t" r="r" b="b"/>
              <a:pathLst>
                <a:path w="878" h="1029" extrusionOk="0">
                  <a:moveTo>
                    <a:pt x="201" y="1"/>
                  </a:moveTo>
                  <a:cubicBezTo>
                    <a:pt x="175" y="26"/>
                    <a:pt x="150" y="51"/>
                    <a:pt x="125" y="76"/>
                  </a:cubicBezTo>
                  <a:cubicBezTo>
                    <a:pt x="125" y="76"/>
                    <a:pt x="125" y="101"/>
                    <a:pt x="125" y="101"/>
                  </a:cubicBezTo>
                  <a:cubicBezTo>
                    <a:pt x="100" y="101"/>
                    <a:pt x="100" y="126"/>
                    <a:pt x="100" y="151"/>
                  </a:cubicBezTo>
                  <a:cubicBezTo>
                    <a:pt x="75" y="151"/>
                    <a:pt x="75" y="176"/>
                    <a:pt x="50" y="201"/>
                  </a:cubicBezTo>
                  <a:cubicBezTo>
                    <a:pt x="50" y="201"/>
                    <a:pt x="50" y="226"/>
                    <a:pt x="50" y="226"/>
                  </a:cubicBezTo>
                  <a:cubicBezTo>
                    <a:pt x="25" y="251"/>
                    <a:pt x="25" y="301"/>
                    <a:pt x="25" y="326"/>
                  </a:cubicBezTo>
                  <a:cubicBezTo>
                    <a:pt x="0" y="326"/>
                    <a:pt x="0" y="351"/>
                    <a:pt x="0" y="376"/>
                  </a:cubicBezTo>
                  <a:cubicBezTo>
                    <a:pt x="0" y="402"/>
                    <a:pt x="0" y="402"/>
                    <a:pt x="0" y="427"/>
                  </a:cubicBezTo>
                  <a:cubicBezTo>
                    <a:pt x="0" y="452"/>
                    <a:pt x="0" y="477"/>
                    <a:pt x="0" y="477"/>
                  </a:cubicBezTo>
                  <a:cubicBezTo>
                    <a:pt x="0" y="502"/>
                    <a:pt x="0" y="502"/>
                    <a:pt x="0" y="502"/>
                  </a:cubicBezTo>
                  <a:cubicBezTo>
                    <a:pt x="0" y="502"/>
                    <a:pt x="0" y="527"/>
                    <a:pt x="25" y="527"/>
                  </a:cubicBezTo>
                  <a:cubicBezTo>
                    <a:pt x="50" y="627"/>
                    <a:pt x="75" y="727"/>
                    <a:pt x="150" y="803"/>
                  </a:cubicBezTo>
                  <a:cubicBezTo>
                    <a:pt x="201" y="903"/>
                    <a:pt x="276" y="953"/>
                    <a:pt x="351" y="1003"/>
                  </a:cubicBezTo>
                  <a:lnTo>
                    <a:pt x="401" y="1003"/>
                  </a:lnTo>
                  <a:cubicBezTo>
                    <a:pt x="426" y="1028"/>
                    <a:pt x="451" y="1028"/>
                    <a:pt x="476" y="1028"/>
                  </a:cubicBezTo>
                  <a:lnTo>
                    <a:pt x="551" y="1028"/>
                  </a:lnTo>
                  <a:cubicBezTo>
                    <a:pt x="576" y="1028"/>
                    <a:pt x="602" y="1003"/>
                    <a:pt x="627" y="1003"/>
                  </a:cubicBezTo>
                  <a:lnTo>
                    <a:pt x="677" y="1003"/>
                  </a:lnTo>
                  <a:cubicBezTo>
                    <a:pt x="702" y="978"/>
                    <a:pt x="702" y="978"/>
                    <a:pt x="727" y="953"/>
                  </a:cubicBezTo>
                  <a:lnTo>
                    <a:pt x="752" y="953"/>
                  </a:lnTo>
                  <a:cubicBezTo>
                    <a:pt x="752" y="953"/>
                    <a:pt x="777" y="928"/>
                    <a:pt x="777" y="928"/>
                  </a:cubicBezTo>
                  <a:cubicBezTo>
                    <a:pt x="802" y="903"/>
                    <a:pt x="827" y="878"/>
                    <a:pt x="877" y="828"/>
                  </a:cubicBezTo>
                  <a:cubicBezTo>
                    <a:pt x="852" y="828"/>
                    <a:pt x="827" y="803"/>
                    <a:pt x="802" y="803"/>
                  </a:cubicBezTo>
                  <a:cubicBezTo>
                    <a:pt x="526" y="627"/>
                    <a:pt x="276" y="326"/>
                    <a:pt x="201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1300633" y="3183317"/>
              <a:ext cx="40762" cy="45000"/>
            </a:xfrm>
            <a:custGeom>
              <a:avLst/>
              <a:gdLst/>
              <a:ahLst/>
              <a:cxnLst/>
              <a:rect l="l" t="t" r="r" b="b"/>
              <a:pathLst>
                <a:path w="1404" h="1550" extrusionOk="0">
                  <a:moveTo>
                    <a:pt x="501" y="0"/>
                  </a:moveTo>
                  <a:cubicBezTo>
                    <a:pt x="426" y="25"/>
                    <a:pt x="326" y="76"/>
                    <a:pt x="276" y="126"/>
                  </a:cubicBezTo>
                  <a:cubicBezTo>
                    <a:pt x="75" y="301"/>
                    <a:pt x="0" y="552"/>
                    <a:pt x="50" y="802"/>
                  </a:cubicBezTo>
                  <a:cubicBezTo>
                    <a:pt x="125" y="1078"/>
                    <a:pt x="351" y="1354"/>
                    <a:pt x="627" y="1479"/>
                  </a:cubicBezTo>
                  <a:cubicBezTo>
                    <a:pt x="697" y="1514"/>
                    <a:pt x="781" y="1550"/>
                    <a:pt x="859" y="1550"/>
                  </a:cubicBezTo>
                  <a:cubicBezTo>
                    <a:pt x="892" y="1550"/>
                    <a:pt x="923" y="1544"/>
                    <a:pt x="952" y="1529"/>
                  </a:cubicBezTo>
                  <a:cubicBezTo>
                    <a:pt x="1078" y="1504"/>
                    <a:pt x="1153" y="1404"/>
                    <a:pt x="1228" y="1329"/>
                  </a:cubicBezTo>
                  <a:cubicBezTo>
                    <a:pt x="1303" y="1228"/>
                    <a:pt x="1353" y="1128"/>
                    <a:pt x="1404" y="1028"/>
                  </a:cubicBezTo>
                  <a:cubicBezTo>
                    <a:pt x="1328" y="1003"/>
                    <a:pt x="1253" y="978"/>
                    <a:pt x="1178" y="928"/>
                  </a:cubicBezTo>
                  <a:cubicBezTo>
                    <a:pt x="827" y="752"/>
                    <a:pt x="576" y="401"/>
                    <a:pt x="501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1321710" y="3153472"/>
              <a:ext cx="42242" cy="53071"/>
            </a:xfrm>
            <a:custGeom>
              <a:avLst/>
              <a:gdLst/>
              <a:ahLst/>
              <a:cxnLst/>
              <a:rect l="l" t="t" r="r" b="b"/>
              <a:pathLst>
                <a:path w="1455" h="1828" extrusionOk="0">
                  <a:moveTo>
                    <a:pt x="602" y="1"/>
                  </a:moveTo>
                  <a:cubicBezTo>
                    <a:pt x="477" y="26"/>
                    <a:pt x="352" y="101"/>
                    <a:pt x="277" y="176"/>
                  </a:cubicBezTo>
                  <a:cubicBezTo>
                    <a:pt x="76" y="352"/>
                    <a:pt x="1" y="577"/>
                    <a:pt x="26" y="803"/>
                  </a:cubicBezTo>
                  <a:cubicBezTo>
                    <a:pt x="26" y="828"/>
                    <a:pt x="26" y="853"/>
                    <a:pt x="26" y="853"/>
                  </a:cubicBezTo>
                  <a:cubicBezTo>
                    <a:pt x="51" y="1254"/>
                    <a:pt x="327" y="1655"/>
                    <a:pt x="703" y="1780"/>
                  </a:cubicBezTo>
                  <a:cubicBezTo>
                    <a:pt x="785" y="1808"/>
                    <a:pt x="875" y="1828"/>
                    <a:pt x="964" y="1828"/>
                  </a:cubicBezTo>
                  <a:cubicBezTo>
                    <a:pt x="1038" y="1828"/>
                    <a:pt x="1111" y="1814"/>
                    <a:pt x="1179" y="1780"/>
                  </a:cubicBezTo>
                  <a:cubicBezTo>
                    <a:pt x="1279" y="1755"/>
                    <a:pt x="1329" y="1655"/>
                    <a:pt x="1379" y="1555"/>
                  </a:cubicBezTo>
                  <a:cubicBezTo>
                    <a:pt x="1429" y="1454"/>
                    <a:pt x="1454" y="1354"/>
                    <a:pt x="1454" y="1229"/>
                  </a:cubicBezTo>
                  <a:cubicBezTo>
                    <a:pt x="1429" y="1229"/>
                    <a:pt x="1379" y="1204"/>
                    <a:pt x="1329" y="1179"/>
                  </a:cubicBezTo>
                  <a:cubicBezTo>
                    <a:pt x="1003" y="953"/>
                    <a:pt x="678" y="577"/>
                    <a:pt x="602" y="176"/>
                  </a:cubicBezTo>
                  <a:cubicBezTo>
                    <a:pt x="602" y="126"/>
                    <a:pt x="602" y="51"/>
                    <a:pt x="602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1339188" y="3124352"/>
              <a:ext cx="60417" cy="67007"/>
            </a:xfrm>
            <a:custGeom>
              <a:avLst/>
              <a:gdLst/>
              <a:ahLst/>
              <a:cxnLst/>
              <a:rect l="l" t="t" r="r" b="b"/>
              <a:pathLst>
                <a:path w="2081" h="2308" extrusionOk="0">
                  <a:moveTo>
                    <a:pt x="280" y="889"/>
                  </a:moveTo>
                  <a:cubicBezTo>
                    <a:pt x="278" y="895"/>
                    <a:pt x="277" y="900"/>
                    <a:pt x="276" y="905"/>
                  </a:cubicBezTo>
                  <a:lnTo>
                    <a:pt x="276" y="905"/>
                  </a:lnTo>
                  <a:cubicBezTo>
                    <a:pt x="278" y="900"/>
                    <a:pt x="279" y="895"/>
                    <a:pt x="280" y="889"/>
                  </a:cubicBezTo>
                  <a:close/>
                  <a:moveTo>
                    <a:pt x="928" y="1"/>
                  </a:moveTo>
                  <a:cubicBezTo>
                    <a:pt x="827" y="1"/>
                    <a:pt x="725" y="24"/>
                    <a:pt x="627" y="76"/>
                  </a:cubicBezTo>
                  <a:cubicBezTo>
                    <a:pt x="376" y="202"/>
                    <a:pt x="151" y="452"/>
                    <a:pt x="50" y="728"/>
                  </a:cubicBezTo>
                  <a:lnTo>
                    <a:pt x="151" y="728"/>
                  </a:lnTo>
                  <a:cubicBezTo>
                    <a:pt x="250" y="728"/>
                    <a:pt x="293" y="817"/>
                    <a:pt x="280" y="889"/>
                  </a:cubicBezTo>
                  <a:lnTo>
                    <a:pt x="280" y="889"/>
                  </a:lnTo>
                  <a:cubicBezTo>
                    <a:pt x="285" y="869"/>
                    <a:pt x="292" y="849"/>
                    <a:pt x="301" y="828"/>
                  </a:cubicBezTo>
                  <a:cubicBezTo>
                    <a:pt x="376" y="653"/>
                    <a:pt x="477" y="528"/>
                    <a:pt x="602" y="402"/>
                  </a:cubicBezTo>
                  <a:cubicBezTo>
                    <a:pt x="652" y="377"/>
                    <a:pt x="727" y="327"/>
                    <a:pt x="777" y="302"/>
                  </a:cubicBezTo>
                  <a:cubicBezTo>
                    <a:pt x="827" y="277"/>
                    <a:pt x="852" y="277"/>
                    <a:pt x="928" y="277"/>
                  </a:cubicBezTo>
                  <a:cubicBezTo>
                    <a:pt x="1078" y="277"/>
                    <a:pt x="1203" y="352"/>
                    <a:pt x="1304" y="452"/>
                  </a:cubicBezTo>
                  <a:cubicBezTo>
                    <a:pt x="1454" y="578"/>
                    <a:pt x="1579" y="753"/>
                    <a:pt x="1654" y="954"/>
                  </a:cubicBezTo>
                  <a:cubicBezTo>
                    <a:pt x="1730" y="1129"/>
                    <a:pt x="1780" y="1330"/>
                    <a:pt x="1705" y="1530"/>
                  </a:cubicBezTo>
                  <a:cubicBezTo>
                    <a:pt x="1680" y="1706"/>
                    <a:pt x="1554" y="1881"/>
                    <a:pt x="1379" y="1981"/>
                  </a:cubicBezTo>
                  <a:cubicBezTo>
                    <a:pt x="1306" y="2023"/>
                    <a:pt x="1232" y="2043"/>
                    <a:pt x="1159" y="2043"/>
                  </a:cubicBezTo>
                  <a:cubicBezTo>
                    <a:pt x="1057" y="2043"/>
                    <a:pt x="955" y="2004"/>
                    <a:pt x="852" y="1931"/>
                  </a:cubicBezTo>
                  <a:cubicBezTo>
                    <a:pt x="802" y="1906"/>
                    <a:pt x="752" y="1856"/>
                    <a:pt x="677" y="1806"/>
                  </a:cubicBezTo>
                  <a:cubicBezTo>
                    <a:pt x="552" y="1680"/>
                    <a:pt x="451" y="1530"/>
                    <a:pt x="351" y="1355"/>
                  </a:cubicBezTo>
                  <a:cubicBezTo>
                    <a:pt x="287" y="1205"/>
                    <a:pt x="241" y="1055"/>
                    <a:pt x="276" y="905"/>
                  </a:cubicBezTo>
                  <a:lnTo>
                    <a:pt x="276" y="905"/>
                  </a:lnTo>
                  <a:cubicBezTo>
                    <a:pt x="262" y="947"/>
                    <a:pt x="228" y="980"/>
                    <a:pt x="173" y="980"/>
                  </a:cubicBezTo>
                  <a:cubicBezTo>
                    <a:pt x="166" y="980"/>
                    <a:pt x="158" y="980"/>
                    <a:pt x="151" y="979"/>
                  </a:cubicBezTo>
                  <a:lnTo>
                    <a:pt x="101" y="979"/>
                  </a:lnTo>
                  <a:cubicBezTo>
                    <a:pt x="76" y="1004"/>
                    <a:pt x="76" y="1004"/>
                    <a:pt x="76" y="1004"/>
                  </a:cubicBezTo>
                  <a:lnTo>
                    <a:pt x="0" y="1004"/>
                  </a:lnTo>
                  <a:cubicBezTo>
                    <a:pt x="0" y="1054"/>
                    <a:pt x="0" y="1129"/>
                    <a:pt x="0" y="1179"/>
                  </a:cubicBezTo>
                  <a:cubicBezTo>
                    <a:pt x="76" y="1580"/>
                    <a:pt x="401" y="1956"/>
                    <a:pt x="727" y="2182"/>
                  </a:cubicBezTo>
                  <a:cubicBezTo>
                    <a:pt x="777" y="2207"/>
                    <a:pt x="802" y="2232"/>
                    <a:pt x="852" y="2232"/>
                  </a:cubicBezTo>
                  <a:cubicBezTo>
                    <a:pt x="852" y="2207"/>
                    <a:pt x="878" y="2182"/>
                    <a:pt x="878" y="2157"/>
                  </a:cubicBezTo>
                  <a:cubicBezTo>
                    <a:pt x="865" y="2069"/>
                    <a:pt x="928" y="2025"/>
                    <a:pt x="993" y="2025"/>
                  </a:cubicBezTo>
                  <a:cubicBezTo>
                    <a:pt x="1059" y="2025"/>
                    <a:pt x="1128" y="2069"/>
                    <a:pt x="1128" y="2157"/>
                  </a:cubicBezTo>
                  <a:cubicBezTo>
                    <a:pt x="1128" y="2207"/>
                    <a:pt x="1128" y="2257"/>
                    <a:pt x="1128" y="2307"/>
                  </a:cubicBezTo>
                  <a:cubicBezTo>
                    <a:pt x="1203" y="2307"/>
                    <a:pt x="1279" y="2282"/>
                    <a:pt x="1354" y="2282"/>
                  </a:cubicBezTo>
                  <a:cubicBezTo>
                    <a:pt x="1554" y="2207"/>
                    <a:pt x="1755" y="2056"/>
                    <a:pt x="1880" y="1856"/>
                  </a:cubicBezTo>
                  <a:cubicBezTo>
                    <a:pt x="2081" y="1480"/>
                    <a:pt x="2005" y="1029"/>
                    <a:pt x="1805" y="653"/>
                  </a:cubicBezTo>
                  <a:cubicBezTo>
                    <a:pt x="1755" y="578"/>
                    <a:pt x="1730" y="502"/>
                    <a:pt x="1654" y="427"/>
                  </a:cubicBezTo>
                  <a:cubicBezTo>
                    <a:pt x="1488" y="187"/>
                    <a:pt x="1212" y="1"/>
                    <a:pt x="9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1314452" y="3145488"/>
              <a:ext cx="34200" cy="31297"/>
            </a:xfrm>
            <a:custGeom>
              <a:avLst/>
              <a:gdLst/>
              <a:ahLst/>
              <a:cxnLst/>
              <a:rect l="l" t="t" r="r" b="b"/>
              <a:pathLst>
                <a:path w="1178" h="1078" extrusionOk="0">
                  <a:moveTo>
                    <a:pt x="777" y="0"/>
                  </a:moveTo>
                  <a:cubicBezTo>
                    <a:pt x="326" y="125"/>
                    <a:pt x="25" y="551"/>
                    <a:pt x="0" y="1003"/>
                  </a:cubicBezTo>
                  <a:cubicBezTo>
                    <a:pt x="25" y="1003"/>
                    <a:pt x="75" y="978"/>
                    <a:pt x="100" y="978"/>
                  </a:cubicBezTo>
                  <a:cubicBezTo>
                    <a:pt x="114" y="973"/>
                    <a:pt x="127" y="971"/>
                    <a:pt x="140" y="971"/>
                  </a:cubicBezTo>
                  <a:cubicBezTo>
                    <a:pt x="201" y="971"/>
                    <a:pt x="255" y="1016"/>
                    <a:pt x="276" y="1078"/>
                  </a:cubicBezTo>
                  <a:cubicBezTo>
                    <a:pt x="251" y="852"/>
                    <a:pt x="326" y="627"/>
                    <a:pt x="527" y="451"/>
                  </a:cubicBezTo>
                  <a:cubicBezTo>
                    <a:pt x="602" y="376"/>
                    <a:pt x="727" y="301"/>
                    <a:pt x="852" y="276"/>
                  </a:cubicBezTo>
                  <a:lnTo>
                    <a:pt x="928" y="276"/>
                  </a:lnTo>
                  <a:cubicBezTo>
                    <a:pt x="928" y="276"/>
                    <a:pt x="928" y="276"/>
                    <a:pt x="953" y="251"/>
                  </a:cubicBezTo>
                  <a:lnTo>
                    <a:pt x="1003" y="251"/>
                  </a:lnTo>
                  <a:cubicBezTo>
                    <a:pt x="1010" y="252"/>
                    <a:pt x="1018" y="252"/>
                    <a:pt x="1025" y="252"/>
                  </a:cubicBezTo>
                  <a:cubicBezTo>
                    <a:pt x="1178" y="252"/>
                    <a:pt x="1171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1315178" y="3178207"/>
              <a:ext cx="56788" cy="35681"/>
            </a:xfrm>
            <a:custGeom>
              <a:avLst/>
              <a:gdLst/>
              <a:ahLst/>
              <a:cxnLst/>
              <a:rect l="l" t="t" r="r" b="b"/>
              <a:pathLst>
                <a:path w="1956" h="1229" extrusionOk="0">
                  <a:moveTo>
                    <a:pt x="1079" y="964"/>
                  </a:moveTo>
                  <a:cubicBezTo>
                    <a:pt x="1076" y="964"/>
                    <a:pt x="1073" y="965"/>
                    <a:pt x="1070" y="965"/>
                  </a:cubicBezTo>
                  <a:lnTo>
                    <a:pt x="1070" y="965"/>
                  </a:lnTo>
                  <a:cubicBezTo>
                    <a:pt x="1089" y="968"/>
                    <a:pt x="1109" y="971"/>
                    <a:pt x="1128" y="973"/>
                  </a:cubicBezTo>
                  <a:lnTo>
                    <a:pt x="1128" y="973"/>
                  </a:lnTo>
                  <a:cubicBezTo>
                    <a:pt x="1113" y="967"/>
                    <a:pt x="1096" y="964"/>
                    <a:pt x="1079" y="964"/>
                  </a:cubicBezTo>
                  <a:close/>
                  <a:moveTo>
                    <a:pt x="251" y="1"/>
                  </a:moveTo>
                  <a:cubicBezTo>
                    <a:pt x="226" y="51"/>
                    <a:pt x="201" y="101"/>
                    <a:pt x="151" y="101"/>
                  </a:cubicBezTo>
                  <a:cubicBezTo>
                    <a:pt x="126" y="126"/>
                    <a:pt x="126" y="126"/>
                    <a:pt x="101" y="126"/>
                  </a:cubicBezTo>
                  <a:cubicBezTo>
                    <a:pt x="101" y="126"/>
                    <a:pt x="75" y="126"/>
                    <a:pt x="75" y="151"/>
                  </a:cubicBezTo>
                  <a:lnTo>
                    <a:pt x="25" y="151"/>
                  </a:lnTo>
                  <a:cubicBezTo>
                    <a:pt x="25" y="151"/>
                    <a:pt x="0" y="176"/>
                    <a:pt x="0" y="176"/>
                  </a:cubicBezTo>
                  <a:cubicBezTo>
                    <a:pt x="75" y="577"/>
                    <a:pt x="326" y="928"/>
                    <a:pt x="677" y="1104"/>
                  </a:cubicBezTo>
                  <a:cubicBezTo>
                    <a:pt x="752" y="1154"/>
                    <a:pt x="827" y="1179"/>
                    <a:pt x="903" y="1204"/>
                  </a:cubicBezTo>
                  <a:cubicBezTo>
                    <a:pt x="928" y="1154"/>
                    <a:pt x="953" y="1104"/>
                    <a:pt x="953" y="1054"/>
                  </a:cubicBezTo>
                  <a:cubicBezTo>
                    <a:pt x="972" y="996"/>
                    <a:pt x="1020" y="968"/>
                    <a:pt x="1070" y="965"/>
                  </a:cubicBezTo>
                  <a:lnTo>
                    <a:pt x="1070" y="965"/>
                  </a:lnTo>
                  <a:cubicBezTo>
                    <a:pt x="1021" y="956"/>
                    <a:pt x="973" y="943"/>
                    <a:pt x="928" y="928"/>
                  </a:cubicBezTo>
                  <a:cubicBezTo>
                    <a:pt x="552" y="803"/>
                    <a:pt x="276" y="402"/>
                    <a:pt x="251" y="1"/>
                  </a:cubicBezTo>
                  <a:close/>
                  <a:moveTo>
                    <a:pt x="1820" y="170"/>
                  </a:moveTo>
                  <a:cubicBezTo>
                    <a:pt x="1755" y="170"/>
                    <a:pt x="1692" y="214"/>
                    <a:pt x="1705" y="302"/>
                  </a:cubicBezTo>
                  <a:cubicBezTo>
                    <a:pt x="1705" y="327"/>
                    <a:pt x="1679" y="352"/>
                    <a:pt x="1679" y="377"/>
                  </a:cubicBezTo>
                  <a:cubicBezTo>
                    <a:pt x="1679" y="502"/>
                    <a:pt x="1654" y="602"/>
                    <a:pt x="1604" y="703"/>
                  </a:cubicBezTo>
                  <a:cubicBezTo>
                    <a:pt x="1554" y="803"/>
                    <a:pt x="1504" y="903"/>
                    <a:pt x="1404" y="928"/>
                  </a:cubicBezTo>
                  <a:cubicBezTo>
                    <a:pt x="1336" y="962"/>
                    <a:pt x="1263" y="976"/>
                    <a:pt x="1189" y="976"/>
                  </a:cubicBezTo>
                  <a:cubicBezTo>
                    <a:pt x="1169" y="976"/>
                    <a:pt x="1149" y="975"/>
                    <a:pt x="1128" y="973"/>
                  </a:cubicBezTo>
                  <a:lnTo>
                    <a:pt x="1128" y="973"/>
                  </a:lnTo>
                  <a:cubicBezTo>
                    <a:pt x="1185" y="992"/>
                    <a:pt x="1227" y="1047"/>
                    <a:pt x="1203" y="1129"/>
                  </a:cubicBezTo>
                  <a:cubicBezTo>
                    <a:pt x="1203" y="1154"/>
                    <a:pt x="1203" y="1204"/>
                    <a:pt x="1178" y="1229"/>
                  </a:cubicBezTo>
                  <a:cubicBezTo>
                    <a:pt x="1404" y="1229"/>
                    <a:pt x="1604" y="1179"/>
                    <a:pt x="1755" y="978"/>
                  </a:cubicBezTo>
                  <a:cubicBezTo>
                    <a:pt x="1830" y="878"/>
                    <a:pt x="1880" y="753"/>
                    <a:pt x="1930" y="627"/>
                  </a:cubicBezTo>
                  <a:cubicBezTo>
                    <a:pt x="1930" y="577"/>
                    <a:pt x="1955" y="502"/>
                    <a:pt x="1955" y="452"/>
                  </a:cubicBezTo>
                  <a:cubicBezTo>
                    <a:pt x="1955" y="402"/>
                    <a:pt x="1955" y="352"/>
                    <a:pt x="1955" y="302"/>
                  </a:cubicBezTo>
                  <a:cubicBezTo>
                    <a:pt x="1955" y="214"/>
                    <a:pt x="1886" y="170"/>
                    <a:pt x="1820" y="1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1294071" y="3173649"/>
              <a:ext cx="56933" cy="62797"/>
            </a:xfrm>
            <a:custGeom>
              <a:avLst/>
              <a:gdLst/>
              <a:ahLst/>
              <a:cxnLst/>
              <a:rect l="l" t="t" r="r" b="b"/>
              <a:pathLst>
                <a:path w="1961" h="2163" extrusionOk="0">
                  <a:moveTo>
                    <a:pt x="842" y="1"/>
                  </a:moveTo>
                  <a:cubicBezTo>
                    <a:pt x="829" y="1"/>
                    <a:pt x="816" y="3"/>
                    <a:pt x="802" y="8"/>
                  </a:cubicBezTo>
                  <a:cubicBezTo>
                    <a:pt x="777" y="8"/>
                    <a:pt x="727" y="33"/>
                    <a:pt x="702" y="33"/>
                  </a:cubicBezTo>
                  <a:cubicBezTo>
                    <a:pt x="326" y="183"/>
                    <a:pt x="51" y="484"/>
                    <a:pt x="0" y="885"/>
                  </a:cubicBezTo>
                  <a:cubicBezTo>
                    <a:pt x="26" y="860"/>
                    <a:pt x="26" y="860"/>
                    <a:pt x="51" y="835"/>
                  </a:cubicBezTo>
                  <a:cubicBezTo>
                    <a:pt x="71" y="824"/>
                    <a:pt x="92" y="820"/>
                    <a:pt x="112" y="820"/>
                  </a:cubicBezTo>
                  <a:cubicBezTo>
                    <a:pt x="187" y="820"/>
                    <a:pt x="251" y="885"/>
                    <a:pt x="262" y="955"/>
                  </a:cubicBezTo>
                  <a:lnTo>
                    <a:pt x="262" y="955"/>
                  </a:lnTo>
                  <a:cubicBezTo>
                    <a:pt x="269" y="768"/>
                    <a:pt x="349" y="592"/>
                    <a:pt x="502" y="459"/>
                  </a:cubicBezTo>
                  <a:cubicBezTo>
                    <a:pt x="552" y="409"/>
                    <a:pt x="652" y="358"/>
                    <a:pt x="727" y="333"/>
                  </a:cubicBezTo>
                  <a:cubicBezTo>
                    <a:pt x="727" y="333"/>
                    <a:pt x="752" y="308"/>
                    <a:pt x="752" y="308"/>
                  </a:cubicBezTo>
                  <a:lnTo>
                    <a:pt x="802" y="308"/>
                  </a:lnTo>
                  <a:cubicBezTo>
                    <a:pt x="802" y="283"/>
                    <a:pt x="828" y="283"/>
                    <a:pt x="828" y="283"/>
                  </a:cubicBezTo>
                  <a:cubicBezTo>
                    <a:pt x="853" y="283"/>
                    <a:pt x="853" y="283"/>
                    <a:pt x="878" y="258"/>
                  </a:cubicBezTo>
                  <a:cubicBezTo>
                    <a:pt x="928" y="258"/>
                    <a:pt x="953" y="208"/>
                    <a:pt x="978" y="158"/>
                  </a:cubicBezTo>
                  <a:cubicBezTo>
                    <a:pt x="978" y="158"/>
                    <a:pt x="978" y="133"/>
                    <a:pt x="978" y="108"/>
                  </a:cubicBezTo>
                  <a:cubicBezTo>
                    <a:pt x="957" y="46"/>
                    <a:pt x="903" y="1"/>
                    <a:pt x="842" y="1"/>
                  </a:cubicBezTo>
                  <a:close/>
                  <a:moveTo>
                    <a:pt x="262" y="955"/>
                  </a:moveTo>
                  <a:lnTo>
                    <a:pt x="262" y="955"/>
                  </a:lnTo>
                  <a:cubicBezTo>
                    <a:pt x="261" y="970"/>
                    <a:pt x="261" y="984"/>
                    <a:pt x="261" y="998"/>
                  </a:cubicBezTo>
                  <a:lnTo>
                    <a:pt x="261" y="998"/>
                  </a:lnTo>
                  <a:cubicBezTo>
                    <a:pt x="264" y="984"/>
                    <a:pt x="264" y="970"/>
                    <a:pt x="262" y="955"/>
                  </a:cubicBezTo>
                  <a:close/>
                  <a:moveTo>
                    <a:pt x="261" y="998"/>
                  </a:moveTo>
                  <a:cubicBezTo>
                    <a:pt x="255" y="1031"/>
                    <a:pt x="237" y="1061"/>
                    <a:pt x="201" y="1085"/>
                  </a:cubicBezTo>
                  <a:cubicBezTo>
                    <a:pt x="176" y="1085"/>
                    <a:pt x="151" y="1110"/>
                    <a:pt x="126" y="1110"/>
                  </a:cubicBezTo>
                  <a:cubicBezTo>
                    <a:pt x="126" y="1135"/>
                    <a:pt x="101" y="1135"/>
                    <a:pt x="101" y="1160"/>
                  </a:cubicBezTo>
                  <a:cubicBezTo>
                    <a:pt x="76" y="1160"/>
                    <a:pt x="51" y="1185"/>
                    <a:pt x="26" y="1211"/>
                  </a:cubicBezTo>
                  <a:cubicBezTo>
                    <a:pt x="101" y="1536"/>
                    <a:pt x="351" y="1837"/>
                    <a:pt x="627" y="2013"/>
                  </a:cubicBezTo>
                  <a:cubicBezTo>
                    <a:pt x="652" y="2013"/>
                    <a:pt x="677" y="2038"/>
                    <a:pt x="702" y="2038"/>
                  </a:cubicBezTo>
                  <a:cubicBezTo>
                    <a:pt x="727" y="2013"/>
                    <a:pt x="752" y="1962"/>
                    <a:pt x="777" y="1912"/>
                  </a:cubicBezTo>
                  <a:cubicBezTo>
                    <a:pt x="793" y="1865"/>
                    <a:pt x="839" y="1847"/>
                    <a:pt x="884" y="1847"/>
                  </a:cubicBezTo>
                  <a:cubicBezTo>
                    <a:pt x="909" y="1847"/>
                    <a:pt x="934" y="1853"/>
                    <a:pt x="953" y="1862"/>
                  </a:cubicBezTo>
                  <a:cubicBezTo>
                    <a:pt x="1028" y="1912"/>
                    <a:pt x="1028" y="1987"/>
                    <a:pt x="1003" y="2063"/>
                  </a:cubicBezTo>
                  <a:cubicBezTo>
                    <a:pt x="978" y="2088"/>
                    <a:pt x="978" y="2113"/>
                    <a:pt x="953" y="2138"/>
                  </a:cubicBezTo>
                  <a:cubicBezTo>
                    <a:pt x="1003" y="2163"/>
                    <a:pt x="1053" y="2163"/>
                    <a:pt x="1103" y="2163"/>
                  </a:cubicBezTo>
                  <a:cubicBezTo>
                    <a:pt x="1279" y="2138"/>
                    <a:pt x="1429" y="2063"/>
                    <a:pt x="1554" y="1962"/>
                  </a:cubicBezTo>
                  <a:cubicBezTo>
                    <a:pt x="1705" y="1812"/>
                    <a:pt x="1830" y="1612"/>
                    <a:pt x="1905" y="1386"/>
                  </a:cubicBezTo>
                  <a:cubicBezTo>
                    <a:pt x="1930" y="1361"/>
                    <a:pt x="1930" y="1311"/>
                    <a:pt x="1930" y="1286"/>
                  </a:cubicBezTo>
                  <a:cubicBezTo>
                    <a:pt x="1960" y="1181"/>
                    <a:pt x="1884" y="1121"/>
                    <a:pt x="1806" y="1121"/>
                  </a:cubicBezTo>
                  <a:cubicBezTo>
                    <a:pt x="1753" y="1121"/>
                    <a:pt x="1700" y="1149"/>
                    <a:pt x="1680" y="1211"/>
                  </a:cubicBezTo>
                  <a:cubicBezTo>
                    <a:pt x="1680" y="1261"/>
                    <a:pt x="1655" y="1311"/>
                    <a:pt x="1630" y="1361"/>
                  </a:cubicBezTo>
                  <a:cubicBezTo>
                    <a:pt x="1579" y="1461"/>
                    <a:pt x="1529" y="1561"/>
                    <a:pt x="1454" y="1662"/>
                  </a:cubicBezTo>
                  <a:cubicBezTo>
                    <a:pt x="1379" y="1737"/>
                    <a:pt x="1304" y="1837"/>
                    <a:pt x="1178" y="1862"/>
                  </a:cubicBezTo>
                  <a:cubicBezTo>
                    <a:pt x="1149" y="1877"/>
                    <a:pt x="1118" y="1883"/>
                    <a:pt x="1085" y="1883"/>
                  </a:cubicBezTo>
                  <a:cubicBezTo>
                    <a:pt x="1007" y="1883"/>
                    <a:pt x="923" y="1847"/>
                    <a:pt x="853" y="1812"/>
                  </a:cubicBezTo>
                  <a:cubicBezTo>
                    <a:pt x="577" y="1687"/>
                    <a:pt x="351" y="1411"/>
                    <a:pt x="276" y="1135"/>
                  </a:cubicBezTo>
                  <a:cubicBezTo>
                    <a:pt x="267" y="1090"/>
                    <a:pt x="262" y="1044"/>
                    <a:pt x="261" y="9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1279526" y="3197427"/>
              <a:ext cx="44420" cy="49210"/>
            </a:xfrm>
            <a:custGeom>
              <a:avLst/>
              <a:gdLst/>
              <a:ahLst/>
              <a:cxnLst/>
              <a:rect l="l" t="t" r="r" b="b"/>
              <a:pathLst>
                <a:path w="1530" h="1695" extrusionOk="0">
                  <a:moveTo>
                    <a:pt x="613" y="1"/>
                  </a:moveTo>
                  <a:cubicBezTo>
                    <a:pt x="593" y="1"/>
                    <a:pt x="572" y="5"/>
                    <a:pt x="552" y="16"/>
                  </a:cubicBezTo>
                  <a:cubicBezTo>
                    <a:pt x="527" y="41"/>
                    <a:pt x="527" y="41"/>
                    <a:pt x="501" y="66"/>
                  </a:cubicBezTo>
                  <a:cubicBezTo>
                    <a:pt x="301" y="191"/>
                    <a:pt x="126" y="417"/>
                    <a:pt x="75" y="642"/>
                  </a:cubicBezTo>
                  <a:cubicBezTo>
                    <a:pt x="0" y="968"/>
                    <a:pt x="151" y="1319"/>
                    <a:pt x="401" y="1519"/>
                  </a:cubicBezTo>
                  <a:cubicBezTo>
                    <a:pt x="476" y="1569"/>
                    <a:pt x="527" y="1620"/>
                    <a:pt x="602" y="1645"/>
                  </a:cubicBezTo>
                  <a:cubicBezTo>
                    <a:pt x="677" y="1670"/>
                    <a:pt x="777" y="1695"/>
                    <a:pt x="877" y="1695"/>
                  </a:cubicBezTo>
                  <a:cubicBezTo>
                    <a:pt x="1103" y="1670"/>
                    <a:pt x="1329" y="1519"/>
                    <a:pt x="1454" y="1319"/>
                  </a:cubicBezTo>
                  <a:cubicBezTo>
                    <a:pt x="1479" y="1294"/>
                    <a:pt x="1479" y="1269"/>
                    <a:pt x="1504" y="1244"/>
                  </a:cubicBezTo>
                  <a:cubicBezTo>
                    <a:pt x="1529" y="1168"/>
                    <a:pt x="1529" y="1093"/>
                    <a:pt x="1454" y="1043"/>
                  </a:cubicBezTo>
                  <a:cubicBezTo>
                    <a:pt x="1435" y="1034"/>
                    <a:pt x="1410" y="1028"/>
                    <a:pt x="1385" y="1028"/>
                  </a:cubicBezTo>
                  <a:cubicBezTo>
                    <a:pt x="1340" y="1028"/>
                    <a:pt x="1294" y="1046"/>
                    <a:pt x="1278" y="1093"/>
                  </a:cubicBezTo>
                  <a:cubicBezTo>
                    <a:pt x="1253" y="1143"/>
                    <a:pt x="1228" y="1194"/>
                    <a:pt x="1203" y="1219"/>
                  </a:cubicBezTo>
                  <a:cubicBezTo>
                    <a:pt x="1153" y="1269"/>
                    <a:pt x="1128" y="1294"/>
                    <a:pt x="1103" y="1319"/>
                  </a:cubicBezTo>
                  <a:cubicBezTo>
                    <a:pt x="1103" y="1319"/>
                    <a:pt x="1078" y="1344"/>
                    <a:pt x="1078" y="1344"/>
                  </a:cubicBezTo>
                  <a:lnTo>
                    <a:pt x="1053" y="1344"/>
                  </a:lnTo>
                  <a:cubicBezTo>
                    <a:pt x="1028" y="1369"/>
                    <a:pt x="1028" y="1369"/>
                    <a:pt x="1003" y="1394"/>
                  </a:cubicBezTo>
                  <a:lnTo>
                    <a:pt x="953" y="1394"/>
                  </a:lnTo>
                  <a:cubicBezTo>
                    <a:pt x="928" y="1394"/>
                    <a:pt x="902" y="1419"/>
                    <a:pt x="877" y="1419"/>
                  </a:cubicBezTo>
                  <a:lnTo>
                    <a:pt x="802" y="1419"/>
                  </a:lnTo>
                  <a:cubicBezTo>
                    <a:pt x="777" y="1419"/>
                    <a:pt x="752" y="1419"/>
                    <a:pt x="727" y="1394"/>
                  </a:cubicBezTo>
                  <a:lnTo>
                    <a:pt x="677" y="1394"/>
                  </a:lnTo>
                  <a:cubicBezTo>
                    <a:pt x="602" y="1344"/>
                    <a:pt x="527" y="1294"/>
                    <a:pt x="476" y="1194"/>
                  </a:cubicBezTo>
                  <a:cubicBezTo>
                    <a:pt x="401" y="1118"/>
                    <a:pt x="376" y="1018"/>
                    <a:pt x="351" y="918"/>
                  </a:cubicBezTo>
                  <a:cubicBezTo>
                    <a:pt x="326" y="918"/>
                    <a:pt x="326" y="893"/>
                    <a:pt x="326" y="893"/>
                  </a:cubicBezTo>
                  <a:cubicBezTo>
                    <a:pt x="326" y="893"/>
                    <a:pt x="326" y="893"/>
                    <a:pt x="326" y="868"/>
                  </a:cubicBezTo>
                  <a:cubicBezTo>
                    <a:pt x="326" y="868"/>
                    <a:pt x="326" y="843"/>
                    <a:pt x="326" y="818"/>
                  </a:cubicBezTo>
                  <a:cubicBezTo>
                    <a:pt x="326" y="793"/>
                    <a:pt x="326" y="793"/>
                    <a:pt x="326" y="767"/>
                  </a:cubicBezTo>
                  <a:cubicBezTo>
                    <a:pt x="326" y="742"/>
                    <a:pt x="326" y="717"/>
                    <a:pt x="351" y="717"/>
                  </a:cubicBezTo>
                  <a:cubicBezTo>
                    <a:pt x="351" y="692"/>
                    <a:pt x="351" y="642"/>
                    <a:pt x="376" y="617"/>
                  </a:cubicBezTo>
                  <a:cubicBezTo>
                    <a:pt x="376" y="617"/>
                    <a:pt x="376" y="592"/>
                    <a:pt x="376" y="592"/>
                  </a:cubicBezTo>
                  <a:cubicBezTo>
                    <a:pt x="401" y="567"/>
                    <a:pt x="401" y="542"/>
                    <a:pt x="426" y="542"/>
                  </a:cubicBezTo>
                  <a:cubicBezTo>
                    <a:pt x="426" y="517"/>
                    <a:pt x="426" y="492"/>
                    <a:pt x="451" y="492"/>
                  </a:cubicBezTo>
                  <a:cubicBezTo>
                    <a:pt x="451" y="492"/>
                    <a:pt x="451" y="467"/>
                    <a:pt x="451" y="467"/>
                  </a:cubicBezTo>
                  <a:cubicBezTo>
                    <a:pt x="476" y="442"/>
                    <a:pt x="501" y="417"/>
                    <a:pt x="527" y="392"/>
                  </a:cubicBezTo>
                  <a:cubicBezTo>
                    <a:pt x="552" y="366"/>
                    <a:pt x="577" y="341"/>
                    <a:pt x="602" y="341"/>
                  </a:cubicBezTo>
                  <a:cubicBezTo>
                    <a:pt x="602" y="316"/>
                    <a:pt x="627" y="316"/>
                    <a:pt x="627" y="291"/>
                  </a:cubicBezTo>
                  <a:cubicBezTo>
                    <a:pt x="652" y="291"/>
                    <a:pt x="677" y="266"/>
                    <a:pt x="702" y="266"/>
                  </a:cubicBezTo>
                  <a:cubicBezTo>
                    <a:pt x="831" y="180"/>
                    <a:pt x="738" y="1"/>
                    <a:pt x="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2849749" y="3926230"/>
              <a:ext cx="91714" cy="111369"/>
            </a:xfrm>
            <a:custGeom>
              <a:avLst/>
              <a:gdLst/>
              <a:ahLst/>
              <a:cxnLst/>
              <a:rect l="l" t="t" r="r" b="b"/>
              <a:pathLst>
                <a:path w="3159" h="3836" extrusionOk="0">
                  <a:moveTo>
                    <a:pt x="2908" y="0"/>
                  </a:moveTo>
                  <a:cubicBezTo>
                    <a:pt x="1956" y="101"/>
                    <a:pt x="978" y="226"/>
                    <a:pt x="1" y="326"/>
                  </a:cubicBezTo>
                  <a:cubicBezTo>
                    <a:pt x="26" y="552"/>
                    <a:pt x="51" y="752"/>
                    <a:pt x="51" y="978"/>
                  </a:cubicBezTo>
                  <a:cubicBezTo>
                    <a:pt x="126" y="1930"/>
                    <a:pt x="201" y="2883"/>
                    <a:pt x="276" y="3835"/>
                  </a:cubicBezTo>
                  <a:cubicBezTo>
                    <a:pt x="1254" y="3459"/>
                    <a:pt x="2231" y="3058"/>
                    <a:pt x="3159" y="2632"/>
                  </a:cubicBezTo>
                  <a:cubicBezTo>
                    <a:pt x="3083" y="1830"/>
                    <a:pt x="3008" y="1028"/>
                    <a:pt x="2933" y="226"/>
                  </a:cubicBezTo>
                  <a:cubicBezTo>
                    <a:pt x="2933" y="151"/>
                    <a:pt x="2908" y="76"/>
                    <a:pt x="2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2942159" y="3916765"/>
              <a:ext cx="81523" cy="82249"/>
            </a:xfrm>
            <a:custGeom>
              <a:avLst/>
              <a:gdLst/>
              <a:ahLst/>
              <a:cxnLst/>
              <a:rect l="l" t="t" r="r" b="b"/>
              <a:pathLst>
                <a:path w="2808" h="2833" extrusionOk="0">
                  <a:moveTo>
                    <a:pt x="2632" y="1"/>
                  </a:moveTo>
                  <a:cubicBezTo>
                    <a:pt x="1880" y="101"/>
                    <a:pt x="1129" y="176"/>
                    <a:pt x="377" y="251"/>
                  </a:cubicBezTo>
                  <a:cubicBezTo>
                    <a:pt x="251" y="276"/>
                    <a:pt x="126" y="276"/>
                    <a:pt x="1" y="301"/>
                  </a:cubicBezTo>
                  <a:cubicBezTo>
                    <a:pt x="26" y="552"/>
                    <a:pt x="51" y="803"/>
                    <a:pt x="76" y="1078"/>
                  </a:cubicBezTo>
                  <a:cubicBezTo>
                    <a:pt x="126" y="1655"/>
                    <a:pt x="176" y="2256"/>
                    <a:pt x="251" y="2833"/>
                  </a:cubicBezTo>
                  <a:cubicBezTo>
                    <a:pt x="1103" y="2432"/>
                    <a:pt x="1956" y="2006"/>
                    <a:pt x="2808" y="1580"/>
                  </a:cubicBezTo>
                  <a:lnTo>
                    <a:pt x="2657" y="176"/>
                  </a:lnTo>
                  <a:lnTo>
                    <a:pt x="26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3110257" y="3905849"/>
              <a:ext cx="12397" cy="6590"/>
            </a:xfrm>
            <a:custGeom>
              <a:avLst/>
              <a:gdLst/>
              <a:ahLst/>
              <a:cxnLst/>
              <a:rect l="l" t="t" r="r" b="b"/>
              <a:pathLst>
                <a:path w="427" h="227" extrusionOk="0">
                  <a:moveTo>
                    <a:pt x="426" y="1"/>
                  </a:moveTo>
                  <a:cubicBezTo>
                    <a:pt x="276" y="1"/>
                    <a:pt x="151" y="26"/>
                    <a:pt x="0" y="26"/>
                  </a:cubicBezTo>
                  <a:cubicBezTo>
                    <a:pt x="0" y="101"/>
                    <a:pt x="25" y="176"/>
                    <a:pt x="25" y="226"/>
                  </a:cubicBezTo>
                  <a:cubicBezTo>
                    <a:pt x="151" y="151"/>
                    <a:pt x="301" y="76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3026557" y="3908026"/>
              <a:ext cx="77168" cy="50255"/>
            </a:xfrm>
            <a:custGeom>
              <a:avLst/>
              <a:gdLst/>
              <a:ahLst/>
              <a:cxnLst/>
              <a:rect l="l" t="t" r="r" b="b"/>
              <a:pathLst>
                <a:path w="2658" h="1731" extrusionOk="0">
                  <a:moveTo>
                    <a:pt x="2607" y="1"/>
                  </a:moveTo>
                  <a:cubicBezTo>
                    <a:pt x="1730" y="76"/>
                    <a:pt x="878" y="176"/>
                    <a:pt x="1" y="277"/>
                  </a:cubicBezTo>
                  <a:cubicBezTo>
                    <a:pt x="26" y="502"/>
                    <a:pt x="51" y="753"/>
                    <a:pt x="76" y="978"/>
                  </a:cubicBezTo>
                  <a:cubicBezTo>
                    <a:pt x="101" y="1229"/>
                    <a:pt x="126" y="1480"/>
                    <a:pt x="151" y="1730"/>
                  </a:cubicBezTo>
                  <a:cubicBezTo>
                    <a:pt x="1003" y="1279"/>
                    <a:pt x="1831" y="803"/>
                    <a:pt x="2658" y="327"/>
                  </a:cubicBezTo>
                  <a:cubicBezTo>
                    <a:pt x="2658" y="302"/>
                    <a:pt x="2658" y="251"/>
                    <a:pt x="2658" y="226"/>
                  </a:cubicBezTo>
                  <a:cubicBezTo>
                    <a:pt x="2633" y="151"/>
                    <a:pt x="2633" y="76"/>
                    <a:pt x="2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2792264" y="3936420"/>
              <a:ext cx="58239" cy="123707"/>
            </a:xfrm>
            <a:custGeom>
              <a:avLst/>
              <a:gdLst/>
              <a:ahLst/>
              <a:cxnLst/>
              <a:rect l="l" t="t" r="r" b="b"/>
              <a:pathLst>
                <a:path w="2006" h="4261" extrusionOk="0">
                  <a:moveTo>
                    <a:pt x="1730" y="0"/>
                  </a:moveTo>
                  <a:cubicBezTo>
                    <a:pt x="1154" y="76"/>
                    <a:pt x="577" y="126"/>
                    <a:pt x="1" y="201"/>
                  </a:cubicBezTo>
                  <a:cubicBezTo>
                    <a:pt x="26" y="376"/>
                    <a:pt x="26" y="577"/>
                    <a:pt x="26" y="777"/>
                  </a:cubicBezTo>
                  <a:cubicBezTo>
                    <a:pt x="76" y="1930"/>
                    <a:pt x="101" y="3108"/>
                    <a:pt x="151" y="4261"/>
                  </a:cubicBezTo>
                  <a:cubicBezTo>
                    <a:pt x="778" y="4060"/>
                    <a:pt x="1379" y="3835"/>
                    <a:pt x="2006" y="3584"/>
                  </a:cubicBezTo>
                  <a:cubicBezTo>
                    <a:pt x="1906" y="2431"/>
                    <a:pt x="1830" y="1279"/>
                    <a:pt x="1730" y="101"/>
                  </a:cubicBezTo>
                  <a:cubicBezTo>
                    <a:pt x="1730" y="76"/>
                    <a:pt x="1730" y="50"/>
                    <a:pt x="1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2785006" y="3942227"/>
              <a:ext cx="11671" cy="120833"/>
            </a:xfrm>
            <a:custGeom>
              <a:avLst/>
              <a:gdLst/>
              <a:ahLst/>
              <a:cxnLst/>
              <a:rect l="l" t="t" r="r" b="b"/>
              <a:pathLst>
                <a:path w="402" h="4162" extrusionOk="0">
                  <a:moveTo>
                    <a:pt x="251" y="1"/>
                  </a:moveTo>
                  <a:cubicBezTo>
                    <a:pt x="176" y="1"/>
                    <a:pt x="75" y="1"/>
                    <a:pt x="0" y="26"/>
                  </a:cubicBezTo>
                  <a:cubicBezTo>
                    <a:pt x="0" y="51"/>
                    <a:pt x="0" y="51"/>
                    <a:pt x="0" y="76"/>
                  </a:cubicBezTo>
                  <a:cubicBezTo>
                    <a:pt x="50" y="1429"/>
                    <a:pt x="75" y="2808"/>
                    <a:pt x="125" y="4161"/>
                  </a:cubicBezTo>
                  <a:cubicBezTo>
                    <a:pt x="226" y="4136"/>
                    <a:pt x="301" y="4086"/>
                    <a:pt x="401" y="4061"/>
                  </a:cubicBezTo>
                  <a:cubicBezTo>
                    <a:pt x="351" y="2908"/>
                    <a:pt x="326" y="1730"/>
                    <a:pt x="276" y="577"/>
                  </a:cubicBezTo>
                  <a:cubicBezTo>
                    <a:pt x="276" y="377"/>
                    <a:pt x="276" y="176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2842491" y="3935694"/>
              <a:ext cx="15300" cy="104807"/>
            </a:xfrm>
            <a:custGeom>
              <a:avLst/>
              <a:gdLst/>
              <a:ahLst/>
              <a:cxnLst/>
              <a:rect l="l" t="t" r="r" b="b"/>
              <a:pathLst>
                <a:path w="527" h="3610" extrusionOk="0">
                  <a:moveTo>
                    <a:pt x="251" y="0"/>
                  </a:moveTo>
                  <a:cubicBezTo>
                    <a:pt x="176" y="0"/>
                    <a:pt x="75" y="25"/>
                    <a:pt x="0" y="25"/>
                  </a:cubicBezTo>
                  <a:cubicBezTo>
                    <a:pt x="0" y="75"/>
                    <a:pt x="0" y="101"/>
                    <a:pt x="0" y="126"/>
                  </a:cubicBezTo>
                  <a:cubicBezTo>
                    <a:pt x="100" y="1304"/>
                    <a:pt x="176" y="2456"/>
                    <a:pt x="276" y="3609"/>
                  </a:cubicBezTo>
                  <a:cubicBezTo>
                    <a:pt x="351" y="3584"/>
                    <a:pt x="451" y="3559"/>
                    <a:pt x="526" y="3509"/>
                  </a:cubicBezTo>
                  <a:cubicBezTo>
                    <a:pt x="451" y="2557"/>
                    <a:pt x="376" y="1604"/>
                    <a:pt x="301" y="652"/>
                  </a:cubicBezTo>
                  <a:cubicBezTo>
                    <a:pt x="301" y="426"/>
                    <a:pt x="276" y="226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2934146" y="3925504"/>
              <a:ext cx="15329" cy="77168"/>
            </a:xfrm>
            <a:custGeom>
              <a:avLst/>
              <a:gdLst/>
              <a:ahLst/>
              <a:cxnLst/>
              <a:rect l="l" t="t" r="r" b="b"/>
              <a:pathLst>
                <a:path w="528" h="2658" extrusionOk="0">
                  <a:moveTo>
                    <a:pt x="277" y="0"/>
                  </a:moveTo>
                  <a:cubicBezTo>
                    <a:pt x="176" y="0"/>
                    <a:pt x="101" y="25"/>
                    <a:pt x="1" y="25"/>
                  </a:cubicBezTo>
                  <a:cubicBezTo>
                    <a:pt x="1" y="101"/>
                    <a:pt x="26" y="176"/>
                    <a:pt x="26" y="251"/>
                  </a:cubicBezTo>
                  <a:cubicBezTo>
                    <a:pt x="101" y="1053"/>
                    <a:pt x="176" y="1855"/>
                    <a:pt x="252" y="2657"/>
                  </a:cubicBezTo>
                  <a:cubicBezTo>
                    <a:pt x="352" y="2632"/>
                    <a:pt x="427" y="2582"/>
                    <a:pt x="527" y="2532"/>
                  </a:cubicBezTo>
                  <a:cubicBezTo>
                    <a:pt x="452" y="1955"/>
                    <a:pt x="402" y="1354"/>
                    <a:pt x="352" y="777"/>
                  </a:cubicBezTo>
                  <a:cubicBezTo>
                    <a:pt x="327" y="502"/>
                    <a:pt x="302" y="251"/>
                    <a:pt x="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3018573" y="3916039"/>
              <a:ext cx="12397" cy="46597"/>
            </a:xfrm>
            <a:custGeom>
              <a:avLst/>
              <a:gdLst/>
              <a:ahLst/>
              <a:cxnLst/>
              <a:rect l="l" t="t" r="r" b="b"/>
              <a:pathLst>
                <a:path w="427" h="1605" extrusionOk="0">
                  <a:moveTo>
                    <a:pt x="276" y="1"/>
                  </a:moveTo>
                  <a:cubicBezTo>
                    <a:pt x="176" y="26"/>
                    <a:pt x="75" y="26"/>
                    <a:pt x="0" y="26"/>
                  </a:cubicBezTo>
                  <a:lnTo>
                    <a:pt x="25" y="201"/>
                  </a:lnTo>
                  <a:lnTo>
                    <a:pt x="176" y="1605"/>
                  </a:lnTo>
                  <a:cubicBezTo>
                    <a:pt x="251" y="1554"/>
                    <a:pt x="351" y="1504"/>
                    <a:pt x="426" y="1454"/>
                  </a:cubicBezTo>
                  <a:cubicBezTo>
                    <a:pt x="401" y="1204"/>
                    <a:pt x="376" y="953"/>
                    <a:pt x="351" y="702"/>
                  </a:cubicBezTo>
                  <a:cubicBezTo>
                    <a:pt x="326" y="477"/>
                    <a:pt x="301" y="226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3102244" y="3906575"/>
              <a:ext cx="8768" cy="10945"/>
            </a:xfrm>
            <a:custGeom>
              <a:avLst/>
              <a:gdLst/>
              <a:ahLst/>
              <a:cxnLst/>
              <a:rect l="l" t="t" r="r" b="b"/>
              <a:pathLst>
                <a:path w="302" h="377" extrusionOk="0">
                  <a:moveTo>
                    <a:pt x="276" y="1"/>
                  </a:moveTo>
                  <a:cubicBezTo>
                    <a:pt x="176" y="26"/>
                    <a:pt x="101" y="26"/>
                    <a:pt x="0" y="51"/>
                  </a:cubicBezTo>
                  <a:cubicBezTo>
                    <a:pt x="26" y="126"/>
                    <a:pt x="26" y="201"/>
                    <a:pt x="51" y="276"/>
                  </a:cubicBezTo>
                  <a:cubicBezTo>
                    <a:pt x="51" y="301"/>
                    <a:pt x="51" y="352"/>
                    <a:pt x="51" y="377"/>
                  </a:cubicBezTo>
                  <a:cubicBezTo>
                    <a:pt x="126" y="327"/>
                    <a:pt x="226" y="276"/>
                    <a:pt x="301" y="201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3123351" y="2975212"/>
              <a:ext cx="472997" cy="423497"/>
            </a:xfrm>
            <a:custGeom>
              <a:avLst/>
              <a:gdLst/>
              <a:ahLst/>
              <a:cxnLst/>
              <a:rect l="l" t="t" r="r" b="b"/>
              <a:pathLst>
                <a:path w="16292" h="14587" extrusionOk="0">
                  <a:moveTo>
                    <a:pt x="11980" y="0"/>
                  </a:moveTo>
                  <a:cubicBezTo>
                    <a:pt x="11304" y="1604"/>
                    <a:pt x="9624" y="4687"/>
                    <a:pt x="6817" y="5213"/>
                  </a:cubicBezTo>
                  <a:cubicBezTo>
                    <a:pt x="6692" y="5213"/>
                    <a:pt x="6542" y="5238"/>
                    <a:pt x="6416" y="5264"/>
                  </a:cubicBezTo>
                  <a:cubicBezTo>
                    <a:pt x="6033" y="6783"/>
                    <a:pt x="4506" y="7363"/>
                    <a:pt x="2827" y="7363"/>
                  </a:cubicBezTo>
                  <a:cubicBezTo>
                    <a:pt x="1874" y="7363"/>
                    <a:pt x="871" y="7176"/>
                    <a:pt x="0" y="6868"/>
                  </a:cubicBezTo>
                  <a:lnTo>
                    <a:pt x="0" y="6868"/>
                  </a:lnTo>
                  <a:cubicBezTo>
                    <a:pt x="903" y="8171"/>
                    <a:pt x="1755" y="9775"/>
                    <a:pt x="2507" y="11630"/>
                  </a:cubicBezTo>
                  <a:cubicBezTo>
                    <a:pt x="2532" y="11613"/>
                    <a:pt x="2560" y="11604"/>
                    <a:pt x="2587" y="11604"/>
                  </a:cubicBezTo>
                  <a:cubicBezTo>
                    <a:pt x="2643" y="11604"/>
                    <a:pt x="2699" y="11638"/>
                    <a:pt x="2732" y="11705"/>
                  </a:cubicBezTo>
                  <a:cubicBezTo>
                    <a:pt x="3108" y="12657"/>
                    <a:pt x="3434" y="13609"/>
                    <a:pt x="3710" y="14587"/>
                  </a:cubicBezTo>
                  <a:cubicBezTo>
                    <a:pt x="7193" y="14537"/>
                    <a:pt x="9725" y="13710"/>
                    <a:pt x="11304" y="12056"/>
                  </a:cubicBezTo>
                  <a:cubicBezTo>
                    <a:pt x="14462" y="8772"/>
                    <a:pt x="15840" y="3685"/>
                    <a:pt x="16291" y="1529"/>
                  </a:cubicBezTo>
                  <a:lnTo>
                    <a:pt x="16066" y="1529"/>
                  </a:lnTo>
                  <a:cubicBezTo>
                    <a:pt x="16051" y="1537"/>
                    <a:pt x="16036" y="1540"/>
                    <a:pt x="16022" y="1540"/>
                  </a:cubicBezTo>
                  <a:cubicBezTo>
                    <a:pt x="15986" y="1540"/>
                    <a:pt x="15951" y="1522"/>
                    <a:pt x="15915" y="1504"/>
                  </a:cubicBezTo>
                  <a:cubicBezTo>
                    <a:pt x="15815" y="1504"/>
                    <a:pt x="15740" y="1479"/>
                    <a:pt x="15639" y="1454"/>
                  </a:cubicBezTo>
                  <a:lnTo>
                    <a:pt x="12406" y="251"/>
                  </a:lnTo>
                  <a:cubicBezTo>
                    <a:pt x="12256" y="201"/>
                    <a:pt x="12106" y="126"/>
                    <a:pt x="119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3309623" y="2970828"/>
              <a:ext cx="161566" cy="157211"/>
            </a:xfrm>
            <a:custGeom>
              <a:avLst/>
              <a:gdLst/>
              <a:ahLst/>
              <a:cxnLst/>
              <a:rect l="l" t="t" r="r" b="b"/>
              <a:pathLst>
                <a:path w="5565" h="5415" extrusionOk="0">
                  <a:moveTo>
                    <a:pt x="5389" y="1"/>
                  </a:moveTo>
                  <a:cubicBezTo>
                    <a:pt x="4762" y="1530"/>
                    <a:pt x="3133" y="4638"/>
                    <a:pt x="351" y="5139"/>
                  </a:cubicBezTo>
                  <a:cubicBezTo>
                    <a:pt x="251" y="5164"/>
                    <a:pt x="151" y="5164"/>
                    <a:pt x="51" y="5189"/>
                  </a:cubicBezTo>
                  <a:cubicBezTo>
                    <a:pt x="25" y="5264"/>
                    <a:pt x="25" y="5314"/>
                    <a:pt x="0" y="5389"/>
                  </a:cubicBezTo>
                  <a:cubicBezTo>
                    <a:pt x="0" y="5389"/>
                    <a:pt x="0" y="5415"/>
                    <a:pt x="0" y="5415"/>
                  </a:cubicBezTo>
                  <a:cubicBezTo>
                    <a:pt x="126" y="5389"/>
                    <a:pt x="276" y="5364"/>
                    <a:pt x="401" y="5364"/>
                  </a:cubicBezTo>
                  <a:cubicBezTo>
                    <a:pt x="3208" y="4838"/>
                    <a:pt x="4888" y="1755"/>
                    <a:pt x="5564" y="151"/>
                  </a:cubicBezTo>
                  <a:cubicBezTo>
                    <a:pt x="5489" y="101"/>
                    <a:pt x="5439" y="51"/>
                    <a:pt x="5389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3231032" y="3018151"/>
              <a:ext cx="371848" cy="387119"/>
            </a:xfrm>
            <a:custGeom>
              <a:avLst/>
              <a:gdLst/>
              <a:ahLst/>
              <a:cxnLst/>
              <a:rect l="l" t="t" r="r" b="b"/>
              <a:pathLst>
                <a:path w="12808" h="13334" extrusionOk="0">
                  <a:moveTo>
                    <a:pt x="12808" y="0"/>
                  </a:moveTo>
                  <a:cubicBezTo>
                    <a:pt x="12733" y="25"/>
                    <a:pt x="12657" y="25"/>
                    <a:pt x="12582" y="50"/>
                  </a:cubicBezTo>
                  <a:cubicBezTo>
                    <a:pt x="12131" y="2206"/>
                    <a:pt x="10753" y="7293"/>
                    <a:pt x="7595" y="10577"/>
                  </a:cubicBezTo>
                  <a:cubicBezTo>
                    <a:pt x="6016" y="12231"/>
                    <a:pt x="3484" y="13058"/>
                    <a:pt x="1" y="13108"/>
                  </a:cubicBezTo>
                  <a:cubicBezTo>
                    <a:pt x="26" y="13158"/>
                    <a:pt x="51" y="13208"/>
                    <a:pt x="51" y="13258"/>
                  </a:cubicBezTo>
                  <a:cubicBezTo>
                    <a:pt x="51" y="13283"/>
                    <a:pt x="76" y="13308"/>
                    <a:pt x="76" y="13333"/>
                  </a:cubicBezTo>
                  <a:cubicBezTo>
                    <a:pt x="3560" y="13283"/>
                    <a:pt x="6141" y="12406"/>
                    <a:pt x="7745" y="10727"/>
                  </a:cubicBezTo>
                  <a:cubicBezTo>
                    <a:pt x="11003" y="7369"/>
                    <a:pt x="12357" y="2130"/>
                    <a:pt x="12808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3565022" y="2760546"/>
              <a:ext cx="17478" cy="3687"/>
            </a:xfrm>
            <a:custGeom>
              <a:avLst/>
              <a:gdLst/>
              <a:ahLst/>
              <a:cxnLst/>
              <a:rect l="l" t="t" r="r" b="b"/>
              <a:pathLst>
                <a:path w="602" h="127" extrusionOk="0">
                  <a:moveTo>
                    <a:pt x="477" y="1"/>
                  </a:moveTo>
                  <a:cubicBezTo>
                    <a:pt x="351" y="51"/>
                    <a:pt x="176" y="76"/>
                    <a:pt x="0" y="76"/>
                  </a:cubicBezTo>
                  <a:lnTo>
                    <a:pt x="151" y="76"/>
                  </a:lnTo>
                  <a:cubicBezTo>
                    <a:pt x="301" y="101"/>
                    <a:pt x="452" y="101"/>
                    <a:pt x="602" y="126"/>
                  </a:cubicBezTo>
                  <a:cubicBezTo>
                    <a:pt x="577" y="101"/>
                    <a:pt x="577" y="51"/>
                    <a:pt x="52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3448602" y="2540247"/>
              <a:ext cx="56788" cy="54378"/>
            </a:xfrm>
            <a:custGeom>
              <a:avLst/>
              <a:gdLst/>
              <a:ahLst/>
              <a:cxnLst/>
              <a:rect l="l" t="t" r="r" b="b"/>
              <a:pathLst>
                <a:path w="1956" h="1873" extrusionOk="0">
                  <a:moveTo>
                    <a:pt x="1011" y="1"/>
                  </a:moveTo>
                  <a:cubicBezTo>
                    <a:pt x="696" y="1"/>
                    <a:pt x="388" y="150"/>
                    <a:pt x="201" y="421"/>
                  </a:cubicBezTo>
                  <a:cubicBezTo>
                    <a:pt x="0" y="747"/>
                    <a:pt x="25" y="1198"/>
                    <a:pt x="251" y="1499"/>
                  </a:cubicBezTo>
                  <a:cubicBezTo>
                    <a:pt x="437" y="1741"/>
                    <a:pt x="707" y="1872"/>
                    <a:pt x="987" y="1872"/>
                  </a:cubicBezTo>
                  <a:cubicBezTo>
                    <a:pt x="1084" y="1872"/>
                    <a:pt x="1182" y="1857"/>
                    <a:pt x="1279" y="1824"/>
                  </a:cubicBezTo>
                  <a:cubicBezTo>
                    <a:pt x="1655" y="1724"/>
                    <a:pt x="1930" y="1373"/>
                    <a:pt x="1930" y="972"/>
                  </a:cubicBezTo>
                  <a:cubicBezTo>
                    <a:pt x="1955" y="521"/>
                    <a:pt x="1655" y="120"/>
                    <a:pt x="1203" y="20"/>
                  </a:cubicBezTo>
                  <a:cubicBezTo>
                    <a:pt x="1140" y="7"/>
                    <a:pt x="1075" y="1"/>
                    <a:pt x="10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3439863" y="2532408"/>
              <a:ext cx="73510" cy="69968"/>
            </a:xfrm>
            <a:custGeom>
              <a:avLst/>
              <a:gdLst/>
              <a:ahLst/>
              <a:cxnLst/>
              <a:rect l="l" t="t" r="r" b="b"/>
              <a:pathLst>
                <a:path w="2532" h="2410" extrusionOk="0">
                  <a:moveTo>
                    <a:pt x="1312" y="271"/>
                  </a:moveTo>
                  <a:cubicBezTo>
                    <a:pt x="1376" y="271"/>
                    <a:pt x="1441" y="277"/>
                    <a:pt x="1504" y="290"/>
                  </a:cubicBezTo>
                  <a:cubicBezTo>
                    <a:pt x="1956" y="390"/>
                    <a:pt x="2256" y="791"/>
                    <a:pt x="2231" y="1242"/>
                  </a:cubicBezTo>
                  <a:cubicBezTo>
                    <a:pt x="2231" y="1643"/>
                    <a:pt x="1956" y="1994"/>
                    <a:pt x="1580" y="2094"/>
                  </a:cubicBezTo>
                  <a:cubicBezTo>
                    <a:pt x="1483" y="2127"/>
                    <a:pt x="1385" y="2142"/>
                    <a:pt x="1288" y="2142"/>
                  </a:cubicBezTo>
                  <a:cubicBezTo>
                    <a:pt x="1008" y="2142"/>
                    <a:pt x="738" y="2011"/>
                    <a:pt x="552" y="1769"/>
                  </a:cubicBezTo>
                  <a:cubicBezTo>
                    <a:pt x="326" y="1468"/>
                    <a:pt x="301" y="1017"/>
                    <a:pt x="502" y="691"/>
                  </a:cubicBezTo>
                  <a:cubicBezTo>
                    <a:pt x="689" y="420"/>
                    <a:pt x="997" y="271"/>
                    <a:pt x="1312" y="271"/>
                  </a:cubicBezTo>
                  <a:close/>
                  <a:moveTo>
                    <a:pt x="1311" y="0"/>
                  </a:moveTo>
                  <a:cubicBezTo>
                    <a:pt x="966" y="0"/>
                    <a:pt x="629" y="153"/>
                    <a:pt x="402" y="415"/>
                  </a:cubicBezTo>
                  <a:cubicBezTo>
                    <a:pt x="51" y="791"/>
                    <a:pt x="1" y="1343"/>
                    <a:pt x="251" y="1794"/>
                  </a:cubicBezTo>
                  <a:cubicBezTo>
                    <a:pt x="470" y="2187"/>
                    <a:pt x="880" y="2409"/>
                    <a:pt x="1314" y="2409"/>
                  </a:cubicBezTo>
                  <a:cubicBezTo>
                    <a:pt x="1377" y="2409"/>
                    <a:pt x="1441" y="2405"/>
                    <a:pt x="1504" y="2395"/>
                  </a:cubicBezTo>
                  <a:cubicBezTo>
                    <a:pt x="2056" y="2320"/>
                    <a:pt x="2482" y="1819"/>
                    <a:pt x="2507" y="1242"/>
                  </a:cubicBezTo>
                  <a:cubicBezTo>
                    <a:pt x="2532" y="741"/>
                    <a:pt x="2231" y="290"/>
                    <a:pt x="1755" y="89"/>
                  </a:cubicBezTo>
                  <a:cubicBezTo>
                    <a:pt x="1611" y="29"/>
                    <a:pt x="1461" y="0"/>
                    <a:pt x="13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3348208" y="2414072"/>
              <a:ext cx="58907" cy="51968"/>
            </a:xfrm>
            <a:custGeom>
              <a:avLst/>
              <a:gdLst/>
              <a:ahLst/>
              <a:cxnLst/>
              <a:rect l="l" t="t" r="r" b="b"/>
              <a:pathLst>
                <a:path w="2029" h="1790" extrusionOk="0">
                  <a:moveTo>
                    <a:pt x="194" y="0"/>
                  </a:moveTo>
                  <a:cubicBezTo>
                    <a:pt x="90" y="0"/>
                    <a:pt x="1" y="131"/>
                    <a:pt x="100" y="231"/>
                  </a:cubicBezTo>
                  <a:cubicBezTo>
                    <a:pt x="576" y="682"/>
                    <a:pt x="1052" y="1108"/>
                    <a:pt x="1554" y="1559"/>
                  </a:cubicBezTo>
                  <a:cubicBezTo>
                    <a:pt x="1604" y="1634"/>
                    <a:pt x="1679" y="1684"/>
                    <a:pt x="1754" y="1759"/>
                  </a:cubicBezTo>
                  <a:cubicBezTo>
                    <a:pt x="1780" y="1780"/>
                    <a:pt x="1808" y="1789"/>
                    <a:pt x="1835" y="1789"/>
                  </a:cubicBezTo>
                  <a:cubicBezTo>
                    <a:pt x="1939" y="1789"/>
                    <a:pt x="2029" y="1658"/>
                    <a:pt x="1930" y="1559"/>
                  </a:cubicBezTo>
                  <a:cubicBezTo>
                    <a:pt x="1453" y="1108"/>
                    <a:pt x="977" y="682"/>
                    <a:pt x="501" y="231"/>
                  </a:cubicBezTo>
                  <a:lnTo>
                    <a:pt x="275" y="30"/>
                  </a:lnTo>
                  <a:cubicBezTo>
                    <a:pt x="249" y="9"/>
                    <a:pt x="221" y="0"/>
                    <a:pt x="1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3448602" y="2373281"/>
              <a:ext cx="9494" cy="76791"/>
            </a:xfrm>
            <a:custGeom>
              <a:avLst/>
              <a:gdLst/>
              <a:ahLst/>
              <a:cxnLst/>
              <a:rect l="l" t="t" r="r" b="b"/>
              <a:pathLst>
                <a:path w="327" h="2645" extrusionOk="0">
                  <a:moveTo>
                    <a:pt x="138" y="0"/>
                  </a:moveTo>
                  <a:cubicBezTo>
                    <a:pt x="69" y="0"/>
                    <a:pt x="0" y="44"/>
                    <a:pt x="0" y="132"/>
                  </a:cubicBezTo>
                  <a:cubicBezTo>
                    <a:pt x="25" y="834"/>
                    <a:pt x="25" y="1510"/>
                    <a:pt x="51" y="2212"/>
                  </a:cubicBezTo>
                  <a:cubicBezTo>
                    <a:pt x="51" y="2312"/>
                    <a:pt x="51" y="2412"/>
                    <a:pt x="51" y="2513"/>
                  </a:cubicBezTo>
                  <a:cubicBezTo>
                    <a:pt x="51" y="2600"/>
                    <a:pt x="119" y="2644"/>
                    <a:pt x="188" y="2644"/>
                  </a:cubicBezTo>
                  <a:cubicBezTo>
                    <a:pt x="257" y="2644"/>
                    <a:pt x="326" y="2600"/>
                    <a:pt x="326" y="2513"/>
                  </a:cubicBezTo>
                  <a:lnTo>
                    <a:pt x="276" y="433"/>
                  </a:lnTo>
                  <a:cubicBezTo>
                    <a:pt x="276" y="332"/>
                    <a:pt x="276" y="232"/>
                    <a:pt x="276" y="132"/>
                  </a:cubicBezTo>
                  <a:cubicBezTo>
                    <a:pt x="276" y="44"/>
                    <a:pt x="207" y="0"/>
                    <a:pt x="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3504635" y="2394272"/>
              <a:ext cx="52404" cy="64946"/>
            </a:xfrm>
            <a:custGeom>
              <a:avLst/>
              <a:gdLst/>
              <a:ahLst/>
              <a:cxnLst/>
              <a:rect l="l" t="t" r="r" b="b"/>
              <a:pathLst>
                <a:path w="1805" h="2237" extrusionOk="0">
                  <a:moveTo>
                    <a:pt x="1649" y="0"/>
                  </a:moveTo>
                  <a:cubicBezTo>
                    <a:pt x="1602" y="0"/>
                    <a:pt x="1566" y="24"/>
                    <a:pt x="1529" y="60"/>
                  </a:cubicBezTo>
                  <a:cubicBezTo>
                    <a:pt x="1103" y="637"/>
                    <a:pt x="677" y="1213"/>
                    <a:pt x="226" y="1790"/>
                  </a:cubicBezTo>
                  <a:cubicBezTo>
                    <a:pt x="176" y="1865"/>
                    <a:pt x="126" y="1940"/>
                    <a:pt x="50" y="2040"/>
                  </a:cubicBezTo>
                  <a:cubicBezTo>
                    <a:pt x="0" y="2090"/>
                    <a:pt x="50" y="2191"/>
                    <a:pt x="100" y="2216"/>
                  </a:cubicBezTo>
                  <a:cubicBezTo>
                    <a:pt x="122" y="2230"/>
                    <a:pt x="145" y="2237"/>
                    <a:pt x="166" y="2237"/>
                  </a:cubicBezTo>
                  <a:cubicBezTo>
                    <a:pt x="218" y="2237"/>
                    <a:pt x="266" y="2201"/>
                    <a:pt x="301" y="2166"/>
                  </a:cubicBezTo>
                  <a:cubicBezTo>
                    <a:pt x="727" y="1589"/>
                    <a:pt x="1153" y="1013"/>
                    <a:pt x="1579" y="461"/>
                  </a:cubicBezTo>
                  <a:cubicBezTo>
                    <a:pt x="1629" y="361"/>
                    <a:pt x="1704" y="286"/>
                    <a:pt x="1755" y="211"/>
                  </a:cubicBezTo>
                  <a:cubicBezTo>
                    <a:pt x="1805" y="136"/>
                    <a:pt x="1780" y="60"/>
                    <a:pt x="1704" y="10"/>
                  </a:cubicBezTo>
                  <a:cubicBezTo>
                    <a:pt x="1684" y="4"/>
                    <a:pt x="1666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3517728" y="2729249"/>
              <a:ext cx="134624" cy="181947"/>
            </a:xfrm>
            <a:custGeom>
              <a:avLst/>
              <a:gdLst/>
              <a:ahLst/>
              <a:cxnLst/>
              <a:rect l="l" t="t" r="r" b="b"/>
              <a:pathLst>
                <a:path w="4637" h="6267" extrusionOk="0">
                  <a:moveTo>
                    <a:pt x="2824" y="1"/>
                  </a:moveTo>
                  <a:cubicBezTo>
                    <a:pt x="2645" y="1"/>
                    <a:pt x="2447" y="36"/>
                    <a:pt x="2306" y="51"/>
                  </a:cubicBezTo>
                  <a:cubicBezTo>
                    <a:pt x="2055" y="76"/>
                    <a:pt x="326" y="202"/>
                    <a:pt x="552" y="728"/>
                  </a:cubicBezTo>
                  <a:cubicBezTo>
                    <a:pt x="632" y="888"/>
                    <a:pt x="905" y="904"/>
                    <a:pt x="1100" y="904"/>
                  </a:cubicBezTo>
                  <a:cubicBezTo>
                    <a:pt x="1149" y="904"/>
                    <a:pt x="1193" y="903"/>
                    <a:pt x="1228" y="903"/>
                  </a:cubicBezTo>
                  <a:cubicBezTo>
                    <a:pt x="1504" y="878"/>
                    <a:pt x="1755" y="853"/>
                    <a:pt x="2005" y="828"/>
                  </a:cubicBezTo>
                  <a:cubicBezTo>
                    <a:pt x="2067" y="818"/>
                    <a:pt x="2124" y="808"/>
                    <a:pt x="2177" y="808"/>
                  </a:cubicBezTo>
                  <a:cubicBezTo>
                    <a:pt x="2254" y="808"/>
                    <a:pt x="2322" y="829"/>
                    <a:pt x="2381" y="903"/>
                  </a:cubicBezTo>
                  <a:cubicBezTo>
                    <a:pt x="2482" y="1054"/>
                    <a:pt x="2557" y="1229"/>
                    <a:pt x="2632" y="1380"/>
                  </a:cubicBezTo>
                  <a:cubicBezTo>
                    <a:pt x="2832" y="1530"/>
                    <a:pt x="3033" y="1705"/>
                    <a:pt x="3183" y="1856"/>
                  </a:cubicBezTo>
                  <a:cubicBezTo>
                    <a:pt x="3281" y="1953"/>
                    <a:pt x="3181" y="2096"/>
                    <a:pt x="3073" y="2096"/>
                  </a:cubicBezTo>
                  <a:cubicBezTo>
                    <a:pt x="3042" y="2096"/>
                    <a:pt x="3011" y="2084"/>
                    <a:pt x="2983" y="2056"/>
                  </a:cubicBezTo>
                  <a:cubicBezTo>
                    <a:pt x="2832" y="1906"/>
                    <a:pt x="2657" y="1730"/>
                    <a:pt x="2482" y="1605"/>
                  </a:cubicBezTo>
                  <a:cubicBezTo>
                    <a:pt x="2457" y="1605"/>
                    <a:pt x="2457" y="1580"/>
                    <a:pt x="2457" y="1580"/>
                  </a:cubicBezTo>
                  <a:cubicBezTo>
                    <a:pt x="2431" y="1555"/>
                    <a:pt x="2381" y="1530"/>
                    <a:pt x="2356" y="1530"/>
                  </a:cubicBezTo>
                  <a:cubicBezTo>
                    <a:pt x="2206" y="1455"/>
                    <a:pt x="1980" y="1455"/>
                    <a:pt x="1805" y="1430"/>
                  </a:cubicBezTo>
                  <a:cubicBezTo>
                    <a:pt x="1667" y="1430"/>
                    <a:pt x="1523" y="1423"/>
                    <a:pt x="1379" y="1423"/>
                  </a:cubicBezTo>
                  <a:cubicBezTo>
                    <a:pt x="1235" y="1423"/>
                    <a:pt x="1091" y="1430"/>
                    <a:pt x="953" y="1455"/>
                  </a:cubicBezTo>
                  <a:cubicBezTo>
                    <a:pt x="802" y="1480"/>
                    <a:pt x="477" y="1530"/>
                    <a:pt x="477" y="1756"/>
                  </a:cubicBezTo>
                  <a:cubicBezTo>
                    <a:pt x="502" y="1881"/>
                    <a:pt x="677" y="1956"/>
                    <a:pt x="777" y="2006"/>
                  </a:cubicBezTo>
                  <a:cubicBezTo>
                    <a:pt x="978" y="2081"/>
                    <a:pt x="1153" y="2131"/>
                    <a:pt x="1354" y="2157"/>
                  </a:cubicBezTo>
                  <a:cubicBezTo>
                    <a:pt x="1429" y="2157"/>
                    <a:pt x="1504" y="2157"/>
                    <a:pt x="1579" y="2182"/>
                  </a:cubicBezTo>
                  <a:cubicBezTo>
                    <a:pt x="1755" y="2182"/>
                    <a:pt x="2005" y="2182"/>
                    <a:pt x="2156" y="2282"/>
                  </a:cubicBezTo>
                  <a:cubicBezTo>
                    <a:pt x="2356" y="2382"/>
                    <a:pt x="2557" y="2532"/>
                    <a:pt x="2732" y="2683"/>
                  </a:cubicBezTo>
                  <a:cubicBezTo>
                    <a:pt x="2858" y="2783"/>
                    <a:pt x="3008" y="2908"/>
                    <a:pt x="3158" y="3009"/>
                  </a:cubicBezTo>
                  <a:cubicBezTo>
                    <a:pt x="3260" y="3090"/>
                    <a:pt x="3148" y="3237"/>
                    <a:pt x="3035" y="3237"/>
                  </a:cubicBezTo>
                  <a:cubicBezTo>
                    <a:pt x="3008" y="3237"/>
                    <a:pt x="2982" y="3228"/>
                    <a:pt x="2958" y="3209"/>
                  </a:cubicBezTo>
                  <a:cubicBezTo>
                    <a:pt x="2807" y="3084"/>
                    <a:pt x="2682" y="2984"/>
                    <a:pt x="2532" y="2858"/>
                  </a:cubicBezTo>
                  <a:cubicBezTo>
                    <a:pt x="2406" y="2783"/>
                    <a:pt x="2306" y="2708"/>
                    <a:pt x="2206" y="2608"/>
                  </a:cubicBezTo>
                  <a:cubicBezTo>
                    <a:pt x="2131" y="2583"/>
                    <a:pt x="2055" y="2507"/>
                    <a:pt x="2005" y="2507"/>
                  </a:cubicBezTo>
                  <a:cubicBezTo>
                    <a:pt x="1830" y="2457"/>
                    <a:pt x="1604" y="2432"/>
                    <a:pt x="1404" y="2432"/>
                  </a:cubicBezTo>
                  <a:cubicBezTo>
                    <a:pt x="1153" y="2432"/>
                    <a:pt x="903" y="2432"/>
                    <a:pt x="652" y="2482"/>
                  </a:cubicBezTo>
                  <a:cubicBezTo>
                    <a:pt x="451" y="2507"/>
                    <a:pt x="226" y="2583"/>
                    <a:pt x="101" y="2733"/>
                  </a:cubicBezTo>
                  <a:cubicBezTo>
                    <a:pt x="0" y="2883"/>
                    <a:pt x="101" y="2984"/>
                    <a:pt x="251" y="3034"/>
                  </a:cubicBezTo>
                  <a:cubicBezTo>
                    <a:pt x="451" y="3109"/>
                    <a:pt x="677" y="3109"/>
                    <a:pt x="903" y="3109"/>
                  </a:cubicBezTo>
                  <a:cubicBezTo>
                    <a:pt x="1078" y="3109"/>
                    <a:pt x="1253" y="3109"/>
                    <a:pt x="1429" y="3134"/>
                  </a:cubicBezTo>
                  <a:cubicBezTo>
                    <a:pt x="1654" y="3184"/>
                    <a:pt x="1855" y="3360"/>
                    <a:pt x="2030" y="3510"/>
                  </a:cubicBezTo>
                  <a:cubicBezTo>
                    <a:pt x="2156" y="3610"/>
                    <a:pt x="2306" y="3710"/>
                    <a:pt x="2431" y="3836"/>
                  </a:cubicBezTo>
                  <a:cubicBezTo>
                    <a:pt x="2528" y="3913"/>
                    <a:pt x="2445" y="4051"/>
                    <a:pt x="2333" y="4051"/>
                  </a:cubicBezTo>
                  <a:cubicBezTo>
                    <a:pt x="2300" y="4051"/>
                    <a:pt x="2265" y="4039"/>
                    <a:pt x="2231" y="4011"/>
                  </a:cubicBezTo>
                  <a:cubicBezTo>
                    <a:pt x="2055" y="3861"/>
                    <a:pt x="1855" y="3710"/>
                    <a:pt x="1654" y="3560"/>
                  </a:cubicBezTo>
                  <a:cubicBezTo>
                    <a:pt x="1629" y="3560"/>
                    <a:pt x="1579" y="3535"/>
                    <a:pt x="1554" y="3510"/>
                  </a:cubicBezTo>
                  <a:cubicBezTo>
                    <a:pt x="1304" y="4162"/>
                    <a:pt x="1078" y="4813"/>
                    <a:pt x="827" y="5465"/>
                  </a:cubicBezTo>
                  <a:lnTo>
                    <a:pt x="3083" y="6267"/>
                  </a:lnTo>
                  <a:cubicBezTo>
                    <a:pt x="3384" y="5615"/>
                    <a:pt x="3710" y="4964"/>
                    <a:pt x="4010" y="4312"/>
                  </a:cubicBezTo>
                  <a:cubicBezTo>
                    <a:pt x="4186" y="3936"/>
                    <a:pt x="4361" y="3560"/>
                    <a:pt x="4537" y="3184"/>
                  </a:cubicBezTo>
                  <a:cubicBezTo>
                    <a:pt x="4637" y="2959"/>
                    <a:pt x="4637" y="2908"/>
                    <a:pt x="4537" y="2658"/>
                  </a:cubicBezTo>
                  <a:cubicBezTo>
                    <a:pt x="4236" y="1831"/>
                    <a:pt x="3760" y="1029"/>
                    <a:pt x="3284" y="277"/>
                  </a:cubicBezTo>
                  <a:cubicBezTo>
                    <a:pt x="3233" y="202"/>
                    <a:pt x="3158" y="76"/>
                    <a:pt x="3108" y="51"/>
                  </a:cubicBezTo>
                  <a:cubicBezTo>
                    <a:pt x="3033" y="13"/>
                    <a:pt x="2932" y="1"/>
                    <a:pt x="28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3510441" y="2791843"/>
              <a:ext cx="101933" cy="55046"/>
            </a:xfrm>
            <a:custGeom>
              <a:avLst/>
              <a:gdLst/>
              <a:ahLst/>
              <a:cxnLst/>
              <a:rect l="l" t="t" r="r" b="b"/>
              <a:pathLst>
                <a:path w="3511" h="1896" extrusionOk="0">
                  <a:moveTo>
                    <a:pt x="1605" y="1"/>
                  </a:moveTo>
                  <a:cubicBezTo>
                    <a:pt x="1613" y="1"/>
                    <a:pt x="1622" y="1"/>
                    <a:pt x="1630" y="1"/>
                  </a:cubicBezTo>
                  <a:lnTo>
                    <a:pt x="1630" y="1"/>
                  </a:lnTo>
                  <a:cubicBezTo>
                    <a:pt x="1630" y="1"/>
                    <a:pt x="1630" y="1"/>
                    <a:pt x="1630" y="1"/>
                  </a:cubicBezTo>
                  <a:close/>
                  <a:moveTo>
                    <a:pt x="1602" y="276"/>
                  </a:moveTo>
                  <a:lnTo>
                    <a:pt x="1602" y="276"/>
                  </a:lnTo>
                  <a:cubicBezTo>
                    <a:pt x="1587" y="276"/>
                    <a:pt x="1571" y="276"/>
                    <a:pt x="1555" y="276"/>
                  </a:cubicBezTo>
                  <a:lnTo>
                    <a:pt x="1555" y="276"/>
                  </a:lnTo>
                  <a:cubicBezTo>
                    <a:pt x="1563" y="277"/>
                    <a:pt x="1571" y="278"/>
                    <a:pt x="1579" y="278"/>
                  </a:cubicBezTo>
                  <a:cubicBezTo>
                    <a:pt x="1587" y="278"/>
                    <a:pt x="1595" y="277"/>
                    <a:pt x="1602" y="276"/>
                  </a:cubicBezTo>
                  <a:close/>
                  <a:moveTo>
                    <a:pt x="1630" y="1"/>
                  </a:moveTo>
                  <a:lnTo>
                    <a:pt x="1630" y="1"/>
                  </a:lnTo>
                  <a:cubicBezTo>
                    <a:pt x="1788" y="46"/>
                    <a:pt x="1742" y="255"/>
                    <a:pt x="1602" y="276"/>
                  </a:cubicBezTo>
                  <a:lnTo>
                    <a:pt x="1602" y="276"/>
                  </a:lnTo>
                  <a:cubicBezTo>
                    <a:pt x="1620" y="276"/>
                    <a:pt x="1637" y="276"/>
                    <a:pt x="1655" y="276"/>
                  </a:cubicBezTo>
                  <a:cubicBezTo>
                    <a:pt x="1855" y="276"/>
                    <a:pt x="2081" y="301"/>
                    <a:pt x="2256" y="351"/>
                  </a:cubicBezTo>
                  <a:cubicBezTo>
                    <a:pt x="2306" y="351"/>
                    <a:pt x="2382" y="427"/>
                    <a:pt x="2457" y="452"/>
                  </a:cubicBezTo>
                  <a:cubicBezTo>
                    <a:pt x="2557" y="552"/>
                    <a:pt x="2657" y="627"/>
                    <a:pt x="2783" y="702"/>
                  </a:cubicBezTo>
                  <a:cubicBezTo>
                    <a:pt x="2933" y="828"/>
                    <a:pt x="3058" y="928"/>
                    <a:pt x="3209" y="1053"/>
                  </a:cubicBezTo>
                  <a:cubicBezTo>
                    <a:pt x="3233" y="1072"/>
                    <a:pt x="3259" y="1081"/>
                    <a:pt x="3286" y="1081"/>
                  </a:cubicBezTo>
                  <a:cubicBezTo>
                    <a:pt x="3399" y="1081"/>
                    <a:pt x="3511" y="934"/>
                    <a:pt x="3409" y="853"/>
                  </a:cubicBezTo>
                  <a:cubicBezTo>
                    <a:pt x="3259" y="752"/>
                    <a:pt x="3109" y="627"/>
                    <a:pt x="2983" y="527"/>
                  </a:cubicBezTo>
                  <a:cubicBezTo>
                    <a:pt x="2808" y="376"/>
                    <a:pt x="2607" y="226"/>
                    <a:pt x="2407" y="126"/>
                  </a:cubicBezTo>
                  <a:cubicBezTo>
                    <a:pt x="2256" y="26"/>
                    <a:pt x="2006" y="26"/>
                    <a:pt x="1830" y="26"/>
                  </a:cubicBezTo>
                  <a:cubicBezTo>
                    <a:pt x="1764" y="3"/>
                    <a:pt x="1697" y="1"/>
                    <a:pt x="1630" y="1"/>
                  </a:cubicBezTo>
                  <a:close/>
                  <a:moveTo>
                    <a:pt x="828" y="51"/>
                  </a:moveTo>
                  <a:cubicBezTo>
                    <a:pt x="627" y="101"/>
                    <a:pt x="427" y="176"/>
                    <a:pt x="276" y="276"/>
                  </a:cubicBezTo>
                  <a:cubicBezTo>
                    <a:pt x="101" y="427"/>
                    <a:pt x="1" y="652"/>
                    <a:pt x="76" y="853"/>
                  </a:cubicBezTo>
                  <a:cubicBezTo>
                    <a:pt x="198" y="1198"/>
                    <a:pt x="697" y="1230"/>
                    <a:pt x="1069" y="1230"/>
                  </a:cubicBezTo>
                  <a:cubicBezTo>
                    <a:pt x="1157" y="1230"/>
                    <a:pt x="1237" y="1229"/>
                    <a:pt x="1304" y="1229"/>
                  </a:cubicBezTo>
                  <a:lnTo>
                    <a:pt x="1555" y="1229"/>
                  </a:lnTo>
                  <a:cubicBezTo>
                    <a:pt x="1580" y="1204"/>
                    <a:pt x="1580" y="1153"/>
                    <a:pt x="1605" y="1103"/>
                  </a:cubicBezTo>
                  <a:cubicBezTo>
                    <a:pt x="1624" y="1046"/>
                    <a:pt x="1676" y="1021"/>
                    <a:pt x="1729" y="1021"/>
                  </a:cubicBezTo>
                  <a:cubicBezTo>
                    <a:pt x="1814" y="1021"/>
                    <a:pt x="1902" y="1086"/>
                    <a:pt x="1855" y="1178"/>
                  </a:cubicBezTo>
                  <a:cubicBezTo>
                    <a:pt x="1830" y="1229"/>
                    <a:pt x="1830" y="1279"/>
                    <a:pt x="1805" y="1354"/>
                  </a:cubicBezTo>
                  <a:cubicBezTo>
                    <a:pt x="1830" y="1379"/>
                    <a:pt x="1880" y="1404"/>
                    <a:pt x="1905" y="1404"/>
                  </a:cubicBezTo>
                  <a:cubicBezTo>
                    <a:pt x="2106" y="1554"/>
                    <a:pt x="2306" y="1705"/>
                    <a:pt x="2482" y="1855"/>
                  </a:cubicBezTo>
                  <a:cubicBezTo>
                    <a:pt x="2516" y="1883"/>
                    <a:pt x="2551" y="1895"/>
                    <a:pt x="2584" y="1895"/>
                  </a:cubicBezTo>
                  <a:cubicBezTo>
                    <a:pt x="2696" y="1895"/>
                    <a:pt x="2779" y="1757"/>
                    <a:pt x="2682" y="1680"/>
                  </a:cubicBezTo>
                  <a:cubicBezTo>
                    <a:pt x="2557" y="1554"/>
                    <a:pt x="2407" y="1454"/>
                    <a:pt x="2281" y="1354"/>
                  </a:cubicBezTo>
                  <a:cubicBezTo>
                    <a:pt x="2106" y="1204"/>
                    <a:pt x="1905" y="1028"/>
                    <a:pt x="1680" y="978"/>
                  </a:cubicBezTo>
                  <a:cubicBezTo>
                    <a:pt x="1504" y="953"/>
                    <a:pt x="1329" y="953"/>
                    <a:pt x="1154" y="953"/>
                  </a:cubicBezTo>
                  <a:cubicBezTo>
                    <a:pt x="928" y="953"/>
                    <a:pt x="702" y="953"/>
                    <a:pt x="502" y="878"/>
                  </a:cubicBezTo>
                  <a:cubicBezTo>
                    <a:pt x="352" y="828"/>
                    <a:pt x="251" y="727"/>
                    <a:pt x="352" y="577"/>
                  </a:cubicBezTo>
                  <a:cubicBezTo>
                    <a:pt x="477" y="427"/>
                    <a:pt x="702" y="351"/>
                    <a:pt x="903" y="326"/>
                  </a:cubicBezTo>
                  <a:cubicBezTo>
                    <a:pt x="1120" y="283"/>
                    <a:pt x="1338" y="277"/>
                    <a:pt x="1555" y="276"/>
                  </a:cubicBezTo>
                  <a:lnTo>
                    <a:pt x="1555" y="276"/>
                  </a:lnTo>
                  <a:cubicBezTo>
                    <a:pt x="1555" y="276"/>
                    <a:pt x="1555" y="276"/>
                    <a:pt x="1555" y="276"/>
                  </a:cubicBezTo>
                  <a:cubicBezTo>
                    <a:pt x="1354" y="226"/>
                    <a:pt x="1053" y="176"/>
                    <a:pt x="828" y="5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3589758" y="2769285"/>
              <a:ext cx="23226" cy="20816"/>
            </a:xfrm>
            <a:custGeom>
              <a:avLst/>
              <a:gdLst/>
              <a:ahLst/>
              <a:cxnLst/>
              <a:rect l="l" t="t" r="r" b="b"/>
              <a:pathLst>
                <a:path w="800" h="717" extrusionOk="0">
                  <a:moveTo>
                    <a:pt x="151" y="1"/>
                  </a:moveTo>
                  <a:cubicBezTo>
                    <a:pt x="176" y="26"/>
                    <a:pt x="176" y="26"/>
                    <a:pt x="176" y="26"/>
                  </a:cubicBezTo>
                  <a:cubicBezTo>
                    <a:pt x="240" y="132"/>
                    <a:pt x="142" y="237"/>
                    <a:pt x="50" y="237"/>
                  </a:cubicBezTo>
                  <a:cubicBezTo>
                    <a:pt x="33" y="237"/>
                    <a:pt x="16" y="234"/>
                    <a:pt x="1" y="226"/>
                  </a:cubicBezTo>
                  <a:lnTo>
                    <a:pt x="1" y="226"/>
                  </a:lnTo>
                  <a:cubicBezTo>
                    <a:pt x="176" y="351"/>
                    <a:pt x="351" y="527"/>
                    <a:pt x="502" y="677"/>
                  </a:cubicBezTo>
                  <a:cubicBezTo>
                    <a:pt x="530" y="705"/>
                    <a:pt x="561" y="717"/>
                    <a:pt x="592" y="717"/>
                  </a:cubicBezTo>
                  <a:cubicBezTo>
                    <a:pt x="700" y="717"/>
                    <a:pt x="800" y="574"/>
                    <a:pt x="702" y="477"/>
                  </a:cubicBezTo>
                  <a:cubicBezTo>
                    <a:pt x="552" y="326"/>
                    <a:pt x="351" y="151"/>
                    <a:pt x="1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3524261" y="2762752"/>
              <a:ext cx="64801" cy="37162"/>
            </a:xfrm>
            <a:custGeom>
              <a:avLst/>
              <a:gdLst/>
              <a:ahLst/>
              <a:cxnLst/>
              <a:rect l="l" t="t" r="r" b="b"/>
              <a:pathLst>
                <a:path w="2232" h="1280" extrusionOk="0">
                  <a:moveTo>
                    <a:pt x="2207" y="407"/>
                  </a:moveTo>
                  <a:cubicBezTo>
                    <a:pt x="2209" y="414"/>
                    <a:pt x="2214" y="426"/>
                    <a:pt x="2232" y="426"/>
                  </a:cubicBezTo>
                  <a:cubicBezTo>
                    <a:pt x="2225" y="419"/>
                    <a:pt x="2216" y="413"/>
                    <a:pt x="2207" y="407"/>
                  </a:cubicBezTo>
                  <a:close/>
                  <a:moveTo>
                    <a:pt x="1404" y="0"/>
                  </a:moveTo>
                  <a:cubicBezTo>
                    <a:pt x="1254" y="25"/>
                    <a:pt x="1079" y="25"/>
                    <a:pt x="953" y="25"/>
                  </a:cubicBezTo>
                  <a:lnTo>
                    <a:pt x="803" y="25"/>
                  </a:lnTo>
                  <a:cubicBezTo>
                    <a:pt x="703" y="25"/>
                    <a:pt x="627" y="50"/>
                    <a:pt x="552" y="50"/>
                  </a:cubicBezTo>
                  <a:cubicBezTo>
                    <a:pt x="277" y="125"/>
                    <a:pt x="1" y="276"/>
                    <a:pt x="1" y="576"/>
                  </a:cubicBezTo>
                  <a:cubicBezTo>
                    <a:pt x="1" y="802"/>
                    <a:pt x="151" y="952"/>
                    <a:pt x="352" y="1053"/>
                  </a:cubicBezTo>
                  <a:cubicBezTo>
                    <a:pt x="577" y="1178"/>
                    <a:pt x="878" y="1228"/>
                    <a:pt x="1079" y="1278"/>
                  </a:cubicBezTo>
                  <a:cubicBezTo>
                    <a:pt x="1087" y="1279"/>
                    <a:pt x="1095" y="1280"/>
                    <a:pt x="1103" y="1280"/>
                  </a:cubicBezTo>
                  <a:cubicBezTo>
                    <a:pt x="1261" y="1280"/>
                    <a:pt x="1321" y="1050"/>
                    <a:pt x="1154" y="1003"/>
                  </a:cubicBezTo>
                  <a:lnTo>
                    <a:pt x="1129" y="1003"/>
                  </a:lnTo>
                  <a:cubicBezTo>
                    <a:pt x="928" y="977"/>
                    <a:pt x="753" y="927"/>
                    <a:pt x="552" y="852"/>
                  </a:cubicBezTo>
                  <a:cubicBezTo>
                    <a:pt x="452" y="802"/>
                    <a:pt x="277" y="727"/>
                    <a:pt x="252" y="602"/>
                  </a:cubicBezTo>
                  <a:cubicBezTo>
                    <a:pt x="252" y="376"/>
                    <a:pt x="577" y="326"/>
                    <a:pt x="728" y="301"/>
                  </a:cubicBezTo>
                  <a:cubicBezTo>
                    <a:pt x="866" y="276"/>
                    <a:pt x="1010" y="269"/>
                    <a:pt x="1154" y="269"/>
                  </a:cubicBezTo>
                  <a:cubicBezTo>
                    <a:pt x="1298" y="269"/>
                    <a:pt x="1442" y="276"/>
                    <a:pt x="1580" y="276"/>
                  </a:cubicBezTo>
                  <a:cubicBezTo>
                    <a:pt x="1755" y="301"/>
                    <a:pt x="1981" y="301"/>
                    <a:pt x="2131" y="376"/>
                  </a:cubicBezTo>
                  <a:cubicBezTo>
                    <a:pt x="2150" y="376"/>
                    <a:pt x="2182" y="389"/>
                    <a:pt x="2207" y="407"/>
                  </a:cubicBezTo>
                  <a:lnTo>
                    <a:pt x="2207" y="407"/>
                  </a:lnTo>
                  <a:cubicBezTo>
                    <a:pt x="2206" y="403"/>
                    <a:pt x="2206" y="401"/>
                    <a:pt x="2206" y="401"/>
                  </a:cubicBezTo>
                  <a:cubicBezTo>
                    <a:pt x="2131" y="276"/>
                    <a:pt x="2081" y="175"/>
                    <a:pt x="2006" y="50"/>
                  </a:cubicBezTo>
                  <a:cubicBezTo>
                    <a:pt x="1856" y="25"/>
                    <a:pt x="1705" y="25"/>
                    <a:pt x="155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3524987" y="2721700"/>
              <a:ext cx="135379" cy="192427"/>
            </a:xfrm>
            <a:custGeom>
              <a:avLst/>
              <a:gdLst/>
              <a:ahLst/>
              <a:cxnLst/>
              <a:rect l="l" t="t" r="r" b="b"/>
              <a:pathLst>
                <a:path w="4663" h="6628" extrusionOk="0">
                  <a:moveTo>
                    <a:pt x="2501" y="0"/>
                  </a:moveTo>
                  <a:cubicBezTo>
                    <a:pt x="2352" y="0"/>
                    <a:pt x="2198" y="18"/>
                    <a:pt x="2056" y="36"/>
                  </a:cubicBezTo>
                  <a:cubicBezTo>
                    <a:pt x="1680" y="61"/>
                    <a:pt x="1279" y="136"/>
                    <a:pt x="878" y="211"/>
                  </a:cubicBezTo>
                  <a:cubicBezTo>
                    <a:pt x="602" y="286"/>
                    <a:pt x="277" y="386"/>
                    <a:pt x="101" y="637"/>
                  </a:cubicBezTo>
                  <a:cubicBezTo>
                    <a:pt x="1" y="838"/>
                    <a:pt x="1" y="1063"/>
                    <a:pt x="151" y="1239"/>
                  </a:cubicBezTo>
                  <a:cubicBezTo>
                    <a:pt x="327" y="1389"/>
                    <a:pt x="552" y="1414"/>
                    <a:pt x="778" y="1439"/>
                  </a:cubicBezTo>
                  <a:lnTo>
                    <a:pt x="928" y="1439"/>
                  </a:lnTo>
                  <a:cubicBezTo>
                    <a:pt x="1054" y="1439"/>
                    <a:pt x="1229" y="1439"/>
                    <a:pt x="1379" y="1414"/>
                  </a:cubicBezTo>
                  <a:cubicBezTo>
                    <a:pt x="1555" y="1414"/>
                    <a:pt x="1730" y="1389"/>
                    <a:pt x="1856" y="1339"/>
                  </a:cubicBezTo>
                  <a:lnTo>
                    <a:pt x="1906" y="1339"/>
                  </a:lnTo>
                  <a:cubicBezTo>
                    <a:pt x="1956" y="1389"/>
                    <a:pt x="1956" y="1439"/>
                    <a:pt x="1981" y="1464"/>
                  </a:cubicBezTo>
                  <a:cubicBezTo>
                    <a:pt x="2056" y="1589"/>
                    <a:pt x="2106" y="1690"/>
                    <a:pt x="2181" y="1815"/>
                  </a:cubicBezTo>
                  <a:cubicBezTo>
                    <a:pt x="2181" y="1815"/>
                    <a:pt x="2181" y="1840"/>
                    <a:pt x="2207" y="1840"/>
                  </a:cubicBezTo>
                  <a:cubicBezTo>
                    <a:pt x="2207" y="1840"/>
                    <a:pt x="2207" y="1865"/>
                    <a:pt x="2232" y="1865"/>
                  </a:cubicBezTo>
                  <a:cubicBezTo>
                    <a:pt x="2247" y="1873"/>
                    <a:pt x="2264" y="1876"/>
                    <a:pt x="2281" y="1876"/>
                  </a:cubicBezTo>
                  <a:cubicBezTo>
                    <a:pt x="2373" y="1876"/>
                    <a:pt x="2471" y="1771"/>
                    <a:pt x="2407" y="1665"/>
                  </a:cubicBezTo>
                  <a:cubicBezTo>
                    <a:pt x="2407" y="1665"/>
                    <a:pt x="2407" y="1665"/>
                    <a:pt x="2382" y="1640"/>
                  </a:cubicBezTo>
                  <a:cubicBezTo>
                    <a:pt x="2307" y="1489"/>
                    <a:pt x="2232" y="1314"/>
                    <a:pt x="2131" y="1163"/>
                  </a:cubicBezTo>
                  <a:cubicBezTo>
                    <a:pt x="2072" y="1089"/>
                    <a:pt x="2004" y="1068"/>
                    <a:pt x="1927" y="1068"/>
                  </a:cubicBezTo>
                  <a:cubicBezTo>
                    <a:pt x="1874" y="1068"/>
                    <a:pt x="1817" y="1078"/>
                    <a:pt x="1755" y="1088"/>
                  </a:cubicBezTo>
                  <a:cubicBezTo>
                    <a:pt x="1505" y="1113"/>
                    <a:pt x="1254" y="1138"/>
                    <a:pt x="978" y="1163"/>
                  </a:cubicBezTo>
                  <a:cubicBezTo>
                    <a:pt x="943" y="1163"/>
                    <a:pt x="899" y="1164"/>
                    <a:pt x="850" y="1164"/>
                  </a:cubicBezTo>
                  <a:cubicBezTo>
                    <a:pt x="655" y="1164"/>
                    <a:pt x="382" y="1148"/>
                    <a:pt x="302" y="988"/>
                  </a:cubicBezTo>
                  <a:cubicBezTo>
                    <a:pt x="76" y="462"/>
                    <a:pt x="1805" y="336"/>
                    <a:pt x="2056" y="311"/>
                  </a:cubicBezTo>
                  <a:cubicBezTo>
                    <a:pt x="2197" y="296"/>
                    <a:pt x="2395" y="261"/>
                    <a:pt x="2574" y="261"/>
                  </a:cubicBezTo>
                  <a:cubicBezTo>
                    <a:pt x="2682" y="261"/>
                    <a:pt x="2783" y="273"/>
                    <a:pt x="2858" y="311"/>
                  </a:cubicBezTo>
                  <a:cubicBezTo>
                    <a:pt x="2908" y="336"/>
                    <a:pt x="2983" y="462"/>
                    <a:pt x="3034" y="537"/>
                  </a:cubicBezTo>
                  <a:cubicBezTo>
                    <a:pt x="3510" y="1289"/>
                    <a:pt x="3961" y="2091"/>
                    <a:pt x="4287" y="2918"/>
                  </a:cubicBezTo>
                  <a:cubicBezTo>
                    <a:pt x="4387" y="3168"/>
                    <a:pt x="4387" y="3219"/>
                    <a:pt x="4287" y="3444"/>
                  </a:cubicBezTo>
                  <a:cubicBezTo>
                    <a:pt x="4111" y="3820"/>
                    <a:pt x="3936" y="4196"/>
                    <a:pt x="3760" y="4572"/>
                  </a:cubicBezTo>
                  <a:cubicBezTo>
                    <a:pt x="3460" y="5224"/>
                    <a:pt x="3134" y="5875"/>
                    <a:pt x="2833" y="6527"/>
                  </a:cubicBezTo>
                  <a:lnTo>
                    <a:pt x="3084" y="6627"/>
                  </a:lnTo>
                  <a:cubicBezTo>
                    <a:pt x="3384" y="6001"/>
                    <a:pt x="3685" y="5349"/>
                    <a:pt x="3986" y="4722"/>
                  </a:cubicBezTo>
                  <a:cubicBezTo>
                    <a:pt x="4186" y="4321"/>
                    <a:pt x="4362" y="3920"/>
                    <a:pt x="4537" y="3519"/>
                  </a:cubicBezTo>
                  <a:cubicBezTo>
                    <a:pt x="4663" y="3244"/>
                    <a:pt x="4663" y="3093"/>
                    <a:pt x="4562" y="2843"/>
                  </a:cubicBezTo>
                  <a:cubicBezTo>
                    <a:pt x="4362" y="2366"/>
                    <a:pt x="4136" y="1915"/>
                    <a:pt x="3886" y="1464"/>
                  </a:cubicBezTo>
                  <a:cubicBezTo>
                    <a:pt x="3660" y="1063"/>
                    <a:pt x="3460" y="662"/>
                    <a:pt x="3184" y="286"/>
                  </a:cubicBezTo>
                  <a:cubicBezTo>
                    <a:pt x="3059" y="111"/>
                    <a:pt x="2883" y="36"/>
                    <a:pt x="2683" y="11"/>
                  </a:cubicBezTo>
                  <a:cubicBezTo>
                    <a:pt x="2624" y="3"/>
                    <a:pt x="2563" y="0"/>
                    <a:pt x="2501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3534451" y="2821485"/>
              <a:ext cx="31210" cy="66426"/>
            </a:xfrm>
            <a:custGeom>
              <a:avLst/>
              <a:gdLst/>
              <a:ahLst/>
              <a:cxnLst/>
              <a:rect l="l" t="t" r="r" b="b"/>
              <a:pathLst>
                <a:path w="1075" h="2288" extrusionOk="0">
                  <a:moveTo>
                    <a:pt x="902" y="0"/>
                  </a:moveTo>
                  <a:cubicBezTo>
                    <a:pt x="849" y="0"/>
                    <a:pt x="797" y="25"/>
                    <a:pt x="778" y="82"/>
                  </a:cubicBezTo>
                  <a:cubicBezTo>
                    <a:pt x="753" y="132"/>
                    <a:pt x="753" y="183"/>
                    <a:pt x="728" y="208"/>
                  </a:cubicBezTo>
                  <a:cubicBezTo>
                    <a:pt x="652" y="433"/>
                    <a:pt x="577" y="634"/>
                    <a:pt x="502" y="834"/>
                  </a:cubicBezTo>
                  <a:cubicBezTo>
                    <a:pt x="327" y="1285"/>
                    <a:pt x="176" y="1736"/>
                    <a:pt x="1" y="2188"/>
                  </a:cubicBezTo>
                  <a:lnTo>
                    <a:pt x="251" y="2288"/>
                  </a:lnTo>
                  <a:cubicBezTo>
                    <a:pt x="502" y="1636"/>
                    <a:pt x="728" y="985"/>
                    <a:pt x="978" y="333"/>
                  </a:cubicBezTo>
                  <a:cubicBezTo>
                    <a:pt x="1003" y="258"/>
                    <a:pt x="1003" y="208"/>
                    <a:pt x="1028" y="157"/>
                  </a:cubicBezTo>
                  <a:cubicBezTo>
                    <a:pt x="1075" y="65"/>
                    <a:pt x="987" y="0"/>
                    <a:pt x="90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3610865" y="2943189"/>
              <a:ext cx="25491" cy="64075"/>
            </a:xfrm>
            <a:custGeom>
              <a:avLst/>
              <a:gdLst/>
              <a:ahLst/>
              <a:cxnLst/>
              <a:rect l="l" t="t" r="r" b="b"/>
              <a:pathLst>
                <a:path w="878" h="2207" extrusionOk="0">
                  <a:moveTo>
                    <a:pt x="802" y="1"/>
                  </a:moveTo>
                  <a:cubicBezTo>
                    <a:pt x="802" y="26"/>
                    <a:pt x="777" y="76"/>
                    <a:pt x="752" y="101"/>
                  </a:cubicBezTo>
                  <a:cubicBezTo>
                    <a:pt x="502" y="803"/>
                    <a:pt x="251" y="1504"/>
                    <a:pt x="0" y="2206"/>
                  </a:cubicBezTo>
                  <a:cubicBezTo>
                    <a:pt x="201" y="2081"/>
                    <a:pt x="376" y="1880"/>
                    <a:pt x="452" y="1630"/>
                  </a:cubicBezTo>
                  <a:lnTo>
                    <a:pt x="777" y="727"/>
                  </a:lnTo>
                  <a:cubicBezTo>
                    <a:pt x="878" y="502"/>
                    <a:pt x="878" y="2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3593387" y="2927192"/>
              <a:ext cx="36436" cy="85878"/>
            </a:xfrm>
            <a:custGeom>
              <a:avLst/>
              <a:gdLst/>
              <a:ahLst/>
              <a:cxnLst/>
              <a:rect l="l" t="t" r="r" b="b"/>
              <a:pathLst>
                <a:path w="1255" h="2958" extrusionOk="0">
                  <a:moveTo>
                    <a:pt x="1079" y="0"/>
                  </a:moveTo>
                  <a:cubicBezTo>
                    <a:pt x="1028" y="100"/>
                    <a:pt x="1003" y="226"/>
                    <a:pt x="953" y="326"/>
                  </a:cubicBezTo>
                  <a:cubicBezTo>
                    <a:pt x="627" y="1203"/>
                    <a:pt x="327" y="2080"/>
                    <a:pt x="1" y="2958"/>
                  </a:cubicBezTo>
                  <a:cubicBezTo>
                    <a:pt x="76" y="2958"/>
                    <a:pt x="176" y="2933"/>
                    <a:pt x="277" y="2908"/>
                  </a:cubicBezTo>
                  <a:cubicBezTo>
                    <a:pt x="277" y="2908"/>
                    <a:pt x="277" y="2882"/>
                    <a:pt x="277" y="2882"/>
                  </a:cubicBezTo>
                  <a:cubicBezTo>
                    <a:pt x="302" y="2782"/>
                    <a:pt x="352" y="2657"/>
                    <a:pt x="402" y="2557"/>
                  </a:cubicBezTo>
                  <a:lnTo>
                    <a:pt x="1229" y="251"/>
                  </a:lnTo>
                  <a:cubicBezTo>
                    <a:pt x="1229" y="226"/>
                    <a:pt x="1229" y="226"/>
                    <a:pt x="1254" y="201"/>
                  </a:cubicBezTo>
                  <a:cubicBezTo>
                    <a:pt x="1204" y="126"/>
                    <a:pt x="1129" y="75"/>
                    <a:pt x="10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3462422" y="2889334"/>
              <a:ext cx="26216" cy="66252"/>
            </a:xfrm>
            <a:custGeom>
              <a:avLst/>
              <a:gdLst/>
              <a:ahLst/>
              <a:cxnLst/>
              <a:rect l="l" t="t" r="r" b="b"/>
              <a:pathLst>
                <a:path w="903" h="2282" extrusionOk="0">
                  <a:moveTo>
                    <a:pt x="903" y="1"/>
                  </a:moveTo>
                  <a:lnTo>
                    <a:pt x="903" y="1"/>
                  </a:lnTo>
                  <a:cubicBezTo>
                    <a:pt x="677" y="126"/>
                    <a:pt x="502" y="327"/>
                    <a:pt x="427" y="602"/>
                  </a:cubicBezTo>
                  <a:lnTo>
                    <a:pt x="101" y="1505"/>
                  </a:lnTo>
                  <a:cubicBezTo>
                    <a:pt x="1" y="1755"/>
                    <a:pt x="1" y="2031"/>
                    <a:pt x="76" y="2282"/>
                  </a:cubicBezTo>
                  <a:cubicBezTo>
                    <a:pt x="101" y="2232"/>
                    <a:pt x="101" y="2181"/>
                    <a:pt x="126" y="2131"/>
                  </a:cubicBezTo>
                  <a:cubicBezTo>
                    <a:pt x="402" y="1430"/>
                    <a:pt x="652" y="703"/>
                    <a:pt x="9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3469709" y="2883527"/>
              <a:ext cx="37133" cy="87330"/>
            </a:xfrm>
            <a:custGeom>
              <a:avLst/>
              <a:gdLst/>
              <a:ahLst/>
              <a:cxnLst/>
              <a:rect l="l" t="t" r="r" b="b"/>
              <a:pathLst>
                <a:path w="1279" h="3008" extrusionOk="0">
                  <a:moveTo>
                    <a:pt x="1278" y="0"/>
                  </a:moveTo>
                  <a:cubicBezTo>
                    <a:pt x="1178" y="0"/>
                    <a:pt x="1078" y="26"/>
                    <a:pt x="1003" y="51"/>
                  </a:cubicBezTo>
                  <a:cubicBezTo>
                    <a:pt x="1003" y="51"/>
                    <a:pt x="1003" y="76"/>
                    <a:pt x="1003" y="76"/>
                  </a:cubicBezTo>
                  <a:cubicBezTo>
                    <a:pt x="953" y="176"/>
                    <a:pt x="902" y="301"/>
                    <a:pt x="877" y="401"/>
                  </a:cubicBezTo>
                  <a:cubicBezTo>
                    <a:pt x="577" y="1203"/>
                    <a:pt x="301" y="1980"/>
                    <a:pt x="25" y="2757"/>
                  </a:cubicBezTo>
                  <a:cubicBezTo>
                    <a:pt x="0" y="2782"/>
                    <a:pt x="0" y="2782"/>
                    <a:pt x="0" y="2807"/>
                  </a:cubicBezTo>
                  <a:cubicBezTo>
                    <a:pt x="50" y="2883"/>
                    <a:pt x="100" y="2933"/>
                    <a:pt x="176" y="3008"/>
                  </a:cubicBezTo>
                  <a:cubicBezTo>
                    <a:pt x="226" y="2908"/>
                    <a:pt x="251" y="2807"/>
                    <a:pt x="301" y="2707"/>
                  </a:cubicBezTo>
                  <a:cubicBezTo>
                    <a:pt x="627" y="1805"/>
                    <a:pt x="953" y="903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3482077" y="2884979"/>
              <a:ext cx="40762" cy="93165"/>
            </a:xfrm>
            <a:custGeom>
              <a:avLst/>
              <a:gdLst/>
              <a:ahLst/>
              <a:cxnLst/>
              <a:rect l="l" t="t" r="r" b="b"/>
              <a:pathLst>
                <a:path w="1404" h="3209" extrusionOk="0">
                  <a:moveTo>
                    <a:pt x="1128" y="1"/>
                  </a:moveTo>
                  <a:cubicBezTo>
                    <a:pt x="1078" y="101"/>
                    <a:pt x="1053" y="201"/>
                    <a:pt x="1003" y="301"/>
                  </a:cubicBezTo>
                  <a:cubicBezTo>
                    <a:pt x="677" y="1229"/>
                    <a:pt x="326" y="2181"/>
                    <a:pt x="0" y="3108"/>
                  </a:cubicBezTo>
                  <a:cubicBezTo>
                    <a:pt x="25" y="3133"/>
                    <a:pt x="75" y="3158"/>
                    <a:pt x="126" y="3158"/>
                  </a:cubicBezTo>
                  <a:lnTo>
                    <a:pt x="251" y="3209"/>
                  </a:lnTo>
                  <a:cubicBezTo>
                    <a:pt x="301" y="3083"/>
                    <a:pt x="351" y="2958"/>
                    <a:pt x="401" y="2833"/>
                  </a:cubicBezTo>
                  <a:cubicBezTo>
                    <a:pt x="727" y="1930"/>
                    <a:pt x="1053" y="1003"/>
                    <a:pt x="1404" y="76"/>
                  </a:cubicBezTo>
                  <a:lnTo>
                    <a:pt x="1253" y="26"/>
                  </a:lnTo>
                  <a:cubicBezTo>
                    <a:pt x="1228" y="26"/>
                    <a:pt x="1178" y="1"/>
                    <a:pt x="1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3562845" y="2914099"/>
              <a:ext cx="40036" cy="93165"/>
            </a:xfrm>
            <a:custGeom>
              <a:avLst/>
              <a:gdLst/>
              <a:ahLst/>
              <a:cxnLst/>
              <a:rect l="l" t="t" r="r" b="b"/>
              <a:pathLst>
                <a:path w="1379" h="3209" extrusionOk="0">
                  <a:moveTo>
                    <a:pt x="1153" y="0"/>
                  </a:moveTo>
                  <a:cubicBezTo>
                    <a:pt x="1103" y="100"/>
                    <a:pt x="1053" y="201"/>
                    <a:pt x="1028" y="326"/>
                  </a:cubicBezTo>
                  <a:cubicBezTo>
                    <a:pt x="677" y="1253"/>
                    <a:pt x="351" y="2206"/>
                    <a:pt x="0" y="3133"/>
                  </a:cubicBezTo>
                  <a:lnTo>
                    <a:pt x="251" y="3208"/>
                  </a:lnTo>
                  <a:cubicBezTo>
                    <a:pt x="276" y="3083"/>
                    <a:pt x="326" y="2983"/>
                    <a:pt x="376" y="2857"/>
                  </a:cubicBezTo>
                  <a:cubicBezTo>
                    <a:pt x="702" y="1930"/>
                    <a:pt x="1053" y="1003"/>
                    <a:pt x="1379" y="75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3545367" y="2907537"/>
              <a:ext cx="42968" cy="94617"/>
            </a:xfrm>
            <a:custGeom>
              <a:avLst/>
              <a:gdLst/>
              <a:ahLst/>
              <a:cxnLst/>
              <a:rect l="l" t="t" r="r" b="b"/>
              <a:pathLst>
                <a:path w="1480" h="3259" extrusionOk="0">
                  <a:moveTo>
                    <a:pt x="1129" y="1"/>
                  </a:moveTo>
                  <a:cubicBezTo>
                    <a:pt x="1103" y="101"/>
                    <a:pt x="1053" y="226"/>
                    <a:pt x="1028" y="326"/>
                  </a:cubicBezTo>
                  <a:cubicBezTo>
                    <a:pt x="677" y="1254"/>
                    <a:pt x="327" y="2206"/>
                    <a:pt x="1" y="3133"/>
                  </a:cubicBezTo>
                  <a:lnTo>
                    <a:pt x="352" y="3259"/>
                  </a:lnTo>
                  <a:cubicBezTo>
                    <a:pt x="402" y="3133"/>
                    <a:pt x="452" y="3008"/>
                    <a:pt x="477" y="2883"/>
                  </a:cubicBezTo>
                  <a:cubicBezTo>
                    <a:pt x="828" y="1980"/>
                    <a:pt x="1154" y="1053"/>
                    <a:pt x="1479" y="126"/>
                  </a:cubicBezTo>
                  <a:lnTo>
                    <a:pt x="11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3529370" y="2901731"/>
              <a:ext cx="41487" cy="93891"/>
            </a:xfrm>
            <a:custGeom>
              <a:avLst/>
              <a:gdLst/>
              <a:ahLst/>
              <a:cxnLst/>
              <a:rect l="l" t="t" r="r" b="b"/>
              <a:pathLst>
                <a:path w="1429" h="3234" extrusionOk="0">
                  <a:moveTo>
                    <a:pt x="1153" y="0"/>
                  </a:moveTo>
                  <a:cubicBezTo>
                    <a:pt x="1103" y="100"/>
                    <a:pt x="1053" y="226"/>
                    <a:pt x="1028" y="326"/>
                  </a:cubicBezTo>
                  <a:cubicBezTo>
                    <a:pt x="677" y="1253"/>
                    <a:pt x="351" y="2206"/>
                    <a:pt x="0" y="3133"/>
                  </a:cubicBezTo>
                  <a:lnTo>
                    <a:pt x="301" y="3233"/>
                  </a:lnTo>
                  <a:cubicBezTo>
                    <a:pt x="326" y="3133"/>
                    <a:pt x="376" y="3008"/>
                    <a:pt x="426" y="2882"/>
                  </a:cubicBezTo>
                  <a:cubicBezTo>
                    <a:pt x="752" y="1955"/>
                    <a:pt x="1103" y="1028"/>
                    <a:pt x="1429" y="100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3496622" y="2890089"/>
              <a:ext cx="42968" cy="94617"/>
            </a:xfrm>
            <a:custGeom>
              <a:avLst/>
              <a:gdLst/>
              <a:ahLst/>
              <a:cxnLst/>
              <a:rect l="l" t="t" r="r" b="b"/>
              <a:pathLst>
                <a:path w="1480" h="3259" extrusionOk="0">
                  <a:moveTo>
                    <a:pt x="1153" y="0"/>
                  </a:moveTo>
                  <a:cubicBezTo>
                    <a:pt x="1103" y="100"/>
                    <a:pt x="1078" y="226"/>
                    <a:pt x="1028" y="326"/>
                  </a:cubicBezTo>
                  <a:lnTo>
                    <a:pt x="1" y="3133"/>
                  </a:lnTo>
                  <a:lnTo>
                    <a:pt x="351" y="3258"/>
                  </a:lnTo>
                  <a:lnTo>
                    <a:pt x="477" y="2882"/>
                  </a:lnTo>
                  <a:cubicBezTo>
                    <a:pt x="803" y="1955"/>
                    <a:pt x="1153" y="1028"/>
                    <a:pt x="1479" y="125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3577390" y="2919179"/>
              <a:ext cx="40791" cy="93165"/>
            </a:xfrm>
            <a:custGeom>
              <a:avLst/>
              <a:gdLst/>
              <a:ahLst/>
              <a:cxnLst/>
              <a:rect l="l" t="t" r="r" b="b"/>
              <a:pathLst>
                <a:path w="1405" h="3209" extrusionOk="0">
                  <a:moveTo>
                    <a:pt x="1128" y="1"/>
                  </a:moveTo>
                  <a:cubicBezTo>
                    <a:pt x="1103" y="101"/>
                    <a:pt x="1053" y="226"/>
                    <a:pt x="1003" y="326"/>
                  </a:cubicBezTo>
                  <a:cubicBezTo>
                    <a:pt x="677" y="1254"/>
                    <a:pt x="326" y="2206"/>
                    <a:pt x="0" y="3133"/>
                  </a:cubicBezTo>
                  <a:lnTo>
                    <a:pt x="76" y="3158"/>
                  </a:lnTo>
                  <a:cubicBezTo>
                    <a:pt x="151" y="3184"/>
                    <a:pt x="201" y="3209"/>
                    <a:pt x="276" y="3209"/>
                  </a:cubicBezTo>
                  <a:cubicBezTo>
                    <a:pt x="301" y="3108"/>
                    <a:pt x="351" y="3008"/>
                    <a:pt x="376" y="2908"/>
                  </a:cubicBezTo>
                  <a:cubicBezTo>
                    <a:pt x="727" y="1980"/>
                    <a:pt x="1053" y="1053"/>
                    <a:pt x="1379" y="126"/>
                  </a:cubicBezTo>
                  <a:lnTo>
                    <a:pt x="1404" y="126"/>
                  </a:lnTo>
                  <a:cubicBezTo>
                    <a:pt x="1354" y="76"/>
                    <a:pt x="1279" y="51"/>
                    <a:pt x="1229" y="26"/>
                  </a:cubicBezTo>
                  <a:lnTo>
                    <a:pt x="11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3514099" y="2895895"/>
              <a:ext cx="40762" cy="94617"/>
            </a:xfrm>
            <a:custGeom>
              <a:avLst/>
              <a:gdLst/>
              <a:ahLst/>
              <a:cxnLst/>
              <a:rect l="l" t="t" r="r" b="b"/>
              <a:pathLst>
                <a:path w="1404" h="3259" extrusionOk="0">
                  <a:moveTo>
                    <a:pt x="1128" y="1"/>
                  </a:moveTo>
                  <a:cubicBezTo>
                    <a:pt x="1103" y="126"/>
                    <a:pt x="1053" y="226"/>
                    <a:pt x="1003" y="326"/>
                  </a:cubicBezTo>
                  <a:cubicBezTo>
                    <a:pt x="677" y="1279"/>
                    <a:pt x="326" y="2206"/>
                    <a:pt x="0" y="3133"/>
                  </a:cubicBezTo>
                  <a:lnTo>
                    <a:pt x="276" y="3259"/>
                  </a:lnTo>
                  <a:cubicBezTo>
                    <a:pt x="326" y="3133"/>
                    <a:pt x="376" y="3008"/>
                    <a:pt x="401" y="2883"/>
                  </a:cubicBezTo>
                  <a:cubicBezTo>
                    <a:pt x="752" y="1955"/>
                    <a:pt x="1078" y="1028"/>
                    <a:pt x="1404" y="101"/>
                  </a:cubicBezTo>
                  <a:lnTo>
                    <a:pt x="11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2430635" y="3269892"/>
              <a:ext cx="350742" cy="381313"/>
            </a:xfrm>
            <a:custGeom>
              <a:avLst/>
              <a:gdLst/>
              <a:ahLst/>
              <a:cxnLst/>
              <a:rect l="l" t="t" r="r" b="b"/>
              <a:pathLst>
                <a:path w="12081" h="13134" extrusionOk="0">
                  <a:moveTo>
                    <a:pt x="4236" y="1"/>
                  </a:moveTo>
                  <a:cubicBezTo>
                    <a:pt x="4236" y="1"/>
                    <a:pt x="4211" y="26"/>
                    <a:pt x="4186" y="51"/>
                  </a:cubicBezTo>
                  <a:cubicBezTo>
                    <a:pt x="3259" y="903"/>
                    <a:pt x="2382" y="1855"/>
                    <a:pt x="1655" y="2908"/>
                  </a:cubicBezTo>
                  <a:cubicBezTo>
                    <a:pt x="828" y="4086"/>
                    <a:pt x="151" y="5439"/>
                    <a:pt x="51" y="6893"/>
                  </a:cubicBezTo>
                  <a:cubicBezTo>
                    <a:pt x="1" y="7470"/>
                    <a:pt x="51" y="8071"/>
                    <a:pt x="201" y="8647"/>
                  </a:cubicBezTo>
                  <a:cubicBezTo>
                    <a:pt x="477" y="9575"/>
                    <a:pt x="1153" y="10352"/>
                    <a:pt x="1805" y="11053"/>
                  </a:cubicBezTo>
                  <a:cubicBezTo>
                    <a:pt x="2532" y="11805"/>
                    <a:pt x="3309" y="12482"/>
                    <a:pt x="4136" y="13134"/>
                  </a:cubicBezTo>
                  <a:lnTo>
                    <a:pt x="6793" y="10728"/>
                  </a:lnTo>
                  <a:cubicBezTo>
                    <a:pt x="7045" y="10498"/>
                    <a:pt x="7361" y="10374"/>
                    <a:pt x="7701" y="10374"/>
                  </a:cubicBezTo>
                  <a:cubicBezTo>
                    <a:pt x="7732" y="10374"/>
                    <a:pt x="7764" y="10375"/>
                    <a:pt x="7795" y="10377"/>
                  </a:cubicBezTo>
                  <a:lnTo>
                    <a:pt x="7845" y="10377"/>
                  </a:lnTo>
                  <a:cubicBezTo>
                    <a:pt x="7620" y="9901"/>
                    <a:pt x="7444" y="9449"/>
                    <a:pt x="7319" y="8948"/>
                  </a:cubicBezTo>
                  <a:cubicBezTo>
                    <a:pt x="7194" y="8472"/>
                    <a:pt x="7244" y="8046"/>
                    <a:pt x="7544" y="7645"/>
                  </a:cubicBezTo>
                  <a:cubicBezTo>
                    <a:pt x="7945" y="7144"/>
                    <a:pt x="8522" y="6818"/>
                    <a:pt x="9073" y="6517"/>
                  </a:cubicBezTo>
                  <a:cubicBezTo>
                    <a:pt x="9700" y="6191"/>
                    <a:pt x="10326" y="5916"/>
                    <a:pt x="10953" y="5615"/>
                  </a:cubicBezTo>
                  <a:cubicBezTo>
                    <a:pt x="10978" y="5364"/>
                    <a:pt x="11003" y="5139"/>
                    <a:pt x="11053" y="4913"/>
                  </a:cubicBezTo>
                  <a:cubicBezTo>
                    <a:pt x="11053" y="4913"/>
                    <a:pt x="11053" y="4888"/>
                    <a:pt x="11053" y="4863"/>
                  </a:cubicBezTo>
                  <a:cubicBezTo>
                    <a:pt x="11103" y="4437"/>
                    <a:pt x="11153" y="4011"/>
                    <a:pt x="11229" y="3585"/>
                  </a:cubicBezTo>
                  <a:cubicBezTo>
                    <a:pt x="11247" y="3528"/>
                    <a:pt x="11280" y="3500"/>
                    <a:pt x="11327" y="3500"/>
                  </a:cubicBezTo>
                  <a:cubicBezTo>
                    <a:pt x="11343" y="3500"/>
                    <a:pt x="11360" y="3503"/>
                    <a:pt x="11379" y="3510"/>
                  </a:cubicBezTo>
                  <a:cubicBezTo>
                    <a:pt x="11580" y="2307"/>
                    <a:pt x="11805" y="1204"/>
                    <a:pt x="12081" y="176"/>
                  </a:cubicBezTo>
                  <a:lnTo>
                    <a:pt x="12081" y="176"/>
                  </a:lnTo>
                  <a:cubicBezTo>
                    <a:pt x="11249" y="969"/>
                    <a:pt x="10166" y="1495"/>
                    <a:pt x="8796" y="1495"/>
                  </a:cubicBezTo>
                  <a:cubicBezTo>
                    <a:pt x="8432" y="1495"/>
                    <a:pt x="8049" y="1458"/>
                    <a:pt x="7645" y="1379"/>
                  </a:cubicBezTo>
                  <a:cubicBezTo>
                    <a:pt x="6166" y="1104"/>
                    <a:pt x="5063" y="602"/>
                    <a:pt x="4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2859939" y="3103274"/>
              <a:ext cx="4384" cy="6561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51" y="0"/>
                  </a:moveTo>
                  <a:cubicBezTo>
                    <a:pt x="26" y="76"/>
                    <a:pt x="26" y="151"/>
                    <a:pt x="1" y="226"/>
                  </a:cubicBezTo>
                  <a:cubicBezTo>
                    <a:pt x="51" y="176"/>
                    <a:pt x="101" y="126"/>
                    <a:pt x="151" y="76"/>
                  </a:cubicBezTo>
                  <a:cubicBezTo>
                    <a:pt x="126" y="51"/>
                    <a:pt x="76" y="25"/>
                    <a:pt x="51" y="0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2639466" y="3432880"/>
              <a:ext cx="109162" cy="139733"/>
            </a:xfrm>
            <a:custGeom>
              <a:avLst/>
              <a:gdLst/>
              <a:ahLst/>
              <a:cxnLst/>
              <a:rect l="l" t="t" r="r" b="b"/>
              <a:pathLst>
                <a:path w="3760" h="4813" extrusionOk="0">
                  <a:moveTo>
                    <a:pt x="3760" y="1"/>
                  </a:moveTo>
                  <a:cubicBezTo>
                    <a:pt x="3133" y="302"/>
                    <a:pt x="2507" y="577"/>
                    <a:pt x="1880" y="903"/>
                  </a:cubicBezTo>
                  <a:cubicBezTo>
                    <a:pt x="1329" y="1204"/>
                    <a:pt x="752" y="1530"/>
                    <a:pt x="351" y="2031"/>
                  </a:cubicBezTo>
                  <a:cubicBezTo>
                    <a:pt x="51" y="2432"/>
                    <a:pt x="1" y="2858"/>
                    <a:pt x="126" y="3334"/>
                  </a:cubicBezTo>
                  <a:cubicBezTo>
                    <a:pt x="251" y="3835"/>
                    <a:pt x="427" y="4312"/>
                    <a:pt x="652" y="4763"/>
                  </a:cubicBezTo>
                  <a:cubicBezTo>
                    <a:pt x="752" y="4763"/>
                    <a:pt x="853" y="4788"/>
                    <a:pt x="953" y="4813"/>
                  </a:cubicBezTo>
                  <a:cubicBezTo>
                    <a:pt x="878" y="4612"/>
                    <a:pt x="778" y="4412"/>
                    <a:pt x="702" y="4211"/>
                  </a:cubicBezTo>
                  <a:cubicBezTo>
                    <a:pt x="627" y="4036"/>
                    <a:pt x="552" y="3861"/>
                    <a:pt x="502" y="3660"/>
                  </a:cubicBezTo>
                  <a:cubicBezTo>
                    <a:pt x="351" y="3184"/>
                    <a:pt x="226" y="2733"/>
                    <a:pt x="502" y="2307"/>
                  </a:cubicBezTo>
                  <a:cubicBezTo>
                    <a:pt x="577" y="2206"/>
                    <a:pt x="652" y="2106"/>
                    <a:pt x="727" y="2031"/>
                  </a:cubicBezTo>
                  <a:cubicBezTo>
                    <a:pt x="803" y="1931"/>
                    <a:pt x="928" y="1830"/>
                    <a:pt x="1028" y="1755"/>
                  </a:cubicBezTo>
                  <a:cubicBezTo>
                    <a:pt x="1304" y="1530"/>
                    <a:pt x="1630" y="1354"/>
                    <a:pt x="1905" y="1204"/>
                  </a:cubicBezTo>
                  <a:cubicBezTo>
                    <a:pt x="2507" y="878"/>
                    <a:pt x="3133" y="602"/>
                    <a:pt x="3735" y="302"/>
                  </a:cubicBezTo>
                  <a:cubicBezTo>
                    <a:pt x="3760" y="201"/>
                    <a:pt x="3760" y="101"/>
                    <a:pt x="376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2422623" y="3264811"/>
              <a:ext cx="131024" cy="392229"/>
            </a:xfrm>
            <a:custGeom>
              <a:avLst/>
              <a:gdLst/>
              <a:ahLst/>
              <a:cxnLst/>
              <a:rect l="l" t="t" r="r" b="b"/>
              <a:pathLst>
                <a:path w="4513" h="13510" extrusionOk="0">
                  <a:moveTo>
                    <a:pt x="4312" y="0"/>
                  </a:moveTo>
                  <a:cubicBezTo>
                    <a:pt x="3485" y="777"/>
                    <a:pt x="2708" y="1604"/>
                    <a:pt x="2006" y="2482"/>
                  </a:cubicBezTo>
                  <a:cubicBezTo>
                    <a:pt x="1279" y="3459"/>
                    <a:pt x="652" y="4537"/>
                    <a:pt x="302" y="5715"/>
                  </a:cubicBezTo>
                  <a:cubicBezTo>
                    <a:pt x="226" y="5940"/>
                    <a:pt x="176" y="6191"/>
                    <a:pt x="126" y="6416"/>
                  </a:cubicBezTo>
                  <a:cubicBezTo>
                    <a:pt x="126" y="6492"/>
                    <a:pt x="101" y="6567"/>
                    <a:pt x="101" y="6642"/>
                  </a:cubicBezTo>
                  <a:cubicBezTo>
                    <a:pt x="1" y="7269"/>
                    <a:pt x="26" y="7895"/>
                    <a:pt x="126" y="8497"/>
                  </a:cubicBezTo>
                  <a:cubicBezTo>
                    <a:pt x="226" y="8973"/>
                    <a:pt x="402" y="9424"/>
                    <a:pt x="652" y="9850"/>
                  </a:cubicBezTo>
                  <a:cubicBezTo>
                    <a:pt x="753" y="10025"/>
                    <a:pt x="878" y="10201"/>
                    <a:pt x="1003" y="10376"/>
                  </a:cubicBezTo>
                  <a:cubicBezTo>
                    <a:pt x="1104" y="10502"/>
                    <a:pt x="1204" y="10627"/>
                    <a:pt x="1304" y="10752"/>
                  </a:cubicBezTo>
                  <a:cubicBezTo>
                    <a:pt x="1730" y="11279"/>
                    <a:pt x="2231" y="11780"/>
                    <a:pt x="2733" y="12256"/>
                  </a:cubicBezTo>
                  <a:cubicBezTo>
                    <a:pt x="2883" y="12381"/>
                    <a:pt x="3033" y="12532"/>
                    <a:pt x="3184" y="12657"/>
                  </a:cubicBezTo>
                  <a:cubicBezTo>
                    <a:pt x="3510" y="12933"/>
                    <a:pt x="3861" y="13234"/>
                    <a:pt x="4211" y="13509"/>
                  </a:cubicBezTo>
                  <a:cubicBezTo>
                    <a:pt x="4236" y="13484"/>
                    <a:pt x="4236" y="13484"/>
                    <a:pt x="4262" y="13459"/>
                  </a:cubicBezTo>
                  <a:lnTo>
                    <a:pt x="4412" y="13309"/>
                  </a:lnTo>
                  <a:cubicBezTo>
                    <a:pt x="3585" y="12657"/>
                    <a:pt x="2808" y="11980"/>
                    <a:pt x="2081" y="11228"/>
                  </a:cubicBezTo>
                  <a:cubicBezTo>
                    <a:pt x="1429" y="10527"/>
                    <a:pt x="753" y="9750"/>
                    <a:pt x="477" y="8822"/>
                  </a:cubicBezTo>
                  <a:cubicBezTo>
                    <a:pt x="327" y="8246"/>
                    <a:pt x="277" y="7645"/>
                    <a:pt x="327" y="7068"/>
                  </a:cubicBezTo>
                  <a:cubicBezTo>
                    <a:pt x="427" y="5614"/>
                    <a:pt x="1104" y="4261"/>
                    <a:pt x="1931" y="3083"/>
                  </a:cubicBezTo>
                  <a:cubicBezTo>
                    <a:pt x="2658" y="2030"/>
                    <a:pt x="3535" y="1078"/>
                    <a:pt x="4462" y="226"/>
                  </a:cubicBezTo>
                  <a:cubicBezTo>
                    <a:pt x="4487" y="201"/>
                    <a:pt x="4512" y="176"/>
                    <a:pt x="4512" y="176"/>
                  </a:cubicBezTo>
                  <a:cubicBezTo>
                    <a:pt x="4437" y="126"/>
                    <a:pt x="4387" y="50"/>
                    <a:pt x="431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2748599" y="3500555"/>
              <a:ext cx="537043" cy="316570"/>
            </a:xfrm>
            <a:custGeom>
              <a:avLst/>
              <a:gdLst/>
              <a:ahLst/>
              <a:cxnLst/>
              <a:rect l="l" t="t" r="r" b="b"/>
              <a:pathLst>
                <a:path w="18498" h="10904" extrusionOk="0">
                  <a:moveTo>
                    <a:pt x="17219" y="1"/>
                  </a:moveTo>
                  <a:cubicBezTo>
                    <a:pt x="16517" y="76"/>
                    <a:pt x="15791" y="151"/>
                    <a:pt x="15089" y="201"/>
                  </a:cubicBezTo>
                  <a:cubicBezTo>
                    <a:pt x="11981" y="477"/>
                    <a:pt x="8873" y="753"/>
                    <a:pt x="5790" y="1028"/>
                  </a:cubicBezTo>
                  <a:cubicBezTo>
                    <a:pt x="3861" y="1204"/>
                    <a:pt x="1956" y="1379"/>
                    <a:pt x="26" y="1555"/>
                  </a:cubicBezTo>
                  <a:cubicBezTo>
                    <a:pt x="1" y="2958"/>
                    <a:pt x="1" y="4362"/>
                    <a:pt x="76" y="5765"/>
                  </a:cubicBezTo>
                  <a:cubicBezTo>
                    <a:pt x="277" y="5665"/>
                    <a:pt x="452" y="5565"/>
                    <a:pt x="653" y="5464"/>
                  </a:cubicBezTo>
                  <a:cubicBezTo>
                    <a:pt x="903" y="5314"/>
                    <a:pt x="1129" y="5114"/>
                    <a:pt x="1455" y="5088"/>
                  </a:cubicBezTo>
                  <a:cubicBezTo>
                    <a:pt x="1755" y="5088"/>
                    <a:pt x="2081" y="5189"/>
                    <a:pt x="2332" y="5339"/>
                  </a:cubicBezTo>
                  <a:cubicBezTo>
                    <a:pt x="3084" y="5765"/>
                    <a:pt x="3685" y="6592"/>
                    <a:pt x="3886" y="7419"/>
                  </a:cubicBezTo>
                  <a:cubicBezTo>
                    <a:pt x="3986" y="7795"/>
                    <a:pt x="3986" y="8296"/>
                    <a:pt x="3735" y="8622"/>
                  </a:cubicBezTo>
                  <a:cubicBezTo>
                    <a:pt x="3735" y="8848"/>
                    <a:pt x="3710" y="9073"/>
                    <a:pt x="3535" y="9224"/>
                  </a:cubicBezTo>
                  <a:cubicBezTo>
                    <a:pt x="3435" y="9299"/>
                    <a:pt x="3334" y="9324"/>
                    <a:pt x="3209" y="9324"/>
                  </a:cubicBezTo>
                  <a:cubicBezTo>
                    <a:pt x="3209" y="9500"/>
                    <a:pt x="3159" y="9650"/>
                    <a:pt x="3034" y="9775"/>
                  </a:cubicBezTo>
                  <a:cubicBezTo>
                    <a:pt x="2956" y="9872"/>
                    <a:pt x="2848" y="9909"/>
                    <a:pt x="2745" y="9909"/>
                  </a:cubicBezTo>
                  <a:cubicBezTo>
                    <a:pt x="2715" y="9909"/>
                    <a:pt x="2686" y="9906"/>
                    <a:pt x="2658" y="9901"/>
                  </a:cubicBezTo>
                  <a:cubicBezTo>
                    <a:pt x="2658" y="10026"/>
                    <a:pt x="2658" y="10151"/>
                    <a:pt x="2608" y="10251"/>
                  </a:cubicBezTo>
                  <a:cubicBezTo>
                    <a:pt x="2522" y="10413"/>
                    <a:pt x="2390" y="10472"/>
                    <a:pt x="2249" y="10472"/>
                  </a:cubicBezTo>
                  <a:cubicBezTo>
                    <a:pt x="2062" y="10472"/>
                    <a:pt x="1859" y="10366"/>
                    <a:pt x="1730" y="10251"/>
                  </a:cubicBezTo>
                  <a:cubicBezTo>
                    <a:pt x="1505" y="10051"/>
                    <a:pt x="1354" y="9800"/>
                    <a:pt x="1229" y="9550"/>
                  </a:cubicBezTo>
                  <a:cubicBezTo>
                    <a:pt x="1154" y="9349"/>
                    <a:pt x="1029" y="8973"/>
                    <a:pt x="778" y="8923"/>
                  </a:cubicBezTo>
                  <a:cubicBezTo>
                    <a:pt x="628" y="8923"/>
                    <a:pt x="477" y="9073"/>
                    <a:pt x="352" y="9199"/>
                  </a:cubicBezTo>
                  <a:cubicBezTo>
                    <a:pt x="402" y="9775"/>
                    <a:pt x="477" y="10327"/>
                    <a:pt x="552" y="10903"/>
                  </a:cubicBezTo>
                  <a:cubicBezTo>
                    <a:pt x="1254" y="10828"/>
                    <a:pt x="1981" y="10753"/>
                    <a:pt x="2683" y="10677"/>
                  </a:cubicBezTo>
                  <a:cubicBezTo>
                    <a:pt x="5941" y="10302"/>
                    <a:pt x="9199" y="9951"/>
                    <a:pt x="12482" y="9600"/>
                  </a:cubicBezTo>
                  <a:cubicBezTo>
                    <a:pt x="14487" y="9374"/>
                    <a:pt x="16492" y="9149"/>
                    <a:pt x="18497" y="8923"/>
                  </a:cubicBezTo>
                  <a:cubicBezTo>
                    <a:pt x="18397" y="7870"/>
                    <a:pt x="18272" y="6793"/>
                    <a:pt x="18146" y="5715"/>
                  </a:cubicBezTo>
                  <a:cubicBezTo>
                    <a:pt x="17896" y="3810"/>
                    <a:pt x="17620" y="1905"/>
                    <a:pt x="172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2633480" y="2756365"/>
              <a:ext cx="454823" cy="328183"/>
            </a:xfrm>
            <a:custGeom>
              <a:avLst/>
              <a:gdLst/>
              <a:ahLst/>
              <a:cxnLst/>
              <a:rect l="l" t="t" r="r" b="b"/>
              <a:pathLst>
                <a:path w="15666" h="11304" extrusionOk="0">
                  <a:moveTo>
                    <a:pt x="8748" y="0"/>
                  </a:moveTo>
                  <a:cubicBezTo>
                    <a:pt x="8347" y="727"/>
                    <a:pt x="7344" y="1304"/>
                    <a:pt x="6116" y="1429"/>
                  </a:cubicBezTo>
                  <a:cubicBezTo>
                    <a:pt x="5941" y="1454"/>
                    <a:pt x="5765" y="1454"/>
                    <a:pt x="5590" y="1454"/>
                  </a:cubicBezTo>
                  <a:cubicBezTo>
                    <a:pt x="4988" y="1454"/>
                    <a:pt x="4387" y="1329"/>
                    <a:pt x="3911" y="1103"/>
                  </a:cubicBezTo>
                  <a:cubicBezTo>
                    <a:pt x="3810" y="1053"/>
                    <a:pt x="3710" y="978"/>
                    <a:pt x="3610" y="928"/>
                  </a:cubicBezTo>
                  <a:cubicBezTo>
                    <a:pt x="3560" y="978"/>
                    <a:pt x="3510" y="1028"/>
                    <a:pt x="3460" y="1078"/>
                  </a:cubicBezTo>
                  <a:cubicBezTo>
                    <a:pt x="3109" y="2908"/>
                    <a:pt x="2307" y="5289"/>
                    <a:pt x="753" y="6767"/>
                  </a:cubicBezTo>
                  <a:cubicBezTo>
                    <a:pt x="477" y="7795"/>
                    <a:pt x="252" y="8898"/>
                    <a:pt x="51" y="10101"/>
                  </a:cubicBezTo>
                  <a:cubicBezTo>
                    <a:pt x="126" y="10101"/>
                    <a:pt x="176" y="10176"/>
                    <a:pt x="151" y="10251"/>
                  </a:cubicBezTo>
                  <a:cubicBezTo>
                    <a:pt x="101" y="10602"/>
                    <a:pt x="51" y="10953"/>
                    <a:pt x="1" y="11304"/>
                  </a:cubicBezTo>
                  <a:cubicBezTo>
                    <a:pt x="878" y="11203"/>
                    <a:pt x="1730" y="11128"/>
                    <a:pt x="2582" y="11053"/>
                  </a:cubicBezTo>
                  <a:cubicBezTo>
                    <a:pt x="4963" y="10878"/>
                    <a:pt x="7344" y="10702"/>
                    <a:pt x="9700" y="10527"/>
                  </a:cubicBezTo>
                  <a:cubicBezTo>
                    <a:pt x="11705" y="10376"/>
                    <a:pt x="13685" y="10251"/>
                    <a:pt x="15665" y="10025"/>
                  </a:cubicBezTo>
                  <a:cubicBezTo>
                    <a:pt x="15465" y="9424"/>
                    <a:pt x="15239" y="8797"/>
                    <a:pt x="14988" y="8221"/>
                  </a:cubicBezTo>
                  <a:cubicBezTo>
                    <a:pt x="14963" y="8146"/>
                    <a:pt x="15014" y="8096"/>
                    <a:pt x="15039" y="8071"/>
                  </a:cubicBezTo>
                  <a:cubicBezTo>
                    <a:pt x="14287" y="6216"/>
                    <a:pt x="13435" y="4612"/>
                    <a:pt x="12532" y="3309"/>
                  </a:cubicBezTo>
                  <a:cubicBezTo>
                    <a:pt x="11730" y="3033"/>
                    <a:pt x="11054" y="2657"/>
                    <a:pt x="10602" y="2206"/>
                  </a:cubicBezTo>
                  <a:cubicBezTo>
                    <a:pt x="9926" y="1554"/>
                    <a:pt x="9299" y="777"/>
                    <a:pt x="87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2749354" y="3377602"/>
              <a:ext cx="494801" cy="160085"/>
            </a:xfrm>
            <a:custGeom>
              <a:avLst/>
              <a:gdLst/>
              <a:ahLst/>
              <a:cxnLst/>
              <a:rect l="l" t="t" r="r" b="b"/>
              <a:pathLst>
                <a:path w="17043" h="5514" extrusionOk="0">
                  <a:moveTo>
                    <a:pt x="14802" y="715"/>
                  </a:moveTo>
                  <a:cubicBezTo>
                    <a:pt x="14854" y="715"/>
                    <a:pt x="14908" y="719"/>
                    <a:pt x="14963" y="727"/>
                  </a:cubicBezTo>
                  <a:cubicBezTo>
                    <a:pt x="15965" y="877"/>
                    <a:pt x="13584" y="3785"/>
                    <a:pt x="13584" y="3785"/>
                  </a:cubicBezTo>
                  <a:cubicBezTo>
                    <a:pt x="13584" y="3785"/>
                    <a:pt x="10952" y="1855"/>
                    <a:pt x="11529" y="1353"/>
                  </a:cubicBezTo>
                  <a:cubicBezTo>
                    <a:pt x="11642" y="1255"/>
                    <a:pt x="11780" y="1216"/>
                    <a:pt x="11929" y="1216"/>
                  </a:cubicBezTo>
                  <a:cubicBezTo>
                    <a:pt x="12540" y="1216"/>
                    <a:pt x="13333" y="1880"/>
                    <a:pt x="13333" y="1880"/>
                  </a:cubicBezTo>
                  <a:cubicBezTo>
                    <a:pt x="13333" y="1880"/>
                    <a:pt x="13894" y="715"/>
                    <a:pt x="14802" y="715"/>
                  </a:cubicBezTo>
                  <a:close/>
                  <a:moveTo>
                    <a:pt x="9915" y="1091"/>
                  </a:moveTo>
                  <a:cubicBezTo>
                    <a:pt x="9967" y="1091"/>
                    <a:pt x="10021" y="1095"/>
                    <a:pt x="10075" y="1103"/>
                  </a:cubicBezTo>
                  <a:cubicBezTo>
                    <a:pt x="11078" y="1278"/>
                    <a:pt x="8672" y="4161"/>
                    <a:pt x="8672" y="4161"/>
                  </a:cubicBezTo>
                  <a:cubicBezTo>
                    <a:pt x="8672" y="4161"/>
                    <a:pt x="6065" y="2231"/>
                    <a:pt x="6617" y="1729"/>
                  </a:cubicBezTo>
                  <a:cubicBezTo>
                    <a:pt x="6730" y="1631"/>
                    <a:pt x="6869" y="1592"/>
                    <a:pt x="7019" y="1592"/>
                  </a:cubicBezTo>
                  <a:cubicBezTo>
                    <a:pt x="7636" y="1592"/>
                    <a:pt x="8446" y="2256"/>
                    <a:pt x="8446" y="2256"/>
                  </a:cubicBezTo>
                  <a:cubicBezTo>
                    <a:pt x="8446" y="2256"/>
                    <a:pt x="9006" y="1091"/>
                    <a:pt x="9915" y="1091"/>
                  </a:cubicBezTo>
                  <a:close/>
                  <a:moveTo>
                    <a:pt x="4777" y="1592"/>
                  </a:moveTo>
                  <a:cubicBezTo>
                    <a:pt x="4829" y="1592"/>
                    <a:pt x="4883" y="1596"/>
                    <a:pt x="4937" y="1604"/>
                  </a:cubicBezTo>
                  <a:cubicBezTo>
                    <a:pt x="5940" y="1780"/>
                    <a:pt x="3534" y="4687"/>
                    <a:pt x="3534" y="4687"/>
                  </a:cubicBezTo>
                  <a:cubicBezTo>
                    <a:pt x="3534" y="4687"/>
                    <a:pt x="927" y="2732"/>
                    <a:pt x="1479" y="2231"/>
                  </a:cubicBezTo>
                  <a:cubicBezTo>
                    <a:pt x="1589" y="2139"/>
                    <a:pt x="1725" y="2102"/>
                    <a:pt x="1872" y="2102"/>
                  </a:cubicBezTo>
                  <a:cubicBezTo>
                    <a:pt x="2490" y="2102"/>
                    <a:pt x="3308" y="2757"/>
                    <a:pt x="3308" y="2757"/>
                  </a:cubicBezTo>
                  <a:cubicBezTo>
                    <a:pt x="3308" y="2757"/>
                    <a:pt x="3868" y="1592"/>
                    <a:pt x="4777" y="1592"/>
                  </a:cubicBezTo>
                  <a:close/>
                  <a:moveTo>
                    <a:pt x="16065" y="0"/>
                  </a:moveTo>
                  <a:cubicBezTo>
                    <a:pt x="15088" y="100"/>
                    <a:pt x="14110" y="176"/>
                    <a:pt x="13133" y="251"/>
                  </a:cubicBezTo>
                  <a:cubicBezTo>
                    <a:pt x="10727" y="451"/>
                    <a:pt x="8296" y="627"/>
                    <a:pt x="5890" y="802"/>
                  </a:cubicBezTo>
                  <a:cubicBezTo>
                    <a:pt x="4035" y="952"/>
                    <a:pt x="2181" y="1053"/>
                    <a:pt x="326" y="1278"/>
                  </a:cubicBezTo>
                  <a:cubicBezTo>
                    <a:pt x="226" y="2306"/>
                    <a:pt x="125" y="3333"/>
                    <a:pt x="50" y="4361"/>
                  </a:cubicBezTo>
                  <a:cubicBezTo>
                    <a:pt x="50" y="4486"/>
                    <a:pt x="50" y="4587"/>
                    <a:pt x="50" y="4712"/>
                  </a:cubicBezTo>
                  <a:cubicBezTo>
                    <a:pt x="25" y="4937"/>
                    <a:pt x="25" y="5138"/>
                    <a:pt x="25" y="5364"/>
                  </a:cubicBezTo>
                  <a:cubicBezTo>
                    <a:pt x="25" y="5414"/>
                    <a:pt x="0" y="5464"/>
                    <a:pt x="0" y="5514"/>
                  </a:cubicBezTo>
                  <a:cubicBezTo>
                    <a:pt x="677" y="5464"/>
                    <a:pt x="1353" y="5389"/>
                    <a:pt x="2005" y="5338"/>
                  </a:cubicBezTo>
                  <a:cubicBezTo>
                    <a:pt x="5113" y="5063"/>
                    <a:pt x="8221" y="4787"/>
                    <a:pt x="11328" y="4511"/>
                  </a:cubicBezTo>
                  <a:cubicBezTo>
                    <a:pt x="13233" y="4336"/>
                    <a:pt x="15138" y="4161"/>
                    <a:pt x="17043" y="3985"/>
                  </a:cubicBezTo>
                  <a:cubicBezTo>
                    <a:pt x="16817" y="2632"/>
                    <a:pt x="16491" y="1303"/>
                    <a:pt x="160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2751532" y="3411048"/>
              <a:ext cx="29" cy="1510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0" y="51"/>
                  </a:moveTo>
                  <a:cubicBezTo>
                    <a:pt x="0" y="26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6"/>
                    <a:pt x="0" y="51"/>
                    <a:pt x="0" y="5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2749354" y="3369590"/>
              <a:ext cx="499185" cy="176111"/>
            </a:xfrm>
            <a:custGeom>
              <a:avLst/>
              <a:gdLst/>
              <a:ahLst/>
              <a:cxnLst/>
              <a:rect l="l" t="t" r="r" b="b"/>
              <a:pathLst>
                <a:path w="17194" h="6066" extrusionOk="0">
                  <a:moveTo>
                    <a:pt x="151" y="3407"/>
                  </a:moveTo>
                  <a:cubicBezTo>
                    <a:pt x="150" y="3408"/>
                    <a:pt x="150" y="3409"/>
                    <a:pt x="150" y="3410"/>
                  </a:cubicBezTo>
                  <a:lnTo>
                    <a:pt x="150" y="3410"/>
                  </a:lnTo>
                  <a:cubicBezTo>
                    <a:pt x="150" y="3410"/>
                    <a:pt x="150" y="3409"/>
                    <a:pt x="150" y="3409"/>
                  </a:cubicBezTo>
                  <a:cubicBezTo>
                    <a:pt x="150" y="3408"/>
                    <a:pt x="151" y="3407"/>
                    <a:pt x="151" y="3407"/>
                  </a:cubicBezTo>
                  <a:close/>
                  <a:moveTo>
                    <a:pt x="150" y="3410"/>
                  </a:moveTo>
                  <a:cubicBezTo>
                    <a:pt x="100" y="3811"/>
                    <a:pt x="75" y="4236"/>
                    <a:pt x="50" y="4637"/>
                  </a:cubicBezTo>
                  <a:cubicBezTo>
                    <a:pt x="80" y="4228"/>
                    <a:pt x="114" y="3819"/>
                    <a:pt x="150" y="3410"/>
                  </a:cubicBezTo>
                  <a:close/>
                  <a:moveTo>
                    <a:pt x="25" y="5640"/>
                  </a:moveTo>
                  <a:cubicBezTo>
                    <a:pt x="21" y="5662"/>
                    <a:pt x="17" y="5686"/>
                    <a:pt x="14" y="5710"/>
                  </a:cubicBezTo>
                  <a:lnTo>
                    <a:pt x="14" y="5710"/>
                  </a:lnTo>
                  <a:cubicBezTo>
                    <a:pt x="20" y="5686"/>
                    <a:pt x="25" y="5663"/>
                    <a:pt x="25" y="5640"/>
                  </a:cubicBezTo>
                  <a:close/>
                  <a:moveTo>
                    <a:pt x="16015" y="0"/>
                  </a:moveTo>
                  <a:cubicBezTo>
                    <a:pt x="14035" y="226"/>
                    <a:pt x="12055" y="351"/>
                    <a:pt x="10050" y="502"/>
                  </a:cubicBezTo>
                  <a:cubicBezTo>
                    <a:pt x="7694" y="677"/>
                    <a:pt x="5313" y="853"/>
                    <a:pt x="2932" y="1028"/>
                  </a:cubicBezTo>
                  <a:cubicBezTo>
                    <a:pt x="2080" y="1103"/>
                    <a:pt x="1228" y="1178"/>
                    <a:pt x="351" y="1279"/>
                  </a:cubicBezTo>
                  <a:cubicBezTo>
                    <a:pt x="276" y="1980"/>
                    <a:pt x="201" y="2681"/>
                    <a:pt x="151" y="3407"/>
                  </a:cubicBezTo>
                  <a:lnTo>
                    <a:pt x="151" y="3407"/>
                  </a:lnTo>
                  <a:cubicBezTo>
                    <a:pt x="205" y="2789"/>
                    <a:pt x="266" y="2172"/>
                    <a:pt x="326" y="1554"/>
                  </a:cubicBezTo>
                  <a:cubicBezTo>
                    <a:pt x="2181" y="1329"/>
                    <a:pt x="4035" y="1228"/>
                    <a:pt x="5890" y="1078"/>
                  </a:cubicBezTo>
                  <a:cubicBezTo>
                    <a:pt x="8296" y="903"/>
                    <a:pt x="10727" y="727"/>
                    <a:pt x="13133" y="527"/>
                  </a:cubicBezTo>
                  <a:cubicBezTo>
                    <a:pt x="14110" y="452"/>
                    <a:pt x="15088" y="376"/>
                    <a:pt x="16065" y="276"/>
                  </a:cubicBezTo>
                  <a:cubicBezTo>
                    <a:pt x="16491" y="1579"/>
                    <a:pt x="16817" y="2908"/>
                    <a:pt x="17043" y="4261"/>
                  </a:cubicBezTo>
                  <a:cubicBezTo>
                    <a:pt x="15138" y="4437"/>
                    <a:pt x="13233" y="4612"/>
                    <a:pt x="11328" y="4787"/>
                  </a:cubicBezTo>
                  <a:cubicBezTo>
                    <a:pt x="8221" y="5063"/>
                    <a:pt x="5113" y="5339"/>
                    <a:pt x="2005" y="5614"/>
                  </a:cubicBezTo>
                  <a:cubicBezTo>
                    <a:pt x="1355" y="5664"/>
                    <a:pt x="681" y="5739"/>
                    <a:pt x="6" y="5789"/>
                  </a:cubicBezTo>
                  <a:lnTo>
                    <a:pt x="6" y="5789"/>
                  </a:lnTo>
                  <a:cubicBezTo>
                    <a:pt x="8" y="5762"/>
                    <a:pt x="11" y="5736"/>
                    <a:pt x="14" y="5710"/>
                  </a:cubicBezTo>
                  <a:lnTo>
                    <a:pt x="14" y="5710"/>
                  </a:lnTo>
                  <a:cubicBezTo>
                    <a:pt x="7" y="5736"/>
                    <a:pt x="0" y="5763"/>
                    <a:pt x="0" y="5790"/>
                  </a:cubicBezTo>
                  <a:cubicBezTo>
                    <a:pt x="2" y="5790"/>
                    <a:pt x="4" y="5790"/>
                    <a:pt x="6" y="5789"/>
                  </a:cubicBezTo>
                  <a:lnTo>
                    <a:pt x="6" y="5789"/>
                  </a:lnTo>
                  <a:cubicBezTo>
                    <a:pt x="0" y="5877"/>
                    <a:pt x="0" y="5972"/>
                    <a:pt x="0" y="6066"/>
                  </a:cubicBezTo>
                  <a:cubicBezTo>
                    <a:pt x="1930" y="5890"/>
                    <a:pt x="3835" y="5715"/>
                    <a:pt x="5764" y="5539"/>
                  </a:cubicBezTo>
                  <a:cubicBezTo>
                    <a:pt x="8847" y="5264"/>
                    <a:pt x="11955" y="4988"/>
                    <a:pt x="15063" y="4712"/>
                  </a:cubicBezTo>
                  <a:cubicBezTo>
                    <a:pt x="15765" y="4662"/>
                    <a:pt x="16491" y="4587"/>
                    <a:pt x="17193" y="4512"/>
                  </a:cubicBezTo>
                  <a:cubicBezTo>
                    <a:pt x="16892" y="2983"/>
                    <a:pt x="16491" y="1479"/>
                    <a:pt x="1601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2750806" y="3514375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2776267" y="3423822"/>
              <a:ext cx="145540" cy="89856"/>
            </a:xfrm>
            <a:custGeom>
              <a:avLst/>
              <a:gdLst/>
              <a:ahLst/>
              <a:cxnLst/>
              <a:rect l="l" t="t" r="r" b="b"/>
              <a:pathLst>
                <a:path w="5013" h="3095" extrusionOk="0">
                  <a:moveTo>
                    <a:pt x="3850" y="0"/>
                  </a:moveTo>
                  <a:cubicBezTo>
                    <a:pt x="2941" y="0"/>
                    <a:pt x="2381" y="1165"/>
                    <a:pt x="2381" y="1165"/>
                  </a:cubicBezTo>
                  <a:cubicBezTo>
                    <a:pt x="2381" y="1165"/>
                    <a:pt x="1563" y="510"/>
                    <a:pt x="945" y="510"/>
                  </a:cubicBezTo>
                  <a:cubicBezTo>
                    <a:pt x="798" y="510"/>
                    <a:pt x="662" y="547"/>
                    <a:pt x="552" y="639"/>
                  </a:cubicBezTo>
                  <a:cubicBezTo>
                    <a:pt x="0" y="1140"/>
                    <a:pt x="2607" y="3095"/>
                    <a:pt x="2607" y="3095"/>
                  </a:cubicBezTo>
                  <a:cubicBezTo>
                    <a:pt x="2607" y="3095"/>
                    <a:pt x="5013" y="188"/>
                    <a:pt x="4010" y="12"/>
                  </a:cubicBezTo>
                  <a:cubicBezTo>
                    <a:pt x="3956" y="4"/>
                    <a:pt x="3902" y="0"/>
                    <a:pt x="38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2925436" y="3409248"/>
              <a:ext cx="145540" cy="89159"/>
            </a:xfrm>
            <a:custGeom>
              <a:avLst/>
              <a:gdLst/>
              <a:ahLst/>
              <a:cxnLst/>
              <a:rect l="l" t="t" r="r" b="b"/>
              <a:pathLst>
                <a:path w="5013" h="3071" extrusionOk="0">
                  <a:moveTo>
                    <a:pt x="3850" y="1"/>
                  </a:moveTo>
                  <a:cubicBezTo>
                    <a:pt x="2941" y="1"/>
                    <a:pt x="2381" y="1166"/>
                    <a:pt x="2381" y="1166"/>
                  </a:cubicBezTo>
                  <a:cubicBezTo>
                    <a:pt x="2381" y="1166"/>
                    <a:pt x="1571" y="502"/>
                    <a:pt x="954" y="502"/>
                  </a:cubicBezTo>
                  <a:cubicBezTo>
                    <a:pt x="804" y="502"/>
                    <a:pt x="665" y="541"/>
                    <a:pt x="552" y="639"/>
                  </a:cubicBezTo>
                  <a:cubicBezTo>
                    <a:pt x="0" y="1141"/>
                    <a:pt x="2607" y="3071"/>
                    <a:pt x="2607" y="3071"/>
                  </a:cubicBezTo>
                  <a:cubicBezTo>
                    <a:pt x="2607" y="3071"/>
                    <a:pt x="5013" y="188"/>
                    <a:pt x="4010" y="13"/>
                  </a:cubicBezTo>
                  <a:cubicBezTo>
                    <a:pt x="3956" y="5"/>
                    <a:pt x="3902" y="1"/>
                    <a:pt x="38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3067318" y="3398332"/>
              <a:ext cx="145569" cy="89159"/>
            </a:xfrm>
            <a:custGeom>
              <a:avLst/>
              <a:gdLst/>
              <a:ahLst/>
              <a:cxnLst/>
              <a:rect l="l" t="t" r="r" b="b"/>
              <a:pathLst>
                <a:path w="5014" h="3071" extrusionOk="0">
                  <a:moveTo>
                    <a:pt x="3850" y="1"/>
                  </a:moveTo>
                  <a:cubicBezTo>
                    <a:pt x="2942" y="1"/>
                    <a:pt x="2381" y="1166"/>
                    <a:pt x="2381" y="1166"/>
                  </a:cubicBezTo>
                  <a:cubicBezTo>
                    <a:pt x="2381" y="1166"/>
                    <a:pt x="1588" y="502"/>
                    <a:pt x="977" y="502"/>
                  </a:cubicBezTo>
                  <a:cubicBezTo>
                    <a:pt x="828" y="502"/>
                    <a:pt x="690" y="541"/>
                    <a:pt x="577" y="639"/>
                  </a:cubicBezTo>
                  <a:cubicBezTo>
                    <a:pt x="0" y="1141"/>
                    <a:pt x="2632" y="3071"/>
                    <a:pt x="2632" y="3071"/>
                  </a:cubicBezTo>
                  <a:cubicBezTo>
                    <a:pt x="2632" y="3071"/>
                    <a:pt x="5013" y="163"/>
                    <a:pt x="4011" y="13"/>
                  </a:cubicBezTo>
                  <a:cubicBezTo>
                    <a:pt x="3956" y="5"/>
                    <a:pt x="3902" y="1"/>
                    <a:pt x="38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3193929" y="3312105"/>
              <a:ext cx="98972" cy="448988"/>
            </a:xfrm>
            <a:custGeom>
              <a:avLst/>
              <a:gdLst/>
              <a:ahLst/>
              <a:cxnLst/>
              <a:rect l="l" t="t" r="r" b="b"/>
              <a:pathLst>
                <a:path w="3409" h="15465" extrusionOk="0">
                  <a:moveTo>
                    <a:pt x="156" y="0"/>
                  </a:moveTo>
                  <a:cubicBezTo>
                    <a:pt x="129" y="0"/>
                    <a:pt x="101" y="9"/>
                    <a:pt x="76" y="26"/>
                  </a:cubicBezTo>
                  <a:cubicBezTo>
                    <a:pt x="51" y="51"/>
                    <a:pt x="0" y="101"/>
                    <a:pt x="25" y="176"/>
                  </a:cubicBezTo>
                  <a:cubicBezTo>
                    <a:pt x="276" y="752"/>
                    <a:pt x="502" y="1379"/>
                    <a:pt x="702" y="1980"/>
                  </a:cubicBezTo>
                  <a:cubicBezTo>
                    <a:pt x="1178" y="3459"/>
                    <a:pt x="1579" y="4963"/>
                    <a:pt x="1880" y="6492"/>
                  </a:cubicBezTo>
                  <a:cubicBezTo>
                    <a:pt x="2281" y="8396"/>
                    <a:pt x="2557" y="10301"/>
                    <a:pt x="2807" y="12206"/>
                  </a:cubicBezTo>
                  <a:cubicBezTo>
                    <a:pt x="2933" y="13284"/>
                    <a:pt x="3058" y="14361"/>
                    <a:pt x="3158" y="15414"/>
                  </a:cubicBezTo>
                  <a:cubicBezTo>
                    <a:pt x="3208" y="15414"/>
                    <a:pt x="3259" y="15414"/>
                    <a:pt x="3309" y="15389"/>
                  </a:cubicBezTo>
                  <a:cubicBezTo>
                    <a:pt x="3359" y="15389"/>
                    <a:pt x="3384" y="15414"/>
                    <a:pt x="3409" y="15464"/>
                  </a:cubicBezTo>
                  <a:cubicBezTo>
                    <a:pt x="3234" y="13409"/>
                    <a:pt x="2983" y="11354"/>
                    <a:pt x="2657" y="9349"/>
                  </a:cubicBezTo>
                  <a:cubicBezTo>
                    <a:pt x="2331" y="7269"/>
                    <a:pt x="1930" y="5214"/>
                    <a:pt x="1354" y="3208"/>
                  </a:cubicBezTo>
                  <a:cubicBezTo>
                    <a:pt x="1354" y="3183"/>
                    <a:pt x="1329" y="3158"/>
                    <a:pt x="1329" y="3133"/>
                  </a:cubicBezTo>
                  <a:cubicBezTo>
                    <a:pt x="1329" y="3083"/>
                    <a:pt x="1304" y="3033"/>
                    <a:pt x="1304" y="2983"/>
                  </a:cubicBezTo>
                  <a:cubicBezTo>
                    <a:pt x="1003" y="2005"/>
                    <a:pt x="677" y="1053"/>
                    <a:pt x="301" y="101"/>
                  </a:cubicBezTo>
                  <a:cubicBezTo>
                    <a:pt x="268" y="34"/>
                    <a:pt x="212" y="0"/>
                    <a:pt x="15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2751532" y="3767596"/>
              <a:ext cx="13123" cy="52433"/>
            </a:xfrm>
            <a:custGeom>
              <a:avLst/>
              <a:gdLst/>
              <a:ahLst/>
              <a:cxnLst/>
              <a:rect l="l" t="t" r="r" b="b"/>
              <a:pathLst>
                <a:path w="452" h="1806" extrusionOk="0">
                  <a:moveTo>
                    <a:pt x="251" y="1"/>
                  </a:moveTo>
                  <a:cubicBezTo>
                    <a:pt x="201" y="51"/>
                    <a:pt x="151" y="76"/>
                    <a:pt x="100" y="101"/>
                  </a:cubicBezTo>
                  <a:cubicBezTo>
                    <a:pt x="75" y="126"/>
                    <a:pt x="25" y="151"/>
                    <a:pt x="0" y="176"/>
                  </a:cubicBezTo>
                  <a:cubicBezTo>
                    <a:pt x="50" y="703"/>
                    <a:pt x="126" y="1254"/>
                    <a:pt x="201" y="1805"/>
                  </a:cubicBezTo>
                  <a:cubicBezTo>
                    <a:pt x="226" y="1755"/>
                    <a:pt x="276" y="1730"/>
                    <a:pt x="326" y="1730"/>
                  </a:cubicBezTo>
                  <a:cubicBezTo>
                    <a:pt x="351" y="1730"/>
                    <a:pt x="401" y="1705"/>
                    <a:pt x="451" y="1705"/>
                  </a:cubicBezTo>
                  <a:cubicBezTo>
                    <a:pt x="376" y="1129"/>
                    <a:pt x="301" y="577"/>
                    <a:pt x="2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2739164" y="3371506"/>
              <a:ext cx="25491" cy="299354"/>
            </a:xfrm>
            <a:custGeom>
              <a:avLst/>
              <a:gdLst/>
              <a:ahLst/>
              <a:cxnLst/>
              <a:rect l="l" t="t" r="r" b="b"/>
              <a:pathLst>
                <a:path w="878" h="10311" extrusionOk="0">
                  <a:moveTo>
                    <a:pt x="700" y="0"/>
                  </a:moveTo>
                  <a:cubicBezTo>
                    <a:pt x="653" y="0"/>
                    <a:pt x="620" y="28"/>
                    <a:pt x="602" y="85"/>
                  </a:cubicBezTo>
                  <a:cubicBezTo>
                    <a:pt x="526" y="511"/>
                    <a:pt x="476" y="937"/>
                    <a:pt x="426" y="1363"/>
                  </a:cubicBezTo>
                  <a:cubicBezTo>
                    <a:pt x="426" y="1388"/>
                    <a:pt x="426" y="1388"/>
                    <a:pt x="426" y="1413"/>
                  </a:cubicBezTo>
                  <a:cubicBezTo>
                    <a:pt x="376" y="1639"/>
                    <a:pt x="351" y="1864"/>
                    <a:pt x="326" y="2115"/>
                  </a:cubicBezTo>
                  <a:cubicBezTo>
                    <a:pt x="326" y="2215"/>
                    <a:pt x="326" y="2315"/>
                    <a:pt x="301" y="2416"/>
                  </a:cubicBezTo>
                  <a:cubicBezTo>
                    <a:pt x="50" y="5047"/>
                    <a:pt x="0" y="7679"/>
                    <a:pt x="151" y="10310"/>
                  </a:cubicBezTo>
                  <a:cubicBezTo>
                    <a:pt x="226" y="10285"/>
                    <a:pt x="326" y="10235"/>
                    <a:pt x="401" y="10210"/>
                  </a:cubicBezTo>
                  <a:cubicBezTo>
                    <a:pt x="326" y="8807"/>
                    <a:pt x="326" y="7403"/>
                    <a:pt x="351" y="6000"/>
                  </a:cubicBezTo>
                  <a:cubicBezTo>
                    <a:pt x="351" y="5849"/>
                    <a:pt x="351" y="5699"/>
                    <a:pt x="376" y="5574"/>
                  </a:cubicBezTo>
                  <a:cubicBezTo>
                    <a:pt x="376" y="5348"/>
                    <a:pt x="376" y="5147"/>
                    <a:pt x="401" y="4922"/>
                  </a:cubicBezTo>
                  <a:cubicBezTo>
                    <a:pt x="401" y="4797"/>
                    <a:pt x="401" y="4696"/>
                    <a:pt x="401" y="4571"/>
                  </a:cubicBezTo>
                  <a:cubicBezTo>
                    <a:pt x="426" y="4170"/>
                    <a:pt x="451" y="3744"/>
                    <a:pt x="501" y="3343"/>
                  </a:cubicBezTo>
                  <a:cubicBezTo>
                    <a:pt x="552" y="2616"/>
                    <a:pt x="627" y="1914"/>
                    <a:pt x="702" y="1213"/>
                  </a:cubicBezTo>
                  <a:cubicBezTo>
                    <a:pt x="752" y="862"/>
                    <a:pt x="802" y="511"/>
                    <a:pt x="852" y="160"/>
                  </a:cubicBezTo>
                  <a:cubicBezTo>
                    <a:pt x="877" y="85"/>
                    <a:pt x="827" y="10"/>
                    <a:pt x="752" y="10"/>
                  </a:cubicBezTo>
                  <a:cubicBezTo>
                    <a:pt x="733" y="3"/>
                    <a:pt x="716" y="0"/>
                    <a:pt x="70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2765351" y="3824355"/>
              <a:ext cx="19684" cy="111369"/>
            </a:xfrm>
            <a:custGeom>
              <a:avLst/>
              <a:gdLst/>
              <a:ahLst/>
              <a:cxnLst/>
              <a:rect l="l" t="t" r="r" b="b"/>
              <a:pathLst>
                <a:path w="678" h="3836" extrusionOk="0">
                  <a:moveTo>
                    <a:pt x="251" y="1"/>
                  </a:moveTo>
                  <a:lnTo>
                    <a:pt x="0" y="26"/>
                  </a:lnTo>
                  <a:cubicBezTo>
                    <a:pt x="126" y="1304"/>
                    <a:pt x="276" y="2557"/>
                    <a:pt x="401" y="3835"/>
                  </a:cubicBezTo>
                  <a:cubicBezTo>
                    <a:pt x="502" y="3835"/>
                    <a:pt x="577" y="3810"/>
                    <a:pt x="677" y="3810"/>
                  </a:cubicBezTo>
                  <a:cubicBezTo>
                    <a:pt x="652" y="3660"/>
                    <a:pt x="627" y="3535"/>
                    <a:pt x="627" y="3384"/>
                  </a:cubicBezTo>
                  <a:cubicBezTo>
                    <a:pt x="502" y="2256"/>
                    <a:pt x="376" y="1128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3215036" y="3774157"/>
              <a:ext cx="18929" cy="64046"/>
            </a:xfrm>
            <a:custGeom>
              <a:avLst/>
              <a:gdLst/>
              <a:ahLst/>
              <a:cxnLst/>
              <a:rect l="l" t="t" r="r" b="b"/>
              <a:pathLst>
                <a:path w="652" h="2206" extrusionOk="0">
                  <a:moveTo>
                    <a:pt x="326" y="0"/>
                  </a:moveTo>
                  <a:cubicBezTo>
                    <a:pt x="226" y="25"/>
                    <a:pt x="100" y="25"/>
                    <a:pt x="0" y="50"/>
                  </a:cubicBezTo>
                  <a:cubicBezTo>
                    <a:pt x="25" y="176"/>
                    <a:pt x="25" y="326"/>
                    <a:pt x="50" y="477"/>
                  </a:cubicBezTo>
                  <a:cubicBezTo>
                    <a:pt x="126" y="1053"/>
                    <a:pt x="176" y="1629"/>
                    <a:pt x="251" y="2206"/>
                  </a:cubicBezTo>
                  <a:cubicBezTo>
                    <a:pt x="376" y="2106"/>
                    <a:pt x="527" y="2005"/>
                    <a:pt x="652" y="1880"/>
                  </a:cubicBezTo>
                  <a:cubicBezTo>
                    <a:pt x="577" y="1253"/>
                    <a:pt x="527" y="627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2925436" y="3806180"/>
              <a:ext cx="24765" cy="112065"/>
            </a:xfrm>
            <a:custGeom>
              <a:avLst/>
              <a:gdLst/>
              <a:ahLst/>
              <a:cxnLst/>
              <a:rect l="l" t="t" r="r" b="b"/>
              <a:pathLst>
                <a:path w="853" h="3860" extrusionOk="0">
                  <a:moveTo>
                    <a:pt x="426" y="0"/>
                  </a:moveTo>
                  <a:lnTo>
                    <a:pt x="0" y="50"/>
                  </a:lnTo>
                  <a:cubicBezTo>
                    <a:pt x="0" y="176"/>
                    <a:pt x="25" y="326"/>
                    <a:pt x="50" y="476"/>
                  </a:cubicBezTo>
                  <a:lnTo>
                    <a:pt x="401" y="3860"/>
                  </a:lnTo>
                  <a:cubicBezTo>
                    <a:pt x="552" y="3835"/>
                    <a:pt x="702" y="3835"/>
                    <a:pt x="852" y="3810"/>
                  </a:cubicBezTo>
                  <a:cubicBezTo>
                    <a:pt x="852" y="3659"/>
                    <a:pt x="827" y="3509"/>
                    <a:pt x="802" y="3384"/>
                  </a:cubicBezTo>
                  <a:cubicBezTo>
                    <a:pt x="677" y="2256"/>
                    <a:pt x="552" y="1128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2966895" y="3801071"/>
              <a:ext cx="24765" cy="112820"/>
            </a:xfrm>
            <a:custGeom>
              <a:avLst/>
              <a:gdLst/>
              <a:ahLst/>
              <a:cxnLst/>
              <a:rect l="l" t="t" r="r" b="b"/>
              <a:pathLst>
                <a:path w="853" h="3886" extrusionOk="0">
                  <a:moveTo>
                    <a:pt x="427" y="1"/>
                  </a:moveTo>
                  <a:lnTo>
                    <a:pt x="1" y="51"/>
                  </a:lnTo>
                  <a:cubicBezTo>
                    <a:pt x="1" y="201"/>
                    <a:pt x="26" y="352"/>
                    <a:pt x="26" y="477"/>
                  </a:cubicBezTo>
                  <a:lnTo>
                    <a:pt x="402" y="3885"/>
                  </a:lnTo>
                  <a:cubicBezTo>
                    <a:pt x="552" y="3860"/>
                    <a:pt x="703" y="3835"/>
                    <a:pt x="853" y="3835"/>
                  </a:cubicBezTo>
                  <a:cubicBezTo>
                    <a:pt x="853" y="3685"/>
                    <a:pt x="828" y="3534"/>
                    <a:pt x="803" y="3384"/>
                  </a:cubicBezTo>
                  <a:cubicBezTo>
                    <a:pt x="678" y="2256"/>
                    <a:pt x="552" y="1128"/>
                    <a:pt x="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2801003" y="3819274"/>
              <a:ext cx="24765" cy="112791"/>
            </a:xfrm>
            <a:custGeom>
              <a:avLst/>
              <a:gdLst/>
              <a:ahLst/>
              <a:cxnLst/>
              <a:rect l="l" t="t" r="r" b="b"/>
              <a:pathLst>
                <a:path w="853" h="3885" extrusionOk="0">
                  <a:moveTo>
                    <a:pt x="452" y="0"/>
                  </a:moveTo>
                  <a:cubicBezTo>
                    <a:pt x="301" y="25"/>
                    <a:pt x="151" y="50"/>
                    <a:pt x="0" y="50"/>
                  </a:cubicBezTo>
                  <a:cubicBezTo>
                    <a:pt x="0" y="201"/>
                    <a:pt x="26" y="351"/>
                    <a:pt x="51" y="501"/>
                  </a:cubicBezTo>
                  <a:cubicBezTo>
                    <a:pt x="176" y="1629"/>
                    <a:pt x="301" y="2757"/>
                    <a:pt x="427" y="3885"/>
                  </a:cubicBezTo>
                  <a:lnTo>
                    <a:pt x="853" y="3835"/>
                  </a:lnTo>
                  <a:cubicBezTo>
                    <a:pt x="853" y="3684"/>
                    <a:pt x="828" y="3534"/>
                    <a:pt x="828" y="3409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2842491" y="3814890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51" y="1"/>
                  </a:moveTo>
                  <a:cubicBezTo>
                    <a:pt x="301" y="26"/>
                    <a:pt x="150" y="51"/>
                    <a:pt x="0" y="51"/>
                  </a:cubicBezTo>
                  <a:cubicBezTo>
                    <a:pt x="0" y="201"/>
                    <a:pt x="25" y="352"/>
                    <a:pt x="50" y="477"/>
                  </a:cubicBezTo>
                  <a:lnTo>
                    <a:pt x="426" y="3861"/>
                  </a:lnTo>
                  <a:cubicBezTo>
                    <a:pt x="577" y="3861"/>
                    <a:pt x="702" y="3835"/>
                    <a:pt x="852" y="3810"/>
                  </a:cubicBezTo>
                  <a:cubicBezTo>
                    <a:pt x="852" y="3685"/>
                    <a:pt x="827" y="3535"/>
                    <a:pt x="802" y="3384"/>
                  </a:cubicBezTo>
                  <a:lnTo>
                    <a:pt x="4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2883949" y="3810535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27" y="0"/>
                  </a:moveTo>
                  <a:cubicBezTo>
                    <a:pt x="301" y="26"/>
                    <a:pt x="151" y="26"/>
                    <a:pt x="1" y="51"/>
                  </a:cubicBezTo>
                  <a:cubicBezTo>
                    <a:pt x="1" y="201"/>
                    <a:pt x="26" y="326"/>
                    <a:pt x="51" y="477"/>
                  </a:cubicBezTo>
                  <a:lnTo>
                    <a:pt x="402" y="3860"/>
                  </a:lnTo>
                  <a:cubicBezTo>
                    <a:pt x="552" y="3835"/>
                    <a:pt x="702" y="3835"/>
                    <a:pt x="853" y="3810"/>
                  </a:cubicBezTo>
                  <a:cubicBezTo>
                    <a:pt x="853" y="3660"/>
                    <a:pt x="828" y="3534"/>
                    <a:pt x="803" y="3384"/>
                  </a:cubicBezTo>
                  <a:cubicBezTo>
                    <a:pt x="677" y="2256"/>
                    <a:pt x="552" y="1128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2904330" y="3808358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2" y="0"/>
                  </a:moveTo>
                  <a:lnTo>
                    <a:pt x="0" y="50"/>
                  </a:lnTo>
                  <a:cubicBezTo>
                    <a:pt x="25" y="176"/>
                    <a:pt x="25" y="326"/>
                    <a:pt x="51" y="476"/>
                  </a:cubicBezTo>
                  <a:lnTo>
                    <a:pt x="426" y="3860"/>
                  </a:lnTo>
                  <a:cubicBezTo>
                    <a:pt x="577" y="3835"/>
                    <a:pt x="727" y="3835"/>
                    <a:pt x="878" y="3810"/>
                  </a:cubicBezTo>
                  <a:cubicBezTo>
                    <a:pt x="853" y="3659"/>
                    <a:pt x="853" y="3534"/>
                    <a:pt x="827" y="3384"/>
                  </a:cubicBezTo>
                  <a:cubicBezTo>
                    <a:pt x="702" y="2256"/>
                    <a:pt x="577" y="1128"/>
                    <a:pt x="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2945788" y="3803974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lnTo>
                    <a:pt x="1" y="26"/>
                  </a:lnTo>
                  <a:cubicBezTo>
                    <a:pt x="26" y="176"/>
                    <a:pt x="26" y="327"/>
                    <a:pt x="51" y="477"/>
                  </a:cubicBezTo>
                  <a:lnTo>
                    <a:pt x="427" y="3861"/>
                  </a:lnTo>
                  <a:cubicBezTo>
                    <a:pt x="577" y="3835"/>
                    <a:pt x="728" y="3810"/>
                    <a:pt x="878" y="3810"/>
                  </a:cubicBezTo>
                  <a:cubicBezTo>
                    <a:pt x="853" y="3660"/>
                    <a:pt x="828" y="3510"/>
                    <a:pt x="828" y="3384"/>
                  </a:cubicBezTo>
                  <a:cubicBezTo>
                    <a:pt x="703" y="2257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3090602" y="3787977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1"/>
                  </a:moveTo>
                  <a:cubicBezTo>
                    <a:pt x="301" y="1"/>
                    <a:pt x="151" y="26"/>
                    <a:pt x="0" y="26"/>
                  </a:cubicBezTo>
                  <a:cubicBezTo>
                    <a:pt x="26" y="201"/>
                    <a:pt x="51" y="351"/>
                    <a:pt x="51" y="502"/>
                  </a:cubicBezTo>
                  <a:lnTo>
                    <a:pt x="427" y="3860"/>
                  </a:lnTo>
                  <a:cubicBezTo>
                    <a:pt x="577" y="3835"/>
                    <a:pt x="727" y="3810"/>
                    <a:pt x="878" y="3810"/>
                  </a:cubicBezTo>
                  <a:cubicBezTo>
                    <a:pt x="853" y="3685"/>
                    <a:pt x="853" y="3559"/>
                    <a:pt x="828" y="3409"/>
                  </a:cubicBezTo>
                  <a:cubicBezTo>
                    <a:pt x="702" y="2281"/>
                    <a:pt x="577" y="1128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3070221" y="3790154"/>
              <a:ext cx="24765" cy="112094"/>
            </a:xfrm>
            <a:custGeom>
              <a:avLst/>
              <a:gdLst/>
              <a:ahLst/>
              <a:cxnLst/>
              <a:rect l="l" t="t" r="r" b="b"/>
              <a:pathLst>
                <a:path w="853" h="3861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26" y="352"/>
                    <a:pt x="51" y="502"/>
                  </a:cubicBezTo>
                  <a:lnTo>
                    <a:pt x="427" y="3860"/>
                  </a:lnTo>
                  <a:cubicBezTo>
                    <a:pt x="577" y="3835"/>
                    <a:pt x="728" y="3835"/>
                    <a:pt x="853" y="3810"/>
                  </a:cubicBezTo>
                  <a:cubicBezTo>
                    <a:pt x="853" y="3685"/>
                    <a:pt x="828" y="3560"/>
                    <a:pt x="828" y="3434"/>
                  </a:cubicBezTo>
                  <a:cubicBezTo>
                    <a:pt x="702" y="2281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3111709" y="3785074"/>
              <a:ext cx="24765" cy="112791"/>
            </a:xfrm>
            <a:custGeom>
              <a:avLst/>
              <a:gdLst/>
              <a:ahLst/>
              <a:cxnLst/>
              <a:rect l="l" t="t" r="r" b="b"/>
              <a:pathLst>
                <a:path w="853" h="3885" extrusionOk="0">
                  <a:moveTo>
                    <a:pt x="451" y="0"/>
                  </a:moveTo>
                  <a:lnTo>
                    <a:pt x="0" y="50"/>
                  </a:lnTo>
                  <a:cubicBezTo>
                    <a:pt x="0" y="226"/>
                    <a:pt x="25" y="376"/>
                    <a:pt x="50" y="527"/>
                  </a:cubicBezTo>
                  <a:cubicBezTo>
                    <a:pt x="176" y="1654"/>
                    <a:pt x="301" y="2757"/>
                    <a:pt x="426" y="3885"/>
                  </a:cubicBezTo>
                  <a:cubicBezTo>
                    <a:pt x="577" y="3860"/>
                    <a:pt x="702" y="3835"/>
                    <a:pt x="852" y="3835"/>
                  </a:cubicBezTo>
                  <a:cubicBezTo>
                    <a:pt x="852" y="3684"/>
                    <a:pt x="827" y="3559"/>
                    <a:pt x="827" y="3434"/>
                  </a:cubicBezTo>
                  <a:cubicBezTo>
                    <a:pt x="702" y="2306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3132090" y="3782896"/>
              <a:ext cx="24039" cy="109162"/>
            </a:xfrm>
            <a:custGeom>
              <a:avLst/>
              <a:gdLst/>
              <a:ahLst/>
              <a:cxnLst/>
              <a:rect l="l" t="t" r="r" b="b"/>
              <a:pathLst>
                <a:path w="828" h="3760" extrusionOk="0">
                  <a:moveTo>
                    <a:pt x="451" y="0"/>
                  </a:moveTo>
                  <a:cubicBezTo>
                    <a:pt x="301" y="25"/>
                    <a:pt x="150" y="50"/>
                    <a:pt x="0" y="50"/>
                  </a:cubicBezTo>
                  <a:cubicBezTo>
                    <a:pt x="25" y="201"/>
                    <a:pt x="50" y="376"/>
                    <a:pt x="50" y="526"/>
                  </a:cubicBezTo>
                  <a:cubicBezTo>
                    <a:pt x="176" y="1604"/>
                    <a:pt x="301" y="2682"/>
                    <a:pt x="426" y="3759"/>
                  </a:cubicBezTo>
                  <a:cubicBezTo>
                    <a:pt x="551" y="3659"/>
                    <a:pt x="702" y="3559"/>
                    <a:pt x="827" y="3484"/>
                  </a:cubicBezTo>
                  <a:cubicBezTo>
                    <a:pt x="827" y="3459"/>
                    <a:pt x="827" y="3409"/>
                    <a:pt x="827" y="3384"/>
                  </a:cubicBezTo>
                  <a:cubicBezTo>
                    <a:pt x="702" y="2256"/>
                    <a:pt x="577" y="1128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2987276" y="3798893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0"/>
                  </a:moveTo>
                  <a:cubicBezTo>
                    <a:pt x="301" y="26"/>
                    <a:pt x="151" y="51"/>
                    <a:pt x="1" y="51"/>
                  </a:cubicBezTo>
                  <a:cubicBezTo>
                    <a:pt x="26" y="201"/>
                    <a:pt x="26" y="351"/>
                    <a:pt x="51" y="477"/>
                  </a:cubicBezTo>
                  <a:lnTo>
                    <a:pt x="427" y="3860"/>
                  </a:lnTo>
                  <a:cubicBezTo>
                    <a:pt x="577" y="3860"/>
                    <a:pt x="727" y="3835"/>
                    <a:pt x="878" y="3810"/>
                  </a:cubicBezTo>
                  <a:cubicBezTo>
                    <a:pt x="853" y="3685"/>
                    <a:pt x="828" y="3559"/>
                    <a:pt x="828" y="3434"/>
                  </a:cubicBezTo>
                  <a:cubicBezTo>
                    <a:pt x="702" y="2281"/>
                    <a:pt x="577" y="1153"/>
                    <a:pt x="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3049115" y="3792332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51" y="352"/>
                    <a:pt x="51" y="527"/>
                  </a:cubicBezTo>
                  <a:lnTo>
                    <a:pt x="427" y="3861"/>
                  </a:lnTo>
                  <a:cubicBezTo>
                    <a:pt x="577" y="3835"/>
                    <a:pt x="728" y="3835"/>
                    <a:pt x="878" y="3810"/>
                  </a:cubicBezTo>
                  <a:cubicBezTo>
                    <a:pt x="853" y="3685"/>
                    <a:pt x="853" y="3560"/>
                    <a:pt x="828" y="3434"/>
                  </a:cubicBezTo>
                  <a:cubicBezTo>
                    <a:pt x="703" y="2282"/>
                    <a:pt x="577" y="1129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3007656" y="3796716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1" y="0"/>
                  </a:moveTo>
                  <a:lnTo>
                    <a:pt x="0" y="50"/>
                  </a:lnTo>
                  <a:cubicBezTo>
                    <a:pt x="25" y="201"/>
                    <a:pt x="50" y="376"/>
                    <a:pt x="76" y="527"/>
                  </a:cubicBezTo>
                  <a:lnTo>
                    <a:pt x="426" y="3860"/>
                  </a:lnTo>
                  <a:cubicBezTo>
                    <a:pt x="577" y="3860"/>
                    <a:pt x="727" y="3835"/>
                    <a:pt x="878" y="3810"/>
                  </a:cubicBezTo>
                  <a:cubicBezTo>
                    <a:pt x="878" y="3684"/>
                    <a:pt x="852" y="3559"/>
                    <a:pt x="827" y="3434"/>
                  </a:cubicBezTo>
                  <a:cubicBezTo>
                    <a:pt x="702" y="2281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3028763" y="3794538"/>
              <a:ext cx="25491" cy="112065"/>
            </a:xfrm>
            <a:custGeom>
              <a:avLst/>
              <a:gdLst/>
              <a:ahLst/>
              <a:cxnLst/>
              <a:rect l="l" t="t" r="r" b="b"/>
              <a:pathLst>
                <a:path w="878" h="3860" extrusionOk="0">
                  <a:moveTo>
                    <a:pt x="451" y="0"/>
                  </a:moveTo>
                  <a:cubicBezTo>
                    <a:pt x="301" y="25"/>
                    <a:pt x="151" y="25"/>
                    <a:pt x="0" y="50"/>
                  </a:cubicBezTo>
                  <a:cubicBezTo>
                    <a:pt x="25" y="201"/>
                    <a:pt x="25" y="351"/>
                    <a:pt x="50" y="526"/>
                  </a:cubicBezTo>
                  <a:lnTo>
                    <a:pt x="426" y="3860"/>
                  </a:lnTo>
                  <a:cubicBezTo>
                    <a:pt x="577" y="3835"/>
                    <a:pt x="727" y="3835"/>
                    <a:pt x="877" y="3810"/>
                  </a:cubicBezTo>
                  <a:cubicBezTo>
                    <a:pt x="852" y="3684"/>
                    <a:pt x="827" y="3559"/>
                    <a:pt x="827" y="3434"/>
                  </a:cubicBezTo>
                  <a:cubicBezTo>
                    <a:pt x="702" y="2281"/>
                    <a:pt x="577" y="1153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2862842" y="3812713"/>
              <a:ext cx="25520" cy="112094"/>
            </a:xfrm>
            <a:custGeom>
              <a:avLst/>
              <a:gdLst/>
              <a:ahLst/>
              <a:cxnLst/>
              <a:rect l="l" t="t" r="r" b="b"/>
              <a:pathLst>
                <a:path w="879" h="3861" extrusionOk="0">
                  <a:moveTo>
                    <a:pt x="452" y="1"/>
                  </a:moveTo>
                  <a:cubicBezTo>
                    <a:pt x="302" y="26"/>
                    <a:pt x="151" y="26"/>
                    <a:pt x="1" y="51"/>
                  </a:cubicBezTo>
                  <a:cubicBezTo>
                    <a:pt x="26" y="201"/>
                    <a:pt x="51" y="326"/>
                    <a:pt x="51" y="477"/>
                  </a:cubicBezTo>
                  <a:cubicBezTo>
                    <a:pt x="176" y="1605"/>
                    <a:pt x="302" y="2732"/>
                    <a:pt x="427" y="3860"/>
                  </a:cubicBezTo>
                  <a:cubicBezTo>
                    <a:pt x="577" y="3860"/>
                    <a:pt x="728" y="3835"/>
                    <a:pt x="878" y="3810"/>
                  </a:cubicBezTo>
                  <a:cubicBezTo>
                    <a:pt x="853" y="3685"/>
                    <a:pt x="853" y="3534"/>
                    <a:pt x="828" y="3384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2779896" y="3822177"/>
              <a:ext cx="25491" cy="112094"/>
            </a:xfrm>
            <a:custGeom>
              <a:avLst/>
              <a:gdLst/>
              <a:ahLst/>
              <a:cxnLst/>
              <a:rect l="l" t="t" r="r" b="b"/>
              <a:pathLst>
                <a:path w="878" h="3861" extrusionOk="0">
                  <a:moveTo>
                    <a:pt x="452" y="0"/>
                  </a:moveTo>
                  <a:cubicBezTo>
                    <a:pt x="301" y="0"/>
                    <a:pt x="151" y="26"/>
                    <a:pt x="1" y="51"/>
                  </a:cubicBezTo>
                  <a:cubicBezTo>
                    <a:pt x="26" y="176"/>
                    <a:pt x="51" y="326"/>
                    <a:pt x="51" y="477"/>
                  </a:cubicBezTo>
                  <a:cubicBezTo>
                    <a:pt x="176" y="1604"/>
                    <a:pt x="301" y="2732"/>
                    <a:pt x="427" y="3860"/>
                  </a:cubicBezTo>
                  <a:lnTo>
                    <a:pt x="878" y="3810"/>
                  </a:lnTo>
                  <a:cubicBezTo>
                    <a:pt x="853" y="3660"/>
                    <a:pt x="853" y="3509"/>
                    <a:pt x="828" y="3384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3173548" y="3778512"/>
              <a:ext cx="21861" cy="87359"/>
            </a:xfrm>
            <a:custGeom>
              <a:avLst/>
              <a:gdLst/>
              <a:ahLst/>
              <a:cxnLst/>
              <a:rect l="l" t="t" r="r" b="b"/>
              <a:pathLst>
                <a:path w="753" h="3009" extrusionOk="0">
                  <a:moveTo>
                    <a:pt x="452" y="1"/>
                  </a:moveTo>
                  <a:cubicBezTo>
                    <a:pt x="301" y="26"/>
                    <a:pt x="151" y="26"/>
                    <a:pt x="1" y="51"/>
                  </a:cubicBezTo>
                  <a:cubicBezTo>
                    <a:pt x="26" y="201"/>
                    <a:pt x="26" y="327"/>
                    <a:pt x="51" y="477"/>
                  </a:cubicBezTo>
                  <a:cubicBezTo>
                    <a:pt x="151" y="1329"/>
                    <a:pt x="226" y="2156"/>
                    <a:pt x="326" y="3008"/>
                  </a:cubicBezTo>
                  <a:cubicBezTo>
                    <a:pt x="477" y="2908"/>
                    <a:pt x="602" y="2808"/>
                    <a:pt x="753" y="2707"/>
                  </a:cubicBezTo>
                  <a:cubicBezTo>
                    <a:pt x="652" y="1805"/>
                    <a:pt x="552" y="903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3153167" y="3780690"/>
              <a:ext cx="22587" cy="98275"/>
            </a:xfrm>
            <a:custGeom>
              <a:avLst/>
              <a:gdLst/>
              <a:ahLst/>
              <a:cxnLst/>
              <a:rect l="l" t="t" r="r" b="b"/>
              <a:pathLst>
                <a:path w="778" h="3385" extrusionOk="0">
                  <a:moveTo>
                    <a:pt x="452" y="1"/>
                  </a:moveTo>
                  <a:lnTo>
                    <a:pt x="1" y="51"/>
                  </a:lnTo>
                  <a:cubicBezTo>
                    <a:pt x="1" y="201"/>
                    <a:pt x="26" y="327"/>
                    <a:pt x="51" y="477"/>
                  </a:cubicBezTo>
                  <a:cubicBezTo>
                    <a:pt x="151" y="1455"/>
                    <a:pt x="252" y="2407"/>
                    <a:pt x="352" y="3384"/>
                  </a:cubicBezTo>
                  <a:cubicBezTo>
                    <a:pt x="502" y="3284"/>
                    <a:pt x="653" y="3209"/>
                    <a:pt x="778" y="3109"/>
                  </a:cubicBezTo>
                  <a:cubicBezTo>
                    <a:pt x="678" y="2081"/>
                    <a:pt x="552" y="1028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3194655" y="3776335"/>
              <a:ext cx="20410" cy="75717"/>
            </a:xfrm>
            <a:custGeom>
              <a:avLst/>
              <a:gdLst/>
              <a:ahLst/>
              <a:cxnLst/>
              <a:rect l="l" t="t" r="r" b="b"/>
              <a:pathLst>
                <a:path w="703" h="2608" extrusionOk="0">
                  <a:moveTo>
                    <a:pt x="427" y="1"/>
                  </a:moveTo>
                  <a:lnTo>
                    <a:pt x="0" y="51"/>
                  </a:lnTo>
                  <a:cubicBezTo>
                    <a:pt x="0" y="176"/>
                    <a:pt x="26" y="326"/>
                    <a:pt x="51" y="477"/>
                  </a:cubicBezTo>
                  <a:cubicBezTo>
                    <a:pt x="126" y="1178"/>
                    <a:pt x="201" y="1905"/>
                    <a:pt x="276" y="2607"/>
                  </a:cubicBezTo>
                  <a:cubicBezTo>
                    <a:pt x="427" y="2507"/>
                    <a:pt x="552" y="2407"/>
                    <a:pt x="702" y="2306"/>
                  </a:cubicBezTo>
                  <a:cubicBezTo>
                    <a:pt x="602" y="1529"/>
                    <a:pt x="527" y="777"/>
                    <a:pt x="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2821384" y="3817096"/>
              <a:ext cx="25491" cy="112791"/>
            </a:xfrm>
            <a:custGeom>
              <a:avLst/>
              <a:gdLst/>
              <a:ahLst/>
              <a:cxnLst/>
              <a:rect l="l" t="t" r="r" b="b"/>
              <a:pathLst>
                <a:path w="878" h="3885" extrusionOk="0">
                  <a:moveTo>
                    <a:pt x="451" y="0"/>
                  </a:moveTo>
                  <a:cubicBezTo>
                    <a:pt x="301" y="25"/>
                    <a:pt x="151" y="50"/>
                    <a:pt x="0" y="50"/>
                  </a:cubicBezTo>
                  <a:cubicBezTo>
                    <a:pt x="25" y="201"/>
                    <a:pt x="50" y="351"/>
                    <a:pt x="50" y="476"/>
                  </a:cubicBezTo>
                  <a:cubicBezTo>
                    <a:pt x="176" y="1604"/>
                    <a:pt x="301" y="2732"/>
                    <a:pt x="426" y="3885"/>
                  </a:cubicBezTo>
                  <a:cubicBezTo>
                    <a:pt x="502" y="3860"/>
                    <a:pt x="552" y="3860"/>
                    <a:pt x="627" y="3860"/>
                  </a:cubicBezTo>
                  <a:cubicBezTo>
                    <a:pt x="702" y="3835"/>
                    <a:pt x="802" y="3835"/>
                    <a:pt x="877" y="3835"/>
                  </a:cubicBezTo>
                  <a:cubicBezTo>
                    <a:pt x="852" y="3684"/>
                    <a:pt x="852" y="3534"/>
                    <a:pt x="827" y="3383"/>
                  </a:cubicBezTo>
                  <a:lnTo>
                    <a:pt x="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3236142" y="3771980"/>
              <a:ext cx="17478" cy="51678"/>
            </a:xfrm>
            <a:custGeom>
              <a:avLst/>
              <a:gdLst/>
              <a:ahLst/>
              <a:cxnLst/>
              <a:rect l="l" t="t" r="r" b="b"/>
              <a:pathLst>
                <a:path w="602" h="1780" extrusionOk="0">
                  <a:moveTo>
                    <a:pt x="426" y="0"/>
                  </a:moveTo>
                  <a:cubicBezTo>
                    <a:pt x="276" y="0"/>
                    <a:pt x="150" y="25"/>
                    <a:pt x="0" y="25"/>
                  </a:cubicBezTo>
                  <a:cubicBezTo>
                    <a:pt x="0" y="176"/>
                    <a:pt x="25" y="326"/>
                    <a:pt x="25" y="476"/>
                  </a:cubicBezTo>
                  <a:cubicBezTo>
                    <a:pt x="75" y="902"/>
                    <a:pt x="125" y="1328"/>
                    <a:pt x="175" y="1780"/>
                  </a:cubicBezTo>
                  <a:cubicBezTo>
                    <a:pt x="326" y="1679"/>
                    <a:pt x="451" y="1554"/>
                    <a:pt x="602" y="1454"/>
                  </a:cubicBezTo>
                  <a:cubicBezTo>
                    <a:pt x="551" y="978"/>
                    <a:pt x="501" y="476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3276875" y="3767596"/>
              <a:ext cx="11671" cy="25491"/>
            </a:xfrm>
            <a:custGeom>
              <a:avLst/>
              <a:gdLst/>
              <a:ahLst/>
              <a:cxnLst/>
              <a:rect l="l" t="t" r="r" b="b"/>
              <a:pathLst>
                <a:path w="402" h="878" extrusionOk="0">
                  <a:moveTo>
                    <a:pt x="351" y="1"/>
                  </a:moveTo>
                  <a:cubicBezTo>
                    <a:pt x="226" y="1"/>
                    <a:pt x="126" y="26"/>
                    <a:pt x="1" y="26"/>
                  </a:cubicBezTo>
                  <a:cubicBezTo>
                    <a:pt x="26" y="176"/>
                    <a:pt x="51" y="327"/>
                    <a:pt x="51" y="452"/>
                  </a:cubicBezTo>
                  <a:cubicBezTo>
                    <a:pt x="76" y="602"/>
                    <a:pt x="101" y="728"/>
                    <a:pt x="101" y="878"/>
                  </a:cubicBezTo>
                  <a:cubicBezTo>
                    <a:pt x="201" y="803"/>
                    <a:pt x="301" y="728"/>
                    <a:pt x="402" y="627"/>
                  </a:cubicBezTo>
                  <a:cubicBezTo>
                    <a:pt x="377" y="427"/>
                    <a:pt x="351" y="20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3256494" y="3769048"/>
              <a:ext cx="16055" cy="39339"/>
            </a:xfrm>
            <a:custGeom>
              <a:avLst/>
              <a:gdLst/>
              <a:ahLst/>
              <a:cxnLst/>
              <a:rect l="l" t="t" r="r" b="b"/>
              <a:pathLst>
                <a:path w="553" h="1355" extrusionOk="0">
                  <a:moveTo>
                    <a:pt x="452" y="1"/>
                  </a:moveTo>
                  <a:lnTo>
                    <a:pt x="1" y="51"/>
                  </a:lnTo>
                  <a:cubicBezTo>
                    <a:pt x="26" y="201"/>
                    <a:pt x="26" y="352"/>
                    <a:pt x="51" y="477"/>
                  </a:cubicBezTo>
                  <a:cubicBezTo>
                    <a:pt x="76" y="778"/>
                    <a:pt x="101" y="1079"/>
                    <a:pt x="151" y="1354"/>
                  </a:cubicBezTo>
                  <a:cubicBezTo>
                    <a:pt x="276" y="1254"/>
                    <a:pt x="427" y="1154"/>
                    <a:pt x="552" y="1028"/>
                  </a:cubicBezTo>
                  <a:cubicBezTo>
                    <a:pt x="527" y="703"/>
                    <a:pt x="477" y="352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2656944" y="3656024"/>
              <a:ext cx="202298" cy="140924"/>
            </a:xfrm>
            <a:custGeom>
              <a:avLst/>
              <a:gdLst/>
              <a:ahLst/>
              <a:cxnLst/>
              <a:rect l="l" t="t" r="r" b="b"/>
              <a:pathLst>
                <a:path w="6968" h="4854" extrusionOk="0">
                  <a:moveTo>
                    <a:pt x="4695" y="0"/>
                  </a:moveTo>
                  <a:cubicBezTo>
                    <a:pt x="4651" y="0"/>
                    <a:pt x="4606" y="3"/>
                    <a:pt x="4561" y="9"/>
                  </a:cubicBezTo>
                  <a:cubicBezTo>
                    <a:pt x="4261" y="59"/>
                    <a:pt x="3985" y="310"/>
                    <a:pt x="3734" y="460"/>
                  </a:cubicBezTo>
                  <a:cubicBezTo>
                    <a:pt x="3384" y="636"/>
                    <a:pt x="3033" y="811"/>
                    <a:pt x="2657" y="936"/>
                  </a:cubicBezTo>
                  <a:cubicBezTo>
                    <a:pt x="2488" y="983"/>
                    <a:pt x="2300" y="1029"/>
                    <a:pt x="2117" y="1029"/>
                  </a:cubicBezTo>
                  <a:cubicBezTo>
                    <a:pt x="2001" y="1029"/>
                    <a:pt x="1886" y="1010"/>
                    <a:pt x="1780" y="962"/>
                  </a:cubicBezTo>
                  <a:cubicBezTo>
                    <a:pt x="1629" y="911"/>
                    <a:pt x="1479" y="786"/>
                    <a:pt x="1353" y="636"/>
                  </a:cubicBezTo>
                  <a:lnTo>
                    <a:pt x="0" y="1889"/>
                  </a:lnTo>
                  <a:cubicBezTo>
                    <a:pt x="25" y="1914"/>
                    <a:pt x="50" y="1939"/>
                    <a:pt x="75" y="1989"/>
                  </a:cubicBezTo>
                  <a:cubicBezTo>
                    <a:pt x="677" y="2716"/>
                    <a:pt x="1454" y="3568"/>
                    <a:pt x="2431" y="3819"/>
                  </a:cubicBezTo>
                  <a:cubicBezTo>
                    <a:pt x="2526" y="3841"/>
                    <a:pt x="2621" y="3852"/>
                    <a:pt x="2715" y="3852"/>
                  </a:cubicBezTo>
                  <a:cubicBezTo>
                    <a:pt x="2943" y="3852"/>
                    <a:pt x="3163" y="3785"/>
                    <a:pt x="3358" y="3643"/>
                  </a:cubicBezTo>
                  <a:cubicBezTo>
                    <a:pt x="3509" y="3518"/>
                    <a:pt x="3609" y="3342"/>
                    <a:pt x="3810" y="3317"/>
                  </a:cubicBezTo>
                  <a:cubicBezTo>
                    <a:pt x="3843" y="3311"/>
                    <a:pt x="3875" y="3308"/>
                    <a:pt x="3906" y="3308"/>
                  </a:cubicBezTo>
                  <a:cubicBezTo>
                    <a:pt x="4233" y="3308"/>
                    <a:pt x="4472" y="3645"/>
                    <a:pt x="4587" y="3919"/>
                  </a:cubicBezTo>
                  <a:cubicBezTo>
                    <a:pt x="4687" y="4195"/>
                    <a:pt x="4812" y="4445"/>
                    <a:pt x="5013" y="4646"/>
                  </a:cubicBezTo>
                  <a:cubicBezTo>
                    <a:pt x="5099" y="4715"/>
                    <a:pt x="5255" y="4854"/>
                    <a:pt x="5378" y="4854"/>
                  </a:cubicBezTo>
                  <a:cubicBezTo>
                    <a:pt x="5434" y="4854"/>
                    <a:pt x="5482" y="4825"/>
                    <a:pt x="5514" y="4746"/>
                  </a:cubicBezTo>
                  <a:cubicBezTo>
                    <a:pt x="5589" y="4596"/>
                    <a:pt x="5489" y="4395"/>
                    <a:pt x="5439" y="4270"/>
                  </a:cubicBezTo>
                  <a:cubicBezTo>
                    <a:pt x="5364" y="4069"/>
                    <a:pt x="5263" y="3869"/>
                    <a:pt x="5163" y="3693"/>
                  </a:cubicBezTo>
                  <a:cubicBezTo>
                    <a:pt x="4887" y="3242"/>
                    <a:pt x="4536" y="2816"/>
                    <a:pt x="4135" y="2465"/>
                  </a:cubicBezTo>
                  <a:cubicBezTo>
                    <a:pt x="4036" y="2366"/>
                    <a:pt x="4142" y="2235"/>
                    <a:pt x="4252" y="2235"/>
                  </a:cubicBezTo>
                  <a:cubicBezTo>
                    <a:pt x="4281" y="2235"/>
                    <a:pt x="4310" y="2244"/>
                    <a:pt x="4336" y="2265"/>
                  </a:cubicBezTo>
                  <a:cubicBezTo>
                    <a:pt x="4812" y="2691"/>
                    <a:pt x="5213" y="3192"/>
                    <a:pt x="5514" y="3743"/>
                  </a:cubicBezTo>
                  <a:cubicBezTo>
                    <a:pt x="5564" y="3894"/>
                    <a:pt x="5664" y="4069"/>
                    <a:pt x="5739" y="4245"/>
                  </a:cubicBezTo>
                  <a:cubicBezTo>
                    <a:pt x="5786" y="4276"/>
                    <a:pt x="5832" y="4297"/>
                    <a:pt x="5879" y="4297"/>
                  </a:cubicBezTo>
                  <a:cubicBezTo>
                    <a:pt x="5908" y="4297"/>
                    <a:pt x="5936" y="4289"/>
                    <a:pt x="5965" y="4270"/>
                  </a:cubicBezTo>
                  <a:cubicBezTo>
                    <a:pt x="6040" y="4220"/>
                    <a:pt x="6065" y="4119"/>
                    <a:pt x="6090" y="4044"/>
                  </a:cubicBezTo>
                  <a:cubicBezTo>
                    <a:pt x="6090" y="3969"/>
                    <a:pt x="6090" y="3894"/>
                    <a:pt x="6090" y="3819"/>
                  </a:cubicBezTo>
                  <a:cubicBezTo>
                    <a:pt x="6090" y="3819"/>
                    <a:pt x="6090" y="3794"/>
                    <a:pt x="6090" y="3794"/>
                  </a:cubicBezTo>
                  <a:cubicBezTo>
                    <a:pt x="6065" y="3518"/>
                    <a:pt x="5915" y="3242"/>
                    <a:pt x="5790" y="3017"/>
                  </a:cubicBezTo>
                  <a:cubicBezTo>
                    <a:pt x="5514" y="2566"/>
                    <a:pt x="5188" y="2139"/>
                    <a:pt x="4837" y="1713"/>
                  </a:cubicBezTo>
                  <a:cubicBezTo>
                    <a:pt x="4762" y="1620"/>
                    <a:pt x="4855" y="1484"/>
                    <a:pt x="4949" y="1484"/>
                  </a:cubicBezTo>
                  <a:cubicBezTo>
                    <a:pt x="4980" y="1484"/>
                    <a:pt x="5012" y="1500"/>
                    <a:pt x="5038" y="1538"/>
                  </a:cubicBezTo>
                  <a:cubicBezTo>
                    <a:pt x="5163" y="1688"/>
                    <a:pt x="5288" y="1839"/>
                    <a:pt x="5414" y="1989"/>
                  </a:cubicBezTo>
                  <a:cubicBezTo>
                    <a:pt x="5790" y="2490"/>
                    <a:pt x="6216" y="3067"/>
                    <a:pt x="6341" y="3693"/>
                  </a:cubicBezTo>
                  <a:cubicBezTo>
                    <a:pt x="6361" y="3700"/>
                    <a:pt x="6380" y="3703"/>
                    <a:pt x="6399" y="3703"/>
                  </a:cubicBezTo>
                  <a:cubicBezTo>
                    <a:pt x="6517" y="3703"/>
                    <a:pt x="6595" y="3573"/>
                    <a:pt x="6617" y="3443"/>
                  </a:cubicBezTo>
                  <a:cubicBezTo>
                    <a:pt x="6617" y="3368"/>
                    <a:pt x="6617" y="3292"/>
                    <a:pt x="6617" y="3242"/>
                  </a:cubicBezTo>
                  <a:cubicBezTo>
                    <a:pt x="6617" y="3242"/>
                    <a:pt x="6617" y="3217"/>
                    <a:pt x="6617" y="3217"/>
                  </a:cubicBezTo>
                  <a:cubicBezTo>
                    <a:pt x="6567" y="2916"/>
                    <a:pt x="6391" y="2591"/>
                    <a:pt x="6241" y="2340"/>
                  </a:cubicBezTo>
                  <a:cubicBezTo>
                    <a:pt x="5940" y="1864"/>
                    <a:pt x="5589" y="1438"/>
                    <a:pt x="5188" y="1037"/>
                  </a:cubicBezTo>
                  <a:cubicBezTo>
                    <a:pt x="5093" y="942"/>
                    <a:pt x="5185" y="818"/>
                    <a:pt x="5279" y="818"/>
                  </a:cubicBezTo>
                  <a:cubicBezTo>
                    <a:pt x="5309" y="818"/>
                    <a:pt x="5339" y="831"/>
                    <a:pt x="5364" y="861"/>
                  </a:cubicBezTo>
                  <a:cubicBezTo>
                    <a:pt x="5514" y="987"/>
                    <a:pt x="5639" y="1137"/>
                    <a:pt x="5765" y="1262"/>
                  </a:cubicBezTo>
                  <a:cubicBezTo>
                    <a:pt x="5990" y="1538"/>
                    <a:pt x="6216" y="1814"/>
                    <a:pt x="6416" y="2114"/>
                  </a:cubicBezTo>
                  <a:cubicBezTo>
                    <a:pt x="6567" y="2365"/>
                    <a:pt x="6717" y="2616"/>
                    <a:pt x="6792" y="2866"/>
                  </a:cubicBezTo>
                  <a:cubicBezTo>
                    <a:pt x="6968" y="2365"/>
                    <a:pt x="6642" y="1638"/>
                    <a:pt x="6391" y="1237"/>
                  </a:cubicBezTo>
                  <a:cubicBezTo>
                    <a:pt x="6061" y="719"/>
                    <a:pt x="5398" y="0"/>
                    <a:pt x="4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2823561" y="3766870"/>
              <a:ext cx="18232" cy="21397"/>
            </a:xfrm>
            <a:custGeom>
              <a:avLst/>
              <a:gdLst/>
              <a:ahLst/>
              <a:cxnLst/>
              <a:rect l="l" t="t" r="r" b="b"/>
              <a:pathLst>
                <a:path w="628" h="737" extrusionOk="0">
                  <a:moveTo>
                    <a:pt x="351" y="1"/>
                  </a:moveTo>
                  <a:cubicBezTo>
                    <a:pt x="351" y="76"/>
                    <a:pt x="351" y="151"/>
                    <a:pt x="351" y="226"/>
                  </a:cubicBezTo>
                  <a:cubicBezTo>
                    <a:pt x="326" y="301"/>
                    <a:pt x="301" y="402"/>
                    <a:pt x="226" y="452"/>
                  </a:cubicBezTo>
                  <a:cubicBezTo>
                    <a:pt x="197" y="471"/>
                    <a:pt x="169" y="479"/>
                    <a:pt x="140" y="479"/>
                  </a:cubicBezTo>
                  <a:cubicBezTo>
                    <a:pt x="93" y="479"/>
                    <a:pt x="47" y="458"/>
                    <a:pt x="0" y="427"/>
                  </a:cubicBezTo>
                  <a:lnTo>
                    <a:pt x="0" y="427"/>
                  </a:lnTo>
                  <a:cubicBezTo>
                    <a:pt x="26" y="527"/>
                    <a:pt x="51" y="627"/>
                    <a:pt x="76" y="728"/>
                  </a:cubicBezTo>
                  <a:cubicBezTo>
                    <a:pt x="104" y="733"/>
                    <a:pt x="133" y="736"/>
                    <a:pt x="163" y="736"/>
                  </a:cubicBezTo>
                  <a:cubicBezTo>
                    <a:pt x="266" y="736"/>
                    <a:pt x="374" y="699"/>
                    <a:pt x="452" y="602"/>
                  </a:cubicBezTo>
                  <a:cubicBezTo>
                    <a:pt x="577" y="477"/>
                    <a:pt x="627" y="327"/>
                    <a:pt x="627" y="151"/>
                  </a:cubicBezTo>
                  <a:cubicBezTo>
                    <a:pt x="552" y="151"/>
                    <a:pt x="477" y="126"/>
                    <a:pt x="401" y="76"/>
                  </a:cubicBezTo>
                  <a:cubicBezTo>
                    <a:pt x="376" y="76"/>
                    <a:pt x="351" y="26"/>
                    <a:pt x="35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2795197" y="3699108"/>
              <a:ext cx="45842" cy="67065"/>
            </a:xfrm>
            <a:custGeom>
              <a:avLst/>
              <a:gdLst/>
              <a:ahLst/>
              <a:cxnLst/>
              <a:rect l="l" t="t" r="r" b="b"/>
              <a:pathLst>
                <a:path w="1579" h="2310" extrusionOk="0">
                  <a:moveTo>
                    <a:pt x="187" y="0"/>
                  </a:moveTo>
                  <a:cubicBezTo>
                    <a:pt x="93" y="0"/>
                    <a:pt x="0" y="136"/>
                    <a:pt x="75" y="229"/>
                  </a:cubicBezTo>
                  <a:cubicBezTo>
                    <a:pt x="426" y="655"/>
                    <a:pt x="752" y="1082"/>
                    <a:pt x="1028" y="1533"/>
                  </a:cubicBezTo>
                  <a:cubicBezTo>
                    <a:pt x="1153" y="1758"/>
                    <a:pt x="1303" y="2034"/>
                    <a:pt x="1328" y="2310"/>
                  </a:cubicBezTo>
                  <a:cubicBezTo>
                    <a:pt x="1328" y="2231"/>
                    <a:pt x="1389" y="2168"/>
                    <a:pt x="1464" y="2168"/>
                  </a:cubicBezTo>
                  <a:cubicBezTo>
                    <a:pt x="1485" y="2168"/>
                    <a:pt x="1507" y="2173"/>
                    <a:pt x="1529" y="2184"/>
                  </a:cubicBezTo>
                  <a:cubicBezTo>
                    <a:pt x="1554" y="2209"/>
                    <a:pt x="1554" y="2209"/>
                    <a:pt x="1579" y="2209"/>
                  </a:cubicBezTo>
                  <a:cubicBezTo>
                    <a:pt x="1454" y="1583"/>
                    <a:pt x="1028" y="1006"/>
                    <a:pt x="652" y="505"/>
                  </a:cubicBezTo>
                  <a:cubicBezTo>
                    <a:pt x="526" y="355"/>
                    <a:pt x="401" y="204"/>
                    <a:pt x="276" y="54"/>
                  </a:cubicBezTo>
                  <a:cubicBezTo>
                    <a:pt x="250" y="16"/>
                    <a:pt x="218" y="0"/>
                    <a:pt x="18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2833752" y="3750148"/>
              <a:ext cx="23313" cy="21136"/>
            </a:xfrm>
            <a:custGeom>
              <a:avLst/>
              <a:gdLst/>
              <a:ahLst/>
              <a:cxnLst/>
              <a:rect l="l" t="t" r="r" b="b"/>
              <a:pathLst>
                <a:path w="803" h="728" extrusionOk="0">
                  <a:moveTo>
                    <a:pt x="527" y="0"/>
                  </a:moveTo>
                  <a:cubicBezTo>
                    <a:pt x="527" y="75"/>
                    <a:pt x="527" y="126"/>
                    <a:pt x="527" y="201"/>
                  </a:cubicBezTo>
                  <a:cubicBezTo>
                    <a:pt x="505" y="331"/>
                    <a:pt x="427" y="461"/>
                    <a:pt x="309" y="461"/>
                  </a:cubicBezTo>
                  <a:cubicBezTo>
                    <a:pt x="290" y="461"/>
                    <a:pt x="271" y="458"/>
                    <a:pt x="251" y="451"/>
                  </a:cubicBezTo>
                  <a:cubicBezTo>
                    <a:pt x="226" y="451"/>
                    <a:pt x="226" y="451"/>
                    <a:pt x="201" y="426"/>
                  </a:cubicBezTo>
                  <a:cubicBezTo>
                    <a:pt x="179" y="415"/>
                    <a:pt x="157" y="410"/>
                    <a:pt x="136" y="410"/>
                  </a:cubicBezTo>
                  <a:cubicBezTo>
                    <a:pt x="61" y="410"/>
                    <a:pt x="0" y="473"/>
                    <a:pt x="0" y="552"/>
                  </a:cubicBezTo>
                  <a:cubicBezTo>
                    <a:pt x="0" y="552"/>
                    <a:pt x="0" y="577"/>
                    <a:pt x="0" y="577"/>
                  </a:cubicBezTo>
                  <a:cubicBezTo>
                    <a:pt x="0" y="602"/>
                    <a:pt x="25" y="652"/>
                    <a:pt x="50" y="652"/>
                  </a:cubicBezTo>
                  <a:cubicBezTo>
                    <a:pt x="126" y="702"/>
                    <a:pt x="201" y="727"/>
                    <a:pt x="276" y="727"/>
                  </a:cubicBezTo>
                  <a:cubicBezTo>
                    <a:pt x="401" y="727"/>
                    <a:pt x="502" y="702"/>
                    <a:pt x="602" y="627"/>
                  </a:cubicBezTo>
                  <a:cubicBezTo>
                    <a:pt x="777" y="476"/>
                    <a:pt x="802" y="251"/>
                    <a:pt x="802" y="25"/>
                  </a:cubicBezTo>
                  <a:lnTo>
                    <a:pt x="802" y="25"/>
                  </a:lnTo>
                  <a:cubicBezTo>
                    <a:pt x="777" y="50"/>
                    <a:pt x="777" y="50"/>
                    <a:pt x="752" y="75"/>
                  </a:cubicBezTo>
                  <a:cubicBezTo>
                    <a:pt x="719" y="109"/>
                    <a:pt x="683" y="123"/>
                    <a:pt x="649" y="123"/>
                  </a:cubicBezTo>
                  <a:cubicBezTo>
                    <a:pt x="582" y="123"/>
                    <a:pt x="527" y="67"/>
                    <a:pt x="527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2804806" y="3679773"/>
              <a:ext cx="49355" cy="69678"/>
            </a:xfrm>
            <a:custGeom>
              <a:avLst/>
              <a:gdLst/>
              <a:ahLst/>
              <a:cxnLst/>
              <a:rect l="l" t="t" r="r" b="b"/>
              <a:pathLst>
                <a:path w="1700" h="2400" extrusionOk="0">
                  <a:moveTo>
                    <a:pt x="186" y="0"/>
                  </a:moveTo>
                  <a:cubicBezTo>
                    <a:pt x="92" y="0"/>
                    <a:pt x="0" y="124"/>
                    <a:pt x="95" y="219"/>
                  </a:cubicBezTo>
                  <a:cubicBezTo>
                    <a:pt x="496" y="620"/>
                    <a:pt x="847" y="1046"/>
                    <a:pt x="1148" y="1522"/>
                  </a:cubicBezTo>
                  <a:cubicBezTo>
                    <a:pt x="1298" y="1773"/>
                    <a:pt x="1474" y="2098"/>
                    <a:pt x="1524" y="2399"/>
                  </a:cubicBezTo>
                  <a:cubicBezTo>
                    <a:pt x="1524" y="2374"/>
                    <a:pt x="1524" y="2349"/>
                    <a:pt x="1549" y="2299"/>
                  </a:cubicBezTo>
                  <a:cubicBezTo>
                    <a:pt x="1624" y="2224"/>
                    <a:pt x="1674" y="2149"/>
                    <a:pt x="1699" y="2048"/>
                  </a:cubicBezTo>
                  <a:cubicBezTo>
                    <a:pt x="1624" y="1798"/>
                    <a:pt x="1474" y="1547"/>
                    <a:pt x="1323" y="1296"/>
                  </a:cubicBezTo>
                  <a:cubicBezTo>
                    <a:pt x="1123" y="996"/>
                    <a:pt x="897" y="720"/>
                    <a:pt x="672" y="444"/>
                  </a:cubicBezTo>
                  <a:cubicBezTo>
                    <a:pt x="546" y="319"/>
                    <a:pt x="421" y="169"/>
                    <a:pt x="271" y="43"/>
                  </a:cubicBezTo>
                  <a:cubicBezTo>
                    <a:pt x="246" y="13"/>
                    <a:pt x="216" y="0"/>
                    <a:pt x="18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2696225" y="3648272"/>
              <a:ext cx="168098" cy="105446"/>
            </a:xfrm>
            <a:custGeom>
              <a:avLst/>
              <a:gdLst/>
              <a:ahLst/>
              <a:cxnLst/>
              <a:rect l="l" t="t" r="r" b="b"/>
              <a:pathLst>
                <a:path w="5790" h="3632" extrusionOk="0">
                  <a:moveTo>
                    <a:pt x="3259" y="0"/>
                  </a:moveTo>
                  <a:cubicBezTo>
                    <a:pt x="2933" y="26"/>
                    <a:pt x="2707" y="226"/>
                    <a:pt x="2457" y="376"/>
                  </a:cubicBezTo>
                  <a:cubicBezTo>
                    <a:pt x="2256" y="477"/>
                    <a:pt x="2081" y="577"/>
                    <a:pt x="1880" y="677"/>
                  </a:cubicBezTo>
                  <a:cubicBezTo>
                    <a:pt x="1805" y="702"/>
                    <a:pt x="1705" y="752"/>
                    <a:pt x="1630" y="777"/>
                  </a:cubicBezTo>
                  <a:cubicBezTo>
                    <a:pt x="1504" y="828"/>
                    <a:pt x="1379" y="878"/>
                    <a:pt x="1254" y="928"/>
                  </a:cubicBezTo>
                  <a:cubicBezTo>
                    <a:pt x="1091" y="978"/>
                    <a:pt x="934" y="1022"/>
                    <a:pt x="784" y="1022"/>
                  </a:cubicBezTo>
                  <a:cubicBezTo>
                    <a:pt x="633" y="1022"/>
                    <a:pt x="489" y="978"/>
                    <a:pt x="351" y="853"/>
                  </a:cubicBezTo>
                  <a:cubicBezTo>
                    <a:pt x="301" y="828"/>
                    <a:pt x="251" y="777"/>
                    <a:pt x="201" y="727"/>
                  </a:cubicBezTo>
                  <a:lnTo>
                    <a:pt x="0" y="903"/>
                  </a:lnTo>
                  <a:cubicBezTo>
                    <a:pt x="126" y="1053"/>
                    <a:pt x="276" y="1178"/>
                    <a:pt x="427" y="1229"/>
                  </a:cubicBezTo>
                  <a:cubicBezTo>
                    <a:pt x="533" y="1277"/>
                    <a:pt x="648" y="1296"/>
                    <a:pt x="764" y="1296"/>
                  </a:cubicBezTo>
                  <a:cubicBezTo>
                    <a:pt x="947" y="1296"/>
                    <a:pt x="1135" y="1250"/>
                    <a:pt x="1304" y="1203"/>
                  </a:cubicBezTo>
                  <a:cubicBezTo>
                    <a:pt x="1680" y="1078"/>
                    <a:pt x="2031" y="903"/>
                    <a:pt x="2381" y="727"/>
                  </a:cubicBezTo>
                  <a:cubicBezTo>
                    <a:pt x="2632" y="577"/>
                    <a:pt x="2908" y="326"/>
                    <a:pt x="3208" y="276"/>
                  </a:cubicBezTo>
                  <a:cubicBezTo>
                    <a:pt x="3253" y="270"/>
                    <a:pt x="3298" y="267"/>
                    <a:pt x="3342" y="267"/>
                  </a:cubicBezTo>
                  <a:cubicBezTo>
                    <a:pt x="4045" y="267"/>
                    <a:pt x="4708" y="987"/>
                    <a:pt x="5038" y="1529"/>
                  </a:cubicBezTo>
                  <a:cubicBezTo>
                    <a:pt x="5289" y="1905"/>
                    <a:pt x="5615" y="2632"/>
                    <a:pt x="5439" y="3133"/>
                  </a:cubicBezTo>
                  <a:cubicBezTo>
                    <a:pt x="5414" y="3234"/>
                    <a:pt x="5364" y="3309"/>
                    <a:pt x="5289" y="3384"/>
                  </a:cubicBezTo>
                  <a:cubicBezTo>
                    <a:pt x="5264" y="3434"/>
                    <a:pt x="5264" y="3459"/>
                    <a:pt x="5264" y="3484"/>
                  </a:cubicBezTo>
                  <a:cubicBezTo>
                    <a:pt x="5264" y="3484"/>
                    <a:pt x="5264" y="3509"/>
                    <a:pt x="5264" y="3509"/>
                  </a:cubicBezTo>
                  <a:cubicBezTo>
                    <a:pt x="5264" y="3576"/>
                    <a:pt x="5319" y="3632"/>
                    <a:pt x="5386" y="3632"/>
                  </a:cubicBezTo>
                  <a:cubicBezTo>
                    <a:pt x="5420" y="3632"/>
                    <a:pt x="5456" y="3618"/>
                    <a:pt x="5489" y="3584"/>
                  </a:cubicBezTo>
                  <a:cubicBezTo>
                    <a:pt x="5514" y="3559"/>
                    <a:pt x="5514" y="3559"/>
                    <a:pt x="5539" y="3534"/>
                  </a:cubicBezTo>
                  <a:cubicBezTo>
                    <a:pt x="5790" y="3208"/>
                    <a:pt x="5790" y="2707"/>
                    <a:pt x="5690" y="2331"/>
                  </a:cubicBezTo>
                  <a:cubicBezTo>
                    <a:pt x="5489" y="1504"/>
                    <a:pt x="4888" y="677"/>
                    <a:pt x="4136" y="251"/>
                  </a:cubicBezTo>
                  <a:cubicBezTo>
                    <a:pt x="3885" y="101"/>
                    <a:pt x="3559" y="0"/>
                    <a:pt x="3259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2651108" y="3710838"/>
              <a:ext cx="174660" cy="93775"/>
            </a:xfrm>
            <a:custGeom>
              <a:avLst/>
              <a:gdLst/>
              <a:ahLst/>
              <a:cxnLst/>
              <a:rect l="l" t="t" r="r" b="b"/>
              <a:pathLst>
                <a:path w="6016" h="3230" extrusionOk="0">
                  <a:moveTo>
                    <a:pt x="201" y="1"/>
                  </a:moveTo>
                  <a:lnTo>
                    <a:pt x="1" y="176"/>
                  </a:lnTo>
                  <a:cubicBezTo>
                    <a:pt x="652" y="978"/>
                    <a:pt x="1479" y="1906"/>
                    <a:pt x="2507" y="2181"/>
                  </a:cubicBezTo>
                  <a:cubicBezTo>
                    <a:pt x="2649" y="2214"/>
                    <a:pt x="2791" y="2233"/>
                    <a:pt x="2931" y="2233"/>
                  </a:cubicBezTo>
                  <a:cubicBezTo>
                    <a:pt x="3112" y="2233"/>
                    <a:pt x="3290" y="2202"/>
                    <a:pt x="3459" y="2131"/>
                  </a:cubicBezTo>
                  <a:cubicBezTo>
                    <a:pt x="3484" y="2106"/>
                    <a:pt x="3534" y="2081"/>
                    <a:pt x="3559" y="2056"/>
                  </a:cubicBezTo>
                  <a:cubicBezTo>
                    <a:pt x="3610" y="2031"/>
                    <a:pt x="3660" y="2006"/>
                    <a:pt x="3710" y="1956"/>
                  </a:cubicBezTo>
                  <a:cubicBezTo>
                    <a:pt x="3835" y="1830"/>
                    <a:pt x="3986" y="1680"/>
                    <a:pt x="4136" y="1680"/>
                  </a:cubicBezTo>
                  <a:cubicBezTo>
                    <a:pt x="4387" y="1730"/>
                    <a:pt x="4512" y="2106"/>
                    <a:pt x="4587" y="2307"/>
                  </a:cubicBezTo>
                  <a:cubicBezTo>
                    <a:pt x="4712" y="2557"/>
                    <a:pt x="4863" y="2808"/>
                    <a:pt x="5088" y="3008"/>
                  </a:cubicBezTo>
                  <a:cubicBezTo>
                    <a:pt x="5217" y="3123"/>
                    <a:pt x="5420" y="3229"/>
                    <a:pt x="5607" y="3229"/>
                  </a:cubicBezTo>
                  <a:cubicBezTo>
                    <a:pt x="5748" y="3229"/>
                    <a:pt x="5880" y="3170"/>
                    <a:pt x="5966" y="3008"/>
                  </a:cubicBezTo>
                  <a:cubicBezTo>
                    <a:pt x="6016" y="2908"/>
                    <a:pt x="6016" y="2783"/>
                    <a:pt x="6016" y="2658"/>
                  </a:cubicBezTo>
                  <a:cubicBezTo>
                    <a:pt x="5991" y="2557"/>
                    <a:pt x="5966" y="2457"/>
                    <a:pt x="5940" y="2357"/>
                  </a:cubicBezTo>
                  <a:cubicBezTo>
                    <a:pt x="5865" y="2181"/>
                    <a:pt x="5765" y="2006"/>
                    <a:pt x="5715" y="1855"/>
                  </a:cubicBezTo>
                  <a:cubicBezTo>
                    <a:pt x="5414" y="1304"/>
                    <a:pt x="5013" y="803"/>
                    <a:pt x="4537" y="377"/>
                  </a:cubicBezTo>
                  <a:cubicBezTo>
                    <a:pt x="4511" y="356"/>
                    <a:pt x="4482" y="347"/>
                    <a:pt x="4453" y="347"/>
                  </a:cubicBezTo>
                  <a:cubicBezTo>
                    <a:pt x="4343" y="347"/>
                    <a:pt x="4237" y="478"/>
                    <a:pt x="4336" y="577"/>
                  </a:cubicBezTo>
                  <a:cubicBezTo>
                    <a:pt x="4737" y="928"/>
                    <a:pt x="5088" y="1354"/>
                    <a:pt x="5364" y="1805"/>
                  </a:cubicBezTo>
                  <a:cubicBezTo>
                    <a:pt x="5464" y="1981"/>
                    <a:pt x="5565" y="2181"/>
                    <a:pt x="5640" y="2382"/>
                  </a:cubicBezTo>
                  <a:cubicBezTo>
                    <a:pt x="5690" y="2507"/>
                    <a:pt x="5790" y="2708"/>
                    <a:pt x="5715" y="2858"/>
                  </a:cubicBezTo>
                  <a:cubicBezTo>
                    <a:pt x="5683" y="2937"/>
                    <a:pt x="5635" y="2966"/>
                    <a:pt x="5579" y="2966"/>
                  </a:cubicBezTo>
                  <a:cubicBezTo>
                    <a:pt x="5456" y="2966"/>
                    <a:pt x="5300" y="2827"/>
                    <a:pt x="5214" y="2758"/>
                  </a:cubicBezTo>
                  <a:cubicBezTo>
                    <a:pt x="5013" y="2557"/>
                    <a:pt x="4888" y="2307"/>
                    <a:pt x="4788" y="2031"/>
                  </a:cubicBezTo>
                  <a:cubicBezTo>
                    <a:pt x="4673" y="1757"/>
                    <a:pt x="4434" y="1420"/>
                    <a:pt x="4107" y="1420"/>
                  </a:cubicBezTo>
                  <a:cubicBezTo>
                    <a:pt x="4076" y="1420"/>
                    <a:pt x="4044" y="1423"/>
                    <a:pt x="4011" y="1429"/>
                  </a:cubicBezTo>
                  <a:cubicBezTo>
                    <a:pt x="3810" y="1454"/>
                    <a:pt x="3710" y="1630"/>
                    <a:pt x="3559" y="1755"/>
                  </a:cubicBezTo>
                  <a:cubicBezTo>
                    <a:pt x="3364" y="1897"/>
                    <a:pt x="3144" y="1964"/>
                    <a:pt x="2916" y="1964"/>
                  </a:cubicBezTo>
                  <a:cubicBezTo>
                    <a:pt x="2822" y="1964"/>
                    <a:pt x="2727" y="1953"/>
                    <a:pt x="2632" y="1931"/>
                  </a:cubicBezTo>
                  <a:cubicBezTo>
                    <a:pt x="1655" y="1680"/>
                    <a:pt x="878" y="828"/>
                    <a:pt x="276" y="101"/>
                  </a:cubicBezTo>
                  <a:cubicBezTo>
                    <a:pt x="251" y="51"/>
                    <a:pt x="226" y="26"/>
                    <a:pt x="20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2627824" y="3583501"/>
              <a:ext cx="75717" cy="82249"/>
            </a:xfrm>
            <a:custGeom>
              <a:avLst/>
              <a:gdLst/>
              <a:ahLst/>
              <a:cxnLst/>
              <a:rect l="l" t="t" r="r" b="b"/>
              <a:pathLst>
                <a:path w="2608" h="2833" extrusionOk="0">
                  <a:moveTo>
                    <a:pt x="251" y="1"/>
                  </a:moveTo>
                  <a:cubicBezTo>
                    <a:pt x="201" y="26"/>
                    <a:pt x="176" y="51"/>
                    <a:pt x="151" y="76"/>
                  </a:cubicBezTo>
                  <a:lnTo>
                    <a:pt x="1" y="201"/>
                  </a:lnTo>
                  <a:cubicBezTo>
                    <a:pt x="76" y="302"/>
                    <a:pt x="176" y="402"/>
                    <a:pt x="251" y="502"/>
                  </a:cubicBezTo>
                  <a:cubicBezTo>
                    <a:pt x="953" y="1279"/>
                    <a:pt x="1680" y="2056"/>
                    <a:pt x="2382" y="2833"/>
                  </a:cubicBezTo>
                  <a:lnTo>
                    <a:pt x="2532" y="2708"/>
                  </a:lnTo>
                  <a:cubicBezTo>
                    <a:pt x="2557" y="2683"/>
                    <a:pt x="2582" y="2632"/>
                    <a:pt x="2607" y="2607"/>
                  </a:cubicBezTo>
                  <a:cubicBezTo>
                    <a:pt x="2532" y="2507"/>
                    <a:pt x="2457" y="2432"/>
                    <a:pt x="2356" y="2332"/>
                  </a:cubicBezTo>
                  <a:cubicBezTo>
                    <a:pt x="1655" y="1555"/>
                    <a:pt x="978" y="803"/>
                    <a:pt x="276" y="26"/>
                  </a:cubicBezTo>
                  <a:cubicBezTo>
                    <a:pt x="251" y="26"/>
                    <a:pt x="251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2548507" y="3655560"/>
              <a:ext cx="75717" cy="82249"/>
            </a:xfrm>
            <a:custGeom>
              <a:avLst/>
              <a:gdLst/>
              <a:ahLst/>
              <a:cxnLst/>
              <a:rect l="l" t="t" r="r" b="b"/>
              <a:pathLst>
                <a:path w="2608" h="2833" extrusionOk="0">
                  <a:moveTo>
                    <a:pt x="226" y="0"/>
                  </a:moveTo>
                  <a:lnTo>
                    <a:pt x="51" y="176"/>
                  </a:lnTo>
                  <a:cubicBezTo>
                    <a:pt x="51" y="176"/>
                    <a:pt x="26" y="201"/>
                    <a:pt x="1" y="226"/>
                  </a:cubicBezTo>
                  <a:cubicBezTo>
                    <a:pt x="76" y="326"/>
                    <a:pt x="176" y="401"/>
                    <a:pt x="251" y="501"/>
                  </a:cubicBezTo>
                  <a:lnTo>
                    <a:pt x="2382" y="2832"/>
                  </a:lnTo>
                  <a:cubicBezTo>
                    <a:pt x="2407" y="2807"/>
                    <a:pt x="2432" y="2807"/>
                    <a:pt x="2457" y="2782"/>
                  </a:cubicBezTo>
                  <a:lnTo>
                    <a:pt x="2607" y="2632"/>
                  </a:lnTo>
                  <a:cubicBezTo>
                    <a:pt x="2507" y="2531"/>
                    <a:pt x="2432" y="2406"/>
                    <a:pt x="2332" y="2306"/>
                  </a:cubicBezTo>
                  <a:cubicBezTo>
                    <a:pt x="1630" y="1554"/>
                    <a:pt x="928" y="777"/>
                    <a:pt x="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2540524" y="3668653"/>
              <a:ext cx="69881" cy="75688"/>
            </a:xfrm>
            <a:custGeom>
              <a:avLst/>
              <a:gdLst/>
              <a:ahLst/>
              <a:cxnLst/>
              <a:rect l="l" t="t" r="r" b="b"/>
              <a:pathLst>
                <a:path w="2407" h="2607" extrusionOk="0">
                  <a:moveTo>
                    <a:pt x="100" y="0"/>
                  </a:moveTo>
                  <a:cubicBezTo>
                    <a:pt x="75" y="75"/>
                    <a:pt x="25" y="176"/>
                    <a:pt x="0" y="276"/>
                  </a:cubicBezTo>
                  <a:lnTo>
                    <a:pt x="25" y="276"/>
                  </a:lnTo>
                  <a:lnTo>
                    <a:pt x="301" y="577"/>
                  </a:lnTo>
                  <a:cubicBezTo>
                    <a:pt x="902" y="1253"/>
                    <a:pt x="1529" y="1930"/>
                    <a:pt x="2155" y="2607"/>
                  </a:cubicBezTo>
                  <a:cubicBezTo>
                    <a:pt x="2231" y="2607"/>
                    <a:pt x="2331" y="2557"/>
                    <a:pt x="2406" y="2532"/>
                  </a:cubicBezTo>
                  <a:cubicBezTo>
                    <a:pt x="2331" y="2431"/>
                    <a:pt x="2256" y="2356"/>
                    <a:pt x="2155" y="2256"/>
                  </a:cubicBezTo>
                  <a:cubicBezTo>
                    <a:pt x="1479" y="1504"/>
                    <a:pt x="802" y="752"/>
                    <a:pt x="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2560875" y="3643192"/>
              <a:ext cx="77894" cy="83701"/>
            </a:xfrm>
            <a:custGeom>
              <a:avLst/>
              <a:gdLst/>
              <a:ahLst/>
              <a:cxnLst/>
              <a:rect l="l" t="t" r="r" b="b"/>
              <a:pathLst>
                <a:path w="2683" h="2883" extrusionOk="0">
                  <a:moveTo>
                    <a:pt x="302" y="0"/>
                  </a:moveTo>
                  <a:lnTo>
                    <a:pt x="1" y="251"/>
                  </a:lnTo>
                  <a:cubicBezTo>
                    <a:pt x="101" y="351"/>
                    <a:pt x="176" y="426"/>
                    <a:pt x="251" y="526"/>
                  </a:cubicBezTo>
                  <a:cubicBezTo>
                    <a:pt x="978" y="1303"/>
                    <a:pt x="1680" y="2080"/>
                    <a:pt x="2382" y="2882"/>
                  </a:cubicBezTo>
                  <a:lnTo>
                    <a:pt x="2682" y="2607"/>
                  </a:lnTo>
                  <a:cubicBezTo>
                    <a:pt x="2582" y="2506"/>
                    <a:pt x="2482" y="2406"/>
                    <a:pt x="2382" y="2281"/>
                  </a:cubicBezTo>
                  <a:cubicBezTo>
                    <a:pt x="1680" y="1529"/>
                    <a:pt x="1003" y="752"/>
                    <a:pt x="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2539043" y="3686102"/>
              <a:ext cx="53159" cy="58965"/>
            </a:xfrm>
            <a:custGeom>
              <a:avLst/>
              <a:gdLst/>
              <a:ahLst/>
              <a:cxnLst/>
              <a:rect l="l" t="t" r="r" b="b"/>
              <a:pathLst>
                <a:path w="1831" h="2031" extrusionOk="0">
                  <a:moveTo>
                    <a:pt x="1" y="1"/>
                  </a:moveTo>
                  <a:cubicBezTo>
                    <a:pt x="1" y="301"/>
                    <a:pt x="101" y="577"/>
                    <a:pt x="302" y="778"/>
                  </a:cubicBezTo>
                  <a:lnTo>
                    <a:pt x="1104" y="1655"/>
                  </a:lnTo>
                  <a:cubicBezTo>
                    <a:pt x="1279" y="1855"/>
                    <a:pt x="1555" y="2006"/>
                    <a:pt x="1830" y="2031"/>
                  </a:cubicBezTo>
                  <a:cubicBezTo>
                    <a:pt x="1805" y="2006"/>
                    <a:pt x="1780" y="1981"/>
                    <a:pt x="1755" y="193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2641644" y="3577694"/>
              <a:ext cx="69881" cy="74962"/>
            </a:xfrm>
            <a:custGeom>
              <a:avLst/>
              <a:gdLst/>
              <a:ahLst/>
              <a:cxnLst/>
              <a:rect l="l" t="t" r="r" b="b"/>
              <a:pathLst>
                <a:path w="2407" h="2582" extrusionOk="0">
                  <a:moveTo>
                    <a:pt x="327" y="0"/>
                  </a:moveTo>
                  <a:cubicBezTo>
                    <a:pt x="226" y="0"/>
                    <a:pt x="101" y="25"/>
                    <a:pt x="1" y="76"/>
                  </a:cubicBezTo>
                  <a:cubicBezTo>
                    <a:pt x="101" y="176"/>
                    <a:pt x="201" y="276"/>
                    <a:pt x="276" y="376"/>
                  </a:cubicBezTo>
                  <a:lnTo>
                    <a:pt x="2281" y="2582"/>
                  </a:lnTo>
                  <a:cubicBezTo>
                    <a:pt x="2332" y="2482"/>
                    <a:pt x="2382" y="2406"/>
                    <a:pt x="2407" y="2306"/>
                  </a:cubicBezTo>
                  <a:cubicBezTo>
                    <a:pt x="2382" y="2306"/>
                    <a:pt x="2382" y="2281"/>
                    <a:pt x="2357" y="2281"/>
                  </a:cubicBezTo>
                  <a:lnTo>
                    <a:pt x="2106" y="2005"/>
                  </a:lnTo>
                  <a:lnTo>
                    <a:pt x="352" y="76"/>
                  </a:lnTo>
                  <a:cubicBezTo>
                    <a:pt x="327" y="50"/>
                    <a:pt x="327" y="25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2660573" y="3577694"/>
              <a:ext cx="51678" cy="56062"/>
            </a:xfrm>
            <a:custGeom>
              <a:avLst/>
              <a:gdLst/>
              <a:ahLst/>
              <a:cxnLst/>
              <a:rect l="l" t="t" r="r" b="b"/>
              <a:pathLst>
                <a:path w="1780" h="1931" extrusionOk="0">
                  <a:moveTo>
                    <a:pt x="0" y="0"/>
                  </a:moveTo>
                  <a:cubicBezTo>
                    <a:pt x="51" y="50"/>
                    <a:pt x="101" y="101"/>
                    <a:pt x="151" y="151"/>
                  </a:cubicBezTo>
                  <a:cubicBezTo>
                    <a:pt x="702" y="752"/>
                    <a:pt x="1228" y="1354"/>
                    <a:pt x="1780" y="1930"/>
                  </a:cubicBezTo>
                  <a:cubicBezTo>
                    <a:pt x="1755" y="1680"/>
                    <a:pt x="1655" y="1429"/>
                    <a:pt x="1479" y="1228"/>
                  </a:cubicBezTo>
                  <a:lnTo>
                    <a:pt x="702" y="376"/>
                  </a:lnTo>
                  <a:cubicBezTo>
                    <a:pt x="502" y="176"/>
                    <a:pt x="276" y="5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2616182" y="3595143"/>
              <a:ext cx="74991" cy="81523"/>
            </a:xfrm>
            <a:custGeom>
              <a:avLst/>
              <a:gdLst/>
              <a:ahLst/>
              <a:cxnLst/>
              <a:rect l="l" t="t" r="r" b="b"/>
              <a:pathLst>
                <a:path w="2583" h="2808" extrusionOk="0">
                  <a:moveTo>
                    <a:pt x="201" y="1"/>
                  </a:moveTo>
                  <a:lnTo>
                    <a:pt x="1" y="176"/>
                  </a:lnTo>
                  <a:lnTo>
                    <a:pt x="251" y="452"/>
                  </a:lnTo>
                  <a:cubicBezTo>
                    <a:pt x="953" y="1254"/>
                    <a:pt x="1655" y="2031"/>
                    <a:pt x="2382" y="2808"/>
                  </a:cubicBezTo>
                  <a:lnTo>
                    <a:pt x="2582" y="2607"/>
                  </a:lnTo>
                  <a:cubicBezTo>
                    <a:pt x="2482" y="2507"/>
                    <a:pt x="2382" y="2407"/>
                    <a:pt x="2306" y="2307"/>
                  </a:cubicBezTo>
                  <a:cubicBezTo>
                    <a:pt x="1605" y="1530"/>
                    <a:pt x="903" y="753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2601637" y="3606059"/>
              <a:ext cx="77894" cy="83730"/>
            </a:xfrm>
            <a:custGeom>
              <a:avLst/>
              <a:gdLst/>
              <a:ahLst/>
              <a:cxnLst/>
              <a:rect l="l" t="t" r="r" b="b"/>
              <a:pathLst>
                <a:path w="2683" h="2884" extrusionOk="0">
                  <a:moveTo>
                    <a:pt x="301" y="1"/>
                  </a:moveTo>
                  <a:lnTo>
                    <a:pt x="0" y="277"/>
                  </a:lnTo>
                  <a:cubicBezTo>
                    <a:pt x="75" y="352"/>
                    <a:pt x="151" y="452"/>
                    <a:pt x="251" y="552"/>
                  </a:cubicBezTo>
                  <a:cubicBezTo>
                    <a:pt x="953" y="1329"/>
                    <a:pt x="1654" y="2106"/>
                    <a:pt x="2381" y="2883"/>
                  </a:cubicBezTo>
                  <a:lnTo>
                    <a:pt x="2682" y="2607"/>
                  </a:lnTo>
                  <a:cubicBezTo>
                    <a:pt x="2582" y="2507"/>
                    <a:pt x="2482" y="2407"/>
                    <a:pt x="2381" y="2282"/>
                  </a:cubicBezTo>
                  <a:cubicBezTo>
                    <a:pt x="1679" y="1530"/>
                    <a:pt x="1003" y="753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2587817" y="3619153"/>
              <a:ext cx="77139" cy="83004"/>
            </a:xfrm>
            <a:custGeom>
              <a:avLst/>
              <a:gdLst/>
              <a:ahLst/>
              <a:cxnLst/>
              <a:rect l="l" t="t" r="r" b="b"/>
              <a:pathLst>
                <a:path w="2657" h="2859" extrusionOk="0">
                  <a:moveTo>
                    <a:pt x="276" y="1"/>
                  </a:moveTo>
                  <a:lnTo>
                    <a:pt x="0" y="227"/>
                  </a:lnTo>
                  <a:cubicBezTo>
                    <a:pt x="100" y="327"/>
                    <a:pt x="176" y="427"/>
                    <a:pt x="276" y="502"/>
                  </a:cubicBezTo>
                  <a:cubicBezTo>
                    <a:pt x="978" y="1279"/>
                    <a:pt x="1679" y="2081"/>
                    <a:pt x="2381" y="2858"/>
                  </a:cubicBezTo>
                  <a:lnTo>
                    <a:pt x="2657" y="2607"/>
                  </a:lnTo>
                  <a:cubicBezTo>
                    <a:pt x="2557" y="2507"/>
                    <a:pt x="2456" y="2407"/>
                    <a:pt x="2356" y="2307"/>
                  </a:cubicBezTo>
                  <a:cubicBezTo>
                    <a:pt x="1654" y="1530"/>
                    <a:pt x="952" y="778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2575450" y="3630795"/>
              <a:ext cx="76414" cy="83004"/>
            </a:xfrm>
            <a:custGeom>
              <a:avLst/>
              <a:gdLst/>
              <a:ahLst/>
              <a:cxnLst/>
              <a:rect l="l" t="t" r="r" b="b"/>
              <a:pathLst>
                <a:path w="2632" h="2859" extrusionOk="0">
                  <a:moveTo>
                    <a:pt x="226" y="1"/>
                  </a:moveTo>
                  <a:lnTo>
                    <a:pt x="0" y="227"/>
                  </a:lnTo>
                  <a:cubicBezTo>
                    <a:pt x="75" y="327"/>
                    <a:pt x="150" y="427"/>
                    <a:pt x="251" y="502"/>
                  </a:cubicBezTo>
                  <a:cubicBezTo>
                    <a:pt x="952" y="1304"/>
                    <a:pt x="1654" y="2081"/>
                    <a:pt x="2381" y="2858"/>
                  </a:cubicBezTo>
                  <a:lnTo>
                    <a:pt x="2632" y="2633"/>
                  </a:lnTo>
                  <a:cubicBezTo>
                    <a:pt x="2531" y="2532"/>
                    <a:pt x="2431" y="2407"/>
                    <a:pt x="2331" y="2307"/>
                  </a:cubicBezTo>
                  <a:cubicBezTo>
                    <a:pt x="1629" y="1555"/>
                    <a:pt x="927" y="778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2603089" y="3659189"/>
              <a:ext cx="107711" cy="91714"/>
            </a:xfrm>
            <a:custGeom>
              <a:avLst/>
              <a:gdLst/>
              <a:ahLst/>
              <a:cxnLst/>
              <a:rect l="l" t="t" r="r" b="b"/>
              <a:pathLst>
                <a:path w="3710" h="3159" extrusionOk="0">
                  <a:moveTo>
                    <a:pt x="3459" y="0"/>
                  </a:moveTo>
                  <a:cubicBezTo>
                    <a:pt x="3434" y="25"/>
                    <a:pt x="3409" y="76"/>
                    <a:pt x="3384" y="101"/>
                  </a:cubicBezTo>
                  <a:lnTo>
                    <a:pt x="3234" y="226"/>
                  </a:lnTo>
                  <a:cubicBezTo>
                    <a:pt x="3331" y="323"/>
                    <a:pt x="3247" y="466"/>
                    <a:pt x="3145" y="466"/>
                  </a:cubicBezTo>
                  <a:cubicBezTo>
                    <a:pt x="3116" y="466"/>
                    <a:pt x="3086" y="454"/>
                    <a:pt x="3058" y="426"/>
                  </a:cubicBezTo>
                  <a:cubicBezTo>
                    <a:pt x="3058" y="426"/>
                    <a:pt x="3033" y="401"/>
                    <a:pt x="3033" y="401"/>
                  </a:cubicBezTo>
                  <a:lnTo>
                    <a:pt x="2833" y="602"/>
                  </a:lnTo>
                  <a:cubicBezTo>
                    <a:pt x="2930" y="699"/>
                    <a:pt x="2831" y="842"/>
                    <a:pt x="2734" y="842"/>
                  </a:cubicBezTo>
                  <a:cubicBezTo>
                    <a:pt x="2707" y="842"/>
                    <a:pt x="2679" y="830"/>
                    <a:pt x="2657" y="802"/>
                  </a:cubicBezTo>
                  <a:cubicBezTo>
                    <a:pt x="2632" y="802"/>
                    <a:pt x="2632" y="777"/>
                    <a:pt x="2632" y="777"/>
                  </a:cubicBezTo>
                  <a:lnTo>
                    <a:pt x="2331" y="1053"/>
                  </a:lnTo>
                  <a:lnTo>
                    <a:pt x="2331" y="1078"/>
                  </a:lnTo>
                  <a:cubicBezTo>
                    <a:pt x="2426" y="1173"/>
                    <a:pt x="2334" y="1297"/>
                    <a:pt x="2230" y="1297"/>
                  </a:cubicBezTo>
                  <a:cubicBezTo>
                    <a:pt x="2196" y="1297"/>
                    <a:pt x="2161" y="1284"/>
                    <a:pt x="2131" y="1254"/>
                  </a:cubicBezTo>
                  <a:cubicBezTo>
                    <a:pt x="2131" y="1254"/>
                    <a:pt x="2131" y="1254"/>
                    <a:pt x="2131" y="1228"/>
                  </a:cubicBezTo>
                  <a:lnTo>
                    <a:pt x="1855" y="1479"/>
                  </a:lnTo>
                  <a:lnTo>
                    <a:pt x="1880" y="1479"/>
                  </a:lnTo>
                  <a:cubicBezTo>
                    <a:pt x="1978" y="1576"/>
                    <a:pt x="1878" y="1719"/>
                    <a:pt x="1770" y="1719"/>
                  </a:cubicBezTo>
                  <a:cubicBezTo>
                    <a:pt x="1739" y="1719"/>
                    <a:pt x="1708" y="1708"/>
                    <a:pt x="1680" y="1680"/>
                  </a:cubicBezTo>
                  <a:cubicBezTo>
                    <a:pt x="1680" y="1655"/>
                    <a:pt x="1680" y="1655"/>
                    <a:pt x="1680" y="1655"/>
                  </a:cubicBezTo>
                  <a:lnTo>
                    <a:pt x="1429" y="1880"/>
                  </a:lnTo>
                  <a:cubicBezTo>
                    <a:pt x="1526" y="1977"/>
                    <a:pt x="1427" y="2120"/>
                    <a:pt x="1331" y="2120"/>
                  </a:cubicBezTo>
                  <a:cubicBezTo>
                    <a:pt x="1303" y="2120"/>
                    <a:pt x="1276" y="2109"/>
                    <a:pt x="1254" y="2081"/>
                  </a:cubicBezTo>
                  <a:cubicBezTo>
                    <a:pt x="1228" y="2081"/>
                    <a:pt x="1228" y="2056"/>
                    <a:pt x="1228" y="2056"/>
                  </a:cubicBezTo>
                  <a:lnTo>
                    <a:pt x="928" y="2331"/>
                  </a:lnTo>
                  <a:lnTo>
                    <a:pt x="953" y="2331"/>
                  </a:lnTo>
                  <a:cubicBezTo>
                    <a:pt x="1031" y="2429"/>
                    <a:pt x="942" y="2571"/>
                    <a:pt x="840" y="2571"/>
                  </a:cubicBezTo>
                  <a:cubicBezTo>
                    <a:pt x="811" y="2571"/>
                    <a:pt x="780" y="2560"/>
                    <a:pt x="752" y="2532"/>
                  </a:cubicBezTo>
                  <a:cubicBezTo>
                    <a:pt x="752" y="2507"/>
                    <a:pt x="752" y="2507"/>
                    <a:pt x="727" y="2507"/>
                  </a:cubicBezTo>
                  <a:lnTo>
                    <a:pt x="577" y="2657"/>
                  </a:lnTo>
                  <a:cubicBezTo>
                    <a:pt x="552" y="2682"/>
                    <a:pt x="527" y="2682"/>
                    <a:pt x="502" y="2707"/>
                  </a:cubicBezTo>
                  <a:cubicBezTo>
                    <a:pt x="502" y="2707"/>
                    <a:pt x="502" y="2732"/>
                    <a:pt x="502" y="2732"/>
                  </a:cubicBezTo>
                  <a:cubicBezTo>
                    <a:pt x="595" y="2826"/>
                    <a:pt x="507" y="2961"/>
                    <a:pt x="415" y="2961"/>
                  </a:cubicBezTo>
                  <a:cubicBezTo>
                    <a:pt x="383" y="2961"/>
                    <a:pt x="352" y="2946"/>
                    <a:pt x="326" y="2908"/>
                  </a:cubicBezTo>
                  <a:cubicBezTo>
                    <a:pt x="301" y="2908"/>
                    <a:pt x="276" y="2883"/>
                    <a:pt x="251" y="2858"/>
                  </a:cubicBezTo>
                  <a:cubicBezTo>
                    <a:pt x="176" y="2883"/>
                    <a:pt x="76" y="2933"/>
                    <a:pt x="0" y="2933"/>
                  </a:cubicBezTo>
                  <a:cubicBezTo>
                    <a:pt x="0" y="2958"/>
                    <a:pt x="0" y="2958"/>
                    <a:pt x="25" y="2983"/>
                  </a:cubicBezTo>
                  <a:cubicBezTo>
                    <a:pt x="76" y="3033"/>
                    <a:pt x="51" y="3108"/>
                    <a:pt x="0" y="3158"/>
                  </a:cubicBezTo>
                  <a:cubicBezTo>
                    <a:pt x="51" y="3158"/>
                    <a:pt x="76" y="3133"/>
                    <a:pt x="101" y="3133"/>
                  </a:cubicBezTo>
                  <a:cubicBezTo>
                    <a:pt x="326" y="3083"/>
                    <a:pt x="527" y="2983"/>
                    <a:pt x="702" y="2807"/>
                  </a:cubicBezTo>
                  <a:lnTo>
                    <a:pt x="727" y="2807"/>
                  </a:lnTo>
                  <a:lnTo>
                    <a:pt x="1153" y="2406"/>
                  </a:lnTo>
                  <a:lnTo>
                    <a:pt x="1655" y="1955"/>
                  </a:lnTo>
                  <a:lnTo>
                    <a:pt x="1855" y="1780"/>
                  </a:lnTo>
                  <a:lnTo>
                    <a:pt x="3208" y="527"/>
                  </a:lnTo>
                  <a:lnTo>
                    <a:pt x="3409" y="351"/>
                  </a:lnTo>
                  <a:lnTo>
                    <a:pt x="3509" y="251"/>
                  </a:lnTo>
                  <a:cubicBezTo>
                    <a:pt x="3584" y="201"/>
                    <a:pt x="3635" y="126"/>
                    <a:pt x="3710" y="51"/>
                  </a:cubicBezTo>
                  <a:lnTo>
                    <a:pt x="3710" y="51"/>
                  </a:lnTo>
                  <a:cubicBezTo>
                    <a:pt x="3682" y="78"/>
                    <a:pt x="3647" y="98"/>
                    <a:pt x="3609" y="98"/>
                  </a:cubicBezTo>
                  <a:cubicBezTo>
                    <a:pt x="3577" y="98"/>
                    <a:pt x="3543" y="84"/>
                    <a:pt x="3509" y="51"/>
                  </a:cubicBezTo>
                  <a:cubicBezTo>
                    <a:pt x="3509" y="51"/>
                    <a:pt x="3484" y="25"/>
                    <a:pt x="3459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2846845" y="3021054"/>
              <a:ext cx="169579" cy="93862"/>
            </a:xfrm>
            <a:custGeom>
              <a:avLst/>
              <a:gdLst/>
              <a:ahLst/>
              <a:cxnLst/>
              <a:rect l="l" t="t" r="r" b="b"/>
              <a:pathLst>
                <a:path w="5841" h="3233" extrusionOk="0">
                  <a:moveTo>
                    <a:pt x="4787" y="0"/>
                  </a:moveTo>
                  <a:lnTo>
                    <a:pt x="4787" y="0"/>
                  </a:lnTo>
                  <a:cubicBezTo>
                    <a:pt x="4813" y="201"/>
                    <a:pt x="4813" y="401"/>
                    <a:pt x="4787" y="577"/>
                  </a:cubicBezTo>
                  <a:cubicBezTo>
                    <a:pt x="4712" y="1178"/>
                    <a:pt x="4311" y="1680"/>
                    <a:pt x="3760" y="1905"/>
                  </a:cubicBezTo>
                  <a:cubicBezTo>
                    <a:pt x="3409" y="2055"/>
                    <a:pt x="3008" y="2055"/>
                    <a:pt x="2607" y="2106"/>
                  </a:cubicBezTo>
                  <a:cubicBezTo>
                    <a:pt x="2564" y="2109"/>
                    <a:pt x="2522" y="2110"/>
                    <a:pt x="2479" y="2110"/>
                  </a:cubicBezTo>
                  <a:cubicBezTo>
                    <a:pt x="1846" y="2110"/>
                    <a:pt x="1235" y="1765"/>
                    <a:pt x="953" y="1178"/>
                  </a:cubicBezTo>
                  <a:cubicBezTo>
                    <a:pt x="828" y="953"/>
                    <a:pt x="777" y="677"/>
                    <a:pt x="752" y="426"/>
                  </a:cubicBezTo>
                  <a:cubicBezTo>
                    <a:pt x="276" y="802"/>
                    <a:pt x="0" y="1253"/>
                    <a:pt x="51" y="1755"/>
                  </a:cubicBezTo>
                  <a:cubicBezTo>
                    <a:pt x="101" y="2206"/>
                    <a:pt x="452" y="2607"/>
                    <a:pt x="1003" y="2883"/>
                  </a:cubicBezTo>
                  <a:cubicBezTo>
                    <a:pt x="1458" y="3120"/>
                    <a:pt x="2022" y="3232"/>
                    <a:pt x="2609" y="3232"/>
                  </a:cubicBezTo>
                  <a:cubicBezTo>
                    <a:pt x="2766" y="3232"/>
                    <a:pt x="2924" y="3224"/>
                    <a:pt x="3083" y="3208"/>
                  </a:cubicBezTo>
                  <a:cubicBezTo>
                    <a:pt x="4637" y="3033"/>
                    <a:pt x="5840" y="2106"/>
                    <a:pt x="5715" y="1128"/>
                  </a:cubicBezTo>
                  <a:cubicBezTo>
                    <a:pt x="5665" y="677"/>
                    <a:pt x="5339" y="276"/>
                    <a:pt x="4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2840284" y="3013767"/>
              <a:ext cx="179769" cy="106985"/>
            </a:xfrm>
            <a:custGeom>
              <a:avLst/>
              <a:gdLst/>
              <a:ahLst/>
              <a:cxnLst/>
              <a:rect l="l" t="t" r="r" b="b"/>
              <a:pathLst>
                <a:path w="6192" h="3685" extrusionOk="0">
                  <a:moveTo>
                    <a:pt x="4988" y="1"/>
                  </a:moveTo>
                  <a:cubicBezTo>
                    <a:pt x="4988" y="76"/>
                    <a:pt x="5013" y="151"/>
                    <a:pt x="5013" y="251"/>
                  </a:cubicBezTo>
                  <a:cubicBezTo>
                    <a:pt x="5565" y="527"/>
                    <a:pt x="5891" y="928"/>
                    <a:pt x="5941" y="1379"/>
                  </a:cubicBezTo>
                  <a:cubicBezTo>
                    <a:pt x="6066" y="2357"/>
                    <a:pt x="4863" y="3284"/>
                    <a:pt x="3309" y="3459"/>
                  </a:cubicBezTo>
                  <a:cubicBezTo>
                    <a:pt x="3150" y="3475"/>
                    <a:pt x="2992" y="3483"/>
                    <a:pt x="2835" y="3483"/>
                  </a:cubicBezTo>
                  <a:cubicBezTo>
                    <a:pt x="2248" y="3483"/>
                    <a:pt x="1684" y="3371"/>
                    <a:pt x="1229" y="3134"/>
                  </a:cubicBezTo>
                  <a:cubicBezTo>
                    <a:pt x="678" y="2858"/>
                    <a:pt x="327" y="2457"/>
                    <a:pt x="277" y="2006"/>
                  </a:cubicBezTo>
                  <a:cubicBezTo>
                    <a:pt x="226" y="1504"/>
                    <a:pt x="502" y="1053"/>
                    <a:pt x="978" y="677"/>
                  </a:cubicBezTo>
                  <a:cubicBezTo>
                    <a:pt x="953" y="577"/>
                    <a:pt x="953" y="502"/>
                    <a:pt x="953" y="427"/>
                  </a:cubicBezTo>
                  <a:cubicBezTo>
                    <a:pt x="352" y="853"/>
                    <a:pt x="1" y="1429"/>
                    <a:pt x="76" y="2031"/>
                  </a:cubicBezTo>
                  <a:cubicBezTo>
                    <a:pt x="126" y="2432"/>
                    <a:pt x="352" y="2783"/>
                    <a:pt x="728" y="3083"/>
                  </a:cubicBezTo>
                  <a:cubicBezTo>
                    <a:pt x="753" y="3108"/>
                    <a:pt x="803" y="3134"/>
                    <a:pt x="828" y="3159"/>
                  </a:cubicBezTo>
                  <a:cubicBezTo>
                    <a:pt x="928" y="3209"/>
                    <a:pt x="1028" y="3284"/>
                    <a:pt x="1129" y="3334"/>
                  </a:cubicBezTo>
                  <a:cubicBezTo>
                    <a:pt x="1605" y="3560"/>
                    <a:pt x="2206" y="3685"/>
                    <a:pt x="2808" y="3685"/>
                  </a:cubicBezTo>
                  <a:cubicBezTo>
                    <a:pt x="2983" y="3685"/>
                    <a:pt x="3159" y="3685"/>
                    <a:pt x="3334" y="3660"/>
                  </a:cubicBezTo>
                  <a:cubicBezTo>
                    <a:pt x="4562" y="3535"/>
                    <a:pt x="5565" y="2958"/>
                    <a:pt x="5966" y="2231"/>
                  </a:cubicBezTo>
                  <a:cubicBezTo>
                    <a:pt x="6116" y="1956"/>
                    <a:pt x="6191" y="1655"/>
                    <a:pt x="6166" y="1354"/>
                  </a:cubicBezTo>
                  <a:cubicBezTo>
                    <a:pt x="6116" y="828"/>
                    <a:pt x="5740" y="352"/>
                    <a:pt x="5114" y="51"/>
                  </a:cubicBezTo>
                  <a:cubicBezTo>
                    <a:pt x="5064" y="26"/>
                    <a:pt x="5013" y="1"/>
                    <a:pt x="4988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2873759" y="2997044"/>
              <a:ext cx="106259" cy="77314"/>
            </a:xfrm>
            <a:custGeom>
              <a:avLst/>
              <a:gdLst/>
              <a:ahLst/>
              <a:cxnLst/>
              <a:rect l="l" t="t" r="r" b="b"/>
              <a:pathLst>
                <a:path w="3660" h="2663" extrusionOk="0">
                  <a:moveTo>
                    <a:pt x="3485" y="0"/>
                  </a:moveTo>
                  <a:cubicBezTo>
                    <a:pt x="3109" y="126"/>
                    <a:pt x="2708" y="226"/>
                    <a:pt x="2307" y="326"/>
                  </a:cubicBezTo>
                  <a:cubicBezTo>
                    <a:pt x="1869" y="399"/>
                    <a:pt x="1422" y="438"/>
                    <a:pt x="972" y="438"/>
                  </a:cubicBezTo>
                  <a:cubicBezTo>
                    <a:pt x="649" y="438"/>
                    <a:pt x="325" y="418"/>
                    <a:pt x="1" y="376"/>
                  </a:cubicBezTo>
                  <a:lnTo>
                    <a:pt x="1" y="376"/>
                  </a:lnTo>
                  <a:cubicBezTo>
                    <a:pt x="26" y="552"/>
                    <a:pt x="51" y="727"/>
                    <a:pt x="51" y="903"/>
                  </a:cubicBezTo>
                  <a:cubicBezTo>
                    <a:pt x="101" y="1253"/>
                    <a:pt x="101" y="1604"/>
                    <a:pt x="276" y="1930"/>
                  </a:cubicBezTo>
                  <a:cubicBezTo>
                    <a:pt x="531" y="2392"/>
                    <a:pt x="1019" y="2663"/>
                    <a:pt x="1546" y="2663"/>
                  </a:cubicBezTo>
                  <a:cubicBezTo>
                    <a:pt x="1590" y="2663"/>
                    <a:pt x="1635" y="2661"/>
                    <a:pt x="1680" y="2657"/>
                  </a:cubicBezTo>
                  <a:cubicBezTo>
                    <a:pt x="2081" y="2607"/>
                    <a:pt x="2482" y="2607"/>
                    <a:pt x="2833" y="2431"/>
                  </a:cubicBezTo>
                  <a:cubicBezTo>
                    <a:pt x="3384" y="2156"/>
                    <a:pt x="3660" y="1579"/>
                    <a:pt x="3610" y="1003"/>
                  </a:cubicBezTo>
                  <a:cubicBezTo>
                    <a:pt x="3560" y="677"/>
                    <a:pt x="3535" y="351"/>
                    <a:pt x="3510" y="50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2865775" y="2994141"/>
              <a:ext cx="120804" cy="88201"/>
            </a:xfrm>
            <a:custGeom>
              <a:avLst/>
              <a:gdLst/>
              <a:ahLst/>
              <a:cxnLst/>
              <a:rect l="l" t="t" r="r" b="b"/>
              <a:pathLst>
                <a:path w="4161" h="3038" extrusionOk="0">
                  <a:moveTo>
                    <a:pt x="4035" y="0"/>
                  </a:moveTo>
                  <a:cubicBezTo>
                    <a:pt x="3935" y="25"/>
                    <a:pt x="3860" y="75"/>
                    <a:pt x="3760" y="100"/>
                  </a:cubicBezTo>
                  <a:lnTo>
                    <a:pt x="3785" y="150"/>
                  </a:lnTo>
                  <a:cubicBezTo>
                    <a:pt x="3810" y="451"/>
                    <a:pt x="3835" y="777"/>
                    <a:pt x="3885" y="1103"/>
                  </a:cubicBezTo>
                  <a:cubicBezTo>
                    <a:pt x="3935" y="1679"/>
                    <a:pt x="3659" y="2256"/>
                    <a:pt x="3108" y="2531"/>
                  </a:cubicBezTo>
                  <a:cubicBezTo>
                    <a:pt x="2757" y="2707"/>
                    <a:pt x="2356" y="2707"/>
                    <a:pt x="1955" y="2757"/>
                  </a:cubicBezTo>
                  <a:cubicBezTo>
                    <a:pt x="1910" y="2761"/>
                    <a:pt x="1865" y="2763"/>
                    <a:pt x="1821" y="2763"/>
                  </a:cubicBezTo>
                  <a:cubicBezTo>
                    <a:pt x="1294" y="2763"/>
                    <a:pt x="806" y="2492"/>
                    <a:pt x="551" y="2030"/>
                  </a:cubicBezTo>
                  <a:cubicBezTo>
                    <a:pt x="376" y="1704"/>
                    <a:pt x="376" y="1353"/>
                    <a:pt x="326" y="1003"/>
                  </a:cubicBezTo>
                  <a:cubicBezTo>
                    <a:pt x="326" y="827"/>
                    <a:pt x="301" y="652"/>
                    <a:pt x="276" y="476"/>
                  </a:cubicBezTo>
                  <a:cubicBezTo>
                    <a:pt x="176" y="476"/>
                    <a:pt x="100" y="451"/>
                    <a:pt x="0" y="451"/>
                  </a:cubicBezTo>
                  <a:cubicBezTo>
                    <a:pt x="25" y="551"/>
                    <a:pt x="25" y="677"/>
                    <a:pt x="50" y="777"/>
                  </a:cubicBezTo>
                  <a:cubicBezTo>
                    <a:pt x="50" y="877"/>
                    <a:pt x="50" y="1003"/>
                    <a:pt x="75" y="1103"/>
                  </a:cubicBezTo>
                  <a:cubicBezTo>
                    <a:pt x="75" y="1178"/>
                    <a:pt x="75" y="1253"/>
                    <a:pt x="100" y="1353"/>
                  </a:cubicBezTo>
                  <a:cubicBezTo>
                    <a:pt x="125" y="1604"/>
                    <a:pt x="176" y="1880"/>
                    <a:pt x="301" y="2105"/>
                  </a:cubicBezTo>
                  <a:cubicBezTo>
                    <a:pt x="583" y="2692"/>
                    <a:pt x="1194" y="3037"/>
                    <a:pt x="1827" y="3037"/>
                  </a:cubicBezTo>
                  <a:cubicBezTo>
                    <a:pt x="1870" y="3037"/>
                    <a:pt x="1912" y="3036"/>
                    <a:pt x="1955" y="3033"/>
                  </a:cubicBezTo>
                  <a:cubicBezTo>
                    <a:pt x="2356" y="2982"/>
                    <a:pt x="2757" y="2982"/>
                    <a:pt x="3108" y="2832"/>
                  </a:cubicBezTo>
                  <a:cubicBezTo>
                    <a:pt x="3659" y="2607"/>
                    <a:pt x="4060" y="2105"/>
                    <a:pt x="4135" y="1504"/>
                  </a:cubicBezTo>
                  <a:cubicBezTo>
                    <a:pt x="4161" y="1328"/>
                    <a:pt x="4161" y="1128"/>
                    <a:pt x="4135" y="927"/>
                  </a:cubicBezTo>
                  <a:cubicBezTo>
                    <a:pt x="4135" y="827"/>
                    <a:pt x="4110" y="752"/>
                    <a:pt x="4110" y="677"/>
                  </a:cubicBezTo>
                  <a:cubicBezTo>
                    <a:pt x="4085" y="551"/>
                    <a:pt x="4085" y="451"/>
                    <a:pt x="4060" y="326"/>
                  </a:cubicBezTo>
                  <a:cubicBezTo>
                    <a:pt x="4060" y="226"/>
                    <a:pt x="4035" y="100"/>
                    <a:pt x="403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2932695" y="2887156"/>
              <a:ext cx="71362" cy="33794"/>
            </a:xfrm>
            <a:custGeom>
              <a:avLst/>
              <a:gdLst/>
              <a:ahLst/>
              <a:cxnLst/>
              <a:rect l="l" t="t" r="r" b="b"/>
              <a:pathLst>
                <a:path w="2458" h="1164" extrusionOk="0">
                  <a:moveTo>
                    <a:pt x="2457" y="1"/>
                  </a:moveTo>
                  <a:cubicBezTo>
                    <a:pt x="2382" y="1"/>
                    <a:pt x="2307" y="26"/>
                    <a:pt x="2231" y="26"/>
                  </a:cubicBezTo>
                  <a:cubicBezTo>
                    <a:pt x="1505" y="101"/>
                    <a:pt x="753" y="176"/>
                    <a:pt x="1" y="276"/>
                  </a:cubicBezTo>
                  <a:cubicBezTo>
                    <a:pt x="138" y="804"/>
                    <a:pt x="653" y="1163"/>
                    <a:pt x="1201" y="1163"/>
                  </a:cubicBezTo>
                  <a:cubicBezTo>
                    <a:pt x="1252" y="1163"/>
                    <a:pt x="1303" y="1160"/>
                    <a:pt x="1354" y="1154"/>
                  </a:cubicBezTo>
                  <a:cubicBezTo>
                    <a:pt x="1956" y="1078"/>
                    <a:pt x="2432" y="602"/>
                    <a:pt x="2457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2624195" y="2591751"/>
              <a:ext cx="497007" cy="410055"/>
            </a:xfrm>
            <a:custGeom>
              <a:avLst/>
              <a:gdLst/>
              <a:ahLst/>
              <a:cxnLst/>
              <a:rect l="l" t="t" r="r" b="b"/>
              <a:pathLst>
                <a:path w="17119" h="14124" extrusionOk="0">
                  <a:moveTo>
                    <a:pt x="14915" y="5511"/>
                  </a:moveTo>
                  <a:cubicBezTo>
                    <a:pt x="15296" y="5511"/>
                    <a:pt x="15643" y="6021"/>
                    <a:pt x="15715" y="6692"/>
                  </a:cubicBezTo>
                  <a:cubicBezTo>
                    <a:pt x="15790" y="7394"/>
                    <a:pt x="15539" y="7995"/>
                    <a:pt x="15138" y="8045"/>
                  </a:cubicBezTo>
                  <a:cubicBezTo>
                    <a:pt x="15121" y="8048"/>
                    <a:pt x="15104" y="8049"/>
                    <a:pt x="15087" y="8049"/>
                  </a:cubicBezTo>
                  <a:cubicBezTo>
                    <a:pt x="14706" y="8049"/>
                    <a:pt x="14358" y="7514"/>
                    <a:pt x="14286" y="6842"/>
                  </a:cubicBezTo>
                  <a:cubicBezTo>
                    <a:pt x="14211" y="6141"/>
                    <a:pt x="14461" y="5539"/>
                    <a:pt x="14862" y="5514"/>
                  </a:cubicBezTo>
                  <a:cubicBezTo>
                    <a:pt x="14880" y="5512"/>
                    <a:pt x="14898" y="5511"/>
                    <a:pt x="14915" y="5511"/>
                  </a:cubicBezTo>
                  <a:close/>
                  <a:moveTo>
                    <a:pt x="7319" y="6415"/>
                  </a:moveTo>
                  <a:cubicBezTo>
                    <a:pt x="7687" y="6415"/>
                    <a:pt x="8047" y="6934"/>
                    <a:pt x="8121" y="7619"/>
                  </a:cubicBezTo>
                  <a:cubicBezTo>
                    <a:pt x="8196" y="8321"/>
                    <a:pt x="7945" y="8923"/>
                    <a:pt x="7569" y="8973"/>
                  </a:cubicBezTo>
                  <a:cubicBezTo>
                    <a:pt x="7560" y="8973"/>
                    <a:pt x="7551" y="8974"/>
                    <a:pt x="7542" y="8974"/>
                  </a:cubicBezTo>
                  <a:cubicBezTo>
                    <a:pt x="7151" y="8974"/>
                    <a:pt x="6791" y="8455"/>
                    <a:pt x="6717" y="7770"/>
                  </a:cubicBezTo>
                  <a:cubicBezTo>
                    <a:pt x="6642" y="7068"/>
                    <a:pt x="6893" y="6466"/>
                    <a:pt x="7294" y="6416"/>
                  </a:cubicBezTo>
                  <a:cubicBezTo>
                    <a:pt x="7302" y="6416"/>
                    <a:pt x="7311" y="6415"/>
                    <a:pt x="7319" y="6415"/>
                  </a:cubicBezTo>
                  <a:close/>
                  <a:moveTo>
                    <a:pt x="11454" y="7519"/>
                  </a:moveTo>
                  <a:cubicBezTo>
                    <a:pt x="11680" y="7519"/>
                    <a:pt x="11880" y="7544"/>
                    <a:pt x="12055" y="7669"/>
                  </a:cubicBezTo>
                  <a:cubicBezTo>
                    <a:pt x="12356" y="7870"/>
                    <a:pt x="12532" y="8246"/>
                    <a:pt x="12431" y="8622"/>
                  </a:cubicBezTo>
                  <a:cubicBezTo>
                    <a:pt x="12306" y="8973"/>
                    <a:pt x="11980" y="9198"/>
                    <a:pt x="11629" y="9248"/>
                  </a:cubicBezTo>
                  <a:cubicBezTo>
                    <a:pt x="11621" y="9251"/>
                    <a:pt x="11613" y="9252"/>
                    <a:pt x="11605" y="9252"/>
                  </a:cubicBezTo>
                  <a:cubicBezTo>
                    <a:pt x="11539" y="9252"/>
                    <a:pt x="11479" y="9168"/>
                    <a:pt x="11479" y="9123"/>
                  </a:cubicBezTo>
                  <a:cubicBezTo>
                    <a:pt x="11479" y="9048"/>
                    <a:pt x="11554" y="8998"/>
                    <a:pt x="11629" y="8973"/>
                  </a:cubicBezTo>
                  <a:cubicBezTo>
                    <a:pt x="11955" y="8948"/>
                    <a:pt x="12231" y="8647"/>
                    <a:pt x="12181" y="8296"/>
                  </a:cubicBezTo>
                  <a:cubicBezTo>
                    <a:pt x="12133" y="7989"/>
                    <a:pt x="11818" y="7793"/>
                    <a:pt x="11509" y="7793"/>
                  </a:cubicBezTo>
                  <a:cubicBezTo>
                    <a:pt x="11491" y="7793"/>
                    <a:pt x="11472" y="7793"/>
                    <a:pt x="11454" y="7795"/>
                  </a:cubicBezTo>
                  <a:cubicBezTo>
                    <a:pt x="11379" y="7795"/>
                    <a:pt x="11329" y="7720"/>
                    <a:pt x="11329" y="7669"/>
                  </a:cubicBezTo>
                  <a:cubicBezTo>
                    <a:pt x="11329" y="7594"/>
                    <a:pt x="11379" y="7544"/>
                    <a:pt x="11454" y="7519"/>
                  </a:cubicBezTo>
                  <a:close/>
                  <a:moveTo>
                    <a:pt x="13238" y="9895"/>
                  </a:moveTo>
                  <a:cubicBezTo>
                    <a:pt x="13296" y="9895"/>
                    <a:pt x="13334" y="9957"/>
                    <a:pt x="13334" y="10000"/>
                  </a:cubicBezTo>
                  <a:cubicBezTo>
                    <a:pt x="13334" y="10000"/>
                    <a:pt x="13359" y="10025"/>
                    <a:pt x="13359" y="10025"/>
                  </a:cubicBezTo>
                  <a:cubicBezTo>
                    <a:pt x="13434" y="10852"/>
                    <a:pt x="12757" y="11504"/>
                    <a:pt x="11980" y="11604"/>
                  </a:cubicBezTo>
                  <a:cubicBezTo>
                    <a:pt x="11931" y="11609"/>
                    <a:pt x="11882" y="11611"/>
                    <a:pt x="11834" y="11611"/>
                  </a:cubicBezTo>
                  <a:cubicBezTo>
                    <a:pt x="11089" y="11611"/>
                    <a:pt x="10420" y="11079"/>
                    <a:pt x="10326" y="10326"/>
                  </a:cubicBezTo>
                  <a:cubicBezTo>
                    <a:pt x="10326" y="10251"/>
                    <a:pt x="10401" y="10201"/>
                    <a:pt x="10476" y="10201"/>
                  </a:cubicBezTo>
                  <a:cubicBezTo>
                    <a:pt x="10577" y="10176"/>
                    <a:pt x="10702" y="10176"/>
                    <a:pt x="10802" y="10151"/>
                  </a:cubicBezTo>
                  <a:lnTo>
                    <a:pt x="13208" y="9900"/>
                  </a:lnTo>
                  <a:cubicBezTo>
                    <a:pt x="13219" y="9897"/>
                    <a:pt x="13228" y="9895"/>
                    <a:pt x="13238" y="9895"/>
                  </a:cubicBezTo>
                  <a:close/>
                  <a:moveTo>
                    <a:pt x="11504" y="0"/>
                  </a:moveTo>
                  <a:cubicBezTo>
                    <a:pt x="9775" y="3609"/>
                    <a:pt x="3584" y="5664"/>
                    <a:pt x="3584" y="5664"/>
                  </a:cubicBezTo>
                  <a:lnTo>
                    <a:pt x="3785" y="8547"/>
                  </a:lnTo>
                  <a:cubicBezTo>
                    <a:pt x="3785" y="8547"/>
                    <a:pt x="3484" y="7920"/>
                    <a:pt x="3008" y="7394"/>
                  </a:cubicBezTo>
                  <a:cubicBezTo>
                    <a:pt x="2632" y="6993"/>
                    <a:pt x="2131" y="6867"/>
                    <a:pt x="1780" y="6842"/>
                  </a:cubicBezTo>
                  <a:lnTo>
                    <a:pt x="1755" y="6842"/>
                  </a:lnTo>
                  <a:cubicBezTo>
                    <a:pt x="727" y="7043"/>
                    <a:pt x="0" y="8045"/>
                    <a:pt x="301" y="9098"/>
                  </a:cubicBezTo>
                  <a:cubicBezTo>
                    <a:pt x="539" y="9904"/>
                    <a:pt x="1285" y="10375"/>
                    <a:pt x="2061" y="10375"/>
                  </a:cubicBezTo>
                  <a:cubicBezTo>
                    <a:pt x="2347" y="10375"/>
                    <a:pt x="2637" y="10311"/>
                    <a:pt x="2908" y="10176"/>
                  </a:cubicBezTo>
                  <a:cubicBezTo>
                    <a:pt x="2934" y="10158"/>
                    <a:pt x="2961" y="10150"/>
                    <a:pt x="2985" y="10150"/>
                  </a:cubicBezTo>
                  <a:cubicBezTo>
                    <a:pt x="3030" y="10150"/>
                    <a:pt x="3067" y="10177"/>
                    <a:pt x="3083" y="10226"/>
                  </a:cubicBezTo>
                  <a:cubicBezTo>
                    <a:pt x="3183" y="10351"/>
                    <a:pt x="3258" y="10502"/>
                    <a:pt x="3359" y="10652"/>
                  </a:cubicBezTo>
                  <a:cubicBezTo>
                    <a:pt x="3810" y="9925"/>
                    <a:pt x="4587" y="9399"/>
                    <a:pt x="5514" y="9299"/>
                  </a:cubicBezTo>
                  <a:cubicBezTo>
                    <a:pt x="5607" y="9290"/>
                    <a:pt x="5699" y="9285"/>
                    <a:pt x="5791" y="9285"/>
                  </a:cubicBezTo>
                  <a:cubicBezTo>
                    <a:pt x="7257" y="9285"/>
                    <a:pt x="8530" y="10395"/>
                    <a:pt x="8672" y="11905"/>
                  </a:cubicBezTo>
                  <a:cubicBezTo>
                    <a:pt x="8747" y="12682"/>
                    <a:pt x="8497" y="13409"/>
                    <a:pt x="8045" y="13985"/>
                  </a:cubicBezTo>
                  <a:cubicBezTo>
                    <a:pt x="8521" y="14078"/>
                    <a:pt x="9005" y="14123"/>
                    <a:pt x="9490" y="14123"/>
                  </a:cubicBezTo>
                  <a:cubicBezTo>
                    <a:pt x="11632" y="14123"/>
                    <a:pt x="13773" y="13231"/>
                    <a:pt x="15163" y="11554"/>
                  </a:cubicBezTo>
                  <a:cubicBezTo>
                    <a:pt x="15188" y="11529"/>
                    <a:pt x="15188" y="11504"/>
                    <a:pt x="15213" y="11479"/>
                  </a:cubicBezTo>
                  <a:cubicBezTo>
                    <a:pt x="14737" y="11178"/>
                    <a:pt x="14411" y="10702"/>
                    <a:pt x="14361" y="10126"/>
                  </a:cubicBezTo>
                  <a:cubicBezTo>
                    <a:pt x="14236" y="9098"/>
                    <a:pt x="15013" y="8196"/>
                    <a:pt x="16065" y="8070"/>
                  </a:cubicBezTo>
                  <a:cubicBezTo>
                    <a:pt x="16133" y="8064"/>
                    <a:pt x="16198" y="8061"/>
                    <a:pt x="16262" y="8061"/>
                  </a:cubicBezTo>
                  <a:cubicBezTo>
                    <a:pt x="16437" y="8061"/>
                    <a:pt x="16602" y="8084"/>
                    <a:pt x="16767" y="8121"/>
                  </a:cubicBezTo>
                  <a:cubicBezTo>
                    <a:pt x="16817" y="7920"/>
                    <a:pt x="16868" y="7720"/>
                    <a:pt x="16893" y="7519"/>
                  </a:cubicBezTo>
                  <a:cubicBezTo>
                    <a:pt x="17043" y="6492"/>
                    <a:pt x="17118" y="5464"/>
                    <a:pt x="17068" y="4411"/>
                  </a:cubicBezTo>
                  <a:cubicBezTo>
                    <a:pt x="14737" y="3760"/>
                    <a:pt x="11504" y="0"/>
                    <a:pt x="11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3037473" y="2825782"/>
              <a:ext cx="73539" cy="99262"/>
            </a:xfrm>
            <a:custGeom>
              <a:avLst/>
              <a:gdLst/>
              <a:ahLst/>
              <a:cxnLst/>
              <a:rect l="l" t="t" r="r" b="b"/>
              <a:pathLst>
                <a:path w="2533" h="3419" extrusionOk="0">
                  <a:moveTo>
                    <a:pt x="2014" y="0"/>
                  </a:moveTo>
                  <a:cubicBezTo>
                    <a:pt x="1954" y="0"/>
                    <a:pt x="1893" y="3"/>
                    <a:pt x="1830" y="9"/>
                  </a:cubicBezTo>
                  <a:cubicBezTo>
                    <a:pt x="778" y="135"/>
                    <a:pt x="1" y="1037"/>
                    <a:pt x="126" y="2065"/>
                  </a:cubicBezTo>
                  <a:cubicBezTo>
                    <a:pt x="176" y="2641"/>
                    <a:pt x="502" y="3117"/>
                    <a:pt x="978" y="3418"/>
                  </a:cubicBezTo>
                  <a:cubicBezTo>
                    <a:pt x="1755" y="2441"/>
                    <a:pt x="2257" y="1288"/>
                    <a:pt x="2532" y="85"/>
                  </a:cubicBezTo>
                  <a:cubicBezTo>
                    <a:pt x="2363" y="28"/>
                    <a:pt x="2194" y="0"/>
                    <a:pt x="2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2721686" y="2861318"/>
              <a:ext cx="156485" cy="136482"/>
            </a:xfrm>
            <a:custGeom>
              <a:avLst/>
              <a:gdLst/>
              <a:ahLst/>
              <a:cxnLst/>
              <a:rect l="l" t="t" r="r" b="b"/>
              <a:pathLst>
                <a:path w="5390" h="4701" extrusionOk="0">
                  <a:moveTo>
                    <a:pt x="2433" y="0"/>
                  </a:moveTo>
                  <a:cubicBezTo>
                    <a:pt x="2341" y="0"/>
                    <a:pt x="2249" y="5"/>
                    <a:pt x="2156" y="14"/>
                  </a:cubicBezTo>
                  <a:cubicBezTo>
                    <a:pt x="1229" y="114"/>
                    <a:pt x="452" y="640"/>
                    <a:pt x="1" y="1367"/>
                  </a:cubicBezTo>
                  <a:cubicBezTo>
                    <a:pt x="953" y="2871"/>
                    <a:pt x="2357" y="4049"/>
                    <a:pt x="4111" y="4550"/>
                  </a:cubicBezTo>
                  <a:cubicBezTo>
                    <a:pt x="4286" y="4600"/>
                    <a:pt x="4487" y="4650"/>
                    <a:pt x="4687" y="4700"/>
                  </a:cubicBezTo>
                  <a:cubicBezTo>
                    <a:pt x="5139" y="4124"/>
                    <a:pt x="5389" y="3397"/>
                    <a:pt x="5314" y="2620"/>
                  </a:cubicBezTo>
                  <a:cubicBezTo>
                    <a:pt x="5172" y="1110"/>
                    <a:pt x="3899" y="0"/>
                    <a:pt x="24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2923985" y="2879027"/>
              <a:ext cx="90233" cy="49849"/>
            </a:xfrm>
            <a:custGeom>
              <a:avLst/>
              <a:gdLst/>
              <a:ahLst/>
              <a:cxnLst/>
              <a:rect l="l" t="t" r="r" b="b"/>
              <a:pathLst>
                <a:path w="3108" h="1717" extrusionOk="0">
                  <a:moveTo>
                    <a:pt x="2757" y="281"/>
                  </a:moveTo>
                  <a:cubicBezTo>
                    <a:pt x="2732" y="882"/>
                    <a:pt x="2256" y="1358"/>
                    <a:pt x="1654" y="1434"/>
                  </a:cubicBezTo>
                  <a:cubicBezTo>
                    <a:pt x="1603" y="1440"/>
                    <a:pt x="1552" y="1443"/>
                    <a:pt x="1501" y="1443"/>
                  </a:cubicBezTo>
                  <a:cubicBezTo>
                    <a:pt x="953" y="1443"/>
                    <a:pt x="438" y="1084"/>
                    <a:pt x="301" y="556"/>
                  </a:cubicBezTo>
                  <a:cubicBezTo>
                    <a:pt x="1053" y="456"/>
                    <a:pt x="1805" y="381"/>
                    <a:pt x="2531" y="306"/>
                  </a:cubicBezTo>
                  <a:cubicBezTo>
                    <a:pt x="2607" y="306"/>
                    <a:pt x="2682" y="281"/>
                    <a:pt x="2757" y="281"/>
                  </a:cubicBezTo>
                  <a:close/>
                  <a:moveTo>
                    <a:pt x="2912" y="0"/>
                  </a:moveTo>
                  <a:cubicBezTo>
                    <a:pt x="2902" y="0"/>
                    <a:pt x="2893" y="2"/>
                    <a:pt x="2882" y="5"/>
                  </a:cubicBezTo>
                  <a:lnTo>
                    <a:pt x="476" y="256"/>
                  </a:lnTo>
                  <a:cubicBezTo>
                    <a:pt x="376" y="281"/>
                    <a:pt x="251" y="281"/>
                    <a:pt x="150" y="306"/>
                  </a:cubicBezTo>
                  <a:cubicBezTo>
                    <a:pt x="75" y="306"/>
                    <a:pt x="0" y="356"/>
                    <a:pt x="0" y="431"/>
                  </a:cubicBezTo>
                  <a:cubicBezTo>
                    <a:pt x="94" y="1184"/>
                    <a:pt x="763" y="1716"/>
                    <a:pt x="1508" y="1716"/>
                  </a:cubicBezTo>
                  <a:cubicBezTo>
                    <a:pt x="1556" y="1716"/>
                    <a:pt x="1605" y="1714"/>
                    <a:pt x="1654" y="1709"/>
                  </a:cubicBezTo>
                  <a:cubicBezTo>
                    <a:pt x="2431" y="1609"/>
                    <a:pt x="3108" y="957"/>
                    <a:pt x="3033" y="130"/>
                  </a:cubicBezTo>
                  <a:cubicBezTo>
                    <a:pt x="3033" y="130"/>
                    <a:pt x="3008" y="105"/>
                    <a:pt x="3008" y="105"/>
                  </a:cubicBezTo>
                  <a:cubicBezTo>
                    <a:pt x="3008" y="62"/>
                    <a:pt x="2970" y="0"/>
                    <a:pt x="2912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3036747" y="2751720"/>
              <a:ext cx="45871" cy="73714"/>
            </a:xfrm>
            <a:custGeom>
              <a:avLst/>
              <a:gdLst/>
              <a:ahLst/>
              <a:cxnLst/>
              <a:rect l="l" t="t" r="r" b="b"/>
              <a:pathLst>
                <a:path w="1580" h="2539" extrusionOk="0">
                  <a:moveTo>
                    <a:pt x="705" y="1"/>
                  </a:moveTo>
                  <a:cubicBezTo>
                    <a:pt x="688" y="1"/>
                    <a:pt x="670" y="2"/>
                    <a:pt x="652" y="4"/>
                  </a:cubicBezTo>
                  <a:cubicBezTo>
                    <a:pt x="251" y="29"/>
                    <a:pt x="1" y="631"/>
                    <a:pt x="76" y="1332"/>
                  </a:cubicBezTo>
                  <a:cubicBezTo>
                    <a:pt x="148" y="2004"/>
                    <a:pt x="496" y="2539"/>
                    <a:pt x="877" y="2539"/>
                  </a:cubicBezTo>
                  <a:cubicBezTo>
                    <a:pt x="894" y="2539"/>
                    <a:pt x="911" y="2538"/>
                    <a:pt x="928" y="2535"/>
                  </a:cubicBezTo>
                  <a:cubicBezTo>
                    <a:pt x="1329" y="2485"/>
                    <a:pt x="1580" y="1884"/>
                    <a:pt x="1505" y="1182"/>
                  </a:cubicBezTo>
                  <a:cubicBezTo>
                    <a:pt x="1433" y="511"/>
                    <a:pt x="1086" y="1"/>
                    <a:pt x="705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817000" y="2777994"/>
              <a:ext cx="45146" cy="74294"/>
            </a:xfrm>
            <a:custGeom>
              <a:avLst/>
              <a:gdLst/>
              <a:ahLst/>
              <a:cxnLst/>
              <a:rect l="l" t="t" r="r" b="b"/>
              <a:pathLst>
                <a:path w="1555" h="2559" extrusionOk="0">
                  <a:moveTo>
                    <a:pt x="678" y="0"/>
                  </a:moveTo>
                  <a:cubicBezTo>
                    <a:pt x="670" y="0"/>
                    <a:pt x="661" y="1"/>
                    <a:pt x="653" y="1"/>
                  </a:cubicBezTo>
                  <a:cubicBezTo>
                    <a:pt x="252" y="51"/>
                    <a:pt x="1" y="653"/>
                    <a:pt x="76" y="1355"/>
                  </a:cubicBezTo>
                  <a:cubicBezTo>
                    <a:pt x="150" y="2040"/>
                    <a:pt x="510" y="2559"/>
                    <a:pt x="901" y="2559"/>
                  </a:cubicBezTo>
                  <a:cubicBezTo>
                    <a:pt x="910" y="2559"/>
                    <a:pt x="919" y="2558"/>
                    <a:pt x="928" y="2558"/>
                  </a:cubicBezTo>
                  <a:cubicBezTo>
                    <a:pt x="1304" y="2508"/>
                    <a:pt x="1555" y="1906"/>
                    <a:pt x="1480" y="1204"/>
                  </a:cubicBezTo>
                  <a:cubicBezTo>
                    <a:pt x="1406" y="519"/>
                    <a:pt x="1046" y="0"/>
                    <a:pt x="678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2953075" y="2810046"/>
              <a:ext cx="34955" cy="50342"/>
            </a:xfrm>
            <a:custGeom>
              <a:avLst/>
              <a:gdLst/>
              <a:ahLst/>
              <a:cxnLst/>
              <a:rect l="l" t="t" r="r" b="b"/>
              <a:pathLst>
                <a:path w="1204" h="1734" extrusionOk="0">
                  <a:moveTo>
                    <a:pt x="126" y="0"/>
                  </a:moveTo>
                  <a:cubicBezTo>
                    <a:pt x="51" y="25"/>
                    <a:pt x="1" y="75"/>
                    <a:pt x="1" y="150"/>
                  </a:cubicBezTo>
                  <a:cubicBezTo>
                    <a:pt x="1" y="201"/>
                    <a:pt x="51" y="276"/>
                    <a:pt x="126" y="276"/>
                  </a:cubicBezTo>
                  <a:cubicBezTo>
                    <a:pt x="144" y="274"/>
                    <a:pt x="163" y="274"/>
                    <a:pt x="181" y="274"/>
                  </a:cubicBezTo>
                  <a:cubicBezTo>
                    <a:pt x="490" y="274"/>
                    <a:pt x="805" y="470"/>
                    <a:pt x="853" y="777"/>
                  </a:cubicBezTo>
                  <a:cubicBezTo>
                    <a:pt x="903" y="1128"/>
                    <a:pt x="627" y="1429"/>
                    <a:pt x="301" y="1454"/>
                  </a:cubicBezTo>
                  <a:cubicBezTo>
                    <a:pt x="226" y="1479"/>
                    <a:pt x="151" y="1529"/>
                    <a:pt x="151" y="1604"/>
                  </a:cubicBezTo>
                  <a:cubicBezTo>
                    <a:pt x="151" y="1649"/>
                    <a:pt x="211" y="1733"/>
                    <a:pt x="277" y="1733"/>
                  </a:cubicBezTo>
                  <a:cubicBezTo>
                    <a:pt x="285" y="1733"/>
                    <a:pt x="293" y="1732"/>
                    <a:pt x="301" y="1729"/>
                  </a:cubicBezTo>
                  <a:cubicBezTo>
                    <a:pt x="652" y="1679"/>
                    <a:pt x="978" y="1454"/>
                    <a:pt x="1103" y="1103"/>
                  </a:cubicBezTo>
                  <a:cubicBezTo>
                    <a:pt x="1204" y="727"/>
                    <a:pt x="1028" y="351"/>
                    <a:pt x="727" y="150"/>
                  </a:cubicBezTo>
                  <a:cubicBezTo>
                    <a:pt x="552" y="25"/>
                    <a:pt x="352" y="0"/>
                    <a:pt x="1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2480107" y="2363091"/>
              <a:ext cx="851378" cy="950205"/>
            </a:xfrm>
            <a:custGeom>
              <a:avLst/>
              <a:gdLst/>
              <a:ahLst/>
              <a:cxnLst/>
              <a:rect l="l" t="t" r="r" b="b"/>
              <a:pathLst>
                <a:path w="29325" h="32729" extrusionOk="0">
                  <a:moveTo>
                    <a:pt x="16467" y="7876"/>
                  </a:moveTo>
                  <a:cubicBezTo>
                    <a:pt x="16467" y="7876"/>
                    <a:pt x="19700" y="11636"/>
                    <a:pt x="22031" y="12287"/>
                  </a:cubicBezTo>
                  <a:cubicBezTo>
                    <a:pt x="22081" y="13340"/>
                    <a:pt x="22006" y="14368"/>
                    <a:pt x="21856" y="15395"/>
                  </a:cubicBezTo>
                  <a:cubicBezTo>
                    <a:pt x="21831" y="15596"/>
                    <a:pt x="21780" y="15796"/>
                    <a:pt x="21730" y="16022"/>
                  </a:cubicBezTo>
                  <a:cubicBezTo>
                    <a:pt x="21455" y="17225"/>
                    <a:pt x="20953" y="18378"/>
                    <a:pt x="20176" y="19355"/>
                  </a:cubicBezTo>
                  <a:cubicBezTo>
                    <a:pt x="20151" y="19380"/>
                    <a:pt x="20151" y="19405"/>
                    <a:pt x="20126" y="19430"/>
                  </a:cubicBezTo>
                  <a:cubicBezTo>
                    <a:pt x="18736" y="21107"/>
                    <a:pt x="16595" y="21999"/>
                    <a:pt x="14453" y="21999"/>
                  </a:cubicBezTo>
                  <a:cubicBezTo>
                    <a:pt x="13968" y="21999"/>
                    <a:pt x="13484" y="21954"/>
                    <a:pt x="13008" y="21861"/>
                  </a:cubicBezTo>
                  <a:cubicBezTo>
                    <a:pt x="12808" y="21811"/>
                    <a:pt x="12607" y="21761"/>
                    <a:pt x="12432" y="21711"/>
                  </a:cubicBezTo>
                  <a:cubicBezTo>
                    <a:pt x="10678" y="21210"/>
                    <a:pt x="9274" y="20032"/>
                    <a:pt x="8322" y="18528"/>
                  </a:cubicBezTo>
                  <a:cubicBezTo>
                    <a:pt x="8221" y="18378"/>
                    <a:pt x="8146" y="18227"/>
                    <a:pt x="8046" y="18102"/>
                  </a:cubicBezTo>
                  <a:cubicBezTo>
                    <a:pt x="8030" y="18053"/>
                    <a:pt x="7993" y="18026"/>
                    <a:pt x="7948" y="18026"/>
                  </a:cubicBezTo>
                  <a:cubicBezTo>
                    <a:pt x="7924" y="18026"/>
                    <a:pt x="7897" y="18034"/>
                    <a:pt x="7871" y="18052"/>
                  </a:cubicBezTo>
                  <a:cubicBezTo>
                    <a:pt x="7600" y="18187"/>
                    <a:pt x="7310" y="18251"/>
                    <a:pt x="7024" y="18251"/>
                  </a:cubicBezTo>
                  <a:cubicBezTo>
                    <a:pt x="6248" y="18251"/>
                    <a:pt x="5502" y="17780"/>
                    <a:pt x="5264" y="16974"/>
                  </a:cubicBezTo>
                  <a:cubicBezTo>
                    <a:pt x="4963" y="15921"/>
                    <a:pt x="5690" y="14919"/>
                    <a:pt x="6718" y="14718"/>
                  </a:cubicBezTo>
                  <a:lnTo>
                    <a:pt x="6743" y="14718"/>
                  </a:lnTo>
                  <a:cubicBezTo>
                    <a:pt x="7094" y="14743"/>
                    <a:pt x="7595" y="14869"/>
                    <a:pt x="7971" y="15270"/>
                  </a:cubicBezTo>
                  <a:cubicBezTo>
                    <a:pt x="8447" y="15796"/>
                    <a:pt x="8748" y="16423"/>
                    <a:pt x="8748" y="16423"/>
                  </a:cubicBezTo>
                  <a:lnTo>
                    <a:pt x="8547" y="13540"/>
                  </a:lnTo>
                  <a:cubicBezTo>
                    <a:pt x="8547" y="13540"/>
                    <a:pt x="14738" y="11485"/>
                    <a:pt x="16467" y="7876"/>
                  </a:cubicBezTo>
                  <a:close/>
                  <a:moveTo>
                    <a:pt x="5473" y="0"/>
                  </a:moveTo>
                  <a:cubicBezTo>
                    <a:pt x="5127" y="0"/>
                    <a:pt x="4798" y="49"/>
                    <a:pt x="4487" y="132"/>
                  </a:cubicBezTo>
                  <a:cubicBezTo>
                    <a:pt x="4412" y="157"/>
                    <a:pt x="4312" y="182"/>
                    <a:pt x="4236" y="232"/>
                  </a:cubicBezTo>
                  <a:cubicBezTo>
                    <a:pt x="2908" y="683"/>
                    <a:pt x="1906" y="1811"/>
                    <a:pt x="1630" y="3190"/>
                  </a:cubicBezTo>
                  <a:cubicBezTo>
                    <a:pt x="1605" y="3315"/>
                    <a:pt x="1580" y="3415"/>
                    <a:pt x="1580" y="3540"/>
                  </a:cubicBezTo>
                  <a:cubicBezTo>
                    <a:pt x="1555" y="3666"/>
                    <a:pt x="1555" y="3766"/>
                    <a:pt x="1530" y="3866"/>
                  </a:cubicBezTo>
                  <a:cubicBezTo>
                    <a:pt x="1530" y="4017"/>
                    <a:pt x="1555" y="4167"/>
                    <a:pt x="1555" y="4317"/>
                  </a:cubicBezTo>
                  <a:cubicBezTo>
                    <a:pt x="1605" y="5044"/>
                    <a:pt x="1855" y="5721"/>
                    <a:pt x="2256" y="6272"/>
                  </a:cubicBezTo>
                  <a:cubicBezTo>
                    <a:pt x="2432" y="6523"/>
                    <a:pt x="2607" y="6748"/>
                    <a:pt x="2833" y="6949"/>
                  </a:cubicBezTo>
                  <a:cubicBezTo>
                    <a:pt x="2933" y="7049"/>
                    <a:pt x="3033" y="7124"/>
                    <a:pt x="3134" y="7200"/>
                  </a:cubicBezTo>
                  <a:cubicBezTo>
                    <a:pt x="3660" y="7601"/>
                    <a:pt x="4261" y="7851"/>
                    <a:pt x="4938" y="7977"/>
                  </a:cubicBezTo>
                  <a:cubicBezTo>
                    <a:pt x="4537" y="8628"/>
                    <a:pt x="4211" y="9380"/>
                    <a:pt x="4036" y="10207"/>
                  </a:cubicBezTo>
                  <a:cubicBezTo>
                    <a:pt x="4011" y="10307"/>
                    <a:pt x="4011" y="10408"/>
                    <a:pt x="3986" y="10483"/>
                  </a:cubicBezTo>
                  <a:cubicBezTo>
                    <a:pt x="3986" y="10533"/>
                    <a:pt x="3961" y="10583"/>
                    <a:pt x="3961" y="10633"/>
                  </a:cubicBezTo>
                  <a:cubicBezTo>
                    <a:pt x="3911" y="10934"/>
                    <a:pt x="3860" y="11260"/>
                    <a:pt x="3860" y="11561"/>
                  </a:cubicBezTo>
                  <a:cubicBezTo>
                    <a:pt x="3835" y="11836"/>
                    <a:pt x="3835" y="12087"/>
                    <a:pt x="3835" y="12363"/>
                  </a:cubicBezTo>
                  <a:cubicBezTo>
                    <a:pt x="3835" y="12513"/>
                    <a:pt x="3835" y="12688"/>
                    <a:pt x="3860" y="12839"/>
                  </a:cubicBezTo>
                  <a:cubicBezTo>
                    <a:pt x="3860" y="12839"/>
                    <a:pt x="3860" y="12889"/>
                    <a:pt x="3860" y="12964"/>
                  </a:cubicBezTo>
                  <a:cubicBezTo>
                    <a:pt x="3835" y="13290"/>
                    <a:pt x="3810" y="14418"/>
                    <a:pt x="4136" y="15721"/>
                  </a:cubicBezTo>
                  <a:cubicBezTo>
                    <a:pt x="4437" y="16824"/>
                    <a:pt x="4988" y="17776"/>
                    <a:pt x="5665" y="18553"/>
                  </a:cubicBezTo>
                  <a:cubicBezTo>
                    <a:pt x="5189" y="20132"/>
                    <a:pt x="4562" y="21034"/>
                    <a:pt x="3911" y="21711"/>
                  </a:cubicBezTo>
                  <a:cubicBezTo>
                    <a:pt x="3860" y="21761"/>
                    <a:pt x="3810" y="21811"/>
                    <a:pt x="3760" y="21861"/>
                  </a:cubicBezTo>
                  <a:cubicBezTo>
                    <a:pt x="3134" y="22488"/>
                    <a:pt x="2482" y="22939"/>
                    <a:pt x="1855" y="23666"/>
                  </a:cubicBezTo>
                  <a:cubicBezTo>
                    <a:pt x="1705" y="23841"/>
                    <a:pt x="1555" y="24042"/>
                    <a:pt x="1429" y="24292"/>
                  </a:cubicBezTo>
                  <a:cubicBezTo>
                    <a:pt x="452" y="25997"/>
                    <a:pt x="1" y="29079"/>
                    <a:pt x="2332" y="31059"/>
                  </a:cubicBezTo>
                  <a:cubicBezTo>
                    <a:pt x="2407" y="31109"/>
                    <a:pt x="2457" y="31185"/>
                    <a:pt x="2532" y="31235"/>
                  </a:cubicBezTo>
                  <a:cubicBezTo>
                    <a:pt x="3359" y="31836"/>
                    <a:pt x="4462" y="32338"/>
                    <a:pt x="5941" y="32613"/>
                  </a:cubicBezTo>
                  <a:cubicBezTo>
                    <a:pt x="6345" y="32692"/>
                    <a:pt x="6728" y="32729"/>
                    <a:pt x="7092" y="32729"/>
                  </a:cubicBezTo>
                  <a:cubicBezTo>
                    <a:pt x="8462" y="32729"/>
                    <a:pt x="9545" y="32203"/>
                    <a:pt x="10377" y="31410"/>
                  </a:cubicBezTo>
                  <a:cubicBezTo>
                    <a:pt x="11931" y="29932"/>
                    <a:pt x="12733" y="27551"/>
                    <a:pt x="13084" y="25721"/>
                  </a:cubicBezTo>
                  <a:cubicBezTo>
                    <a:pt x="13109" y="25646"/>
                    <a:pt x="13109" y="25571"/>
                    <a:pt x="13134" y="25495"/>
                  </a:cubicBezTo>
                  <a:cubicBezTo>
                    <a:pt x="12758" y="25195"/>
                    <a:pt x="12532" y="24844"/>
                    <a:pt x="12482" y="24443"/>
                  </a:cubicBezTo>
                  <a:cubicBezTo>
                    <a:pt x="12407" y="23841"/>
                    <a:pt x="12758" y="23265"/>
                    <a:pt x="13359" y="22839"/>
                  </a:cubicBezTo>
                  <a:cubicBezTo>
                    <a:pt x="13334" y="22739"/>
                    <a:pt x="13334" y="22613"/>
                    <a:pt x="13334" y="22513"/>
                  </a:cubicBezTo>
                  <a:cubicBezTo>
                    <a:pt x="13309" y="22413"/>
                    <a:pt x="13309" y="22287"/>
                    <a:pt x="13284" y="22187"/>
                  </a:cubicBezTo>
                  <a:cubicBezTo>
                    <a:pt x="13384" y="22187"/>
                    <a:pt x="13460" y="22212"/>
                    <a:pt x="13560" y="22212"/>
                  </a:cubicBezTo>
                  <a:cubicBezTo>
                    <a:pt x="13884" y="22254"/>
                    <a:pt x="14208" y="22274"/>
                    <a:pt x="14531" y="22274"/>
                  </a:cubicBezTo>
                  <a:cubicBezTo>
                    <a:pt x="14981" y="22274"/>
                    <a:pt x="15428" y="22235"/>
                    <a:pt x="15866" y="22162"/>
                  </a:cubicBezTo>
                  <a:cubicBezTo>
                    <a:pt x="16267" y="22062"/>
                    <a:pt x="16668" y="21962"/>
                    <a:pt x="17044" y="21836"/>
                  </a:cubicBezTo>
                  <a:cubicBezTo>
                    <a:pt x="17144" y="21811"/>
                    <a:pt x="17219" y="21761"/>
                    <a:pt x="17319" y="21736"/>
                  </a:cubicBezTo>
                  <a:cubicBezTo>
                    <a:pt x="17319" y="21836"/>
                    <a:pt x="17344" y="21962"/>
                    <a:pt x="17344" y="22062"/>
                  </a:cubicBezTo>
                  <a:cubicBezTo>
                    <a:pt x="17369" y="22187"/>
                    <a:pt x="17369" y="22287"/>
                    <a:pt x="17394" y="22413"/>
                  </a:cubicBezTo>
                  <a:cubicBezTo>
                    <a:pt x="17419" y="22413"/>
                    <a:pt x="17470" y="22438"/>
                    <a:pt x="17520" y="22463"/>
                  </a:cubicBezTo>
                  <a:cubicBezTo>
                    <a:pt x="18146" y="22764"/>
                    <a:pt x="18522" y="23240"/>
                    <a:pt x="18572" y="23766"/>
                  </a:cubicBezTo>
                  <a:cubicBezTo>
                    <a:pt x="18597" y="24067"/>
                    <a:pt x="18522" y="24368"/>
                    <a:pt x="18372" y="24643"/>
                  </a:cubicBezTo>
                  <a:cubicBezTo>
                    <a:pt x="18923" y="25420"/>
                    <a:pt x="19550" y="26197"/>
                    <a:pt x="20226" y="26849"/>
                  </a:cubicBezTo>
                  <a:cubicBezTo>
                    <a:pt x="20678" y="27300"/>
                    <a:pt x="21354" y="27676"/>
                    <a:pt x="22156" y="27952"/>
                  </a:cubicBezTo>
                  <a:cubicBezTo>
                    <a:pt x="23027" y="28260"/>
                    <a:pt x="24030" y="28447"/>
                    <a:pt x="24983" y="28447"/>
                  </a:cubicBezTo>
                  <a:cubicBezTo>
                    <a:pt x="26662" y="28447"/>
                    <a:pt x="28189" y="27867"/>
                    <a:pt x="28572" y="26348"/>
                  </a:cubicBezTo>
                  <a:cubicBezTo>
                    <a:pt x="28572" y="26348"/>
                    <a:pt x="28572" y="26322"/>
                    <a:pt x="28572" y="26322"/>
                  </a:cubicBezTo>
                  <a:cubicBezTo>
                    <a:pt x="28597" y="26247"/>
                    <a:pt x="28597" y="26197"/>
                    <a:pt x="28623" y="26122"/>
                  </a:cubicBezTo>
                  <a:cubicBezTo>
                    <a:pt x="29324" y="22889"/>
                    <a:pt x="27044" y="22237"/>
                    <a:pt x="24562" y="21109"/>
                  </a:cubicBezTo>
                  <a:cubicBezTo>
                    <a:pt x="24512" y="21084"/>
                    <a:pt x="24437" y="21059"/>
                    <a:pt x="24387" y="21034"/>
                  </a:cubicBezTo>
                  <a:cubicBezTo>
                    <a:pt x="24362" y="21009"/>
                    <a:pt x="24337" y="21009"/>
                    <a:pt x="24312" y="20984"/>
                  </a:cubicBezTo>
                  <a:cubicBezTo>
                    <a:pt x="23084" y="20408"/>
                    <a:pt x="22181" y="19606"/>
                    <a:pt x="21555" y="18879"/>
                  </a:cubicBezTo>
                  <a:cubicBezTo>
                    <a:pt x="21480" y="18804"/>
                    <a:pt x="21429" y="18728"/>
                    <a:pt x="21354" y="18678"/>
                  </a:cubicBezTo>
                  <a:cubicBezTo>
                    <a:pt x="21279" y="18578"/>
                    <a:pt x="21204" y="18478"/>
                    <a:pt x="21129" y="18403"/>
                  </a:cubicBezTo>
                  <a:cubicBezTo>
                    <a:pt x="21505" y="17726"/>
                    <a:pt x="21780" y="16999"/>
                    <a:pt x="21956" y="16247"/>
                  </a:cubicBezTo>
                  <a:cubicBezTo>
                    <a:pt x="21981" y="16122"/>
                    <a:pt x="22006" y="15997"/>
                    <a:pt x="22031" y="15846"/>
                  </a:cubicBezTo>
                  <a:cubicBezTo>
                    <a:pt x="22307" y="15195"/>
                    <a:pt x="22482" y="14468"/>
                    <a:pt x="22507" y="13641"/>
                  </a:cubicBezTo>
                  <a:cubicBezTo>
                    <a:pt x="22582" y="12062"/>
                    <a:pt x="22432" y="10834"/>
                    <a:pt x="22432" y="10834"/>
                  </a:cubicBezTo>
                  <a:cubicBezTo>
                    <a:pt x="21956" y="7525"/>
                    <a:pt x="20076" y="5470"/>
                    <a:pt x="17595" y="4468"/>
                  </a:cubicBezTo>
                  <a:cubicBezTo>
                    <a:pt x="17520" y="4418"/>
                    <a:pt x="17419" y="4393"/>
                    <a:pt x="17319" y="4342"/>
                  </a:cubicBezTo>
                  <a:cubicBezTo>
                    <a:pt x="16216" y="3941"/>
                    <a:pt x="14988" y="3716"/>
                    <a:pt x="13710" y="3666"/>
                  </a:cubicBezTo>
                  <a:cubicBezTo>
                    <a:pt x="13710" y="3666"/>
                    <a:pt x="13598" y="3662"/>
                    <a:pt x="13420" y="3662"/>
                  </a:cubicBezTo>
                  <a:cubicBezTo>
                    <a:pt x="13153" y="3662"/>
                    <a:pt x="12738" y="3671"/>
                    <a:pt x="12332" y="3716"/>
                  </a:cubicBezTo>
                  <a:cubicBezTo>
                    <a:pt x="11605" y="3791"/>
                    <a:pt x="10853" y="3992"/>
                    <a:pt x="10853" y="3992"/>
                  </a:cubicBezTo>
                  <a:cubicBezTo>
                    <a:pt x="10402" y="4092"/>
                    <a:pt x="9951" y="4217"/>
                    <a:pt x="9525" y="4393"/>
                  </a:cubicBezTo>
                  <a:cubicBezTo>
                    <a:pt x="9550" y="4292"/>
                    <a:pt x="9550" y="4217"/>
                    <a:pt x="9550" y="4142"/>
                  </a:cubicBezTo>
                  <a:cubicBezTo>
                    <a:pt x="9625" y="1911"/>
                    <a:pt x="7896" y="82"/>
                    <a:pt x="5690" y="7"/>
                  </a:cubicBezTo>
                  <a:cubicBezTo>
                    <a:pt x="5617" y="2"/>
                    <a:pt x="5545" y="0"/>
                    <a:pt x="5473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2079197" y="2600490"/>
              <a:ext cx="465710" cy="276564"/>
            </a:xfrm>
            <a:custGeom>
              <a:avLst/>
              <a:gdLst/>
              <a:ahLst/>
              <a:cxnLst/>
              <a:rect l="l" t="t" r="r" b="b"/>
              <a:pathLst>
                <a:path w="16041" h="9526" extrusionOk="0">
                  <a:moveTo>
                    <a:pt x="0" y="0"/>
                  </a:moveTo>
                  <a:cubicBezTo>
                    <a:pt x="25" y="226"/>
                    <a:pt x="25" y="451"/>
                    <a:pt x="50" y="677"/>
                  </a:cubicBezTo>
                  <a:cubicBezTo>
                    <a:pt x="50" y="777"/>
                    <a:pt x="50" y="852"/>
                    <a:pt x="50" y="952"/>
                  </a:cubicBezTo>
                  <a:cubicBezTo>
                    <a:pt x="151" y="2055"/>
                    <a:pt x="326" y="3158"/>
                    <a:pt x="677" y="4211"/>
                  </a:cubicBezTo>
                  <a:cubicBezTo>
                    <a:pt x="727" y="4311"/>
                    <a:pt x="752" y="4386"/>
                    <a:pt x="777" y="4461"/>
                  </a:cubicBezTo>
                  <a:cubicBezTo>
                    <a:pt x="928" y="4887"/>
                    <a:pt x="1103" y="5288"/>
                    <a:pt x="1329" y="5664"/>
                  </a:cubicBezTo>
                  <a:cubicBezTo>
                    <a:pt x="1504" y="5990"/>
                    <a:pt x="1704" y="6291"/>
                    <a:pt x="1930" y="6566"/>
                  </a:cubicBezTo>
                  <a:cubicBezTo>
                    <a:pt x="2281" y="7068"/>
                    <a:pt x="2707" y="7494"/>
                    <a:pt x="3183" y="7870"/>
                  </a:cubicBezTo>
                  <a:cubicBezTo>
                    <a:pt x="3860" y="8421"/>
                    <a:pt x="4612" y="8847"/>
                    <a:pt x="5464" y="9123"/>
                  </a:cubicBezTo>
                  <a:cubicBezTo>
                    <a:pt x="5539" y="9148"/>
                    <a:pt x="5614" y="9173"/>
                    <a:pt x="5689" y="9198"/>
                  </a:cubicBezTo>
                  <a:cubicBezTo>
                    <a:pt x="5790" y="9223"/>
                    <a:pt x="5890" y="9248"/>
                    <a:pt x="5965" y="9273"/>
                  </a:cubicBezTo>
                  <a:cubicBezTo>
                    <a:pt x="6639" y="9442"/>
                    <a:pt x="7322" y="9526"/>
                    <a:pt x="8004" y="9526"/>
                  </a:cubicBezTo>
                  <a:cubicBezTo>
                    <a:pt x="8437" y="9526"/>
                    <a:pt x="8870" y="9492"/>
                    <a:pt x="9299" y="9424"/>
                  </a:cubicBezTo>
                  <a:cubicBezTo>
                    <a:pt x="9399" y="9399"/>
                    <a:pt x="9499" y="9399"/>
                    <a:pt x="9599" y="9374"/>
                  </a:cubicBezTo>
                  <a:cubicBezTo>
                    <a:pt x="9750" y="9348"/>
                    <a:pt x="9925" y="9298"/>
                    <a:pt x="10101" y="9248"/>
                  </a:cubicBezTo>
                  <a:cubicBezTo>
                    <a:pt x="11178" y="8973"/>
                    <a:pt x="12131" y="8471"/>
                    <a:pt x="12958" y="7769"/>
                  </a:cubicBezTo>
                  <a:cubicBezTo>
                    <a:pt x="13509" y="7293"/>
                    <a:pt x="14010" y="6742"/>
                    <a:pt x="14411" y="6115"/>
                  </a:cubicBezTo>
                  <a:cubicBezTo>
                    <a:pt x="14461" y="6065"/>
                    <a:pt x="14487" y="6015"/>
                    <a:pt x="14512" y="5965"/>
                  </a:cubicBezTo>
                  <a:cubicBezTo>
                    <a:pt x="14787" y="5539"/>
                    <a:pt x="15013" y="5063"/>
                    <a:pt x="15188" y="4587"/>
                  </a:cubicBezTo>
                  <a:cubicBezTo>
                    <a:pt x="15213" y="4511"/>
                    <a:pt x="15263" y="4436"/>
                    <a:pt x="15289" y="4336"/>
                  </a:cubicBezTo>
                  <a:cubicBezTo>
                    <a:pt x="15664" y="3283"/>
                    <a:pt x="15865" y="2155"/>
                    <a:pt x="15965" y="1028"/>
                  </a:cubicBezTo>
                  <a:cubicBezTo>
                    <a:pt x="15965" y="952"/>
                    <a:pt x="15990" y="852"/>
                    <a:pt x="15990" y="777"/>
                  </a:cubicBezTo>
                  <a:cubicBezTo>
                    <a:pt x="15990" y="602"/>
                    <a:pt x="16015" y="451"/>
                    <a:pt x="16015" y="301"/>
                  </a:cubicBezTo>
                  <a:cubicBezTo>
                    <a:pt x="16015" y="201"/>
                    <a:pt x="16040" y="100"/>
                    <a:pt x="16040" y="0"/>
                  </a:cubicBezTo>
                  <a:lnTo>
                    <a:pt x="15765" y="0"/>
                  </a:lnTo>
                  <a:cubicBezTo>
                    <a:pt x="15740" y="1128"/>
                    <a:pt x="15589" y="2331"/>
                    <a:pt x="15289" y="3434"/>
                  </a:cubicBezTo>
                  <a:cubicBezTo>
                    <a:pt x="15163" y="3835"/>
                    <a:pt x="15038" y="4236"/>
                    <a:pt x="14888" y="4612"/>
                  </a:cubicBezTo>
                  <a:cubicBezTo>
                    <a:pt x="14411" y="5815"/>
                    <a:pt x="13634" y="6892"/>
                    <a:pt x="12632" y="7694"/>
                  </a:cubicBezTo>
                  <a:cubicBezTo>
                    <a:pt x="12256" y="8020"/>
                    <a:pt x="11855" y="8271"/>
                    <a:pt x="11404" y="8496"/>
                  </a:cubicBezTo>
                  <a:cubicBezTo>
                    <a:pt x="10343" y="9008"/>
                    <a:pt x="9168" y="9247"/>
                    <a:pt x="7987" y="9247"/>
                  </a:cubicBezTo>
                  <a:cubicBezTo>
                    <a:pt x="7605" y="9247"/>
                    <a:pt x="7222" y="9222"/>
                    <a:pt x="6842" y="9173"/>
                  </a:cubicBezTo>
                  <a:cubicBezTo>
                    <a:pt x="5539" y="8998"/>
                    <a:pt x="4311" y="8471"/>
                    <a:pt x="3308" y="7644"/>
                  </a:cubicBezTo>
                  <a:cubicBezTo>
                    <a:pt x="2882" y="7293"/>
                    <a:pt x="2506" y="6892"/>
                    <a:pt x="2156" y="6466"/>
                  </a:cubicBezTo>
                  <a:cubicBezTo>
                    <a:pt x="1454" y="5539"/>
                    <a:pt x="1003" y="4461"/>
                    <a:pt x="727" y="3358"/>
                  </a:cubicBezTo>
                  <a:cubicBezTo>
                    <a:pt x="552" y="2682"/>
                    <a:pt x="451" y="1955"/>
                    <a:pt x="376" y="1253"/>
                  </a:cubicBezTo>
                  <a:cubicBezTo>
                    <a:pt x="326" y="827"/>
                    <a:pt x="301" y="401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6" name="Google Shape;906;p27"/>
            <p:cNvGrpSpPr/>
            <p:nvPr/>
          </p:nvGrpSpPr>
          <p:grpSpPr>
            <a:xfrm>
              <a:off x="3392096" y="2733599"/>
              <a:ext cx="250811" cy="286320"/>
              <a:chOff x="3700250" y="3226824"/>
              <a:chExt cx="215975" cy="246551"/>
            </a:xfrm>
          </p:grpSpPr>
          <p:sp>
            <p:nvSpPr>
              <p:cNvPr id="907" name="Google Shape;907;p27"/>
              <p:cNvSpPr/>
              <p:nvPr/>
            </p:nvSpPr>
            <p:spPr>
              <a:xfrm>
                <a:off x="3805925" y="3351550"/>
                <a:ext cx="110300" cy="1215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863" extrusionOk="0">
                    <a:moveTo>
                      <a:pt x="0" y="0"/>
                    </a:moveTo>
                    <a:cubicBezTo>
                      <a:pt x="25" y="25"/>
                      <a:pt x="50" y="75"/>
                      <a:pt x="25" y="125"/>
                    </a:cubicBezTo>
                    <a:lnTo>
                      <a:pt x="0" y="226"/>
                    </a:lnTo>
                    <a:cubicBezTo>
                      <a:pt x="50" y="226"/>
                      <a:pt x="100" y="251"/>
                      <a:pt x="125" y="251"/>
                    </a:cubicBezTo>
                    <a:lnTo>
                      <a:pt x="276" y="301"/>
                    </a:lnTo>
                    <a:cubicBezTo>
                      <a:pt x="276" y="276"/>
                      <a:pt x="276" y="276"/>
                      <a:pt x="301" y="251"/>
                    </a:cubicBezTo>
                    <a:cubicBezTo>
                      <a:pt x="321" y="181"/>
                      <a:pt x="372" y="151"/>
                      <a:pt x="424" y="151"/>
                    </a:cubicBezTo>
                    <a:cubicBezTo>
                      <a:pt x="503" y="151"/>
                      <a:pt x="582" y="220"/>
                      <a:pt x="551" y="326"/>
                    </a:cubicBezTo>
                    <a:cubicBezTo>
                      <a:pt x="551" y="351"/>
                      <a:pt x="526" y="376"/>
                      <a:pt x="526" y="401"/>
                    </a:cubicBezTo>
                    <a:lnTo>
                      <a:pt x="852" y="526"/>
                    </a:lnTo>
                    <a:cubicBezTo>
                      <a:pt x="852" y="501"/>
                      <a:pt x="877" y="476"/>
                      <a:pt x="877" y="451"/>
                    </a:cubicBezTo>
                    <a:cubicBezTo>
                      <a:pt x="896" y="394"/>
                      <a:pt x="948" y="369"/>
                      <a:pt x="1001" y="369"/>
                    </a:cubicBezTo>
                    <a:cubicBezTo>
                      <a:pt x="1087" y="369"/>
                      <a:pt x="1174" y="433"/>
                      <a:pt x="1128" y="526"/>
                    </a:cubicBezTo>
                    <a:lnTo>
                      <a:pt x="1103" y="602"/>
                    </a:lnTo>
                    <a:lnTo>
                      <a:pt x="1379" y="702"/>
                    </a:lnTo>
                    <a:cubicBezTo>
                      <a:pt x="1404" y="702"/>
                      <a:pt x="1404" y="677"/>
                      <a:pt x="1404" y="652"/>
                    </a:cubicBezTo>
                    <a:cubicBezTo>
                      <a:pt x="1434" y="591"/>
                      <a:pt x="1494" y="563"/>
                      <a:pt x="1550" y="563"/>
                    </a:cubicBezTo>
                    <a:cubicBezTo>
                      <a:pt x="1633" y="563"/>
                      <a:pt x="1709" y="623"/>
                      <a:pt x="1679" y="727"/>
                    </a:cubicBezTo>
                    <a:cubicBezTo>
                      <a:pt x="1654" y="752"/>
                      <a:pt x="1654" y="777"/>
                      <a:pt x="1654" y="802"/>
                    </a:cubicBezTo>
                    <a:lnTo>
                      <a:pt x="1930" y="902"/>
                    </a:lnTo>
                    <a:cubicBezTo>
                      <a:pt x="1930" y="902"/>
                      <a:pt x="1955" y="877"/>
                      <a:pt x="1955" y="852"/>
                    </a:cubicBezTo>
                    <a:cubicBezTo>
                      <a:pt x="1975" y="782"/>
                      <a:pt x="2030" y="752"/>
                      <a:pt x="2085" y="752"/>
                    </a:cubicBezTo>
                    <a:cubicBezTo>
                      <a:pt x="2169" y="752"/>
                      <a:pt x="2251" y="822"/>
                      <a:pt x="2206" y="927"/>
                    </a:cubicBezTo>
                    <a:lnTo>
                      <a:pt x="2181" y="1003"/>
                    </a:lnTo>
                    <a:lnTo>
                      <a:pt x="2531" y="1128"/>
                    </a:lnTo>
                    <a:cubicBezTo>
                      <a:pt x="2557" y="1103"/>
                      <a:pt x="2557" y="1103"/>
                      <a:pt x="2557" y="1078"/>
                    </a:cubicBezTo>
                    <a:cubicBezTo>
                      <a:pt x="2586" y="1008"/>
                      <a:pt x="2644" y="978"/>
                      <a:pt x="2699" y="978"/>
                    </a:cubicBezTo>
                    <a:cubicBezTo>
                      <a:pt x="2783" y="978"/>
                      <a:pt x="2862" y="1047"/>
                      <a:pt x="2832" y="1153"/>
                    </a:cubicBezTo>
                    <a:cubicBezTo>
                      <a:pt x="2807" y="1178"/>
                      <a:pt x="2807" y="1203"/>
                      <a:pt x="2807" y="1228"/>
                    </a:cubicBezTo>
                    <a:lnTo>
                      <a:pt x="3033" y="1303"/>
                    </a:lnTo>
                    <a:cubicBezTo>
                      <a:pt x="3033" y="1278"/>
                      <a:pt x="3058" y="1278"/>
                      <a:pt x="3058" y="1253"/>
                    </a:cubicBezTo>
                    <a:cubicBezTo>
                      <a:pt x="3078" y="1183"/>
                      <a:pt x="3133" y="1153"/>
                      <a:pt x="3188" y="1153"/>
                    </a:cubicBezTo>
                    <a:cubicBezTo>
                      <a:pt x="3272" y="1153"/>
                      <a:pt x="3354" y="1223"/>
                      <a:pt x="3308" y="1328"/>
                    </a:cubicBezTo>
                    <a:cubicBezTo>
                      <a:pt x="3308" y="1353"/>
                      <a:pt x="3308" y="1378"/>
                      <a:pt x="3283" y="1404"/>
                    </a:cubicBezTo>
                    <a:lnTo>
                      <a:pt x="3384" y="1429"/>
                    </a:lnTo>
                    <a:cubicBezTo>
                      <a:pt x="3434" y="1454"/>
                      <a:pt x="3509" y="1479"/>
                      <a:pt x="3559" y="1529"/>
                    </a:cubicBezTo>
                    <a:cubicBezTo>
                      <a:pt x="3588" y="1471"/>
                      <a:pt x="3638" y="1447"/>
                      <a:pt x="3687" y="1447"/>
                    </a:cubicBezTo>
                    <a:cubicBezTo>
                      <a:pt x="3766" y="1447"/>
                      <a:pt x="3841" y="1511"/>
                      <a:pt x="3810" y="1604"/>
                    </a:cubicBezTo>
                    <a:cubicBezTo>
                      <a:pt x="3785" y="1629"/>
                      <a:pt x="3785" y="1654"/>
                      <a:pt x="3785" y="1679"/>
                    </a:cubicBezTo>
                    <a:cubicBezTo>
                      <a:pt x="3860" y="1729"/>
                      <a:pt x="3910" y="1805"/>
                      <a:pt x="3960" y="1880"/>
                    </a:cubicBezTo>
                    <a:cubicBezTo>
                      <a:pt x="3984" y="1848"/>
                      <a:pt x="4020" y="1834"/>
                      <a:pt x="4056" y="1834"/>
                    </a:cubicBezTo>
                    <a:cubicBezTo>
                      <a:pt x="4136" y="1834"/>
                      <a:pt x="4220" y="1902"/>
                      <a:pt x="4186" y="2005"/>
                    </a:cubicBezTo>
                    <a:cubicBezTo>
                      <a:pt x="4161" y="2080"/>
                      <a:pt x="4135" y="2155"/>
                      <a:pt x="4110" y="2231"/>
                    </a:cubicBezTo>
                    <a:cubicBezTo>
                      <a:pt x="4186" y="2456"/>
                      <a:pt x="4186" y="2732"/>
                      <a:pt x="4085" y="2957"/>
                    </a:cubicBezTo>
                    <a:lnTo>
                      <a:pt x="3760" y="3860"/>
                    </a:lnTo>
                    <a:cubicBezTo>
                      <a:pt x="3684" y="4110"/>
                      <a:pt x="3509" y="4311"/>
                      <a:pt x="3308" y="4436"/>
                    </a:cubicBezTo>
                    <a:cubicBezTo>
                      <a:pt x="3283" y="4511"/>
                      <a:pt x="3258" y="4561"/>
                      <a:pt x="3233" y="4637"/>
                    </a:cubicBezTo>
                    <a:cubicBezTo>
                      <a:pt x="3212" y="4700"/>
                      <a:pt x="3160" y="4727"/>
                      <a:pt x="3109" y="4727"/>
                    </a:cubicBezTo>
                    <a:cubicBezTo>
                      <a:pt x="3038" y="4727"/>
                      <a:pt x="2968" y="4674"/>
                      <a:pt x="2983" y="4587"/>
                    </a:cubicBezTo>
                    <a:lnTo>
                      <a:pt x="2983" y="4587"/>
                    </a:lnTo>
                    <a:cubicBezTo>
                      <a:pt x="2882" y="4612"/>
                      <a:pt x="2782" y="4637"/>
                      <a:pt x="2707" y="4637"/>
                    </a:cubicBezTo>
                    <a:cubicBezTo>
                      <a:pt x="2682" y="4687"/>
                      <a:pt x="2682" y="4737"/>
                      <a:pt x="2657" y="4787"/>
                    </a:cubicBezTo>
                    <a:cubicBezTo>
                      <a:pt x="2632" y="4812"/>
                      <a:pt x="2607" y="4837"/>
                      <a:pt x="2582" y="4862"/>
                    </a:cubicBezTo>
                    <a:lnTo>
                      <a:pt x="2807" y="4862"/>
                    </a:lnTo>
                    <a:cubicBezTo>
                      <a:pt x="2882" y="4837"/>
                      <a:pt x="2958" y="4837"/>
                      <a:pt x="3033" y="4812"/>
                    </a:cubicBezTo>
                    <a:cubicBezTo>
                      <a:pt x="3108" y="4787"/>
                      <a:pt x="3183" y="4762"/>
                      <a:pt x="3233" y="4737"/>
                    </a:cubicBezTo>
                    <a:cubicBezTo>
                      <a:pt x="3584" y="4561"/>
                      <a:pt x="3835" y="4286"/>
                      <a:pt x="3960" y="3935"/>
                    </a:cubicBezTo>
                    <a:lnTo>
                      <a:pt x="4286" y="3033"/>
                    </a:lnTo>
                    <a:cubicBezTo>
                      <a:pt x="4411" y="2682"/>
                      <a:pt x="4411" y="2306"/>
                      <a:pt x="4236" y="1955"/>
                    </a:cubicBezTo>
                    <a:cubicBezTo>
                      <a:pt x="4085" y="1629"/>
                      <a:pt x="3810" y="1353"/>
                      <a:pt x="3459" y="1228"/>
                    </a:cubicBezTo>
                    <a:lnTo>
                      <a:pt x="3434" y="1228"/>
                    </a:lnTo>
                    <a:lnTo>
                      <a:pt x="3183" y="1128"/>
                    </a:lnTo>
                    <a:lnTo>
                      <a:pt x="927" y="326"/>
                    </a:lnTo>
                    <a:lnTo>
                      <a:pt x="677" y="226"/>
                    </a:lnTo>
                    <a:lnTo>
                      <a:pt x="201" y="50"/>
                    </a:lnTo>
                    <a:cubicBezTo>
                      <a:pt x="125" y="25"/>
                      <a:pt x="75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7"/>
              <p:cNvSpPr/>
              <p:nvPr/>
            </p:nvSpPr>
            <p:spPr>
              <a:xfrm>
                <a:off x="3754525" y="3350750"/>
                <a:ext cx="112200" cy="121750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4870" extrusionOk="0">
                    <a:moveTo>
                      <a:pt x="1777" y="1"/>
                    </a:moveTo>
                    <a:cubicBezTo>
                      <a:pt x="1570" y="1"/>
                      <a:pt x="1366" y="49"/>
                      <a:pt x="1179" y="132"/>
                    </a:cubicBezTo>
                    <a:cubicBezTo>
                      <a:pt x="853" y="283"/>
                      <a:pt x="602" y="583"/>
                      <a:pt x="452" y="934"/>
                    </a:cubicBezTo>
                    <a:lnTo>
                      <a:pt x="126" y="1837"/>
                    </a:lnTo>
                    <a:cubicBezTo>
                      <a:pt x="1" y="2187"/>
                      <a:pt x="26" y="2563"/>
                      <a:pt x="176" y="2914"/>
                    </a:cubicBezTo>
                    <a:cubicBezTo>
                      <a:pt x="227" y="3014"/>
                      <a:pt x="302" y="3115"/>
                      <a:pt x="377" y="3215"/>
                    </a:cubicBezTo>
                    <a:cubicBezTo>
                      <a:pt x="427" y="3265"/>
                      <a:pt x="477" y="3315"/>
                      <a:pt x="552" y="3365"/>
                    </a:cubicBezTo>
                    <a:cubicBezTo>
                      <a:pt x="678" y="3491"/>
                      <a:pt x="828" y="3566"/>
                      <a:pt x="978" y="3616"/>
                    </a:cubicBezTo>
                    <a:lnTo>
                      <a:pt x="4211" y="4819"/>
                    </a:lnTo>
                    <a:cubicBezTo>
                      <a:pt x="4312" y="4844"/>
                      <a:pt x="4387" y="4869"/>
                      <a:pt x="4487" y="4869"/>
                    </a:cubicBezTo>
                    <a:cubicBezTo>
                      <a:pt x="4437" y="4844"/>
                      <a:pt x="4437" y="4794"/>
                      <a:pt x="4437" y="4744"/>
                    </a:cubicBezTo>
                    <a:lnTo>
                      <a:pt x="4487" y="4644"/>
                    </a:lnTo>
                    <a:cubicBezTo>
                      <a:pt x="4412" y="4644"/>
                      <a:pt x="4362" y="4619"/>
                      <a:pt x="4287" y="4593"/>
                    </a:cubicBezTo>
                    <a:lnTo>
                      <a:pt x="4211" y="4568"/>
                    </a:lnTo>
                    <a:cubicBezTo>
                      <a:pt x="4211" y="4568"/>
                      <a:pt x="4211" y="4568"/>
                      <a:pt x="4186" y="4593"/>
                    </a:cubicBezTo>
                    <a:cubicBezTo>
                      <a:pt x="4167" y="4651"/>
                      <a:pt x="4119" y="4675"/>
                      <a:pt x="4069" y="4675"/>
                    </a:cubicBezTo>
                    <a:cubicBezTo>
                      <a:pt x="3989" y="4675"/>
                      <a:pt x="3905" y="4611"/>
                      <a:pt x="3936" y="4518"/>
                    </a:cubicBezTo>
                    <a:cubicBezTo>
                      <a:pt x="3936" y="4493"/>
                      <a:pt x="3936" y="4493"/>
                      <a:pt x="3961" y="4468"/>
                    </a:cubicBezTo>
                    <a:lnTo>
                      <a:pt x="3710" y="4393"/>
                    </a:lnTo>
                    <a:cubicBezTo>
                      <a:pt x="3710" y="4393"/>
                      <a:pt x="3710" y="4393"/>
                      <a:pt x="3710" y="4418"/>
                    </a:cubicBezTo>
                    <a:cubicBezTo>
                      <a:pt x="3691" y="4475"/>
                      <a:pt x="3639" y="4500"/>
                      <a:pt x="3585" y="4500"/>
                    </a:cubicBezTo>
                    <a:cubicBezTo>
                      <a:pt x="3497" y="4500"/>
                      <a:pt x="3404" y="4436"/>
                      <a:pt x="3435" y="4343"/>
                    </a:cubicBezTo>
                    <a:cubicBezTo>
                      <a:pt x="3460" y="4318"/>
                      <a:pt x="3460" y="4318"/>
                      <a:pt x="3460" y="4293"/>
                    </a:cubicBezTo>
                    <a:lnTo>
                      <a:pt x="3109" y="4167"/>
                    </a:lnTo>
                    <a:cubicBezTo>
                      <a:pt x="3109" y="4167"/>
                      <a:pt x="3109" y="4192"/>
                      <a:pt x="3109" y="4192"/>
                    </a:cubicBezTo>
                    <a:cubicBezTo>
                      <a:pt x="3080" y="4250"/>
                      <a:pt x="3026" y="4274"/>
                      <a:pt x="2972" y="4274"/>
                    </a:cubicBezTo>
                    <a:cubicBezTo>
                      <a:pt x="2886" y="4274"/>
                      <a:pt x="2802" y="4210"/>
                      <a:pt x="2833" y="4117"/>
                    </a:cubicBezTo>
                    <a:lnTo>
                      <a:pt x="2858" y="4067"/>
                    </a:lnTo>
                    <a:lnTo>
                      <a:pt x="2557" y="3967"/>
                    </a:lnTo>
                    <a:cubicBezTo>
                      <a:pt x="2557" y="3967"/>
                      <a:pt x="2557" y="3992"/>
                      <a:pt x="2557" y="3992"/>
                    </a:cubicBezTo>
                    <a:cubicBezTo>
                      <a:pt x="2529" y="4049"/>
                      <a:pt x="2474" y="4074"/>
                      <a:pt x="2421" y="4074"/>
                    </a:cubicBezTo>
                    <a:cubicBezTo>
                      <a:pt x="2335" y="4074"/>
                      <a:pt x="2251" y="4010"/>
                      <a:pt x="2282" y="3917"/>
                    </a:cubicBezTo>
                    <a:cubicBezTo>
                      <a:pt x="2307" y="3892"/>
                      <a:pt x="2307" y="3892"/>
                      <a:pt x="2307" y="3892"/>
                    </a:cubicBezTo>
                    <a:lnTo>
                      <a:pt x="2031" y="3766"/>
                    </a:lnTo>
                    <a:cubicBezTo>
                      <a:pt x="2031" y="3791"/>
                      <a:pt x="2031" y="3791"/>
                      <a:pt x="2031" y="3791"/>
                    </a:cubicBezTo>
                    <a:cubicBezTo>
                      <a:pt x="2001" y="3861"/>
                      <a:pt x="1944" y="3891"/>
                      <a:pt x="1888" y="3891"/>
                    </a:cubicBezTo>
                    <a:cubicBezTo>
                      <a:pt x="1804" y="3891"/>
                      <a:pt x="1725" y="3822"/>
                      <a:pt x="1755" y="3716"/>
                    </a:cubicBezTo>
                    <a:cubicBezTo>
                      <a:pt x="1755" y="3716"/>
                      <a:pt x="1755" y="3691"/>
                      <a:pt x="1780" y="3691"/>
                    </a:cubicBezTo>
                    <a:lnTo>
                      <a:pt x="1430" y="3566"/>
                    </a:lnTo>
                    <a:cubicBezTo>
                      <a:pt x="1430" y="3566"/>
                      <a:pt x="1430" y="3566"/>
                      <a:pt x="1430" y="3591"/>
                    </a:cubicBezTo>
                    <a:cubicBezTo>
                      <a:pt x="1410" y="3648"/>
                      <a:pt x="1358" y="3673"/>
                      <a:pt x="1305" y="3673"/>
                    </a:cubicBezTo>
                    <a:cubicBezTo>
                      <a:pt x="1220" y="3673"/>
                      <a:pt x="1132" y="3609"/>
                      <a:pt x="1179" y="3516"/>
                    </a:cubicBezTo>
                    <a:cubicBezTo>
                      <a:pt x="1179" y="3491"/>
                      <a:pt x="1179" y="3491"/>
                      <a:pt x="1179" y="3466"/>
                    </a:cubicBezTo>
                    <a:lnTo>
                      <a:pt x="1054" y="3415"/>
                    </a:lnTo>
                    <a:cubicBezTo>
                      <a:pt x="1003" y="3415"/>
                      <a:pt x="953" y="3390"/>
                      <a:pt x="928" y="3365"/>
                    </a:cubicBezTo>
                    <a:cubicBezTo>
                      <a:pt x="903" y="3365"/>
                      <a:pt x="903" y="3390"/>
                      <a:pt x="903" y="3390"/>
                    </a:cubicBezTo>
                    <a:cubicBezTo>
                      <a:pt x="883" y="3451"/>
                      <a:pt x="825" y="3479"/>
                      <a:pt x="769" y="3479"/>
                    </a:cubicBezTo>
                    <a:cubicBezTo>
                      <a:pt x="687" y="3479"/>
                      <a:pt x="608" y="3419"/>
                      <a:pt x="653" y="3315"/>
                    </a:cubicBezTo>
                    <a:cubicBezTo>
                      <a:pt x="653" y="3290"/>
                      <a:pt x="678" y="3240"/>
                      <a:pt x="678" y="3215"/>
                    </a:cubicBezTo>
                    <a:cubicBezTo>
                      <a:pt x="602" y="3140"/>
                      <a:pt x="552" y="3090"/>
                      <a:pt x="502" y="3014"/>
                    </a:cubicBezTo>
                    <a:cubicBezTo>
                      <a:pt x="471" y="3046"/>
                      <a:pt x="429" y="3060"/>
                      <a:pt x="389" y="3060"/>
                    </a:cubicBezTo>
                    <a:cubicBezTo>
                      <a:pt x="301" y="3060"/>
                      <a:pt x="217" y="2992"/>
                      <a:pt x="252" y="2889"/>
                    </a:cubicBezTo>
                    <a:cubicBezTo>
                      <a:pt x="277" y="2814"/>
                      <a:pt x="302" y="2764"/>
                      <a:pt x="327" y="2689"/>
                    </a:cubicBezTo>
                    <a:cubicBezTo>
                      <a:pt x="252" y="2438"/>
                      <a:pt x="252" y="2162"/>
                      <a:pt x="352" y="1912"/>
                    </a:cubicBezTo>
                    <a:lnTo>
                      <a:pt x="678" y="1009"/>
                    </a:lnTo>
                    <a:cubicBezTo>
                      <a:pt x="753" y="734"/>
                      <a:pt x="928" y="533"/>
                      <a:pt x="1154" y="408"/>
                    </a:cubicBezTo>
                    <a:cubicBezTo>
                      <a:pt x="1179" y="333"/>
                      <a:pt x="1204" y="283"/>
                      <a:pt x="1229" y="207"/>
                    </a:cubicBezTo>
                    <a:cubicBezTo>
                      <a:pt x="1250" y="144"/>
                      <a:pt x="1306" y="117"/>
                      <a:pt x="1363" y="117"/>
                    </a:cubicBezTo>
                    <a:cubicBezTo>
                      <a:pt x="1441" y="117"/>
                      <a:pt x="1519" y="170"/>
                      <a:pt x="1505" y="258"/>
                    </a:cubicBezTo>
                    <a:cubicBezTo>
                      <a:pt x="1580" y="233"/>
                      <a:pt x="1680" y="207"/>
                      <a:pt x="1780" y="207"/>
                    </a:cubicBezTo>
                    <a:cubicBezTo>
                      <a:pt x="1780" y="182"/>
                      <a:pt x="1805" y="132"/>
                      <a:pt x="1831" y="82"/>
                    </a:cubicBezTo>
                    <a:cubicBezTo>
                      <a:pt x="1831" y="57"/>
                      <a:pt x="1856" y="32"/>
                      <a:pt x="1906" y="7"/>
                    </a:cubicBezTo>
                    <a:cubicBezTo>
                      <a:pt x="1863" y="3"/>
                      <a:pt x="1820" y="1"/>
                      <a:pt x="1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7"/>
              <p:cNvSpPr/>
              <p:nvPr/>
            </p:nvSpPr>
            <p:spPr>
              <a:xfrm>
                <a:off x="3880125" y="3397400"/>
                <a:ext cx="3130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2894" extrusionOk="0">
                    <a:moveTo>
                      <a:pt x="1088" y="0"/>
                    </a:moveTo>
                    <a:cubicBezTo>
                      <a:pt x="1052" y="0"/>
                      <a:pt x="1016" y="14"/>
                      <a:pt x="992" y="46"/>
                    </a:cubicBezTo>
                    <a:cubicBezTo>
                      <a:pt x="967" y="71"/>
                      <a:pt x="967" y="71"/>
                      <a:pt x="967" y="96"/>
                    </a:cubicBezTo>
                    <a:cubicBezTo>
                      <a:pt x="691" y="873"/>
                      <a:pt x="416" y="1625"/>
                      <a:pt x="140" y="2402"/>
                    </a:cubicBezTo>
                    <a:cubicBezTo>
                      <a:pt x="90" y="2502"/>
                      <a:pt x="40" y="2627"/>
                      <a:pt x="15" y="2727"/>
                    </a:cubicBezTo>
                    <a:cubicBezTo>
                      <a:pt x="15" y="2727"/>
                      <a:pt x="15" y="2753"/>
                      <a:pt x="15" y="2753"/>
                    </a:cubicBezTo>
                    <a:cubicBezTo>
                      <a:pt x="0" y="2840"/>
                      <a:pt x="70" y="2893"/>
                      <a:pt x="141" y="2893"/>
                    </a:cubicBezTo>
                    <a:cubicBezTo>
                      <a:pt x="192" y="2893"/>
                      <a:pt x="244" y="2866"/>
                      <a:pt x="265" y="2803"/>
                    </a:cubicBezTo>
                    <a:cubicBezTo>
                      <a:pt x="290" y="2727"/>
                      <a:pt x="315" y="2677"/>
                      <a:pt x="340" y="2602"/>
                    </a:cubicBezTo>
                    <a:cubicBezTo>
                      <a:pt x="591" y="1900"/>
                      <a:pt x="842" y="1199"/>
                      <a:pt x="1092" y="497"/>
                    </a:cubicBezTo>
                    <a:cubicBezTo>
                      <a:pt x="1117" y="472"/>
                      <a:pt x="1142" y="422"/>
                      <a:pt x="1142" y="397"/>
                    </a:cubicBezTo>
                    <a:lnTo>
                      <a:pt x="1218" y="171"/>
                    </a:lnTo>
                    <a:cubicBezTo>
                      <a:pt x="1252" y="68"/>
                      <a:pt x="1168" y="0"/>
                      <a:pt x="1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7"/>
              <p:cNvSpPr/>
              <p:nvPr/>
            </p:nvSpPr>
            <p:spPr>
              <a:xfrm>
                <a:off x="3865450" y="3387700"/>
                <a:ext cx="365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427" extrusionOk="0">
                    <a:moveTo>
                      <a:pt x="1306" y="1"/>
                    </a:moveTo>
                    <a:cubicBezTo>
                      <a:pt x="1257" y="1"/>
                      <a:pt x="1207" y="25"/>
                      <a:pt x="1178" y="83"/>
                    </a:cubicBezTo>
                    <a:lnTo>
                      <a:pt x="1153" y="83"/>
                    </a:lnTo>
                    <a:cubicBezTo>
                      <a:pt x="827" y="1010"/>
                      <a:pt x="501" y="1937"/>
                      <a:pt x="150" y="2865"/>
                    </a:cubicBezTo>
                    <a:cubicBezTo>
                      <a:pt x="125" y="2965"/>
                      <a:pt x="75" y="3065"/>
                      <a:pt x="50" y="3166"/>
                    </a:cubicBezTo>
                    <a:lnTo>
                      <a:pt x="0" y="3266"/>
                    </a:lnTo>
                    <a:cubicBezTo>
                      <a:pt x="0" y="3316"/>
                      <a:pt x="0" y="3366"/>
                      <a:pt x="50" y="3391"/>
                    </a:cubicBezTo>
                    <a:cubicBezTo>
                      <a:pt x="86" y="3409"/>
                      <a:pt x="121" y="3427"/>
                      <a:pt x="157" y="3427"/>
                    </a:cubicBezTo>
                    <a:cubicBezTo>
                      <a:pt x="171" y="3427"/>
                      <a:pt x="186" y="3424"/>
                      <a:pt x="201" y="3416"/>
                    </a:cubicBezTo>
                    <a:cubicBezTo>
                      <a:pt x="226" y="3391"/>
                      <a:pt x="251" y="3366"/>
                      <a:pt x="276" y="3341"/>
                    </a:cubicBezTo>
                    <a:cubicBezTo>
                      <a:pt x="301" y="3291"/>
                      <a:pt x="301" y="3241"/>
                      <a:pt x="326" y="3191"/>
                    </a:cubicBezTo>
                    <a:cubicBezTo>
                      <a:pt x="652" y="2313"/>
                      <a:pt x="952" y="1436"/>
                      <a:pt x="1278" y="559"/>
                    </a:cubicBezTo>
                    <a:cubicBezTo>
                      <a:pt x="1328" y="459"/>
                      <a:pt x="1353" y="333"/>
                      <a:pt x="1404" y="233"/>
                    </a:cubicBezTo>
                    <a:cubicBezTo>
                      <a:pt x="1404" y="208"/>
                      <a:pt x="1404" y="183"/>
                      <a:pt x="1429" y="158"/>
                    </a:cubicBezTo>
                    <a:cubicBezTo>
                      <a:pt x="1460" y="65"/>
                      <a:pt x="1385" y="1"/>
                      <a:pt x="13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7"/>
              <p:cNvSpPr/>
              <p:nvPr/>
            </p:nvSpPr>
            <p:spPr>
              <a:xfrm>
                <a:off x="3700250" y="3226824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40" y="0"/>
                    </a:moveTo>
                    <a:cubicBezTo>
                      <a:pt x="1285" y="0"/>
                      <a:pt x="1230" y="30"/>
                      <a:pt x="1210" y="100"/>
                    </a:cubicBezTo>
                    <a:cubicBezTo>
                      <a:pt x="1210" y="125"/>
                      <a:pt x="1185" y="125"/>
                      <a:pt x="1185" y="150"/>
                    </a:cubicBezTo>
                    <a:cubicBezTo>
                      <a:pt x="859" y="1078"/>
                      <a:pt x="508" y="2005"/>
                      <a:pt x="182" y="2932"/>
                    </a:cubicBezTo>
                    <a:cubicBezTo>
                      <a:pt x="132" y="3058"/>
                      <a:pt x="82" y="3158"/>
                      <a:pt x="57" y="3283"/>
                    </a:cubicBezTo>
                    <a:cubicBezTo>
                      <a:pt x="32" y="3308"/>
                      <a:pt x="32" y="3308"/>
                      <a:pt x="32" y="3333"/>
                    </a:cubicBezTo>
                    <a:cubicBezTo>
                      <a:pt x="1" y="3426"/>
                      <a:pt x="85" y="3490"/>
                      <a:pt x="165" y="3490"/>
                    </a:cubicBezTo>
                    <a:cubicBezTo>
                      <a:pt x="215" y="3490"/>
                      <a:pt x="263" y="3466"/>
                      <a:pt x="282" y="3408"/>
                    </a:cubicBezTo>
                    <a:cubicBezTo>
                      <a:pt x="307" y="3383"/>
                      <a:pt x="307" y="3383"/>
                      <a:pt x="307" y="3383"/>
                    </a:cubicBezTo>
                    <a:cubicBezTo>
                      <a:pt x="633" y="2456"/>
                      <a:pt x="984" y="1504"/>
                      <a:pt x="1310" y="576"/>
                    </a:cubicBezTo>
                    <a:cubicBezTo>
                      <a:pt x="1360" y="476"/>
                      <a:pt x="1410" y="351"/>
                      <a:pt x="1435" y="251"/>
                    </a:cubicBezTo>
                    <a:cubicBezTo>
                      <a:pt x="1460" y="225"/>
                      <a:pt x="1460" y="200"/>
                      <a:pt x="1460" y="175"/>
                    </a:cubicBezTo>
                    <a:cubicBezTo>
                      <a:pt x="1506" y="70"/>
                      <a:pt x="1424" y="0"/>
                      <a:pt x="1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7"/>
              <p:cNvSpPr/>
              <p:nvPr/>
            </p:nvSpPr>
            <p:spPr>
              <a:xfrm>
                <a:off x="3839600" y="3375975"/>
                <a:ext cx="379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3491" extrusionOk="0">
                    <a:moveTo>
                      <a:pt x="1352" y="1"/>
                    </a:moveTo>
                    <a:cubicBezTo>
                      <a:pt x="1297" y="1"/>
                      <a:pt x="1239" y="31"/>
                      <a:pt x="1210" y="101"/>
                    </a:cubicBezTo>
                    <a:cubicBezTo>
                      <a:pt x="1210" y="126"/>
                      <a:pt x="1210" y="126"/>
                      <a:pt x="1184" y="151"/>
                    </a:cubicBezTo>
                    <a:cubicBezTo>
                      <a:pt x="859" y="1078"/>
                      <a:pt x="533" y="2005"/>
                      <a:pt x="182" y="2908"/>
                    </a:cubicBezTo>
                    <a:cubicBezTo>
                      <a:pt x="157" y="3033"/>
                      <a:pt x="107" y="3158"/>
                      <a:pt x="57" y="3284"/>
                    </a:cubicBezTo>
                    <a:cubicBezTo>
                      <a:pt x="57" y="3309"/>
                      <a:pt x="57" y="3309"/>
                      <a:pt x="32" y="3334"/>
                    </a:cubicBezTo>
                    <a:cubicBezTo>
                      <a:pt x="1" y="3427"/>
                      <a:pt x="94" y="3491"/>
                      <a:pt x="182" y="3491"/>
                    </a:cubicBezTo>
                    <a:cubicBezTo>
                      <a:pt x="236" y="3491"/>
                      <a:pt x="288" y="3466"/>
                      <a:pt x="307" y="3409"/>
                    </a:cubicBezTo>
                    <a:cubicBezTo>
                      <a:pt x="307" y="3384"/>
                      <a:pt x="307" y="3384"/>
                      <a:pt x="307" y="3384"/>
                    </a:cubicBezTo>
                    <a:cubicBezTo>
                      <a:pt x="658" y="2457"/>
                      <a:pt x="984" y="1504"/>
                      <a:pt x="1335" y="577"/>
                    </a:cubicBezTo>
                    <a:cubicBezTo>
                      <a:pt x="1360" y="452"/>
                      <a:pt x="1410" y="351"/>
                      <a:pt x="1460" y="251"/>
                    </a:cubicBezTo>
                    <a:cubicBezTo>
                      <a:pt x="1460" y="226"/>
                      <a:pt x="1460" y="201"/>
                      <a:pt x="1485" y="176"/>
                    </a:cubicBezTo>
                    <a:cubicBezTo>
                      <a:pt x="1515" y="70"/>
                      <a:pt x="14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7"/>
              <p:cNvSpPr/>
              <p:nvPr/>
            </p:nvSpPr>
            <p:spPr>
              <a:xfrm>
                <a:off x="3824575" y="3370350"/>
                <a:ext cx="376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3491" extrusionOk="0">
                    <a:moveTo>
                      <a:pt x="1339" y="0"/>
                    </a:moveTo>
                    <a:cubicBezTo>
                      <a:pt x="1284" y="0"/>
                      <a:pt x="1229" y="30"/>
                      <a:pt x="1209" y="100"/>
                    </a:cubicBezTo>
                    <a:cubicBezTo>
                      <a:pt x="1209" y="125"/>
                      <a:pt x="1184" y="150"/>
                      <a:pt x="1184" y="150"/>
                    </a:cubicBezTo>
                    <a:cubicBezTo>
                      <a:pt x="858" y="1078"/>
                      <a:pt x="507" y="2005"/>
                      <a:pt x="181" y="2932"/>
                    </a:cubicBezTo>
                    <a:cubicBezTo>
                      <a:pt x="131" y="3058"/>
                      <a:pt x="81" y="3183"/>
                      <a:pt x="56" y="3283"/>
                    </a:cubicBezTo>
                    <a:lnTo>
                      <a:pt x="31" y="3333"/>
                    </a:lnTo>
                    <a:cubicBezTo>
                      <a:pt x="0" y="3426"/>
                      <a:pt x="84" y="3490"/>
                      <a:pt x="170" y="3490"/>
                    </a:cubicBezTo>
                    <a:cubicBezTo>
                      <a:pt x="224" y="3490"/>
                      <a:pt x="278" y="3466"/>
                      <a:pt x="307" y="3408"/>
                    </a:cubicBezTo>
                    <a:cubicBezTo>
                      <a:pt x="307" y="3408"/>
                      <a:pt x="307" y="3383"/>
                      <a:pt x="307" y="3383"/>
                    </a:cubicBezTo>
                    <a:cubicBezTo>
                      <a:pt x="633" y="2456"/>
                      <a:pt x="983" y="1504"/>
                      <a:pt x="1334" y="576"/>
                    </a:cubicBezTo>
                    <a:cubicBezTo>
                      <a:pt x="1359" y="476"/>
                      <a:pt x="1409" y="351"/>
                      <a:pt x="1435" y="251"/>
                    </a:cubicBezTo>
                    <a:lnTo>
                      <a:pt x="1460" y="175"/>
                    </a:lnTo>
                    <a:cubicBezTo>
                      <a:pt x="1505" y="70"/>
                      <a:pt x="1423" y="0"/>
                      <a:pt x="1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7"/>
              <p:cNvSpPr/>
              <p:nvPr/>
            </p:nvSpPr>
            <p:spPr>
              <a:xfrm>
                <a:off x="3810775" y="3365600"/>
                <a:ext cx="37900" cy="870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3480" extrusionOk="0">
                    <a:moveTo>
                      <a:pt x="1356" y="1"/>
                    </a:moveTo>
                    <a:cubicBezTo>
                      <a:pt x="1300" y="1"/>
                      <a:pt x="1240" y="29"/>
                      <a:pt x="1210" y="90"/>
                    </a:cubicBezTo>
                    <a:cubicBezTo>
                      <a:pt x="1210" y="115"/>
                      <a:pt x="1210" y="140"/>
                      <a:pt x="1185" y="140"/>
                    </a:cubicBezTo>
                    <a:cubicBezTo>
                      <a:pt x="859" y="1067"/>
                      <a:pt x="533" y="1994"/>
                      <a:pt x="182" y="2922"/>
                    </a:cubicBezTo>
                    <a:cubicBezTo>
                      <a:pt x="157" y="3047"/>
                      <a:pt x="107" y="3172"/>
                      <a:pt x="57" y="3298"/>
                    </a:cubicBezTo>
                    <a:cubicBezTo>
                      <a:pt x="57" y="3298"/>
                      <a:pt x="57" y="3298"/>
                      <a:pt x="32" y="3323"/>
                    </a:cubicBezTo>
                    <a:cubicBezTo>
                      <a:pt x="1" y="3416"/>
                      <a:pt x="85" y="3480"/>
                      <a:pt x="171" y="3480"/>
                    </a:cubicBezTo>
                    <a:cubicBezTo>
                      <a:pt x="224" y="3480"/>
                      <a:pt x="279" y="3455"/>
                      <a:pt x="307" y="3398"/>
                    </a:cubicBezTo>
                    <a:cubicBezTo>
                      <a:pt x="307" y="3398"/>
                      <a:pt x="307" y="3373"/>
                      <a:pt x="307" y="3373"/>
                    </a:cubicBezTo>
                    <a:cubicBezTo>
                      <a:pt x="658" y="2446"/>
                      <a:pt x="984" y="1493"/>
                      <a:pt x="1335" y="566"/>
                    </a:cubicBezTo>
                    <a:cubicBezTo>
                      <a:pt x="1360" y="466"/>
                      <a:pt x="1410" y="340"/>
                      <a:pt x="1460" y="240"/>
                    </a:cubicBezTo>
                    <a:cubicBezTo>
                      <a:pt x="1460" y="215"/>
                      <a:pt x="1460" y="190"/>
                      <a:pt x="1485" y="165"/>
                    </a:cubicBezTo>
                    <a:cubicBezTo>
                      <a:pt x="1515" y="61"/>
                      <a:pt x="1439" y="1"/>
                      <a:pt x="13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7"/>
              <p:cNvSpPr/>
              <p:nvPr/>
            </p:nvSpPr>
            <p:spPr>
              <a:xfrm>
                <a:off x="3797650" y="3360775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32" y="0"/>
                    </a:moveTo>
                    <a:cubicBezTo>
                      <a:pt x="1279" y="0"/>
                      <a:pt x="1227" y="25"/>
                      <a:pt x="1208" y="82"/>
                    </a:cubicBezTo>
                    <a:cubicBezTo>
                      <a:pt x="1208" y="107"/>
                      <a:pt x="1183" y="132"/>
                      <a:pt x="1183" y="157"/>
                    </a:cubicBezTo>
                    <a:cubicBezTo>
                      <a:pt x="857" y="1060"/>
                      <a:pt x="507" y="1987"/>
                      <a:pt x="181" y="2914"/>
                    </a:cubicBezTo>
                    <a:lnTo>
                      <a:pt x="55" y="3290"/>
                    </a:lnTo>
                    <a:cubicBezTo>
                      <a:pt x="30" y="3290"/>
                      <a:pt x="30" y="3315"/>
                      <a:pt x="30" y="3315"/>
                    </a:cubicBezTo>
                    <a:cubicBezTo>
                      <a:pt x="0" y="3421"/>
                      <a:pt x="79" y="3490"/>
                      <a:pt x="163" y="3490"/>
                    </a:cubicBezTo>
                    <a:cubicBezTo>
                      <a:pt x="219" y="3490"/>
                      <a:pt x="276" y="3460"/>
                      <a:pt x="306" y="3390"/>
                    </a:cubicBezTo>
                    <a:cubicBezTo>
                      <a:pt x="306" y="3390"/>
                      <a:pt x="306" y="3390"/>
                      <a:pt x="306" y="3365"/>
                    </a:cubicBezTo>
                    <a:cubicBezTo>
                      <a:pt x="632" y="2438"/>
                      <a:pt x="983" y="1511"/>
                      <a:pt x="1309" y="558"/>
                    </a:cubicBezTo>
                    <a:cubicBezTo>
                      <a:pt x="1359" y="458"/>
                      <a:pt x="1409" y="358"/>
                      <a:pt x="1434" y="233"/>
                    </a:cubicBezTo>
                    <a:lnTo>
                      <a:pt x="1459" y="157"/>
                    </a:lnTo>
                    <a:cubicBezTo>
                      <a:pt x="1505" y="64"/>
                      <a:pt x="1418" y="0"/>
                      <a:pt x="13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7"/>
              <p:cNvSpPr/>
              <p:nvPr/>
            </p:nvSpPr>
            <p:spPr>
              <a:xfrm>
                <a:off x="3782825" y="3355300"/>
                <a:ext cx="3765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491" extrusionOk="0">
                    <a:moveTo>
                      <a:pt x="1343" y="1"/>
                    </a:moveTo>
                    <a:cubicBezTo>
                      <a:pt x="1287" y="1"/>
                      <a:pt x="1230" y="31"/>
                      <a:pt x="1200" y="101"/>
                    </a:cubicBezTo>
                    <a:cubicBezTo>
                      <a:pt x="1200" y="126"/>
                      <a:pt x="1200" y="126"/>
                      <a:pt x="1200" y="151"/>
                    </a:cubicBezTo>
                    <a:cubicBezTo>
                      <a:pt x="849" y="1078"/>
                      <a:pt x="523" y="2005"/>
                      <a:pt x="197" y="2908"/>
                    </a:cubicBezTo>
                    <a:cubicBezTo>
                      <a:pt x="147" y="3033"/>
                      <a:pt x="97" y="3158"/>
                      <a:pt x="47" y="3284"/>
                    </a:cubicBezTo>
                    <a:cubicBezTo>
                      <a:pt x="47" y="3309"/>
                      <a:pt x="47" y="3309"/>
                      <a:pt x="47" y="3334"/>
                    </a:cubicBezTo>
                    <a:cubicBezTo>
                      <a:pt x="0" y="3427"/>
                      <a:pt x="88" y="3491"/>
                      <a:pt x="173" y="3491"/>
                    </a:cubicBezTo>
                    <a:cubicBezTo>
                      <a:pt x="226" y="3491"/>
                      <a:pt x="278" y="3466"/>
                      <a:pt x="298" y="3409"/>
                    </a:cubicBezTo>
                    <a:cubicBezTo>
                      <a:pt x="298" y="3384"/>
                      <a:pt x="298" y="3384"/>
                      <a:pt x="298" y="3384"/>
                    </a:cubicBezTo>
                    <a:cubicBezTo>
                      <a:pt x="648" y="2457"/>
                      <a:pt x="974" y="1504"/>
                      <a:pt x="1325" y="577"/>
                    </a:cubicBezTo>
                    <a:cubicBezTo>
                      <a:pt x="1375" y="452"/>
                      <a:pt x="1400" y="351"/>
                      <a:pt x="1450" y="251"/>
                    </a:cubicBezTo>
                    <a:cubicBezTo>
                      <a:pt x="1450" y="226"/>
                      <a:pt x="1475" y="201"/>
                      <a:pt x="1475" y="176"/>
                    </a:cubicBezTo>
                    <a:cubicBezTo>
                      <a:pt x="1506" y="70"/>
                      <a:pt x="1427" y="1"/>
                      <a:pt x="13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7"/>
              <p:cNvSpPr/>
              <p:nvPr/>
            </p:nvSpPr>
            <p:spPr>
              <a:xfrm>
                <a:off x="3769700" y="3350500"/>
                <a:ext cx="37500" cy="87250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3490" extrusionOk="0">
                    <a:moveTo>
                      <a:pt x="1361" y="0"/>
                    </a:moveTo>
                    <a:cubicBezTo>
                      <a:pt x="1340" y="0"/>
                      <a:pt x="1319" y="7"/>
                      <a:pt x="1299" y="17"/>
                    </a:cubicBezTo>
                    <a:cubicBezTo>
                      <a:pt x="1249" y="42"/>
                      <a:pt x="1224" y="67"/>
                      <a:pt x="1224" y="92"/>
                    </a:cubicBezTo>
                    <a:cubicBezTo>
                      <a:pt x="1198" y="142"/>
                      <a:pt x="1173" y="192"/>
                      <a:pt x="1173" y="217"/>
                    </a:cubicBezTo>
                    <a:cubicBezTo>
                      <a:pt x="848" y="1120"/>
                      <a:pt x="522" y="2022"/>
                      <a:pt x="196" y="2924"/>
                    </a:cubicBezTo>
                    <a:cubicBezTo>
                      <a:pt x="146" y="3024"/>
                      <a:pt x="121" y="3125"/>
                      <a:pt x="71" y="3225"/>
                    </a:cubicBezTo>
                    <a:cubicBezTo>
                      <a:pt x="71" y="3250"/>
                      <a:pt x="46" y="3300"/>
                      <a:pt x="46" y="3325"/>
                    </a:cubicBezTo>
                    <a:cubicBezTo>
                      <a:pt x="1" y="3429"/>
                      <a:pt x="80" y="3489"/>
                      <a:pt x="162" y="3489"/>
                    </a:cubicBezTo>
                    <a:cubicBezTo>
                      <a:pt x="218" y="3489"/>
                      <a:pt x="276" y="3461"/>
                      <a:pt x="296" y="3400"/>
                    </a:cubicBezTo>
                    <a:cubicBezTo>
                      <a:pt x="296" y="3400"/>
                      <a:pt x="296" y="3375"/>
                      <a:pt x="321" y="3375"/>
                    </a:cubicBezTo>
                    <a:cubicBezTo>
                      <a:pt x="647" y="2448"/>
                      <a:pt x="998" y="1496"/>
                      <a:pt x="1324" y="568"/>
                    </a:cubicBezTo>
                    <a:lnTo>
                      <a:pt x="1449" y="268"/>
                    </a:lnTo>
                    <a:lnTo>
                      <a:pt x="1474" y="167"/>
                    </a:lnTo>
                    <a:cubicBezTo>
                      <a:pt x="1499" y="117"/>
                      <a:pt x="1474" y="67"/>
                      <a:pt x="1449" y="42"/>
                    </a:cubicBezTo>
                    <a:cubicBezTo>
                      <a:pt x="1420" y="13"/>
                      <a:pt x="1390" y="0"/>
                      <a:pt x="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7"/>
              <p:cNvSpPr/>
              <p:nvPr/>
            </p:nvSpPr>
            <p:spPr>
              <a:xfrm>
                <a:off x="3759950" y="3353650"/>
                <a:ext cx="32575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945" extrusionOk="0">
                    <a:moveTo>
                      <a:pt x="1146" y="1"/>
                    </a:moveTo>
                    <a:cubicBezTo>
                      <a:pt x="1089" y="1"/>
                      <a:pt x="1033" y="28"/>
                      <a:pt x="1012" y="91"/>
                    </a:cubicBezTo>
                    <a:cubicBezTo>
                      <a:pt x="987" y="167"/>
                      <a:pt x="962" y="217"/>
                      <a:pt x="937" y="292"/>
                    </a:cubicBezTo>
                    <a:cubicBezTo>
                      <a:pt x="686" y="994"/>
                      <a:pt x="436" y="1721"/>
                      <a:pt x="160" y="2447"/>
                    </a:cubicBezTo>
                    <a:cubicBezTo>
                      <a:pt x="135" y="2472"/>
                      <a:pt x="135" y="2523"/>
                      <a:pt x="110" y="2573"/>
                    </a:cubicBezTo>
                    <a:cubicBezTo>
                      <a:pt x="85" y="2648"/>
                      <a:pt x="60" y="2698"/>
                      <a:pt x="35" y="2773"/>
                    </a:cubicBezTo>
                    <a:cubicBezTo>
                      <a:pt x="0" y="2876"/>
                      <a:pt x="84" y="2944"/>
                      <a:pt x="172" y="2944"/>
                    </a:cubicBezTo>
                    <a:cubicBezTo>
                      <a:pt x="212" y="2944"/>
                      <a:pt x="254" y="2930"/>
                      <a:pt x="285" y="2898"/>
                    </a:cubicBezTo>
                    <a:cubicBezTo>
                      <a:pt x="285" y="2873"/>
                      <a:pt x="285" y="2873"/>
                      <a:pt x="310" y="2848"/>
                    </a:cubicBezTo>
                    <a:cubicBezTo>
                      <a:pt x="586" y="2071"/>
                      <a:pt x="862" y="1294"/>
                      <a:pt x="1162" y="492"/>
                    </a:cubicBezTo>
                    <a:cubicBezTo>
                      <a:pt x="1187" y="392"/>
                      <a:pt x="1238" y="267"/>
                      <a:pt x="1288" y="167"/>
                    </a:cubicBezTo>
                    <a:cubicBezTo>
                      <a:pt x="1288" y="167"/>
                      <a:pt x="1288" y="142"/>
                      <a:pt x="1288" y="142"/>
                    </a:cubicBezTo>
                    <a:cubicBezTo>
                      <a:pt x="1302" y="54"/>
                      <a:pt x="1224" y="1"/>
                      <a:pt x="1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9" name="Google Shape;919;p27"/>
            <p:cNvGrpSpPr/>
            <p:nvPr/>
          </p:nvGrpSpPr>
          <p:grpSpPr>
            <a:xfrm>
              <a:off x="2529607" y="3571046"/>
              <a:ext cx="192108" cy="181366"/>
              <a:chOff x="2529607" y="3571046"/>
              <a:chExt cx="192108" cy="181366"/>
            </a:xfrm>
          </p:grpSpPr>
          <p:sp>
            <p:nvSpPr>
              <p:cNvPr id="920" name="Google Shape;920;p27"/>
              <p:cNvSpPr/>
              <p:nvPr/>
            </p:nvSpPr>
            <p:spPr>
              <a:xfrm>
                <a:off x="2529607" y="3662092"/>
                <a:ext cx="69155" cy="8953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084" extrusionOk="0">
                    <a:moveTo>
                      <a:pt x="376" y="1"/>
                    </a:moveTo>
                    <a:cubicBezTo>
                      <a:pt x="372" y="5"/>
                      <a:pt x="368" y="10"/>
                      <a:pt x="365" y="16"/>
                    </a:cubicBezTo>
                    <a:lnTo>
                      <a:pt x="365" y="16"/>
                    </a:lnTo>
                    <a:cubicBezTo>
                      <a:pt x="369" y="11"/>
                      <a:pt x="372" y="6"/>
                      <a:pt x="376" y="1"/>
                    </a:cubicBezTo>
                    <a:close/>
                    <a:moveTo>
                      <a:pt x="365" y="16"/>
                    </a:moveTo>
                    <a:cubicBezTo>
                      <a:pt x="1" y="541"/>
                      <a:pt x="29" y="1259"/>
                      <a:pt x="476" y="1755"/>
                    </a:cubicBezTo>
                    <a:lnTo>
                      <a:pt x="1253" y="2632"/>
                    </a:lnTo>
                    <a:cubicBezTo>
                      <a:pt x="1504" y="2908"/>
                      <a:pt x="1855" y="3058"/>
                      <a:pt x="2231" y="3083"/>
                    </a:cubicBezTo>
                    <a:lnTo>
                      <a:pt x="2381" y="3083"/>
                    </a:lnTo>
                    <a:cubicBezTo>
                      <a:pt x="2356" y="3058"/>
                      <a:pt x="2356" y="3058"/>
                      <a:pt x="2356" y="3058"/>
                    </a:cubicBezTo>
                    <a:cubicBezTo>
                      <a:pt x="2281" y="2983"/>
                      <a:pt x="2231" y="2933"/>
                      <a:pt x="2155" y="2858"/>
                    </a:cubicBezTo>
                    <a:cubicBezTo>
                      <a:pt x="1880" y="2833"/>
                      <a:pt x="1604" y="2682"/>
                      <a:pt x="1429" y="2482"/>
                    </a:cubicBezTo>
                    <a:lnTo>
                      <a:pt x="627" y="1630"/>
                    </a:lnTo>
                    <a:cubicBezTo>
                      <a:pt x="426" y="1404"/>
                      <a:pt x="326" y="1128"/>
                      <a:pt x="326" y="828"/>
                    </a:cubicBezTo>
                    <a:cubicBezTo>
                      <a:pt x="301" y="803"/>
                      <a:pt x="251" y="753"/>
                      <a:pt x="201" y="702"/>
                    </a:cubicBezTo>
                    <a:cubicBezTo>
                      <a:pt x="121" y="603"/>
                      <a:pt x="199" y="472"/>
                      <a:pt x="297" y="472"/>
                    </a:cubicBezTo>
                    <a:cubicBezTo>
                      <a:pt x="323" y="472"/>
                      <a:pt x="350" y="481"/>
                      <a:pt x="376" y="502"/>
                    </a:cubicBezTo>
                    <a:cubicBezTo>
                      <a:pt x="401" y="402"/>
                      <a:pt x="451" y="301"/>
                      <a:pt x="476" y="226"/>
                    </a:cubicBezTo>
                    <a:lnTo>
                      <a:pt x="401" y="126"/>
                    </a:lnTo>
                    <a:cubicBezTo>
                      <a:pt x="360" y="84"/>
                      <a:pt x="352" y="43"/>
                      <a:pt x="365" y="1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7"/>
              <p:cNvSpPr/>
              <p:nvPr/>
            </p:nvSpPr>
            <p:spPr>
              <a:xfrm>
                <a:off x="2541975" y="3571046"/>
                <a:ext cx="179740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3137" extrusionOk="0">
                    <a:moveTo>
                      <a:pt x="3866" y="1"/>
                    </a:moveTo>
                    <a:cubicBezTo>
                      <a:pt x="3526" y="1"/>
                      <a:pt x="3210" y="125"/>
                      <a:pt x="2958" y="355"/>
                    </a:cubicBezTo>
                    <a:lnTo>
                      <a:pt x="301" y="2761"/>
                    </a:lnTo>
                    <a:lnTo>
                      <a:pt x="151" y="2911"/>
                    </a:lnTo>
                    <a:cubicBezTo>
                      <a:pt x="125" y="2936"/>
                      <a:pt x="125" y="2936"/>
                      <a:pt x="100" y="2961"/>
                    </a:cubicBezTo>
                    <a:cubicBezTo>
                      <a:pt x="75" y="2986"/>
                      <a:pt x="25" y="3011"/>
                      <a:pt x="0" y="3061"/>
                    </a:cubicBezTo>
                    <a:cubicBezTo>
                      <a:pt x="25" y="3049"/>
                      <a:pt x="57" y="3036"/>
                      <a:pt x="88" y="3036"/>
                    </a:cubicBezTo>
                    <a:cubicBezTo>
                      <a:pt x="119" y="3036"/>
                      <a:pt x="151" y="3049"/>
                      <a:pt x="176" y="3087"/>
                    </a:cubicBezTo>
                    <a:lnTo>
                      <a:pt x="226" y="3137"/>
                    </a:lnTo>
                    <a:cubicBezTo>
                      <a:pt x="251" y="3112"/>
                      <a:pt x="276" y="3087"/>
                      <a:pt x="276" y="3087"/>
                    </a:cubicBezTo>
                    <a:lnTo>
                      <a:pt x="451" y="2911"/>
                    </a:lnTo>
                    <a:cubicBezTo>
                      <a:pt x="451" y="2911"/>
                      <a:pt x="426" y="2886"/>
                      <a:pt x="401" y="2861"/>
                    </a:cubicBezTo>
                    <a:cubicBezTo>
                      <a:pt x="325" y="2766"/>
                      <a:pt x="407" y="2642"/>
                      <a:pt x="506" y="2642"/>
                    </a:cubicBezTo>
                    <a:cubicBezTo>
                      <a:pt x="538" y="2642"/>
                      <a:pt x="571" y="2655"/>
                      <a:pt x="602" y="2686"/>
                    </a:cubicBezTo>
                    <a:cubicBezTo>
                      <a:pt x="627" y="2711"/>
                      <a:pt x="627" y="2711"/>
                      <a:pt x="652" y="2736"/>
                    </a:cubicBezTo>
                    <a:lnTo>
                      <a:pt x="953" y="2485"/>
                    </a:lnTo>
                    <a:cubicBezTo>
                      <a:pt x="927" y="2460"/>
                      <a:pt x="927" y="2435"/>
                      <a:pt x="902" y="2435"/>
                    </a:cubicBezTo>
                    <a:cubicBezTo>
                      <a:pt x="807" y="2321"/>
                      <a:pt x="900" y="2192"/>
                      <a:pt x="1005" y="2192"/>
                    </a:cubicBezTo>
                    <a:cubicBezTo>
                      <a:pt x="1039" y="2192"/>
                      <a:pt x="1073" y="2204"/>
                      <a:pt x="1103" y="2234"/>
                    </a:cubicBezTo>
                    <a:cubicBezTo>
                      <a:pt x="1103" y="2259"/>
                      <a:pt x="1128" y="2285"/>
                      <a:pt x="1153" y="2285"/>
                    </a:cubicBezTo>
                    <a:lnTo>
                      <a:pt x="1379" y="2059"/>
                    </a:lnTo>
                    <a:cubicBezTo>
                      <a:pt x="1379" y="2059"/>
                      <a:pt x="1354" y="2034"/>
                      <a:pt x="1354" y="2009"/>
                    </a:cubicBezTo>
                    <a:cubicBezTo>
                      <a:pt x="1259" y="1914"/>
                      <a:pt x="1351" y="1790"/>
                      <a:pt x="1444" y="1790"/>
                    </a:cubicBezTo>
                    <a:cubicBezTo>
                      <a:pt x="1474" y="1790"/>
                      <a:pt x="1505" y="1803"/>
                      <a:pt x="1529" y="1833"/>
                    </a:cubicBezTo>
                    <a:cubicBezTo>
                      <a:pt x="1554" y="1858"/>
                      <a:pt x="1579" y="1858"/>
                      <a:pt x="1579" y="1884"/>
                    </a:cubicBezTo>
                    <a:lnTo>
                      <a:pt x="1855" y="1658"/>
                    </a:lnTo>
                    <a:cubicBezTo>
                      <a:pt x="1830" y="1633"/>
                      <a:pt x="1805" y="1633"/>
                      <a:pt x="1805" y="1608"/>
                    </a:cubicBezTo>
                    <a:cubicBezTo>
                      <a:pt x="1707" y="1510"/>
                      <a:pt x="1807" y="1368"/>
                      <a:pt x="1903" y="1368"/>
                    </a:cubicBezTo>
                    <a:cubicBezTo>
                      <a:pt x="1930" y="1368"/>
                      <a:pt x="1958" y="1379"/>
                      <a:pt x="1980" y="1407"/>
                    </a:cubicBezTo>
                    <a:cubicBezTo>
                      <a:pt x="2005" y="1432"/>
                      <a:pt x="2030" y="1457"/>
                      <a:pt x="2055" y="1483"/>
                    </a:cubicBezTo>
                    <a:lnTo>
                      <a:pt x="2356" y="1207"/>
                    </a:lnTo>
                    <a:cubicBezTo>
                      <a:pt x="2331" y="1182"/>
                      <a:pt x="2331" y="1157"/>
                      <a:pt x="2306" y="1157"/>
                    </a:cubicBezTo>
                    <a:cubicBezTo>
                      <a:pt x="2211" y="1042"/>
                      <a:pt x="2304" y="913"/>
                      <a:pt x="2409" y="913"/>
                    </a:cubicBezTo>
                    <a:cubicBezTo>
                      <a:pt x="2442" y="913"/>
                      <a:pt x="2476" y="926"/>
                      <a:pt x="2506" y="956"/>
                    </a:cubicBezTo>
                    <a:lnTo>
                      <a:pt x="2557" y="1006"/>
                    </a:lnTo>
                    <a:lnTo>
                      <a:pt x="2757" y="831"/>
                    </a:lnTo>
                    <a:cubicBezTo>
                      <a:pt x="2732" y="806"/>
                      <a:pt x="2732" y="781"/>
                      <a:pt x="2707" y="781"/>
                    </a:cubicBezTo>
                    <a:cubicBezTo>
                      <a:pt x="2629" y="683"/>
                      <a:pt x="2718" y="541"/>
                      <a:pt x="2820" y="541"/>
                    </a:cubicBezTo>
                    <a:cubicBezTo>
                      <a:pt x="2849" y="541"/>
                      <a:pt x="2879" y="552"/>
                      <a:pt x="2907" y="580"/>
                    </a:cubicBezTo>
                    <a:cubicBezTo>
                      <a:pt x="2932" y="605"/>
                      <a:pt x="2932" y="630"/>
                      <a:pt x="2958" y="630"/>
                    </a:cubicBezTo>
                    <a:lnTo>
                      <a:pt x="3108" y="505"/>
                    </a:lnTo>
                    <a:cubicBezTo>
                      <a:pt x="3133" y="480"/>
                      <a:pt x="3158" y="455"/>
                      <a:pt x="3208" y="430"/>
                    </a:cubicBezTo>
                    <a:cubicBezTo>
                      <a:pt x="3153" y="338"/>
                      <a:pt x="3233" y="232"/>
                      <a:pt x="3319" y="232"/>
                    </a:cubicBezTo>
                    <a:cubicBezTo>
                      <a:pt x="3350" y="232"/>
                      <a:pt x="3382" y="246"/>
                      <a:pt x="3409" y="279"/>
                    </a:cubicBezTo>
                    <a:cubicBezTo>
                      <a:pt x="3434" y="279"/>
                      <a:pt x="3434" y="279"/>
                      <a:pt x="3434" y="305"/>
                    </a:cubicBezTo>
                    <a:cubicBezTo>
                      <a:pt x="3534" y="254"/>
                      <a:pt x="3659" y="229"/>
                      <a:pt x="3760" y="229"/>
                    </a:cubicBezTo>
                    <a:cubicBezTo>
                      <a:pt x="3742" y="140"/>
                      <a:pt x="3813" y="63"/>
                      <a:pt x="3892" y="63"/>
                    </a:cubicBezTo>
                    <a:cubicBezTo>
                      <a:pt x="3924" y="63"/>
                      <a:pt x="3956" y="75"/>
                      <a:pt x="3985" y="104"/>
                    </a:cubicBezTo>
                    <a:cubicBezTo>
                      <a:pt x="4010" y="154"/>
                      <a:pt x="4060" y="179"/>
                      <a:pt x="4085" y="229"/>
                    </a:cubicBezTo>
                    <a:cubicBezTo>
                      <a:pt x="4361" y="279"/>
                      <a:pt x="4587" y="405"/>
                      <a:pt x="4787" y="605"/>
                    </a:cubicBezTo>
                    <a:lnTo>
                      <a:pt x="5564" y="1457"/>
                    </a:lnTo>
                    <a:cubicBezTo>
                      <a:pt x="5740" y="1658"/>
                      <a:pt x="5840" y="1909"/>
                      <a:pt x="5865" y="2159"/>
                    </a:cubicBezTo>
                    <a:cubicBezTo>
                      <a:pt x="5915" y="2209"/>
                      <a:pt x="5940" y="2259"/>
                      <a:pt x="5990" y="2310"/>
                    </a:cubicBezTo>
                    <a:cubicBezTo>
                      <a:pt x="6074" y="2414"/>
                      <a:pt x="5983" y="2553"/>
                      <a:pt x="5893" y="2553"/>
                    </a:cubicBezTo>
                    <a:cubicBezTo>
                      <a:pt x="5875" y="2553"/>
                      <a:pt x="5856" y="2548"/>
                      <a:pt x="5840" y="2535"/>
                    </a:cubicBezTo>
                    <a:cubicBezTo>
                      <a:pt x="5815" y="2635"/>
                      <a:pt x="5765" y="2711"/>
                      <a:pt x="5714" y="2811"/>
                    </a:cubicBezTo>
                    <a:cubicBezTo>
                      <a:pt x="5765" y="2836"/>
                      <a:pt x="5790" y="2861"/>
                      <a:pt x="5815" y="2911"/>
                    </a:cubicBezTo>
                    <a:cubicBezTo>
                      <a:pt x="5865" y="2961"/>
                      <a:pt x="5865" y="3011"/>
                      <a:pt x="5840" y="3061"/>
                    </a:cubicBezTo>
                    <a:cubicBezTo>
                      <a:pt x="6191" y="2535"/>
                      <a:pt x="6166" y="1808"/>
                      <a:pt x="5714" y="1307"/>
                    </a:cubicBezTo>
                    <a:lnTo>
                      <a:pt x="4938" y="455"/>
                    </a:lnTo>
                    <a:cubicBezTo>
                      <a:pt x="4762" y="254"/>
                      <a:pt x="4562" y="129"/>
                      <a:pt x="4311" y="54"/>
                    </a:cubicBezTo>
                    <a:cubicBezTo>
                      <a:pt x="4211" y="29"/>
                      <a:pt x="4110" y="4"/>
                      <a:pt x="4010" y="4"/>
                    </a:cubicBezTo>
                    <a:lnTo>
                      <a:pt x="3960" y="4"/>
                    </a:lnTo>
                    <a:cubicBezTo>
                      <a:pt x="3929" y="2"/>
                      <a:pt x="3897" y="1"/>
                      <a:pt x="3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7"/>
              <p:cNvSpPr/>
              <p:nvPr/>
            </p:nvSpPr>
            <p:spPr>
              <a:xfrm>
                <a:off x="2650586" y="3572875"/>
                <a:ext cx="67733" cy="7232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491" extrusionOk="0">
                    <a:moveTo>
                      <a:pt x="151" y="0"/>
                    </a:moveTo>
                    <a:cubicBezTo>
                      <a:pt x="72" y="0"/>
                      <a:pt x="1" y="77"/>
                      <a:pt x="19" y="166"/>
                    </a:cubicBezTo>
                    <a:cubicBezTo>
                      <a:pt x="19" y="191"/>
                      <a:pt x="19" y="216"/>
                      <a:pt x="44" y="242"/>
                    </a:cubicBezTo>
                    <a:lnTo>
                      <a:pt x="1798" y="2171"/>
                    </a:lnTo>
                    <a:lnTo>
                      <a:pt x="2049" y="2447"/>
                    </a:lnTo>
                    <a:cubicBezTo>
                      <a:pt x="2074" y="2447"/>
                      <a:pt x="2074" y="2472"/>
                      <a:pt x="2099" y="2472"/>
                    </a:cubicBezTo>
                    <a:cubicBezTo>
                      <a:pt x="2115" y="2485"/>
                      <a:pt x="2134" y="2490"/>
                      <a:pt x="2152" y="2490"/>
                    </a:cubicBezTo>
                    <a:cubicBezTo>
                      <a:pt x="2242" y="2490"/>
                      <a:pt x="2333" y="2351"/>
                      <a:pt x="2249" y="2247"/>
                    </a:cubicBezTo>
                    <a:cubicBezTo>
                      <a:pt x="2199" y="2196"/>
                      <a:pt x="2174" y="2146"/>
                      <a:pt x="2124" y="2096"/>
                    </a:cubicBezTo>
                    <a:cubicBezTo>
                      <a:pt x="1572" y="1520"/>
                      <a:pt x="1046" y="918"/>
                      <a:pt x="495" y="317"/>
                    </a:cubicBezTo>
                    <a:cubicBezTo>
                      <a:pt x="445" y="267"/>
                      <a:pt x="395" y="216"/>
                      <a:pt x="344" y="166"/>
                    </a:cubicBezTo>
                    <a:cubicBezTo>
                      <a:pt x="319" y="116"/>
                      <a:pt x="269" y="91"/>
                      <a:pt x="244" y="41"/>
                    </a:cubicBezTo>
                    <a:cubicBezTo>
                      <a:pt x="215" y="12"/>
                      <a:pt x="183" y="0"/>
                      <a:pt x="1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7"/>
              <p:cNvSpPr/>
              <p:nvPr/>
            </p:nvSpPr>
            <p:spPr>
              <a:xfrm>
                <a:off x="2633486" y="3577782"/>
                <a:ext cx="78765" cy="84252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902" extrusionOk="0">
                    <a:moveTo>
                      <a:pt x="167" y="0"/>
                    </a:moveTo>
                    <a:cubicBezTo>
                      <a:pt x="81" y="0"/>
                      <a:pt x="1" y="106"/>
                      <a:pt x="56" y="198"/>
                    </a:cubicBezTo>
                    <a:cubicBezTo>
                      <a:pt x="56" y="223"/>
                      <a:pt x="56" y="223"/>
                      <a:pt x="81" y="223"/>
                    </a:cubicBezTo>
                    <a:cubicBezTo>
                      <a:pt x="783" y="1000"/>
                      <a:pt x="1460" y="1752"/>
                      <a:pt x="2161" y="2529"/>
                    </a:cubicBezTo>
                    <a:cubicBezTo>
                      <a:pt x="2262" y="2629"/>
                      <a:pt x="2337" y="2704"/>
                      <a:pt x="2412" y="2804"/>
                    </a:cubicBezTo>
                    <a:cubicBezTo>
                      <a:pt x="2437" y="2829"/>
                      <a:pt x="2462" y="2855"/>
                      <a:pt x="2462" y="2855"/>
                    </a:cubicBezTo>
                    <a:cubicBezTo>
                      <a:pt x="2496" y="2888"/>
                      <a:pt x="2530" y="2902"/>
                      <a:pt x="2562" y="2902"/>
                    </a:cubicBezTo>
                    <a:cubicBezTo>
                      <a:pt x="2600" y="2902"/>
                      <a:pt x="2635" y="2882"/>
                      <a:pt x="2663" y="2855"/>
                    </a:cubicBezTo>
                    <a:cubicBezTo>
                      <a:pt x="2663" y="2855"/>
                      <a:pt x="2688" y="2829"/>
                      <a:pt x="2688" y="2829"/>
                    </a:cubicBezTo>
                    <a:cubicBezTo>
                      <a:pt x="2713" y="2779"/>
                      <a:pt x="2713" y="2729"/>
                      <a:pt x="2663" y="2679"/>
                    </a:cubicBezTo>
                    <a:cubicBezTo>
                      <a:pt x="2638" y="2629"/>
                      <a:pt x="2613" y="2604"/>
                      <a:pt x="2562" y="2579"/>
                    </a:cubicBezTo>
                    <a:lnTo>
                      <a:pt x="557" y="373"/>
                    </a:lnTo>
                    <a:cubicBezTo>
                      <a:pt x="482" y="273"/>
                      <a:pt x="382" y="173"/>
                      <a:pt x="282" y="73"/>
                    </a:cubicBezTo>
                    <a:lnTo>
                      <a:pt x="257" y="47"/>
                    </a:lnTo>
                    <a:cubicBezTo>
                      <a:pt x="230" y="14"/>
                      <a:pt x="198" y="0"/>
                      <a:pt x="1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7"/>
              <p:cNvSpPr/>
              <p:nvPr/>
            </p:nvSpPr>
            <p:spPr>
              <a:xfrm>
                <a:off x="2618302" y="3586724"/>
                <a:ext cx="81668" cy="86023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963" extrusionOk="0">
                    <a:moveTo>
                      <a:pt x="191" y="1"/>
                    </a:moveTo>
                    <a:cubicBezTo>
                      <a:pt x="89" y="1"/>
                      <a:pt x="0" y="143"/>
                      <a:pt x="78" y="241"/>
                    </a:cubicBezTo>
                    <a:cubicBezTo>
                      <a:pt x="103" y="241"/>
                      <a:pt x="103" y="266"/>
                      <a:pt x="128" y="291"/>
                    </a:cubicBezTo>
                    <a:cubicBezTo>
                      <a:pt x="830" y="1043"/>
                      <a:pt x="1532" y="1820"/>
                      <a:pt x="2233" y="2597"/>
                    </a:cubicBezTo>
                    <a:cubicBezTo>
                      <a:pt x="2309" y="2697"/>
                      <a:pt x="2409" y="2797"/>
                      <a:pt x="2509" y="2897"/>
                    </a:cubicBezTo>
                    <a:cubicBezTo>
                      <a:pt x="2509" y="2897"/>
                      <a:pt x="2534" y="2922"/>
                      <a:pt x="2534" y="2922"/>
                    </a:cubicBezTo>
                    <a:cubicBezTo>
                      <a:pt x="2562" y="2950"/>
                      <a:pt x="2592" y="2962"/>
                      <a:pt x="2622" y="2962"/>
                    </a:cubicBezTo>
                    <a:cubicBezTo>
                      <a:pt x="2724" y="2962"/>
                      <a:pt x="2812" y="2819"/>
                      <a:pt x="2735" y="2722"/>
                    </a:cubicBezTo>
                    <a:lnTo>
                      <a:pt x="2710" y="2722"/>
                    </a:lnTo>
                    <a:cubicBezTo>
                      <a:pt x="2008" y="1945"/>
                      <a:pt x="1281" y="1168"/>
                      <a:pt x="579" y="391"/>
                    </a:cubicBezTo>
                    <a:cubicBezTo>
                      <a:pt x="504" y="291"/>
                      <a:pt x="404" y="191"/>
                      <a:pt x="329" y="90"/>
                    </a:cubicBezTo>
                    <a:cubicBezTo>
                      <a:pt x="303" y="90"/>
                      <a:pt x="303" y="65"/>
                      <a:pt x="278" y="40"/>
                    </a:cubicBezTo>
                    <a:cubicBezTo>
                      <a:pt x="250" y="12"/>
                      <a:pt x="220" y="1"/>
                      <a:pt x="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7"/>
              <p:cNvSpPr/>
              <p:nvPr/>
            </p:nvSpPr>
            <p:spPr>
              <a:xfrm>
                <a:off x="2606137" y="3597553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9" y="0"/>
                    </a:moveTo>
                    <a:cubicBezTo>
                      <a:pt x="94" y="0"/>
                      <a:pt x="1" y="129"/>
                      <a:pt x="96" y="244"/>
                    </a:cubicBezTo>
                    <a:cubicBezTo>
                      <a:pt x="121" y="244"/>
                      <a:pt x="121" y="269"/>
                      <a:pt x="146" y="294"/>
                    </a:cubicBezTo>
                    <a:cubicBezTo>
                      <a:pt x="848" y="1046"/>
                      <a:pt x="1524" y="1823"/>
                      <a:pt x="2226" y="2575"/>
                    </a:cubicBezTo>
                    <a:cubicBezTo>
                      <a:pt x="2327" y="2700"/>
                      <a:pt x="2427" y="2800"/>
                      <a:pt x="2527" y="2900"/>
                    </a:cubicBezTo>
                    <a:cubicBezTo>
                      <a:pt x="2527" y="2900"/>
                      <a:pt x="2527" y="2925"/>
                      <a:pt x="2552" y="2925"/>
                    </a:cubicBezTo>
                    <a:cubicBezTo>
                      <a:pt x="2574" y="2953"/>
                      <a:pt x="2602" y="2965"/>
                      <a:pt x="2629" y="2965"/>
                    </a:cubicBezTo>
                    <a:cubicBezTo>
                      <a:pt x="2726" y="2965"/>
                      <a:pt x="2825" y="2822"/>
                      <a:pt x="2728" y="2725"/>
                    </a:cubicBezTo>
                    <a:cubicBezTo>
                      <a:pt x="2001" y="1948"/>
                      <a:pt x="1299" y="1171"/>
                      <a:pt x="597" y="369"/>
                    </a:cubicBezTo>
                    <a:cubicBezTo>
                      <a:pt x="497" y="294"/>
                      <a:pt x="422" y="194"/>
                      <a:pt x="347" y="93"/>
                    </a:cubicBezTo>
                    <a:cubicBezTo>
                      <a:pt x="321" y="93"/>
                      <a:pt x="296" y="68"/>
                      <a:pt x="296" y="43"/>
                    </a:cubicBezTo>
                    <a:cubicBezTo>
                      <a:pt x="266" y="13"/>
                      <a:pt x="232" y="0"/>
                      <a:pt x="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7"/>
              <p:cNvSpPr/>
              <p:nvPr/>
            </p:nvSpPr>
            <p:spPr>
              <a:xfrm>
                <a:off x="2591534" y="3610733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6" y="1"/>
                    </a:moveTo>
                    <a:cubicBezTo>
                      <a:pt x="100" y="1"/>
                      <a:pt x="0" y="143"/>
                      <a:pt x="98" y="241"/>
                    </a:cubicBezTo>
                    <a:cubicBezTo>
                      <a:pt x="98" y="266"/>
                      <a:pt x="123" y="266"/>
                      <a:pt x="148" y="291"/>
                    </a:cubicBezTo>
                    <a:cubicBezTo>
                      <a:pt x="824" y="1068"/>
                      <a:pt x="1526" y="1820"/>
                      <a:pt x="2228" y="2597"/>
                    </a:cubicBezTo>
                    <a:cubicBezTo>
                      <a:pt x="2328" y="2697"/>
                      <a:pt x="2429" y="2797"/>
                      <a:pt x="2529" y="2897"/>
                    </a:cubicBezTo>
                    <a:cubicBezTo>
                      <a:pt x="2529" y="2923"/>
                      <a:pt x="2529" y="2923"/>
                      <a:pt x="2529" y="2923"/>
                    </a:cubicBezTo>
                    <a:cubicBezTo>
                      <a:pt x="2559" y="2953"/>
                      <a:pt x="2594" y="2966"/>
                      <a:pt x="2628" y="2966"/>
                    </a:cubicBezTo>
                    <a:cubicBezTo>
                      <a:pt x="2732" y="2966"/>
                      <a:pt x="2824" y="2842"/>
                      <a:pt x="2729" y="2747"/>
                    </a:cubicBezTo>
                    <a:cubicBezTo>
                      <a:pt x="2729" y="2722"/>
                      <a:pt x="2729" y="2722"/>
                      <a:pt x="2729" y="2722"/>
                    </a:cubicBezTo>
                    <a:cubicBezTo>
                      <a:pt x="2002" y="1945"/>
                      <a:pt x="1301" y="1168"/>
                      <a:pt x="599" y="391"/>
                    </a:cubicBezTo>
                    <a:cubicBezTo>
                      <a:pt x="499" y="291"/>
                      <a:pt x="423" y="191"/>
                      <a:pt x="348" y="116"/>
                    </a:cubicBezTo>
                    <a:cubicBezTo>
                      <a:pt x="323" y="90"/>
                      <a:pt x="298" y="65"/>
                      <a:pt x="273" y="40"/>
                    </a:cubicBezTo>
                    <a:cubicBezTo>
                      <a:pt x="251" y="12"/>
                      <a:pt x="223" y="1"/>
                      <a:pt x="1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27"/>
              <p:cNvSpPr/>
              <p:nvPr/>
            </p:nvSpPr>
            <p:spPr>
              <a:xfrm>
                <a:off x="2578498" y="3623014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86" y="0"/>
                    </a:moveTo>
                    <a:cubicBezTo>
                      <a:pt x="93" y="0"/>
                      <a:pt x="1" y="124"/>
                      <a:pt x="96" y="219"/>
                    </a:cubicBezTo>
                    <a:cubicBezTo>
                      <a:pt x="96" y="244"/>
                      <a:pt x="121" y="269"/>
                      <a:pt x="121" y="269"/>
                    </a:cubicBezTo>
                    <a:cubicBezTo>
                      <a:pt x="822" y="1046"/>
                      <a:pt x="1524" y="1823"/>
                      <a:pt x="2226" y="2575"/>
                    </a:cubicBezTo>
                    <a:cubicBezTo>
                      <a:pt x="2326" y="2675"/>
                      <a:pt x="2426" y="2800"/>
                      <a:pt x="2527" y="2901"/>
                    </a:cubicBezTo>
                    <a:cubicBezTo>
                      <a:pt x="2527" y="2901"/>
                      <a:pt x="2527" y="2901"/>
                      <a:pt x="2527" y="2926"/>
                    </a:cubicBezTo>
                    <a:cubicBezTo>
                      <a:pt x="2555" y="2954"/>
                      <a:pt x="2586" y="2965"/>
                      <a:pt x="2617" y="2965"/>
                    </a:cubicBezTo>
                    <a:cubicBezTo>
                      <a:pt x="2725" y="2965"/>
                      <a:pt x="2825" y="2822"/>
                      <a:pt x="2727" y="2725"/>
                    </a:cubicBezTo>
                    <a:lnTo>
                      <a:pt x="2702" y="2725"/>
                    </a:lnTo>
                    <a:cubicBezTo>
                      <a:pt x="2000" y="1948"/>
                      <a:pt x="1299" y="1146"/>
                      <a:pt x="597" y="369"/>
                    </a:cubicBezTo>
                    <a:cubicBezTo>
                      <a:pt x="497" y="294"/>
                      <a:pt x="421" y="194"/>
                      <a:pt x="321" y="94"/>
                    </a:cubicBezTo>
                    <a:cubicBezTo>
                      <a:pt x="321" y="68"/>
                      <a:pt x="296" y="68"/>
                      <a:pt x="271" y="43"/>
                    </a:cubicBezTo>
                    <a:cubicBezTo>
                      <a:pt x="247" y="13"/>
                      <a:pt x="216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7"/>
              <p:cNvSpPr/>
              <p:nvPr/>
            </p:nvSpPr>
            <p:spPr>
              <a:xfrm>
                <a:off x="2565404" y="3634656"/>
                <a:ext cx="82017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2966" extrusionOk="0">
                    <a:moveTo>
                      <a:pt x="198" y="1"/>
                    </a:moveTo>
                    <a:cubicBezTo>
                      <a:pt x="93" y="1"/>
                      <a:pt x="0" y="130"/>
                      <a:pt x="95" y="244"/>
                    </a:cubicBezTo>
                    <a:cubicBezTo>
                      <a:pt x="120" y="244"/>
                      <a:pt x="120" y="269"/>
                      <a:pt x="146" y="294"/>
                    </a:cubicBezTo>
                    <a:cubicBezTo>
                      <a:pt x="847" y="1046"/>
                      <a:pt x="1524" y="1823"/>
                      <a:pt x="2226" y="2575"/>
                    </a:cubicBezTo>
                    <a:cubicBezTo>
                      <a:pt x="2326" y="2700"/>
                      <a:pt x="2426" y="2800"/>
                      <a:pt x="2526" y="2901"/>
                    </a:cubicBezTo>
                    <a:cubicBezTo>
                      <a:pt x="2526" y="2901"/>
                      <a:pt x="2526" y="2926"/>
                      <a:pt x="2552" y="2926"/>
                    </a:cubicBezTo>
                    <a:cubicBezTo>
                      <a:pt x="2574" y="2954"/>
                      <a:pt x="2601" y="2965"/>
                      <a:pt x="2629" y="2965"/>
                    </a:cubicBezTo>
                    <a:cubicBezTo>
                      <a:pt x="2725" y="2965"/>
                      <a:pt x="2824" y="2822"/>
                      <a:pt x="2727" y="2725"/>
                    </a:cubicBezTo>
                    <a:cubicBezTo>
                      <a:pt x="2000" y="1948"/>
                      <a:pt x="1298" y="1171"/>
                      <a:pt x="597" y="369"/>
                    </a:cubicBezTo>
                    <a:cubicBezTo>
                      <a:pt x="496" y="294"/>
                      <a:pt x="421" y="194"/>
                      <a:pt x="346" y="94"/>
                    </a:cubicBezTo>
                    <a:cubicBezTo>
                      <a:pt x="321" y="94"/>
                      <a:pt x="296" y="68"/>
                      <a:pt x="296" y="43"/>
                    </a:cubicBezTo>
                    <a:cubicBezTo>
                      <a:pt x="266" y="13"/>
                      <a:pt x="232" y="1"/>
                      <a:pt x="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27"/>
              <p:cNvSpPr/>
              <p:nvPr/>
            </p:nvSpPr>
            <p:spPr>
              <a:xfrm>
                <a:off x="2551411" y="3647750"/>
                <a:ext cx="81610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966" extrusionOk="0">
                    <a:moveTo>
                      <a:pt x="181" y="0"/>
                    </a:moveTo>
                    <a:cubicBezTo>
                      <a:pt x="82" y="0"/>
                      <a:pt x="0" y="124"/>
                      <a:pt x="76" y="219"/>
                    </a:cubicBezTo>
                    <a:cubicBezTo>
                      <a:pt x="101" y="244"/>
                      <a:pt x="126" y="269"/>
                      <a:pt x="126" y="269"/>
                    </a:cubicBezTo>
                    <a:cubicBezTo>
                      <a:pt x="828" y="1046"/>
                      <a:pt x="1530" y="1823"/>
                      <a:pt x="2232" y="2575"/>
                    </a:cubicBezTo>
                    <a:cubicBezTo>
                      <a:pt x="2332" y="2675"/>
                      <a:pt x="2407" y="2800"/>
                      <a:pt x="2507" y="2901"/>
                    </a:cubicBezTo>
                    <a:cubicBezTo>
                      <a:pt x="2532" y="2901"/>
                      <a:pt x="2532" y="2901"/>
                      <a:pt x="2532" y="2926"/>
                    </a:cubicBezTo>
                    <a:cubicBezTo>
                      <a:pt x="2560" y="2954"/>
                      <a:pt x="2591" y="2965"/>
                      <a:pt x="2620" y="2965"/>
                    </a:cubicBezTo>
                    <a:cubicBezTo>
                      <a:pt x="2722" y="2965"/>
                      <a:pt x="2811" y="2823"/>
                      <a:pt x="2733" y="2725"/>
                    </a:cubicBezTo>
                    <a:lnTo>
                      <a:pt x="2708" y="2725"/>
                    </a:lnTo>
                    <a:cubicBezTo>
                      <a:pt x="2006" y="1923"/>
                      <a:pt x="1304" y="1146"/>
                      <a:pt x="577" y="369"/>
                    </a:cubicBezTo>
                    <a:cubicBezTo>
                      <a:pt x="502" y="294"/>
                      <a:pt x="427" y="194"/>
                      <a:pt x="327" y="94"/>
                    </a:cubicBezTo>
                    <a:cubicBezTo>
                      <a:pt x="302" y="69"/>
                      <a:pt x="302" y="69"/>
                      <a:pt x="277" y="44"/>
                    </a:cubicBezTo>
                    <a:cubicBezTo>
                      <a:pt x="246" y="13"/>
                      <a:pt x="213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7"/>
              <p:cNvSpPr/>
              <p:nvPr/>
            </p:nvSpPr>
            <p:spPr>
              <a:xfrm>
                <a:off x="2539769" y="3659189"/>
                <a:ext cx="80623" cy="85994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2962" extrusionOk="0">
                    <a:moveTo>
                      <a:pt x="164" y="0"/>
                    </a:moveTo>
                    <a:cubicBezTo>
                      <a:pt x="133" y="0"/>
                      <a:pt x="101" y="13"/>
                      <a:pt x="76" y="25"/>
                    </a:cubicBezTo>
                    <a:cubicBezTo>
                      <a:pt x="51" y="51"/>
                      <a:pt x="26" y="51"/>
                      <a:pt x="26" y="101"/>
                    </a:cubicBezTo>
                    <a:cubicBezTo>
                      <a:pt x="1" y="126"/>
                      <a:pt x="1" y="176"/>
                      <a:pt x="51" y="226"/>
                    </a:cubicBezTo>
                    <a:lnTo>
                      <a:pt x="126" y="326"/>
                    </a:lnTo>
                    <a:cubicBezTo>
                      <a:pt x="828" y="1078"/>
                      <a:pt x="1505" y="1830"/>
                      <a:pt x="2181" y="2582"/>
                    </a:cubicBezTo>
                    <a:cubicBezTo>
                      <a:pt x="2282" y="2682"/>
                      <a:pt x="2357" y="2757"/>
                      <a:pt x="2432" y="2858"/>
                    </a:cubicBezTo>
                    <a:cubicBezTo>
                      <a:pt x="2457" y="2883"/>
                      <a:pt x="2482" y="2908"/>
                      <a:pt x="2507" y="2908"/>
                    </a:cubicBezTo>
                    <a:cubicBezTo>
                      <a:pt x="2533" y="2946"/>
                      <a:pt x="2564" y="2961"/>
                      <a:pt x="2596" y="2961"/>
                    </a:cubicBezTo>
                    <a:cubicBezTo>
                      <a:pt x="2688" y="2961"/>
                      <a:pt x="2776" y="2826"/>
                      <a:pt x="2683" y="2732"/>
                    </a:cubicBezTo>
                    <a:cubicBezTo>
                      <a:pt x="2683" y="2732"/>
                      <a:pt x="2683" y="2707"/>
                      <a:pt x="2683" y="2707"/>
                    </a:cubicBezTo>
                    <a:lnTo>
                      <a:pt x="552" y="376"/>
                    </a:lnTo>
                    <a:cubicBezTo>
                      <a:pt x="477" y="276"/>
                      <a:pt x="377" y="201"/>
                      <a:pt x="302" y="101"/>
                    </a:cubicBezTo>
                    <a:lnTo>
                      <a:pt x="252" y="51"/>
                    </a:lnTo>
                    <a:cubicBezTo>
                      <a:pt x="227" y="13"/>
                      <a:pt x="195" y="0"/>
                      <a:pt x="1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7"/>
              <p:cNvSpPr/>
              <p:nvPr/>
            </p:nvSpPr>
            <p:spPr>
              <a:xfrm>
                <a:off x="2533120" y="3675795"/>
                <a:ext cx="72175" cy="76617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639" extrusionOk="0">
                    <a:moveTo>
                      <a:pt x="176" y="0"/>
                    </a:moveTo>
                    <a:cubicBezTo>
                      <a:pt x="78" y="0"/>
                      <a:pt x="0" y="131"/>
                      <a:pt x="80" y="230"/>
                    </a:cubicBezTo>
                    <a:cubicBezTo>
                      <a:pt x="130" y="281"/>
                      <a:pt x="180" y="331"/>
                      <a:pt x="205" y="356"/>
                    </a:cubicBezTo>
                    <a:lnTo>
                      <a:pt x="1959" y="2286"/>
                    </a:lnTo>
                    <a:cubicBezTo>
                      <a:pt x="1984" y="2336"/>
                      <a:pt x="2009" y="2361"/>
                      <a:pt x="2034" y="2386"/>
                    </a:cubicBezTo>
                    <a:cubicBezTo>
                      <a:pt x="2110" y="2461"/>
                      <a:pt x="2160" y="2511"/>
                      <a:pt x="2235" y="2586"/>
                    </a:cubicBezTo>
                    <a:cubicBezTo>
                      <a:pt x="2235" y="2586"/>
                      <a:pt x="2235" y="2586"/>
                      <a:pt x="2260" y="2611"/>
                    </a:cubicBezTo>
                    <a:cubicBezTo>
                      <a:pt x="2279" y="2631"/>
                      <a:pt x="2302" y="2639"/>
                      <a:pt x="2324" y="2639"/>
                    </a:cubicBezTo>
                    <a:cubicBezTo>
                      <a:pt x="2360" y="2639"/>
                      <a:pt x="2395" y="2617"/>
                      <a:pt x="2410" y="2586"/>
                    </a:cubicBezTo>
                    <a:cubicBezTo>
                      <a:pt x="2461" y="2536"/>
                      <a:pt x="2486" y="2461"/>
                      <a:pt x="2435" y="2411"/>
                    </a:cubicBezTo>
                    <a:lnTo>
                      <a:pt x="2410" y="2361"/>
                    </a:lnTo>
                    <a:cubicBezTo>
                      <a:pt x="1784" y="1684"/>
                      <a:pt x="1157" y="1007"/>
                      <a:pt x="556" y="331"/>
                    </a:cubicBezTo>
                    <a:lnTo>
                      <a:pt x="280" y="30"/>
                    </a:lnTo>
                    <a:lnTo>
                      <a:pt x="255" y="30"/>
                    </a:lnTo>
                    <a:cubicBezTo>
                      <a:pt x="229" y="9"/>
                      <a:pt x="202" y="0"/>
                      <a:pt x="1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2" name="Google Shape;932;p27"/>
            <p:cNvGrpSpPr/>
            <p:nvPr/>
          </p:nvGrpSpPr>
          <p:grpSpPr>
            <a:xfrm>
              <a:off x="2756612" y="3758857"/>
              <a:ext cx="539221" cy="185053"/>
              <a:chOff x="2756612" y="3758857"/>
              <a:chExt cx="539221" cy="185053"/>
            </a:xfrm>
          </p:grpSpPr>
          <p:sp>
            <p:nvSpPr>
              <p:cNvPr id="933" name="Google Shape;933;p27"/>
              <p:cNvSpPr/>
              <p:nvPr/>
            </p:nvSpPr>
            <p:spPr>
              <a:xfrm>
                <a:off x="2756612" y="3758857"/>
                <a:ext cx="539221" cy="185053"/>
              </a:xfrm>
              <a:custGeom>
                <a:avLst/>
                <a:gdLst/>
                <a:ahLst/>
                <a:cxnLst/>
                <a:rect l="l" t="t" r="r" b="b"/>
                <a:pathLst>
                  <a:path w="18573" h="6374" extrusionOk="0">
                    <a:moveTo>
                      <a:pt x="13083" y="4738"/>
                    </a:moveTo>
                    <a:cubicBezTo>
                      <a:pt x="12933" y="4738"/>
                      <a:pt x="12808" y="4763"/>
                      <a:pt x="12657" y="4788"/>
                    </a:cubicBezTo>
                    <a:cubicBezTo>
                      <a:pt x="12657" y="4838"/>
                      <a:pt x="12657" y="4863"/>
                      <a:pt x="12657" y="4913"/>
                    </a:cubicBezTo>
                    <a:cubicBezTo>
                      <a:pt x="12670" y="5001"/>
                      <a:pt x="12607" y="5045"/>
                      <a:pt x="12538" y="5045"/>
                    </a:cubicBezTo>
                    <a:cubicBezTo>
                      <a:pt x="12469" y="5045"/>
                      <a:pt x="12394" y="5001"/>
                      <a:pt x="12382" y="4913"/>
                    </a:cubicBezTo>
                    <a:cubicBezTo>
                      <a:pt x="12382" y="4888"/>
                      <a:pt x="12382" y="4838"/>
                      <a:pt x="12382" y="4813"/>
                    </a:cubicBezTo>
                    <a:cubicBezTo>
                      <a:pt x="12231" y="4813"/>
                      <a:pt x="12081" y="4838"/>
                      <a:pt x="11931" y="4863"/>
                    </a:cubicBezTo>
                    <a:cubicBezTo>
                      <a:pt x="11931" y="4913"/>
                      <a:pt x="11956" y="4963"/>
                      <a:pt x="11956" y="5014"/>
                    </a:cubicBezTo>
                    <a:cubicBezTo>
                      <a:pt x="11968" y="5098"/>
                      <a:pt x="11910" y="5136"/>
                      <a:pt x="11844" y="5136"/>
                    </a:cubicBezTo>
                    <a:cubicBezTo>
                      <a:pt x="11774" y="5136"/>
                      <a:pt x="11693" y="5092"/>
                      <a:pt x="11680" y="5014"/>
                    </a:cubicBezTo>
                    <a:cubicBezTo>
                      <a:pt x="11680" y="4963"/>
                      <a:pt x="11680" y="4913"/>
                      <a:pt x="11655" y="4888"/>
                    </a:cubicBezTo>
                    <a:cubicBezTo>
                      <a:pt x="11530" y="4913"/>
                      <a:pt x="11379" y="4913"/>
                      <a:pt x="11229" y="4938"/>
                    </a:cubicBezTo>
                    <a:cubicBezTo>
                      <a:pt x="11229" y="4988"/>
                      <a:pt x="11229" y="5039"/>
                      <a:pt x="11229" y="5089"/>
                    </a:cubicBezTo>
                    <a:cubicBezTo>
                      <a:pt x="11237" y="5149"/>
                      <a:pt x="11210" y="5189"/>
                      <a:pt x="11171" y="5208"/>
                    </a:cubicBezTo>
                    <a:lnTo>
                      <a:pt x="11171" y="5208"/>
                    </a:lnTo>
                    <a:cubicBezTo>
                      <a:pt x="11415" y="5183"/>
                      <a:pt x="11659" y="5160"/>
                      <a:pt x="11905" y="5139"/>
                    </a:cubicBezTo>
                    <a:cubicBezTo>
                      <a:pt x="12006" y="5114"/>
                      <a:pt x="12081" y="5114"/>
                      <a:pt x="12181" y="5089"/>
                    </a:cubicBezTo>
                    <a:cubicBezTo>
                      <a:pt x="12332" y="5089"/>
                      <a:pt x="12457" y="5064"/>
                      <a:pt x="12607" y="5064"/>
                    </a:cubicBezTo>
                    <a:cubicBezTo>
                      <a:pt x="12758" y="4938"/>
                      <a:pt x="12933" y="4838"/>
                      <a:pt x="13083" y="4738"/>
                    </a:cubicBezTo>
                    <a:close/>
                    <a:moveTo>
                      <a:pt x="11171" y="5208"/>
                    </a:moveTo>
                    <a:cubicBezTo>
                      <a:pt x="11141" y="5211"/>
                      <a:pt x="11111" y="5214"/>
                      <a:pt x="11081" y="5217"/>
                    </a:cubicBezTo>
                    <a:lnTo>
                      <a:pt x="11081" y="5217"/>
                    </a:lnTo>
                    <a:cubicBezTo>
                      <a:pt x="11091" y="5219"/>
                      <a:pt x="11102" y="5220"/>
                      <a:pt x="11113" y="5220"/>
                    </a:cubicBezTo>
                    <a:cubicBezTo>
                      <a:pt x="11133" y="5220"/>
                      <a:pt x="11154" y="5216"/>
                      <a:pt x="11171" y="5208"/>
                    </a:cubicBezTo>
                    <a:close/>
                    <a:moveTo>
                      <a:pt x="10953" y="4963"/>
                    </a:moveTo>
                    <a:cubicBezTo>
                      <a:pt x="10803" y="4988"/>
                      <a:pt x="10652" y="4988"/>
                      <a:pt x="10502" y="5014"/>
                    </a:cubicBezTo>
                    <a:cubicBezTo>
                      <a:pt x="10502" y="5064"/>
                      <a:pt x="10527" y="5114"/>
                      <a:pt x="10527" y="5164"/>
                    </a:cubicBezTo>
                    <a:cubicBezTo>
                      <a:pt x="10536" y="5223"/>
                      <a:pt x="10510" y="5263"/>
                      <a:pt x="10471" y="5282"/>
                    </a:cubicBezTo>
                    <a:lnTo>
                      <a:pt x="10471" y="5282"/>
                    </a:lnTo>
                    <a:cubicBezTo>
                      <a:pt x="10674" y="5259"/>
                      <a:pt x="10877" y="5238"/>
                      <a:pt x="11081" y="5217"/>
                    </a:cubicBezTo>
                    <a:lnTo>
                      <a:pt x="11081" y="5217"/>
                    </a:lnTo>
                    <a:cubicBezTo>
                      <a:pt x="11026" y="5205"/>
                      <a:pt x="10978" y="5162"/>
                      <a:pt x="10978" y="5089"/>
                    </a:cubicBezTo>
                    <a:cubicBezTo>
                      <a:pt x="10953" y="5039"/>
                      <a:pt x="10953" y="5014"/>
                      <a:pt x="10953" y="4963"/>
                    </a:cubicBezTo>
                    <a:close/>
                    <a:moveTo>
                      <a:pt x="10471" y="5282"/>
                    </a:moveTo>
                    <a:lnTo>
                      <a:pt x="10471" y="5282"/>
                    </a:lnTo>
                    <a:cubicBezTo>
                      <a:pt x="10439" y="5285"/>
                      <a:pt x="10407" y="5289"/>
                      <a:pt x="10375" y="5292"/>
                    </a:cubicBezTo>
                    <a:lnTo>
                      <a:pt x="10375" y="5292"/>
                    </a:lnTo>
                    <a:cubicBezTo>
                      <a:pt x="10386" y="5294"/>
                      <a:pt x="10397" y="5296"/>
                      <a:pt x="10408" y="5296"/>
                    </a:cubicBezTo>
                    <a:cubicBezTo>
                      <a:pt x="10430" y="5296"/>
                      <a:pt x="10452" y="5291"/>
                      <a:pt x="10471" y="5282"/>
                    </a:cubicBezTo>
                    <a:close/>
                    <a:moveTo>
                      <a:pt x="10251" y="5039"/>
                    </a:moveTo>
                    <a:cubicBezTo>
                      <a:pt x="10101" y="5064"/>
                      <a:pt x="9951" y="5064"/>
                      <a:pt x="9800" y="5089"/>
                    </a:cubicBezTo>
                    <a:cubicBezTo>
                      <a:pt x="9800" y="5139"/>
                      <a:pt x="9800" y="5189"/>
                      <a:pt x="9800" y="5239"/>
                    </a:cubicBezTo>
                    <a:cubicBezTo>
                      <a:pt x="9811" y="5311"/>
                      <a:pt x="9770" y="5354"/>
                      <a:pt x="9719" y="5366"/>
                    </a:cubicBezTo>
                    <a:lnTo>
                      <a:pt x="9719" y="5366"/>
                    </a:lnTo>
                    <a:cubicBezTo>
                      <a:pt x="9939" y="5341"/>
                      <a:pt x="10157" y="5316"/>
                      <a:pt x="10375" y="5292"/>
                    </a:cubicBezTo>
                    <a:lnTo>
                      <a:pt x="10375" y="5292"/>
                    </a:lnTo>
                    <a:cubicBezTo>
                      <a:pt x="10317" y="5281"/>
                      <a:pt x="10262" y="5238"/>
                      <a:pt x="10251" y="5164"/>
                    </a:cubicBezTo>
                    <a:cubicBezTo>
                      <a:pt x="10251" y="5114"/>
                      <a:pt x="10251" y="5089"/>
                      <a:pt x="10251" y="5039"/>
                    </a:cubicBezTo>
                    <a:close/>
                    <a:moveTo>
                      <a:pt x="9525" y="5114"/>
                    </a:moveTo>
                    <a:cubicBezTo>
                      <a:pt x="9374" y="5139"/>
                      <a:pt x="9224" y="5164"/>
                      <a:pt x="9073" y="5164"/>
                    </a:cubicBezTo>
                    <a:cubicBezTo>
                      <a:pt x="9073" y="5214"/>
                      <a:pt x="9098" y="5264"/>
                      <a:pt x="9098" y="5314"/>
                    </a:cubicBezTo>
                    <a:cubicBezTo>
                      <a:pt x="9108" y="5383"/>
                      <a:pt x="9072" y="5425"/>
                      <a:pt x="9023" y="5440"/>
                    </a:cubicBezTo>
                    <a:lnTo>
                      <a:pt x="9023" y="5440"/>
                    </a:lnTo>
                    <a:cubicBezTo>
                      <a:pt x="9023" y="5440"/>
                      <a:pt x="9023" y="5440"/>
                      <a:pt x="9023" y="5440"/>
                    </a:cubicBezTo>
                    <a:cubicBezTo>
                      <a:pt x="9098" y="5440"/>
                      <a:pt x="9199" y="5440"/>
                      <a:pt x="9299" y="5415"/>
                    </a:cubicBezTo>
                    <a:cubicBezTo>
                      <a:pt x="9427" y="5400"/>
                      <a:pt x="9555" y="5385"/>
                      <a:pt x="9682" y="5371"/>
                    </a:cubicBezTo>
                    <a:lnTo>
                      <a:pt x="9682" y="5371"/>
                    </a:lnTo>
                    <a:cubicBezTo>
                      <a:pt x="9683" y="5371"/>
                      <a:pt x="9684" y="5371"/>
                      <a:pt x="9684" y="5371"/>
                    </a:cubicBezTo>
                    <a:cubicBezTo>
                      <a:pt x="9696" y="5371"/>
                      <a:pt x="9708" y="5369"/>
                      <a:pt x="9719" y="5366"/>
                    </a:cubicBezTo>
                    <a:lnTo>
                      <a:pt x="9719" y="5366"/>
                    </a:lnTo>
                    <a:cubicBezTo>
                      <a:pt x="9707" y="5368"/>
                      <a:pt x="9694" y="5369"/>
                      <a:pt x="9682" y="5371"/>
                    </a:cubicBezTo>
                    <a:lnTo>
                      <a:pt x="9682" y="5371"/>
                    </a:lnTo>
                    <a:cubicBezTo>
                      <a:pt x="9617" y="5370"/>
                      <a:pt x="9550" y="5326"/>
                      <a:pt x="9550" y="5239"/>
                    </a:cubicBezTo>
                    <a:cubicBezTo>
                      <a:pt x="9525" y="5189"/>
                      <a:pt x="9525" y="5164"/>
                      <a:pt x="9525" y="5114"/>
                    </a:cubicBezTo>
                    <a:close/>
                    <a:moveTo>
                      <a:pt x="18372" y="1"/>
                    </a:moveTo>
                    <a:cubicBezTo>
                      <a:pt x="18322" y="26"/>
                      <a:pt x="18271" y="26"/>
                      <a:pt x="18221" y="26"/>
                    </a:cubicBezTo>
                    <a:cubicBezTo>
                      <a:pt x="16216" y="252"/>
                      <a:pt x="14211" y="477"/>
                      <a:pt x="12206" y="703"/>
                    </a:cubicBezTo>
                    <a:cubicBezTo>
                      <a:pt x="8923" y="1054"/>
                      <a:pt x="5665" y="1405"/>
                      <a:pt x="2407" y="1780"/>
                    </a:cubicBezTo>
                    <a:cubicBezTo>
                      <a:pt x="1705" y="1856"/>
                      <a:pt x="978" y="1931"/>
                      <a:pt x="276" y="2006"/>
                    </a:cubicBezTo>
                    <a:lnTo>
                      <a:pt x="151" y="2031"/>
                    </a:lnTo>
                    <a:cubicBezTo>
                      <a:pt x="101" y="2031"/>
                      <a:pt x="51" y="2056"/>
                      <a:pt x="26" y="2106"/>
                    </a:cubicBezTo>
                    <a:cubicBezTo>
                      <a:pt x="1" y="2106"/>
                      <a:pt x="1" y="2131"/>
                      <a:pt x="1" y="2156"/>
                    </a:cubicBezTo>
                    <a:cubicBezTo>
                      <a:pt x="151" y="3510"/>
                      <a:pt x="301" y="4888"/>
                      <a:pt x="452" y="6242"/>
                    </a:cubicBezTo>
                    <a:cubicBezTo>
                      <a:pt x="452" y="6242"/>
                      <a:pt x="452" y="6267"/>
                      <a:pt x="477" y="6267"/>
                    </a:cubicBezTo>
                    <a:cubicBezTo>
                      <a:pt x="477" y="6329"/>
                      <a:pt x="494" y="6373"/>
                      <a:pt x="556" y="6373"/>
                    </a:cubicBezTo>
                    <a:cubicBezTo>
                      <a:pt x="569" y="6373"/>
                      <a:pt x="584" y="6371"/>
                      <a:pt x="602" y="6367"/>
                    </a:cubicBezTo>
                    <a:cubicBezTo>
                      <a:pt x="727" y="6367"/>
                      <a:pt x="853" y="6342"/>
                      <a:pt x="978" y="6342"/>
                    </a:cubicBezTo>
                    <a:lnTo>
                      <a:pt x="1229" y="6317"/>
                    </a:lnTo>
                    <a:cubicBezTo>
                      <a:pt x="1805" y="6242"/>
                      <a:pt x="2382" y="6192"/>
                      <a:pt x="2958" y="6116"/>
                    </a:cubicBezTo>
                    <a:cubicBezTo>
                      <a:pt x="3033" y="6116"/>
                      <a:pt x="3134" y="6091"/>
                      <a:pt x="3209" y="6091"/>
                    </a:cubicBezTo>
                    <a:cubicBezTo>
                      <a:pt x="4186" y="5991"/>
                      <a:pt x="5164" y="5866"/>
                      <a:pt x="6116" y="5765"/>
                    </a:cubicBezTo>
                    <a:cubicBezTo>
                      <a:pt x="6216" y="5765"/>
                      <a:pt x="6291" y="5740"/>
                      <a:pt x="6392" y="5740"/>
                    </a:cubicBezTo>
                    <a:cubicBezTo>
                      <a:pt x="6517" y="5715"/>
                      <a:pt x="6642" y="5715"/>
                      <a:pt x="6768" y="5690"/>
                    </a:cubicBezTo>
                    <a:cubicBezTo>
                      <a:pt x="7504" y="5617"/>
                      <a:pt x="8240" y="5543"/>
                      <a:pt x="8976" y="5446"/>
                    </a:cubicBezTo>
                    <a:lnTo>
                      <a:pt x="8976" y="5446"/>
                    </a:lnTo>
                    <a:cubicBezTo>
                      <a:pt x="8977" y="5446"/>
                      <a:pt x="8978" y="5446"/>
                      <a:pt x="8979" y="5446"/>
                    </a:cubicBezTo>
                    <a:cubicBezTo>
                      <a:pt x="8994" y="5446"/>
                      <a:pt x="9009" y="5444"/>
                      <a:pt x="9023" y="5440"/>
                    </a:cubicBezTo>
                    <a:lnTo>
                      <a:pt x="9023" y="5440"/>
                    </a:lnTo>
                    <a:cubicBezTo>
                      <a:pt x="9007" y="5442"/>
                      <a:pt x="8992" y="5444"/>
                      <a:pt x="8976" y="5446"/>
                    </a:cubicBezTo>
                    <a:lnTo>
                      <a:pt x="8976" y="5446"/>
                    </a:lnTo>
                    <a:cubicBezTo>
                      <a:pt x="8908" y="5445"/>
                      <a:pt x="8835" y="5401"/>
                      <a:pt x="8823" y="5314"/>
                    </a:cubicBezTo>
                    <a:cubicBezTo>
                      <a:pt x="8823" y="5289"/>
                      <a:pt x="8823" y="5239"/>
                      <a:pt x="8823" y="5189"/>
                    </a:cubicBezTo>
                    <a:cubicBezTo>
                      <a:pt x="8672" y="5214"/>
                      <a:pt x="8522" y="5239"/>
                      <a:pt x="8372" y="5239"/>
                    </a:cubicBezTo>
                    <a:cubicBezTo>
                      <a:pt x="8372" y="5289"/>
                      <a:pt x="8372" y="5314"/>
                      <a:pt x="8372" y="5364"/>
                    </a:cubicBezTo>
                    <a:cubicBezTo>
                      <a:pt x="8384" y="5440"/>
                      <a:pt x="8322" y="5477"/>
                      <a:pt x="8253" y="5477"/>
                    </a:cubicBezTo>
                    <a:cubicBezTo>
                      <a:pt x="8184" y="5477"/>
                      <a:pt x="8108" y="5440"/>
                      <a:pt x="8096" y="5364"/>
                    </a:cubicBezTo>
                    <a:cubicBezTo>
                      <a:pt x="8096" y="5339"/>
                      <a:pt x="8096" y="5314"/>
                      <a:pt x="8096" y="5289"/>
                    </a:cubicBezTo>
                    <a:cubicBezTo>
                      <a:pt x="7946" y="5289"/>
                      <a:pt x="7795" y="5314"/>
                      <a:pt x="7645" y="5339"/>
                    </a:cubicBezTo>
                    <a:cubicBezTo>
                      <a:pt x="7645" y="5364"/>
                      <a:pt x="7670" y="5389"/>
                      <a:pt x="7670" y="5440"/>
                    </a:cubicBezTo>
                    <a:cubicBezTo>
                      <a:pt x="7682" y="5527"/>
                      <a:pt x="7620" y="5571"/>
                      <a:pt x="7551" y="5571"/>
                    </a:cubicBezTo>
                    <a:cubicBezTo>
                      <a:pt x="7482" y="5571"/>
                      <a:pt x="7407" y="5527"/>
                      <a:pt x="7394" y="5440"/>
                    </a:cubicBezTo>
                    <a:cubicBezTo>
                      <a:pt x="7394" y="5415"/>
                      <a:pt x="7394" y="5389"/>
                      <a:pt x="7394" y="5364"/>
                    </a:cubicBezTo>
                    <a:cubicBezTo>
                      <a:pt x="7244" y="5364"/>
                      <a:pt x="7093" y="5389"/>
                      <a:pt x="6943" y="5415"/>
                    </a:cubicBezTo>
                    <a:lnTo>
                      <a:pt x="6943" y="5515"/>
                    </a:lnTo>
                    <a:cubicBezTo>
                      <a:pt x="6956" y="5603"/>
                      <a:pt x="6893" y="5646"/>
                      <a:pt x="6827" y="5646"/>
                    </a:cubicBezTo>
                    <a:cubicBezTo>
                      <a:pt x="6761" y="5646"/>
                      <a:pt x="6692" y="5603"/>
                      <a:pt x="6692" y="5515"/>
                    </a:cubicBezTo>
                    <a:cubicBezTo>
                      <a:pt x="6667" y="5490"/>
                      <a:pt x="6667" y="5465"/>
                      <a:pt x="6667" y="5440"/>
                    </a:cubicBezTo>
                    <a:cubicBezTo>
                      <a:pt x="6517" y="5440"/>
                      <a:pt x="6367" y="5465"/>
                      <a:pt x="6216" y="5490"/>
                    </a:cubicBezTo>
                    <a:lnTo>
                      <a:pt x="6241" y="5590"/>
                    </a:lnTo>
                    <a:cubicBezTo>
                      <a:pt x="6254" y="5678"/>
                      <a:pt x="6191" y="5722"/>
                      <a:pt x="6122" y="5722"/>
                    </a:cubicBezTo>
                    <a:cubicBezTo>
                      <a:pt x="6053" y="5722"/>
                      <a:pt x="5978" y="5678"/>
                      <a:pt x="5966" y="5590"/>
                    </a:cubicBezTo>
                    <a:cubicBezTo>
                      <a:pt x="5966" y="5565"/>
                      <a:pt x="5966" y="5540"/>
                      <a:pt x="5966" y="5515"/>
                    </a:cubicBezTo>
                    <a:cubicBezTo>
                      <a:pt x="5815" y="5540"/>
                      <a:pt x="5665" y="5540"/>
                      <a:pt x="5514" y="5565"/>
                    </a:cubicBezTo>
                    <a:lnTo>
                      <a:pt x="5514" y="5665"/>
                    </a:lnTo>
                    <a:cubicBezTo>
                      <a:pt x="5527" y="5753"/>
                      <a:pt x="5464" y="5797"/>
                      <a:pt x="5399" y="5797"/>
                    </a:cubicBezTo>
                    <a:cubicBezTo>
                      <a:pt x="5333" y="5797"/>
                      <a:pt x="5264" y="5753"/>
                      <a:pt x="5264" y="5665"/>
                    </a:cubicBezTo>
                    <a:cubicBezTo>
                      <a:pt x="5264" y="5640"/>
                      <a:pt x="5239" y="5615"/>
                      <a:pt x="5239" y="5590"/>
                    </a:cubicBezTo>
                    <a:cubicBezTo>
                      <a:pt x="5088" y="5615"/>
                      <a:pt x="4938" y="5615"/>
                      <a:pt x="4813" y="5640"/>
                    </a:cubicBezTo>
                    <a:lnTo>
                      <a:pt x="4813" y="5740"/>
                    </a:lnTo>
                    <a:cubicBezTo>
                      <a:pt x="4825" y="5828"/>
                      <a:pt x="4763" y="5872"/>
                      <a:pt x="4694" y="5872"/>
                    </a:cubicBezTo>
                    <a:cubicBezTo>
                      <a:pt x="4625" y="5872"/>
                      <a:pt x="4550" y="5828"/>
                      <a:pt x="4537" y="5740"/>
                    </a:cubicBezTo>
                    <a:cubicBezTo>
                      <a:pt x="4537" y="5715"/>
                      <a:pt x="4537" y="5690"/>
                      <a:pt x="4537" y="5665"/>
                    </a:cubicBezTo>
                    <a:cubicBezTo>
                      <a:pt x="4387" y="5690"/>
                      <a:pt x="4236" y="5715"/>
                      <a:pt x="4086" y="5715"/>
                    </a:cubicBezTo>
                    <a:lnTo>
                      <a:pt x="4086" y="5816"/>
                    </a:lnTo>
                    <a:cubicBezTo>
                      <a:pt x="4098" y="5903"/>
                      <a:pt x="4036" y="5947"/>
                      <a:pt x="3970" y="5947"/>
                    </a:cubicBezTo>
                    <a:cubicBezTo>
                      <a:pt x="3904" y="5947"/>
                      <a:pt x="3835" y="5903"/>
                      <a:pt x="3835" y="5816"/>
                    </a:cubicBezTo>
                    <a:cubicBezTo>
                      <a:pt x="3835" y="5791"/>
                      <a:pt x="3810" y="5765"/>
                      <a:pt x="3810" y="5740"/>
                    </a:cubicBezTo>
                    <a:cubicBezTo>
                      <a:pt x="3660" y="5765"/>
                      <a:pt x="3535" y="5791"/>
                      <a:pt x="3384" y="5791"/>
                    </a:cubicBezTo>
                    <a:cubicBezTo>
                      <a:pt x="3384" y="5841"/>
                      <a:pt x="3384" y="5866"/>
                      <a:pt x="3384" y="5916"/>
                    </a:cubicBezTo>
                    <a:cubicBezTo>
                      <a:pt x="3397" y="5991"/>
                      <a:pt x="3334" y="6029"/>
                      <a:pt x="3265" y="6029"/>
                    </a:cubicBezTo>
                    <a:cubicBezTo>
                      <a:pt x="3196" y="6029"/>
                      <a:pt x="3121" y="5991"/>
                      <a:pt x="3108" y="5916"/>
                    </a:cubicBezTo>
                    <a:cubicBezTo>
                      <a:pt x="3108" y="5891"/>
                      <a:pt x="3108" y="5866"/>
                      <a:pt x="3108" y="5841"/>
                    </a:cubicBezTo>
                    <a:cubicBezTo>
                      <a:pt x="3033" y="5841"/>
                      <a:pt x="2933" y="5841"/>
                      <a:pt x="2858" y="5866"/>
                    </a:cubicBezTo>
                    <a:cubicBezTo>
                      <a:pt x="2783" y="5866"/>
                      <a:pt x="2733" y="5866"/>
                      <a:pt x="2657" y="5891"/>
                    </a:cubicBezTo>
                    <a:cubicBezTo>
                      <a:pt x="2657" y="5916"/>
                      <a:pt x="2657" y="5941"/>
                      <a:pt x="2682" y="5991"/>
                    </a:cubicBezTo>
                    <a:cubicBezTo>
                      <a:pt x="2682" y="6079"/>
                      <a:pt x="2620" y="6123"/>
                      <a:pt x="2554" y="6123"/>
                    </a:cubicBezTo>
                    <a:cubicBezTo>
                      <a:pt x="2488" y="6123"/>
                      <a:pt x="2419" y="6079"/>
                      <a:pt x="2407" y="5991"/>
                    </a:cubicBezTo>
                    <a:cubicBezTo>
                      <a:pt x="2407" y="5966"/>
                      <a:pt x="2407" y="5941"/>
                      <a:pt x="2382" y="5916"/>
                    </a:cubicBezTo>
                    <a:lnTo>
                      <a:pt x="1956" y="5966"/>
                    </a:lnTo>
                    <a:cubicBezTo>
                      <a:pt x="1956" y="5991"/>
                      <a:pt x="1956" y="6016"/>
                      <a:pt x="1956" y="6066"/>
                    </a:cubicBezTo>
                    <a:cubicBezTo>
                      <a:pt x="1968" y="6154"/>
                      <a:pt x="1905" y="6198"/>
                      <a:pt x="1837" y="6198"/>
                    </a:cubicBezTo>
                    <a:cubicBezTo>
                      <a:pt x="1768" y="6198"/>
                      <a:pt x="1692" y="6154"/>
                      <a:pt x="1680" y="6066"/>
                    </a:cubicBezTo>
                    <a:cubicBezTo>
                      <a:pt x="1680" y="6041"/>
                      <a:pt x="1680" y="6016"/>
                      <a:pt x="1680" y="5991"/>
                    </a:cubicBezTo>
                    <a:cubicBezTo>
                      <a:pt x="1529" y="5991"/>
                      <a:pt x="1379" y="6016"/>
                      <a:pt x="1229" y="6041"/>
                    </a:cubicBezTo>
                    <a:cubicBezTo>
                      <a:pt x="1229" y="6066"/>
                      <a:pt x="1229" y="6116"/>
                      <a:pt x="1254" y="6141"/>
                    </a:cubicBezTo>
                    <a:cubicBezTo>
                      <a:pt x="1254" y="6229"/>
                      <a:pt x="1191" y="6273"/>
                      <a:pt x="1125" y="6273"/>
                    </a:cubicBezTo>
                    <a:cubicBezTo>
                      <a:pt x="1060" y="6273"/>
                      <a:pt x="991" y="6229"/>
                      <a:pt x="978" y="6141"/>
                    </a:cubicBezTo>
                    <a:cubicBezTo>
                      <a:pt x="978" y="6116"/>
                      <a:pt x="978" y="6091"/>
                      <a:pt x="978" y="6066"/>
                    </a:cubicBezTo>
                    <a:cubicBezTo>
                      <a:pt x="878" y="6066"/>
                      <a:pt x="803" y="6091"/>
                      <a:pt x="702" y="6091"/>
                    </a:cubicBezTo>
                    <a:cubicBezTo>
                      <a:pt x="577" y="4813"/>
                      <a:pt x="427" y="3560"/>
                      <a:pt x="301" y="2282"/>
                    </a:cubicBezTo>
                    <a:lnTo>
                      <a:pt x="552" y="2257"/>
                    </a:lnTo>
                    <a:lnTo>
                      <a:pt x="527" y="2156"/>
                    </a:lnTo>
                    <a:cubicBezTo>
                      <a:pt x="527" y="2069"/>
                      <a:pt x="590" y="2025"/>
                      <a:pt x="655" y="2025"/>
                    </a:cubicBezTo>
                    <a:cubicBezTo>
                      <a:pt x="721" y="2025"/>
                      <a:pt x="790" y="2069"/>
                      <a:pt x="803" y="2156"/>
                    </a:cubicBezTo>
                    <a:cubicBezTo>
                      <a:pt x="803" y="2181"/>
                      <a:pt x="803" y="2207"/>
                      <a:pt x="803" y="2232"/>
                    </a:cubicBezTo>
                    <a:cubicBezTo>
                      <a:pt x="953" y="2207"/>
                      <a:pt x="1103" y="2181"/>
                      <a:pt x="1254" y="2181"/>
                    </a:cubicBezTo>
                    <a:cubicBezTo>
                      <a:pt x="1254" y="2131"/>
                      <a:pt x="1254" y="2106"/>
                      <a:pt x="1254" y="2056"/>
                    </a:cubicBezTo>
                    <a:cubicBezTo>
                      <a:pt x="1241" y="1981"/>
                      <a:pt x="1304" y="1943"/>
                      <a:pt x="1373" y="1943"/>
                    </a:cubicBezTo>
                    <a:cubicBezTo>
                      <a:pt x="1442" y="1943"/>
                      <a:pt x="1517" y="1981"/>
                      <a:pt x="1529" y="2056"/>
                    </a:cubicBezTo>
                    <a:cubicBezTo>
                      <a:pt x="1529" y="2081"/>
                      <a:pt x="1529" y="2106"/>
                      <a:pt x="1529" y="2131"/>
                    </a:cubicBezTo>
                    <a:cubicBezTo>
                      <a:pt x="1680" y="2131"/>
                      <a:pt x="1830" y="2106"/>
                      <a:pt x="1981" y="2081"/>
                    </a:cubicBezTo>
                    <a:lnTo>
                      <a:pt x="1956" y="1981"/>
                    </a:lnTo>
                    <a:cubicBezTo>
                      <a:pt x="1943" y="1893"/>
                      <a:pt x="2006" y="1849"/>
                      <a:pt x="2075" y="1849"/>
                    </a:cubicBezTo>
                    <a:cubicBezTo>
                      <a:pt x="2144" y="1849"/>
                      <a:pt x="2219" y="1893"/>
                      <a:pt x="2231" y="1981"/>
                    </a:cubicBezTo>
                    <a:cubicBezTo>
                      <a:pt x="2231" y="2006"/>
                      <a:pt x="2231" y="2031"/>
                      <a:pt x="2231" y="2056"/>
                    </a:cubicBezTo>
                    <a:cubicBezTo>
                      <a:pt x="2382" y="2056"/>
                      <a:pt x="2532" y="2031"/>
                      <a:pt x="2682" y="2006"/>
                    </a:cubicBezTo>
                    <a:lnTo>
                      <a:pt x="2682" y="1906"/>
                    </a:lnTo>
                    <a:cubicBezTo>
                      <a:pt x="2670" y="1818"/>
                      <a:pt x="2733" y="1774"/>
                      <a:pt x="2798" y="1774"/>
                    </a:cubicBezTo>
                    <a:cubicBezTo>
                      <a:pt x="2864" y="1774"/>
                      <a:pt x="2933" y="1818"/>
                      <a:pt x="2933" y="1906"/>
                    </a:cubicBezTo>
                    <a:cubicBezTo>
                      <a:pt x="2958" y="1931"/>
                      <a:pt x="2958" y="1956"/>
                      <a:pt x="2958" y="1981"/>
                    </a:cubicBezTo>
                    <a:cubicBezTo>
                      <a:pt x="3108" y="1981"/>
                      <a:pt x="3259" y="1956"/>
                      <a:pt x="3409" y="1931"/>
                    </a:cubicBezTo>
                    <a:cubicBezTo>
                      <a:pt x="3384" y="1906"/>
                      <a:pt x="3384" y="1856"/>
                      <a:pt x="3384" y="1831"/>
                    </a:cubicBezTo>
                    <a:cubicBezTo>
                      <a:pt x="3372" y="1743"/>
                      <a:pt x="3434" y="1699"/>
                      <a:pt x="3503" y="1699"/>
                    </a:cubicBezTo>
                    <a:cubicBezTo>
                      <a:pt x="3572" y="1699"/>
                      <a:pt x="3647" y="1743"/>
                      <a:pt x="3660" y="1831"/>
                    </a:cubicBezTo>
                    <a:cubicBezTo>
                      <a:pt x="3660" y="1856"/>
                      <a:pt x="3660" y="1881"/>
                      <a:pt x="3660" y="1906"/>
                    </a:cubicBezTo>
                    <a:cubicBezTo>
                      <a:pt x="3810" y="1881"/>
                      <a:pt x="3961" y="1881"/>
                      <a:pt x="4111" y="1856"/>
                    </a:cubicBezTo>
                    <a:lnTo>
                      <a:pt x="4111" y="1755"/>
                    </a:lnTo>
                    <a:cubicBezTo>
                      <a:pt x="4098" y="1668"/>
                      <a:pt x="4161" y="1624"/>
                      <a:pt x="4227" y="1624"/>
                    </a:cubicBezTo>
                    <a:cubicBezTo>
                      <a:pt x="4293" y="1624"/>
                      <a:pt x="4362" y="1668"/>
                      <a:pt x="4362" y="1755"/>
                    </a:cubicBezTo>
                    <a:cubicBezTo>
                      <a:pt x="4362" y="1780"/>
                      <a:pt x="4387" y="1806"/>
                      <a:pt x="4387" y="1831"/>
                    </a:cubicBezTo>
                    <a:cubicBezTo>
                      <a:pt x="4537" y="1806"/>
                      <a:pt x="4687" y="1806"/>
                      <a:pt x="4813" y="1780"/>
                    </a:cubicBezTo>
                    <a:cubicBezTo>
                      <a:pt x="4813" y="1755"/>
                      <a:pt x="4813" y="1705"/>
                      <a:pt x="4813" y="1680"/>
                    </a:cubicBezTo>
                    <a:cubicBezTo>
                      <a:pt x="4800" y="1592"/>
                      <a:pt x="4863" y="1549"/>
                      <a:pt x="4932" y="1549"/>
                    </a:cubicBezTo>
                    <a:cubicBezTo>
                      <a:pt x="5001" y="1549"/>
                      <a:pt x="5076" y="1592"/>
                      <a:pt x="5088" y="1680"/>
                    </a:cubicBezTo>
                    <a:cubicBezTo>
                      <a:pt x="5088" y="1705"/>
                      <a:pt x="5088" y="1730"/>
                      <a:pt x="5088" y="1755"/>
                    </a:cubicBezTo>
                    <a:lnTo>
                      <a:pt x="5540" y="1705"/>
                    </a:lnTo>
                    <a:cubicBezTo>
                      <a:pt x="5540" y="1655"/>
                      <a:pt x="5540" y="1630"/>
                      <a:pt x="5514" y="1605"/>
                    </a:cubicBezTo>
                    <a:cubicBezTo>
                      <a:pt x="5514" y="1517"/>
                      <a:pt x="5583" y="1473"/>
                      <a:pt x="5652" y="1473"/>
                    </a:cubicBezTo>
                    <a:cubicBezTo>
                      <a:pt x="5721" y="1473"/>
                      <a:pt x="5790" y="1517"/>
                      <a:pt x="5790" y="1605"/>
                    </a:cubicBezTo>
                    <a:cubicBezTo>
                      <a:pt x="5790" y="1630"/>
                      <a:pt x="5815" y="1655"/>
                      <a:pt x="5815" y="1680"/>
                    </a:cubicBezTo>
                    <a:lnTo>
                      <a:pt x="6241" y="1630"/>
                    </a:lnTo>
                    <a:cubicBezTo>
                      <a:pt x="6241" y="1580"/>
                      <a:pt x="6241" y="1555"/>
                      <a:pt x="6241" y="1505"/>
                    </a:cubicBezTo>
                    <a:cubicBezTo>
                      <a:pt x="6229" y="1430"/>
                      <a:pt x="6291" y="1392"/>
                      <a:pt x="6360" y="1392"/>
                    </a:cubicBezTo>
                    <a:cubicBezTo>
                      <a:pt x="6429" y="1392"/>
                      <a:pt x="6504" y="1430"/>
                      <a:pt x="6517" y="1505"/>
                    </a:cubicBezTo>
                    <a:cubicBezTo>
                      <a:pt x="6517" y="1530"/>
                      <a:pt x="6517" y="1555"/>
                      <a:pt x="6517" y="1580"/>
                    </a:cubicBezTo>
                    <a:lnTo>
                      <a:pt x="6968" y="1530"/>
                    </a:lnTo>
                    <a:cubicBezTo>
                      <a:pt x="6968" y="1505"/>
                      <a:pt x="6968" y="1480"/>
                      <a:pt x="6943" y="1430"/>
                    </a:cubicBezTo>
                    <a:cubicBezTo>
                      <a:pt x="6943" y="1342"/>
                      <a:pt x="7006" y="1298"/>
                      <a:pt x="7072" y="1298"/>
                    </a:cubicBezTo>
                    <a:cubicBezTo>
                      <a:pt x="7137" y="1298"/>
                      <a:pt x="7206" y="1342"/>
                      <a:pt x="7219" y="1430"/>
                    </a:cubicBezTo>
                    <a:cubicBezTo>
                      <a:pt x="7219" y="1455"/>
                      <a:pt x="7219" y="1480"/>
                      <a:pt x="7244" y="1505"/>
                    </a:cubicBezTo>
                    <a:lnTo>
                      <a:pt x="7670" y="1455"/>
                    </a:lnTo>
                    <a:cubicBezTo>
                      <a:pt x="7670" y="1430"/>
                      <a:pt x="7670" y="1405"/>
                      <a:pt x="7670" y="1354"/>
                    </a:cubicBezTo>
                    <a:cubicBezTo>
                      <a:pt x="7657" y="1267"/>
                      <a:pt x="7720" y="1223"/>
                      <a:pt x="7789" y="1223"/>
                    </a:cubicBezTo>
                    <a:cubicBezTo>
                      <a:pt x="7858" y="1223"/>
                      <a:pt x="7933" y="1267"/>
                      <a:pt x="7946" y="1354"/>
                    </a:cubicBezTo>
                    <a:cubicBezTo>
                      <a:pt x="7946" y="1379"/>
                      <a:pt x="7946" y="1405"/>
                      <a:pt x="7946" y="1430"/>
                    </a:cubicBezTo>
                    <a:lnTo>
                      <a:pt x="8397" y="1379"/>
                    </a:lnTo>
                    <a:cubicBezTo>
                      <a:pt x="8397" y="1354"/>
                      <a:pt x="8397" y="1354"/>
                      <a:pt x="8397" y="1329"/>
                    </a:cubicBezTo>
                    <a:cubicBezTo>
                      <a:pt x="8384" y="1242"/>
                      <a:pt x="8447" y="1198"/>
                      <a:pt x="8513" y="1198"/>
                    </a:cubicBezTo>
                    <a:cubicBezTo>
                      <a:pt x="8578" y="1198"/>
                      <a:pt x="8647" y="1242"/>
                      <a:pt x="8647" y="1329"/>
                    </a:cubicBezTo>
                    <a:cubicBezTo>
                      <a:pt x="8647" y="1329"/>
                      <a:pt x="8647" y="1354"/>
                      <a:pt x="8647" y="1354"/>
                    </a:cubicBezTo>
                    <a:lnTo>
                      <a:pt x="9098" y="1304"/>
                    </a:lnTo>
                    <a:cubicBezTo>
                      <a:pt x="9098" y="1279"/>
                      <a:pt x="9098" y="1254"/>
                      <a:pt x="9098" y="1254"/>
                    </a:cubicBezTo>
                    <a:cubicBezTo>
                      <a:pt x="9086" y="1166"/>
                      <a:pt x="9149" y="1123"/>
                      <a:pt x="9218" y="1123"/>
                    </a:cubicBezTo>
                    <a:cubicBezTo>
                      <a:pt x="9286" y="1123"/>
                      <a:pt x="9362" y="1166"/>
                      <a:pt x="9374" y="1254"/>
                    </a:cubicBezTo>
                    <a:cubicBezTo>
                      <a:pt x="9374" y="1254"/>
                      <a:pt x="9374" y="1254"/>
                      <a:pt x="9374" y="1279"/>
                    </a:cubicBezTo>
                    <a:cubicBezTo>
                      <a:pt x="9525" y="1254"/>
                      <a:pt x="9675" y="1254"/>
                      <a:pt x="9825" y="1229"/>
                    </a:cubicBezTo>
                    <a:cubicBezTo>
                      <a:pt x="9825" y="1204"/>
                      <a:pt x="9825" y="1179"/>
                      <a:pt x="9800" y="1179"/>
                    </a:cubicBezTo>
                    <a:cubicBezTo>
                      <a:pt x="9800" y="1091"/>
                      <a:pt x="9869" y="1047"/>
                      <a:pt x="9938" y="1047"/>
                    </a:cubicBezTo>
                    <a:cubicBezTo>
                      <a:pt x="10007" y="1047"/>
                      <a:pt x="10076" y="1091"/>
                      <a:pt x="10076" y="1179"/>
                    </a:cubicBezTo>
                    <a:cubicBezTo>
                      <a:pt x="10076" y="1179"/>
                      <a:pt x="10076" y="1179"/>
                      <a:pt x="10076" y="1204"/>
                    </a:cubicBezTo>
                    <a:lnTo>
                      <a:pt x="10527" y="1154"/>
                    </a:lnTo>
                    <a:cubicBezTo>
                      <a:pt x="10527" y="1129"/>
                      <a:pt x="10527" y="1104"/>
                      <a:pt x="10527" y="1079"/>
                    </a:cubicBezTo>
                    <a:cubicBezTo>
                      <a:pt x="10515" y="994"/>
                      <a:pt x="10572" y="956"/>
                      <a:pt x="10638" y="956"/>
                    </a:cubicBezTo>
                    <a:cubicBezTo>
                      <a:pt x="10709" y="956"/>
                      <a:pt x="10790" y="1001"/>
                      <a:pt x="10803" y="1079"/>
                    </a:cubicBezTo>
                    <a:cubicBezTo>
                      <a:pt x="10803" y="1104"/>
                      <a:pt x="10803" y="1104"/>
                      <a:pt x="10803" y="1129"/>
                    </a:cubicBezTo>
                    <a:lnTo>
                      <a:pt x="11254" y="1079"/>
                    </a:lnTo>
                    <a:cubicBezTo>
                      <a:pt x="11254" y="1054"/>
                      <a:pt x="11229" y="1029"/>
                      <a:pt x="11229" y="1004"/>
                    </a:cubicBezTo>
                    <a:cubicBezTo>
                      <a:pt x="11229" y="916"/>
                      <a:pt x="11291" y="872"/>
                      <a:pt x="11357" y="872"/>
                    </a:cubicBezTo>
                    <a:cubicBezTo>
                      <a:pt x="11423" y="872"/>
                      <a:pt x="11492" y="916"/>
                      <a:pt x="11504" y="1004"/>
                    </a:cubicBezTo>
                    <a:cubicBezTo>
                      <a:pt x="11504" y="1029"/>
                      <a:pt x="11504" y="1029"/>
                      <a:pt x="11504" y="1029"/>
                    </a:cubicBezTo>
                    <a:cubicBezTo>
                      <a:pt x="11655" y="1029"/>
                      <a:pt x="11805" y="1004"/>
                      <a:pt x="11956" y="1004"/>
                    </a:cubicBezTo>
                    <a:cubicBezTo>
                      <a:pt x="11956" y="978"/>
                      <a:pt x="11956" y="953"/>
                      <a:pt x="11956" y="928"/>
                    </a:cubicBezTo>
                    <a:cubicBezTo>
                      <a:pt x="11943" y="841"/>
                      <a:pt x="12006" y="797"/>
                      <a:pt x="12075" y="797"/>
                    </a:cubicBezTo>
                    <a:cubicBezTo>
                      <a:pt x="12144" y="797"/>
                      <a:pt x="12219" y="841"/>
                      <a:pt x="12231" y="928"/>
                    </a:cubicBezTo>
                    <a:cubicBezTo>
                      <a:pt x="12231" y="953"/>
                      <a:pt x="12231" y="953"/>
                      <a:pt x="12231" y="953"/>
                    </a:cubicBezTo>
                    <a:lnTo>
                      <a:pt x="12682" y="903"/>
                    </a:lnTo>
                    <a:cubicBezTo>
                      <a:pt x="12657" y="903"/>
                      <a:pt x="12657" y="878"/>
                      <a:pt x="12657" y="853"/>
                    </a:cubicBezTo>
                    <a:cubicBezTo>
                      <a:pt x="12657" y="765"/>
                      <a:pt x="12720" y="722"/>
                      <a:pt x="12786" y="722"/>
                    </a:cubicBezTo>
                    <a:cubicBezTo>
                      <a:pt x="12852" y="722"/>
                      <a:pt x="12921" y="765"/>
                      <a:pt x="12933" y="853"/>
                    </a:cubicBezTo>
                    <a:cubicBezTo>
                      <a:pt x="12933" y="853"/>
                      <a:pt x="12933" y="878"/>
                      <a:pt x="12933" y="878"/>
                    </a:cubicBezTo>
                    <a:lnTo>
                      <a:pt x="13384" y="828"/>
                    </a:lnTo>
                    <a:cubicBezTo>
                      <a:pt x="13384" y="803"/>
                      <a:pt x="13384" y="753"/>
                      <a:pt x="13384" y="728"/>
                    </a:cubicBezTo>
                    <a:cubicBezTo>
                      <a:pt x="13372" y="640"/>
                      <a:pt x="13434" y="596"/>
                      <a:pt x="13500" y="596"/>
                    </a:cubicBezTo>
                    <a:cubicBezTo>
                      <a:pt x="13566" y="596"/>
                      <a:pt x="13635" y="640"/>
                      <a:pt x="13635" y="728"/>
                    </a:cubicBezTo>
                    <a:cubicBezTo>
                      <a:pt x="13635" y="753"/>
                      <a:pt x="13660" y="778"/>
                      <a:pt x="13660" y="803"/>
                    </a:cubicBezTo>
                    <a:lnTo>
                      <a:pt x="14111" y="753"/>
                    </a:lnTo>
                    <a:cubicBezTo>
                      <a:pt x="14086" y="728"/>
                      <a:pt x="14086" y="678"/>
                      <a:pt x="14086" y="653"/>
                    </a:cubicBezTo>
                    <a:cubicBezTo>
                      <a:pt x="14073" y="565"/>
                      <a:pt x="14136" y="521"/>
                      <a:pt x="14205" y="521"/>
                    </a:cubicBezTo>
                    <a:cubicBezTo>
                      <a:pt x="14274" y="521"/>
                      <a:pt x="14349" y="565"/>
                      <a:pt x="14362" y="653"/>
                    </a:cubicBezTo>
                    <a:cubicBezTo>
                      <a:pt x="14362" y="678"/>
                      <a:pt x="14362" y="703"/>
                      <a:pt x="14362" y="728"/>
                    </a:cubicBezTo>
                    <a:cubicBezTo>
                      <a:pt x="14512" y="703"/>
                      <a:pt x="14662" y="703"/>
                      <a:pt x="14813" y="678"/>
                    </a:cubicBezTo>
                    <a:cubicBezTo>
                      <a:pt x="14813" y="653"/>
                      <a:pt x="14813" y="603"/>
                      <a:pt x="14813" y="577"/>
                    </a:cubicBezTo>
                    <a:cubicBezTo>
                      <a:pt x="14800" y="490"/>
                      <a:pt x="14863" y="446"/>
                      <a:pt x="14929" y="446"/>
                    </a:cubicBezTo>
                    <a:cubicBezTo>
                      <a:pt x="14994" y="446"/>
                      <a:pt x="15063" y="490"/>
                      <a:pt x="15063" y="577"/>
                    </a:cubicBezTo>
                    <a:cubicBezTo>
                      <a:pt x="15063" y="603"/>
                      <a:pt x="15088" y="628"/>
                      <a:pt x="15088" y="653"/>
                    </a:cubicBezTo>
                    <a:lnTo>
                      <a:pt x="15515" y="603"/>
                    </a:lnTo>
                    <a:cubicBezTo>
                      <a:pt x="15515" y="552"/>
                      <a:pt x="15515" y="527"/>
                      <a:pt x="15515" y="502"/>
                    </a:cubicBezTo>
                    <a:cubicBezTo>
                      <a:pt x="15502" y="415"/>
                      <a:pt x="15565" y="371"/>
                      <a:pt x="15634" y="371"/>
                    </a:cubicBezTo>
                    <a:cubicBezTo>
                      <a:pt x="15703" y="371"/>
                      <a:pt x="15778" y="415"/>
                      <a:pt x="15790" y="502"/>
                    </a:cubicBezTo>
                    <a:cubicBezTo>
                      <a:pt x="15790" y="527"/>
                      <a:pt x="15790" y="552"/>
                      <a:pt x="15790" y="577"/>
                    </a:cubicBezTo>
                    <a:cubicBezTo>
                      <a:pt x="15890" y="552"/>
                      <a:pt x="16016" y="552"/>
                      <a:pt x="16116" y="527"/>
                    </a:cubicBezTo>
                    <a:lnTo>
                      <a:pt x="16241" y="527"/>
                    </a:lnTo>
                    <a:cubicBezTo>
                      <a:pt x="16241" y="477"/>
                      <a:pt x="16241" y="452"/>
                      <a:pt x="16216" y="402"/>
                    </a:cubicBezTo>
                    <a:cubicBezTo>
                      <a:pt x="16216" y="327"/>
                      <a:pt x="16279" y="289"/>
                      <a:pt x="16345" y="289"/>
                    </a:cubicBezTo>
                    <a:cubicBezTo>
                      <a:pt x="16411" y="289"/>
                      <a:pt x="16479" y="327"/>
                      <a:pt x="16492" y="402"/>
                    </a:cubicBezTo>
                    <a:cubicBezTo>
                      <a:pt x="16492" y="427"/>
                      <a:pt x="16492" y="452"/>
                      <a:pt x="16517" y="477"/>
                    </a:cubicBezTo>
                    <a:cubicBezTo>
                      <a:pt x="16642" y="477"/>
                      <a:pt x="16793" y="452"/>
                      <a:pt x="16943" y="452"/>
                    </a:cubicBezTo>
                    <a:cubicBezTo>
                      <a:pt x="16943" y="402"/>
                      <a:pt x="16943" y="377"/>
                      <a:pt x="16943" y="327"/>
                    </a:cubicBezTo>
                    <a:cubicBezTo>
                      <a:pt x="16931" y="242"/>
                      <a:pt x="16989" y="204"/>
                      <a:pt x="17054" y="204"/>
                    </a:cubicBezTo>
                    <a:cubicBezTo>
                      <a:pt x="17125" y="204"/>
                      <a:pt x="17206" y="249"/>
                      <a:pt x="17219" y="327"/>
                    </a:cubicBezTo>
                    <a:cubicBezTo>
                      <a:pt x="17219" y="352"/>
                      <a:pt x="17219" y="377"/>
                      <a:pt x="17219" y="402"/>
                    </a:cubicBezTo>
                    <a:lnTo>
                      <a:pt x="17670" y="352"/>
                    </a:lnTo>
                    <a:cubicBezTo>
                      <a:pt x="17670" y="327"/>
                      <a:pt x="17670" y="302"/>
                      <a:pt x="17645" y="252"/>
                    </a:cubicBezTo>
                    <a:cubicBezTo>
                      <a:pt x="17645" y="164"/>
                      <a:pt x="17708" y="120"/>
                      <a:pt x="17773" y="120"/>
                    </a:cubicBezTo>
                    <a:cubicBezTo>
                      <a:pt x="17839" y="120"/>
                      <a:pt x="17908" y="164"/>
                      <a:pt x="17921" y="252"/>
                    </a:cubicBezTo>
                    <a:cubicBezTo>
                      <a:pt x="17921" y="277"/>
                      <a:pt x="17921" y="302"/>
                      <a:pt x="17921" y="327"/>
                    </a:cubicBezTo>
                    <a:cubicBezTo>
                      <a:pt x="18046" y="327"/>
                      <a:pt x="18146" y="302"/>
                      <a:pt x="18271" y="302"/>
                    </a:cubicBezTo>
                    <a:cubicBezTo>
                      <a:pt x="18271" y="502"/>
                      <a:pt x="18297" y="728"/>
                      <a:pt x="18322" y="928"/>
                    </a:cubicBezTo>
                    <a:cubicBezTo>
                      <a:pt x="18422" y="878"/>
                      <a:pt x="18497" y="803"/>
                      <a:pt x="18572" y="728"/>
                    </a:cubicBezTo>
                    <a:cubicBezTo>
                      <a:pt x="18547" y="527"/>
                      <a:pt x="18547" y="352"/>
                      <a:pt x="18522" y="151"/>
                    </a:cubicBezTo>
                    <a:cubicBezTo>
                      <a:pt x="18522" y="126"/>
                      <a:pt x="18497" y="101"/>
                      <a:pt x="18472" y="76"/>
                    </a:cubicBezTo>
                    <a:cubicBezTo>
                      <a:pt x="18447" y="26"/>
                      <a:pt x="18422" y="1"/>
                      <a:pt x="183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7"/>
              <p:cNvSpPr/>
              <p:nvPr/>
            </p:nvSpPr>
            <p:spPr>
              <a:xfrm>
                <a:off x="3268862" y="3762341"/>
                <a:ext cx="10945" cy="365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260" extrusionOk="0">
                    <a:moveTo>
                      <a:pt x="129" y="0"/>
                    </a:moveTo>
                    <a:cubicBezTo>
                      <a:pt x="64" y="0"/>
                      <a:pt x="1" y="44"/>
                      <a:pt x="1" y="132"/>
                    </a:cubicBezTo>
                    <a:cubicBezTo>
                      <a:pt x="26" y="182"/>
                      <a:pt x="26" y="207"/>
                      <a:pt x="26" y="232"/>
                    </a:cubicBezTo>
                    <a:cubicBezTo>
                      <a:pt x="51" y="583"/>
                      <a:pt x="101" y="934"/>
                      <a:pt x="126" y="1259"/>
                    </a:cubicBezTo>
                    <a:cubicBezTo>
                      <a:pt x="226" y="1184"/>
                      <a:pt x="302" y="1134"/>
                      <a:pt x="377" y="1059"/>
                    </a:cubicBezTo>
                    <a:cubicBezTo>
                      <a:pt x="377" y="934"/>
                      <a:pt x="352" y="783"/>
                      <a:pt x="327" y="633"/>
                    </a:cubicBezTo>
                    <a:cubicBezTo>
                      <a:pt x="327" y="508"/>
                      <a:pt x="302" y="357"/>
                      <a:pt x="277" y="207"/>
                    </a:cubicBezTo>
                    <a:cubicBezTo>
                      <a:pt x="277" y="182"/>
                      <a:pt x="277" y="157"/>
                      <a:pt x="277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7"/>
              <p:cNvSpPr/>
              <p:nvPr/>
            </p:nvSpPr>
            <p:spPr>
              <a:xfrm>
                <a:off x="3248162" y="3764780"/>
                <a:ext cx="12745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439" h="1702" extrusionOk="0">
                    <a:moveTo>
                      <a:pt x="123" y="0"/>
                    </a:moveTo>
                    <a:cubicBezTo>
                      <a:pt x="58" y="0"/>
                      <a:pt x="0" y="38"/>
                      <a:pt x="12" y="123"/>
                    </a:cubicBezTo>
                    <a:cubicBezTo>
                      <a:pt x="12" y="173"/>
                      <a:pt x="12" y="198"/>
                      <a:pt x="12" y="248"/>
                    </a:cubicBezTo>
                    <a:cubicBezTo>
                      <a:pt x="87" y="724"/>
                      <a:pt x="137" y="1226"/>
                      <a:pt x="188" y="1702"/>
                    </a:cubicBezTo>
                    <a:cubicBezTo>
                      <a:pt x="263" y="1627"/>
                      <a:pt x="338" y="1576"/>
                      <a:pt x="438" y="1501"/>
                    </a:cubicBezTo>
                    <a:cubicBezTo>
                      <a:pt x="388" y="1226"/>
                      <a:pt x="363" y="925"/>
                      <a:pt x="338" y="624"/>
                    </a:cubicBezTo>
                    <a:cubicBezTo>
                      <a:pt x="313" y="499"/>
                      <a:pt x="313" y="348"/>
                      <a:pt x="288" y="198"/>
                    </a:cubicBezTo>
                    <a:cubicBezTo>
                      <a:pt x="288" y="173"/>
                      <a:pt x="288" y="148"/>
                      <a:pt x="288" y="123"/>
                    </a:cubicBezTo>
                    <a:cubicBezTo>
                      <a:pt x="275" y="45"/>
                      <a:pt x="194" y="0"/>
                      <a:pt x="1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7"/>
              <p:cNvSpPr/>
              <p:nvPr/>
            </p:nvSpPr>
            <p:spPr>
              <a:xfrm>
                <a:off x="3227403" y="3767248"/>
                <a:ext cx="13849" cy="6152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119" extrusionOk="0">
                    <a:moveTo>
                      <a:pt x="129" y="0"/>
                    </a:moveTo>
                    <a:cubicBezTo>
                      <a:pt x="63" y="0"/>
                      <a:pt x="0" y="38"/>
                      <a:pt x="0" y="113"/>
                    </a:cubicBezTo>
                    <a:cubicBezTo>
                      <a:pt x="25" y="163"/>
                      <a:pt x="25" y="188"/>
                      <a:pt x="25" y="238"/>
                    </a:cubicBezTo>
                    <a:cubicBezTo>
                      <a:pt x="101" y="865"/>
                      <a:pt x="151" y="1491"/>
                      <a:pt x="226" y="2118"/>
                    </a:cubicBezTo>
                    <a:cubicBezTo>
                      <a:pt x="326" y="2068"/>
                      <a:pt x="401" y="1993"/>
                      <a:pt x="476" y="1943"/>
                    </a:cubicBezTo>
                    <a:cubicBezTo>
                      <a:pt x="426" y="1491"/>
                      <a:pt x="376" y="1065"/>
                      <a:pt x="326" y="639"/>
                    </a:cubicBezTo>
                    <a:cubicBezTo>
                      <a:pt x="326" y="489"/>
                      <a:pt x="301" y="339"/>
                      <a:pt x="301" y="188"/>
                    </a:cubicBezTo>
                    <a:cubicBezTo>
                      <a:pt x="276" y="163"/>
                      <a:pt x="276" y="138"/>
                      <a:pt x="276" y="113"/>
                    </a:cubicBezTo>
                    <a:cubicBezTo>
                      <a:pt x="263" y="38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3206674" y="3769599"/>
                <a:ext cx="15649" cy="73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539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7"/>
                      <a:pt x="13" y="182"/>
                      <a:pt x="13" y="233"/>
                    </a:cubicBezTo>
                    <a:cubicBezTo>
                      <a:pt x="113" y="1009"/>
                      <a:pt x="188" y="1761"/>
                      <a:pt x="288" y="2538"/>
                    </a:cubicBezTo>
                    <a:cubicBezTo>
                      <a:pt x="363" y="2488"/>
                      <a:pt x="439" y="2413"/>
                      <a:pt x="539" y="2363"/>
                    </a:cubicBezTo>
                    <a:cubicBezTo>
                      <a:pt x="464" y="1786"/>
                      <a:pt x="414" y="1210"/>
                      <a:pt x="338" y="634"/>
                    </a:cubicBezTo>
                    <a:cubicBezTo>
                      <a:pt x="313" y="483"/>
                      <a:pt x="313" y="333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7"/>
              <p:cNvSpPr/>
              <p:nvPr/>
            </p:nvSpPr>
            <p:spPr>
              <a:xfrm>
                <a:off x="3186293" y="3771777"/>
                <a:ext cx="16403" cy="85356"/>
              </a:xfrm>
              <a:custGeom>
                <a:avLst/>
                <a:gdLst/>
                <a:ahLst/>
                <a:cxnLst/>
                <a:rect l="l" t="t" r="r" b="b"/>
                <a:pathLst>
                  <a:path w="565" h="2940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8"/>
                      <a:pt x="13" y="208"/>
                      <a:pt x="13" y="233"/>
                    </a:cubicBezTo>
                    <a:cubicBezTo>
                      <a:pt x="113" y="1135"/>
                      <a:pt x="213" y="2037"/>
                      <a:pt x="314" y="2939"/>
                    </a:cubicBezTo>
                    <a:cubicBezTo>
                      <a:pt x="389" y="2889"/>
                      <a:pt x="489" y="2814"/>
                      <a:pt x="564" y="2764"/>
                    </a:cubicBezTo>
                    <a:cubicBezTo>
                      <a:pt x="489" y="2062"/>
                      <a:pt x="414" y="1335"/>
                      <a:pt x="339" y="634"/>
                    </a:cubicBezTo>
                    <a:cubicBezTo>
                      <a:pt x="314" y="483"/>
                      <a:pt x="288" y="333"/>
                      <a:pt x="288" y="208"/>
                    </a:cubicBezTo>
                    <a:cubicBezTo>
                      <a:pt x="288" y="183"/>
                      <a:pt x="263" y="158"/>
                      <a:pt x="263" y="132"/>
                    </a:cubicBezTo>
                    <a:cubicBezTo>
                      <a:pt x="263" y="45"/>
                      <a:pt x="194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7"/>
              <p:cNvSpPr/>
              <p:nvPr/>
            </p:nvSpPr>
            <p:spPr>
              <a:xfrm>
                <a:off x="3165187" y="3773983"/>
                <a:ext cx="17855" cy="9696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3340" extrusionOk="0">
                    <a:moveTo>
                      <a:pt x="132" y="0"/>
                    </a:moveTo>
                    <a:cubicBezTo>
                      <a:pt x="63" y="0"/>
                      <a:pt x="0" y="44"/>
                      <a:pt x="13" y="132"/>
                    </a:cubicBezTo>
                    <a:cubicBezTo>
                      <a:pt x="13" y="157"/>
                      <a:pt x="13" y="207"/>
                      <a:pt x="38" y="232"/>
                    </a:cubicBezTo>
                    <a:cubicBezTo>
                      <a:pt x="138" y="1259"/>
                      <a:pt x="264" y="2312"/>
                      <a:pt x="364" y="3340"/>
                    </a:cubicBezTo>
                    <a:cubicBezTo>
                      <a:pt x="464" y="3264"/>
                      <a:pt x="539" y="3214"/>
                      <a:pt x="614" y="3164"/>
                    </a:cubicBezTo>
                    <a:cubicBezTo>
                      <a:pt x="514" y="2312"/>
                      <a:pt x="439" y="1485"/>
                      <a:pt x="339" y="633"/>
                    </a:cubicBezTo>
                    <a:cubicBezTo>
                      <a:pt x="314" y="483"/>
                      <a:pt x="314" y="357"/>
                      <a:pt x="289" y="207"/>
                    </a:cubicBezTo>
                    <a:cubicBezTo>
                      <a:pt x="289" y="182"/>
                      <a:pt x="289" y="157"/>
                      <a:pt x="289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7"/>
              <p:cNvSpPr/>
              <p:nvPr/>
            </p:nvSpPr>
            <p:spPr>
              <a:xfrm>
                <a:off x="3144806" y="3776161"/>
                <a:ext cx="18581" cy="10788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16" extrusionOk="0">
                    <a:moveTo>
                      <a:pt x="129" y="0"/>
                    </a:moveTo>
                    <a:cubicBezTo>
                      <a:pt x="63" y="0"/>
                      <a:pt x="1" y="44"/>
                      <a:pt x="13" y="132"/>
                    </a:cubicBezTo>
                    <a:cubicBezTo>
                      <a:pt x="13" y="157"/>
                      <a:pt x="13" y="207"/>
                      <a:pt x="13" y="232"/>
                    </a:cubicBezTo>
                    <a:cubicBezTo>
                      <a:pt x="139" y="1360"/>
                      <a:pt x="264" y="2488"/>
                      <a:pt x="389" y="3616"/>
                    </a:cubicBezTo>
                    <a:cubicBezTo>
                      <a:pt x="389" y="3641"/>
                      <a:pt x="389" y="3691"/>
                      <a:pt x="389" y="3716"/>
                    </a:cubicBezTo>
                    <a:cubicBezTo>
                      <a:pt x="489" y="3641"/>
                      <a:pt x="565" y="3590"/>
                      <a:pt x="640" y="3540"/>
                    </a:cubicBezTo>
                    <a:cubicBezTo>
                      <a:pt x="540" y="2563"/>
                      <a:pt x="439" y="1611"/>
                      <a:pt x="339" y="633"/>
                    </a:cubicBezTo>
                    <a:cubicBezTo>
                      <a:pt x="314" y="483"/>
                      <a:pt x="289" y="357"/>
                      <a:pt x="289" y="207"/>
                    </a:cubicBezTo>
                    <a:cubicBezTo>
                      <a:pt x="289" y="182"/>
                      <a:pt x="264" y="157"/>
                      <a:pt x="264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7"/>
              <p:cNvSpPr/>
              <p:nvPr/>
            </p:nvSpPr>
            <p:spPr>
              <a:xfrm>
                <a:off x="3124077" y="3779790"/>
                <a:ext cx="20410" cy="11662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4017" extrusionOk="0">
                    <a:moveTo>
                      <a:pt x="129" y="1"/>
                    </a:moveTo>
                    <a:cubicBezTo>
                      <a:pt x="63" y="1"/>
                      <a:pt x="0" y="44"/>
                      <a:pt x="0" y="132"/>
                    </a:cubicBezTo>
                    <a:cubicBezTo>
                      <a:pt x="0" y="157"/>
                      <a:pt x="0" y="182"/>
                      <a:pt x="25" y="182"/>
                    </a:cubicBezTo>
                    <a:cubicBezTo>
                      <a:pt x="151" y="1335"/>
                      <a:pt x="276" y="2488"/>
                      <a:pt x="401" y="3616"/>
                    </a:cubicBezTo>
                    <a:cubicBezTo>
                      <a:pt x="401" y="3741"/>
                      <a:pt x="426" y="3866"/>
                      <a:pt x="426" y="4017"/>
                    </a:cubicBezTo>
                    <a:cubicBezTo>
                      <a:pt x="527" y="3967"/>
                      <a:pt x="602" y="3917"/>
                      <a:pt x="702" y="3866"/>
                    </a:cubicBezTo>
                    <a:cubicBezTo>
                      <a:pt x="577" y="2789"/>
                      <a:pt x="452" y="1711"/>
                      <a:pt x="326" y="633"/>
                    </a:cubicBezTo>
                    <a:cubicBezTo>
                      <a:pt x="326" y="483"/>
                      <a:pt x="301" y="308"/>
                      <a:pt x="276" y="157"/>
                    </a:cubicBezTo>
                    <a:cubicBezTo>
                      <a:pt x="276" y="157"/>
                      <a:pt x="276" y="132"/>
                      <a:pt x="276" y="132"/>
                    </a:cubicBezTo>
                    <a:cubicBezTo>
                      <a:pt x="264" y="44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7"/>
              <p:cNvSpPr/>
              <p:nvPr/>
            </p:nvSpPr>
            <p:spPr>
              <a:xfrm>
                <a:off x="3103348" y="3781967"/>
                <a:ext cx="21107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249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57"/>
                      <a:pt x="13" y="182"/>
                      <a:pt x="13" y="208"/>
                    </a:cubicBezTo>
                    <a:cubicBezTo>
                      <a:pt x="138" y="1335"/>
                      <a:pt x="263" y="2488"/>
                      <a:pt x="389" y="3616"/>
                    </a:cubicBezTo>
                    <a:cubicBezTo>
                      <a:pt x="414" y="3766"/>
                      <a:pt x="414" y="3892"/>
                      <a:pt x="439" y="4017"/>
                    </a:cubicBezTo>
                    <a:cubicBezTo>
                      <a:pt x="439" y="4042"/>
                      <a:pt x="439" y="4092"/>
                      <a:pt x="439" y="4117"/>
                    </a:cubicBezTo>
                    <a:cubicBezTo>
                      <a:pt x="451" y="4205"/>
                      <a:pt x="526" y="4249"/>
                      <a:pt x="595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cubicBezTo>
                      <a:pt x="714" y="4067"/>
                      <a:pt x="714" y="4042"/>
                      <a:pt x="714" y="3992"/>
                    </a:cubicBezTo>
                    <a:cubicBezTo>
                      <a:pt x="589" y="2864"/>
                      <a:pt x="464" y="1761"/>
                      <a:pt x="338" y="634"/>
                    </a:cubicBezTo>
                    <a:cubicBezTo>
                      <a:pt x="313" y="483"/>
                      <a:pt x="288" y="333"/>
                      <a:pt x="288" y="157"/>
                    </a:cubicBezTo>
                    <a:cubicBezTo>
                      <a:pt x="288" y="157"/>
                      <a:pt x="288" y="157"/>
                      <a:pt x="288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7"/>
              <p:cNvSpPr/>
              <p:nvPr/>
            </p:nvSpPr>
            <p:spPr>
              <a:xfrm>
                <a:off x="3082589" y="3784145"/>
                <a:ext cx="21484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65" extrusionOk="0">
                    <a:moveTo>
                      <a:pt x="129" y="1"/>
                    </a:moveTo>
                    <a:cubicBezTo>
                      <a:pt x="63" y="1"/>
                      <a:pt x="1" y="45"/>
                      <a:pt x="1" y="133"/>
                    </a:cubicBezTo>
                    <a:cubicBezTo>
                      <a:pt x="1" y="158"/>
                      <a:pt x="26" y="183"/>
                      <a:pt x="26" y="208"/>
                    </a:cubicBezTo>
                    <a:cubicBezTo>
                      <a:pt x="151" y="1336"/>
                      <a:pt x="276" y="2488"/>
                      <a:pt x="402" y="3641"/>
                    </a:cubicBezTo>
                    <a:cubicBezTo>
                      <a:pt x="402" y="3767"/>
                      <a:pt x="427" y="3892"/>
                      <a:pt x="427" y="4017"/>
                    </a:cubicBezTo>
                    <a:cubicBezTo>
                      <a:pt x="452" y="4042"/>
                      <a:pt x="452" y="4092"/>
                      <a:pt x="452" y="4143"/>
                    </a:cubicBezTo>
                    <a:cubicBezTo>
                      <a:pt x="465" y="4221"/>
                      <a:pt x="546" y="4265"/>
                      <a:pt x="616" y="4265"/>
                    </a:cubicBezTo>
                    <a:cubicBezTo>
                      <a:pt x="682" y="4265"/>
                      <a:pt x="740" y="4227"/>
                      <a:pt x="728" y="4143"/>
                    </a:cubicBezTo>
                    <a:cubicBezTo>
                      <a:pt x="728" y="4092"/>
                      <a:pt x="703" y="4042"/>
                      <a:pt x="703" y="3992"/>
                    </a:cubicBezTo>
                    <a:lnTo>
                      <a:pt x="327" y="634"/>
                    </a:lnTo>
                    <a:cubicBezTo>
                      <a:pt x="327" y="483"/>
                      <a:pt x="302" y="333"/>
                      <a:pt x="276" y="158"/>
                    </a:cubicBezTo>
                    <a:cubicBezTo>
                      <a:pt x="276" y="158"/>
                      <a:pt x="276" y="158"/>
                      <a:pt x="276" y="133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7"/>
              <p:cNvSpPr/>
              <p:nvPr/>
            </p:nvSpPr>
            <p:spPr>
              <a:xfrm>
                <a:off x="3061860" y="3786612"/>
                <a:ext cx="21136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65" extrusionOk="0">
                    <a:moveTo>
                      <a:pt x="124" y="0"/>
                    </a:moveTo>
                    <a:cubicBezTo>
                      <a:pt x="58" y="0"/>
                      <a:pt x="1" y="38"/>
                      <a:pt x="13" y="123"/>
                    </a:cubicBezTo>
                    <a:cubicBezTo>
                      <a:pt x="13" y="148"/>
                      <a:pt x="13" y="173"/>
                      <a:pt x="13" y="198"/>
                    </a:cubicBezTo>
                    <a:cubicBezTo>
                      <a:pt x="138" y="1326"/>
                      <a:pt x="264" y="2479"/>
                      <a:pt x="389" y="3631"/>
                    </a:cubicBezTo>
                    <a:cubicBezTo>
                      <a:pt x="414" y="3757"/>
                      <a:pt x="414" y="3882"/>
                      <a:pt x="439" y="4007"/>
                    </a:cubicBezTo>
                    <a:cubicBezTo>
                      <a:pt x="439" y="4058"/>
                      <a:pt x="439" y="4083"/>
                      <a:pt x="464" y="4133"/>
                    </a:cubicBezTo>
                    <a:cubicBezTo>
                      <a:pt x="464" y="4220"/>
                      <a:pt x="533" y="4264"/>
                      <a:pt x="599" y="4264"/>
                    </a:cubicBezTo>
                    <a:cubicBezTo>
                      <a:pt x="665" y="4264"/>
                      <a:pt x="727" y="4220"/>
                      <a:pt x="715" y="4133"/>
                    </a:cubicBezTo>
                    <a:cubicBezTo>
                      <a:pt x="715" y="4083"/>
                      <a:pt x="715" y="4032"/>
                      <a:pt x="715" y="3982"/>
                    </a:cubicBezTo>
                    <a:lnTo>
                      <a:pt x="339" y="624"/>
                    </a:lnTo>
                    <a:cubicBezTo>
                      <a:pt x="314" y="474"/>
                      <a:pt x="314" y="323"/>
                      <a:pt x="289" y="173"/>
                    </a:cubicBezTo>
                    <a:cubicBezTo>
                      <a:pt x="289" y="148"/>
                      <a:pt x="289" y="148"/>
                      <a:pt x="289" y="123"/>
                    </a:cubicBezTo>
                    <a:cubicBezTo>
                      <a:pt x="276" y="45"/>
                      <a:pt x="195" y="0"/>
                      <a:pt x="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7"/>
              <p:cNvSpPr/>
              <p:nvPr/>
            </p:nvSpPr>
            <p:spPr>
              <a:xfrm>
                <a:off x="3041131" y="3789254"/>
                <a:ext cx="21484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49" extrusionOk="0">
                    <a:moveTo>
                      <a:pt x="138" y="0"/>
                    </a:moveTo>
                    <a:cubicBezTo>
                      <a:pt x="69" y="0"/>
                      <a:pt x="0" y="44"/>
                      <a:pt x="0" y="132"/>
                    </a:cubicBezTo>
                    <a:lnTo>
                      <a:pt x="25" y="182"/>
                    </a:lnTo>
                    <a:cubicBezTo>
                      <a:pt x="151" y="1335"/>
                      <a:pt x="276" y="2463"/>
                      <a:pt x="401" y="3616"/>
                    </a:cubicBezTo>
                    <a:cubicBezTo>
                      <a:pt x="401" y="3741"/>
                      <a:pt x="426" y="3866"/>
                      <a:pt x="451" y="3992"/>
                    </a:cubicBezTo>
                    <a:cubicBezTo>
                      <a:pt x="451" y="4042"/>
                      <a:pt x="451" y="4067"/>
                      <a:pt x="451" y="4117"/>
                    </a:cubicBezTo>
                    <a:cubicBezTo>
                      <a:pt x="464" y="4205"/>
                      <a:pt x="539" y="4249"/>
                      <a:pt x="608" y="4249"/>
                    </a:cubicBezTo>
                    <a:cubicBezTo>
                      <a:pt x="677" y="4249"/>
                      <a:pt x="740" y="4205"/>
                      <a:pt x="727" y="4117"/>
                    </a:cubicBezTo>
                    <a:cubicBezTo>
                      <a:pt x="727" y="4067"/>
                      <a:pt x="702" y="4017"/>
                      <a:pt x="702" y="3967"/>
                    </a:cubicBezTo>
                    <a:lnTo>
                      <a:pt x="326" y="633"/>
                    </a:lnTo>
                    <a:cubicBezTo>
                      <a:pt x="326" y="458"/>
                      <a:pt x="301" y="307"/>
                      <a:pt x="276" y="157"/>
                    </a:cubicBezTo>
                    <a:cubicBezTo>
                      <a:pt x="276" y="132"/>
                      <a:pt x="276" y="132"/>
                      <a:pt x="276" y="132"/>
                    </a:cubicBezTo>
                    <a:cubicBezTo>
                      <a:pt x="276" y="44"/>
                      <a:pt x="207" y="0"/>
                      <a:pt x="1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7"/>
              <p:cNvSpPr/>
              <p:nvPr/>
            </p:nvSpPr>
            <p:spPr>
              <a:xfrm>
                <a:off x="3020373" y="3791432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3" y="1"/>
                    </a:moveTo>
                    <a:cubicBezTo>
                      <a:pt x="64" y="1"/>
                      <a:pt x="1" y="44"/>
                      <a:pt x="13" y="132"/>
                    </a:cubicBezTo>
                    <a:cubicBezTo>
                      <a:pt x="13" y="132"/>
                      <a:pt x="13" y="157"/>
                      <a:pt x="13" y="182"/>
                    </a:cubicBezTo>
                    <a:cubicBezTo>
                      <a:pt x="139" y="1335"/>
                      <a:pt x="264" y="2463"/>
                      <a:pt x="389" y="3616"/>
                    </a:cubicBezTo>
                    <a:cubicBezTo>
                      <a:pt x="414" y="3741"/>
                      <a:pt x="440" y="3866"/>
                      <a:pt x="440" y="3992"/>
                    </a:cubicBezTo>
                    <a:cubicBezTo>
                      <a:pt x="440" y="4042"/>
                      <a:pt x="440" y="4067"/>
                      <a:pt x="465" y="4117"/>
                    </a:cubicBezTo>
                    <a:cubicBezTo>
                      <a:pt x="465" y="4205"/>
                      <a:pt x="534" y="4249"/>
                      <a:pt x="599" y="4249"/>
                    </a:cubicBezTo>
                    <a:cubicBezTo>
                      <a:pt x="665" y="4249"/>
                      <a:pt x="728" y="4205"/>
                      <a:pt x="715" y="4117"/>
                    </a:cubicBezTo>
                    <a:cubicBezTo>
                      <a:pt x="715" y="4067"/>
                      <a:pt x="715" y="4017"/>
                      <a:pt x="715" y="3967"/>
                    </a:cubicBezTo>
                    <a:lnTo>
                      <a:pt x="339" y="633"/>
                    </a:lnTo>
                    <a:cubicBezTo>
                      <a:pt x="314" y="458"/>
                      <a:pt x="314" y="308"/>
                      <a:pt x="289" y="157"/>
                    </a:cubicBezTo>
                    <a:cubicBezTo>
                      <a:pt x="289" y="132"/>
                      <a:pt x="289" y="132"/>
                      <a:pt x="289" y="132"/>
                    </a:cubicBezTo>
                    <a:cubicBezTo>
                      <a:pt x="277" y="44"/>
                      <a:pt x="201" y="1"/>
                      <a:pt x="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7"/>
              <p:cNvSpPr/>
              <p:nvPr/>
            </p:nvSpPr>
            <p:spPr>
              <a:xfrm>
                <a:off x="3000021" y="3793609"/>
                <a:ext cx="21107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4249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lnTo>
                      <a:pt x="13" y="182"/>
                    </a:lnTo>
                    <a:cubicBezTo>
                      <a:pt x="138" y="1335"/>
                      <a:pt x="263" y="2463"/>
                      <a:pt x="389" y="3616"/>
                    </a:cubicBezTo>
                    <a:cubicBezTo>
                      <a:pt x="389" y="3741"/>
                      <a:pt x="414" y="3867"/>
                      <a:pt x="439" y="3992"/>
                    </a:cubicBezTo>
                    <a:cubicBezTo>
                      <a:pt x="439" y="4042"/>
                      <a:pt x="439" y="4092"/>
                      <a:pt x="439" y="4117"/>
                    </a:cubicBezTo>
                    <a:cubicBezTo>
                      <a:pt x="451" y="4205"/>
                      <a:pt x="526" y="4249"/>
                      <a:pt x="595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cubicBezTo>
                      <a:pt x="714" y="4067"/>
                      <a:pt x="689" y="4017"/>
                      <a:pt x="689" y="3967"/>
                    </a:cubicBezTo>
                    <a:lnTo>
                      <a:pt x="339" y="634"/>
                    </a:lnTo>
                    <a:cubicBezTo>
                      <a:pt x="313" y="483"/>
                      <a:pt x="288" y="308"/>
                      <a:pt x="263" y="157"/>
                    </a:cubicBezTo>
                    <a:cubicBezTo>
                      <a:pt x="263" y="157"/>
                      <a:pt x="263" y="132"/>
                      <a:pt x="263" y="132"/>
                    </a:cubicBezTo>
                    <a:cubicBezTo>
                      <a:pt x="263" y="45"/>
                      <a:pt x="194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7"/>
              <p:cNvSpPr/>
              <p:nvPr/>
            </p:nvSpPr>
            <p:spPr>
              <a:xfrm>
                <a:off x="2978914" y="3794335"/>
                <a:ext cx="21136" cy="12356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6" extrusionOk="0">
                    <a:moveTo>
                      <a:pt x="132" y="1"/>
                    </a:moveTo>
                    <a:cubicBezTo>
                      <a:pt x="63" y="1"/>
                      <a:pt x="0" y="45"/>
                      <a:pt x="13" y="132"/>
                    </a:cubicBezTo>
                    <a:cubicBezTo>
                      <a:pt x="13" y="183"/>
                      <a:pt x="13" y="208"/>
                      <a:pt x="13" y="233"/>
                    </a:cubicBezTo>
                    <a:cubicBezTo>
                      <a:pt x="138" y="1360"/>
                      <a:pt x="264" y="2488"/>
                      <a:pt x="389" y="3616"/>
                    </a:cubicBezTo>
                    <a:cubicBezTo>
                      <a:pt x="414" y="3766"/>
                      <a:pt x="439" y="3917"/>
                      <a:pt x="439" y="4067"/>
                    </a:cubicBezTo>
                    <a:cubicBezTo>
                      <a:pt x="439" y="4092"/>
                      <a:pt x="439" y="4117"/>
                      <a:pt x="439" y="4142"/>
                    </a:cubicBezTo>
                    <a:cubicBezTo>
                      <a:pt x="451" y="4218"/>
                      <a:pt x="527" y="4255"/>
                      <a:pt x="596" y="4255"/>
                    </a:cubicBezTo>
                    <a:cubicBezTo>
                      <a:pt x="665" y="4255"/>
                      <a:pt x="727" y="4218"/>
                      <a:pt x="715" y="4142"/>
                    </a:cubicBezTo>
                    <a:cubicBezTo>
                      <a:pt x="715" y="4092"/>
                      <a:pt x="715" y="4067"/>
                      <a:pt x="715" y="4017"/>
                    </a:cubicBezTo>
                    <a:lnTo>
                      <a:pt x="339" y="634"/>
                    </a:lnTo>
                    <a:cubicBezTo>
                      <a:pt x="314" y="508"/>
                      <a:pt x="314" y="358"/>
                      <a:pt x="289" y="208"/>
                    </a:cubicBezTo>
                    <a:cubicBezTo>
                      <a:pt x="289" y="183"/>
                      <a:pt x="289" y="157"/>
                      <a:pt x="289" y="132"/>
                    </a:cubicBezTo>
                    <a:cubicBezTo>
                      <a:pt x="276" y="45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7"/>
              <p:cNvSpPr/>
              <p:nvPr/>
            </p:nvSpPr>
            <p:spPr>
              <a:xfrm>
                <a:off x="2958185" y="3796803"/>
                <a:ext cx="21484" cy="12382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65" extrusionOk="0">
                    <a:moveTo>
                      <a:pt x="121" y="0"/>
                    </a:moveTo>
                    <a:cubicBezTo>
                      <a:pt x="58" y="0"/>
                      <a:pt x="0" y="38"/>
                      <a:pt x="0" y="123"/>
                    </a:cubicBezTo>
                    <a:cubicBezTo>
                      <a:pt x="25" y="173"/>
                      <a:pt x="25" y="198"/>
                      <a:pt x="25" y="248"/>
                    </a:cubicBezTo>
                    <a:cubicBezTo>
                      <a:pt x="150" y="1376"/>
                      <a:pt x="276" y="2504"/>
                      <a:pt x="401" y="3631"/>
                    </a:cubicBezTo>
                    <a:cubicBezTo>
                      <a:pt x="401" y="3757"/>
                      <a:pt x="426" y="3907"/>
                      <a:pt x="451" y="4057"/>
                    </a:cubicBezTo>
                    <a:cubicBezTo>
                      <a:pt x="451" y="4082"/>
                      <a:pt x="451" y="4108"/>
                      <a:pt x="451" y="4133"/>
                    </a:cubicBezTo>
                    <a:cubicBezTo>
                      <a:pt x="464" y="4220"/>
                      <a:pt x="539" y="4264"/>
                      <a:pt x="608" y="4264"/>
                    </a:cubicBezTo>
                    <a:cubicBezTo>
                      <a:pt x="677" y="4264"/>
                      <a:pt x="739" y="4220"/>
                      <a:pt x="727" y="4133"/>
                    </a:cubicBezTo>
                    <a:lnTo>
                      <a:pt x="702" y="4032"/>
                    </a:lnTo>
                    <a:lnTo>
                      <a:pt x="326" y="624"/>
                    </a:lnTo>
                    <a:cubicBezTo>
                      <a:pt x="326" y="499"/>
                      <a:pt x="301" y="348"/>
                      <a:pt x="301" y="198"/>
                    </a:cubicBezTo>
                    <a:cubicBezTo>
                      <a:pt x="276" y="173"/>
                      <a:pt x="276" y="148"/>
                      <a:pt x="276" y="123"/>
                    </a:cubicBezTo>
                    <a:cubicBezTo>
                      <a:pt x="263" y="45"/>
                      <a:pt x="189" y="0"/>
                      <a:pt x="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2937427" y="3799241"/>
                <a:ext cx="21136" cy="12356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6" extrusionOk="0">
                    <a:moveTo>
                      <a:pt x="132" y="1"/>
                    </a:moveTo>
                    <a:cubicBezTo>
                      <a:pt x="63" y="1"/>
                      <a:pt x="1" y="39"/>
                      <a:pt x="13" y="114"/>
                    </a:cubicBezTo>
                    <a:cubicBezTo>
                      <a:pt x="13" y="164"/>
                      <a:pt x="13" y="189"/>
                      <a:pt x="13" y="239"/>
                    </a:cubicBezTo>
                    <a:cubicBezTo>
                      <a:pt x="139" y="1367"/>
                      <a:pt x="264" y="2495"/>
                      <a:pt x="389" y="3623"/>
                    </a:cubicBezTo>
                    <a:cubicBezTo>
                      <a:pt x="414" y="3748"/>
                      <a:pt x="439" y="3898"/>
                      <a:pt x="439" y="4049"/>
                    </a:cubicBezTo>
                    <a:cubicBezTo>
                      <a:pt x="439" y="4074"/>
                      <a:pt x="439" y="4099"/>
                      <a:pt x="464" y="4124"/>
                    </a:cubicBezTo>
                    <a:cubicBezTo>
                      <a:pt x="464" y="4212"/>
                      <a:pt x="533" y="4255"/>
                      <a:pt x="599" y="4255"/>
                    </a:cubicBezTo>
                    <a:cubicBezTo>
                      <a:pt x="665" y="4255"/>
                      <a:pt x="728" y="4212"/>
                      <a:pt x="715" y="4124"/>
                    </a:cubicBezTo>
                    <a:lnTo>
                      <a:pt x="715" y="4024"/>
                    </a:lnTo>
                    <a:lnTo>
                      <a:pt x="339" y="640"/>
                    </a:lnTo>
                    <a:cubicBezTo>
                      <a:pt x="314" y="490"/>
                      <a:pt x="314" y="339"/>
                      <a:pt x="289" y="189"/>
                    </a:cubicBezTo>
                    <a:cubicBezTo>
                      <a:pt x="289" y="164"/>
                      <a:pt x="289" y="139"/>
                      <a:pt x="289" y="114"/>
                    </a:cubicBezTo>
                    <a:cubicBezTo>
                      <a:pt x="276" y="39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2916698" y="3801622"/>
                <a:ext cx="21484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49" extrusionOk="0">
                    <a:moveTo>
                      <a:pt x="138" y="0"/>
                    </a:moveTo>
                    <a:cubicBezTo>
                      <a:pt x="69" y="0"/>
                      <a:pt x="0" y="44"/>
                      <a:pt x="0" y="132"/>
                    </a:cubicBezTo>
                    <a:cubicBezTo>
                      <a:pt x="26" y="157"/>
                      <a:pt x="26" y="182"/>
                      <a:pt x="26" y="232"/>
                    </a:cubicBezTo>
                    <a:cubicBezTo>
                      <a:pt x="151" y="1360"/>
                      <a:pt x="276" y="2488"/>
                      <a:pt x="401" y="3616"/>
                    </a:cubicBezTo>
                    <a:cubicBezTo>
                      <a:pt x="427" y="3766"/>
                      <a:pt x="427" y="3891"/>
                      <a:pt x="452" y="4042"/>
                    </a:cubicBezTo>
                    <a:cubicBezTo>
                      <a:pt x="452" y="4067"/>
                      <a:pt x="452" y="4092"/>
                      <a:pt x="452" y="4117"/>
                    </a:cubicBezTo>
                    <a:cubicBezTo>
                      <a:pt x="464" y="4205"/>
                      <a:pt x="539" y="4249"/>
                      <a:pt x="608" y="4249"/>
                    </a:cubicBezTo>
                    <a:cubicBezTo>
                      <a:pt x="677" y="4249"/>
                      <a:pt x="740" y="4205"/>
                      <a:pt x="727" y="4117"/>
                    </a:cubicBezTo>
                    <a:lnTo>
                      <a:pt x="702" y="4017"/>
                    </a:lnTo>
                    <a:lnTo>
                      <a:pt x="351" y="633"/>
                    </a:lnTo>
                    <a:cubicBezTo>
                      <a:pt x="326" y="483"/>
                      <a:pt x="301" y="333"/>
                      <a:pt x="301" y="207"/>
                    </a:cubicBezTo>
                    <a:cubicBezTo>
                      <a:pt x="301" y="182"/>
                      <a:pt x="276" y="157"/>
                      <a:pt x="276" y="132"/>
                    </a:cubicBezTo>
                    <a:cubicBezTo>
                      <a:pt x="276" y="44"/>
                      <a:pt x="207" y="0"/>
                      <a:pt x="1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2895968" y="3803800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2" y="1"/>
                    </a:moveTo>
                    <a:cubicBezTo>
                      <a:pt x="63" y="1"/>
                      <a:pt x="0" y="44"/>
                      <a:pt x="13" y="132"/>
                    </a:cubicBezTo>
                    <a:cubicBezTo>
                      <a:pt x="13" y="157"/>
                      <a:pt x="13" y="207"/>
                      <a:pt x="13" y="232"/>
                    </a:cubicBezTo>
                    <a:cubicBezTo>
                      <a:pt x="138" y="1360"/>
                      <a:pt x="263" y="2488"/>
                      <a:pt x="389" y="3616"/>
                    </a:cubicBezTo>
                    <a:cubicBezTo>
                      <a:pt x="414" y="3766"/>
                      <a:pt x="439" y="3892"/>
                      <a:pt x="439" y="4042"/>
                    </a:cubicBezTo>
                    <a:cubicBezTo>
                      <a:pt x="439" y="4067"/>
                      <a:pt x="464" y="4092"/>
                      <a:pt x="464" y="4117"/>
                    </a:cubicBezTo>
                    <a:cubicBezTo>
                      <a:pt x="464" y="4205"/>
                      <a:pt x="533" y="4249"/>
                      <a:pt x="599" y="4249"/>
                    </a:cubicBezTo>
                    <a:cubicBezTo>
                      <a:pt x="664" y="4249"/>
                      <a:pt x="727" y="4205"/>
                      <a:pt x="714" y="4117"/>
                    </a:cubicBezTo>
                    <a:lnTo>
                      <a:pt x="714" y="4017"/>
                    </a:lnTo>
                    <a:lnTo>
                      <a:pt x="339" y="633"/>
                    </a:lnTo>
                    <a:cubicBezTo>
                      <a:pt x="313" y="483"/>
                      <a:pt x="313" y="333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4"/>
                      <a:pt x="201" y="1"/>
                      <a:pt x="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7"/>
              <p:cNvSpPr/>
              <p:nvPr/>
            </p:nvSpPr>
            <p:spPr>
              <a:xfrm>
                <a:off x="2875588" y="3805977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29" y="1"/>
                    </a:moveTo>
                    <a:cubicBezTo>
                      <a:pt x="63" y="1"/>
                      <a:pt x="0" y="45"/>
                      <a:pt x="13" y="132"/>
                    </a:cubicBezTo>
                    <a:lnTo>
                      <a:pt x="13" y="233"/>
                    </a:lnTo>
                    <a:lnTo>
                      <a:pt x="389" y="3616"/>
                    </a:lnTo>
                    <a:cubicBezTo>
                      <a:pt x="414" y="3766"/>
                      <a:pt x="414" y="3917"/>
                      <a:pt x="439" y="4042"/>
                    </a:cubicBezTo>
                    <a:cubicBezTo>
                      <a:pt x="439" y="4067"/>
                      <a:pt x="439" y="4092"/>
                      <a:pt x="439" y="4117"/>
                    </a:cubicBezTo>
                    <a:cubicBezTo>
                      <a:pt x="452" y="4205"/>
                      <a:pt x="527" y="4249"/>
                      <a:pt x="596" y="4249"/>
                    </a:cubicBezTo>
                    <a:cubicBezTo>
                      <a:pt x="665" y="4249"/>
                      <a:pt x="727" y="4205"/>
                      <a:pt x="715" y="4117"/>
                    </a:cubicBezTo>
                    <a:lnTo>
                      <a:pt x="715" y="4017"/>
                    </a:lnTo>
                    <a:lnTo>
                      <a:pt x="339" y="634"/>
                    </a:lnTo>
                    <a:cubicBezTo>
                      <a:pt x="314" y="483"/>
                      <a:pt x="289" y="358"/>
                      <a:pt x="289" y="208"/>
                    </a:cubicBezTo>
                    <a:cubicBezTo>
                      <a:pt x="289" y="183"/>
                      <a:pt x="264" y="157"/>
                      <a:pt x="264" y="132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7"/>
              <p:cNvSpPr/>
              <p:nvPr/>
            </p:nvSpPr>
            <p:spPr>
              <a:xfrm>
                <a:off x="2854481" y="3808184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32" y="0"/>
                    </a:moveTo>
                    <a:cubicBezTo>
                      <a:pt x="63" y="0"/>
                      <a:pt x="1" y="44"/>
                      <a:pt x="13" y="132"/>
                    </a:cubicBezTo>
                    <a:cubicBezTo>
                      <a:pt x="13" y="157"/>
                      <a:pt x="13" y="207"/>
                      <a:pt x="38" y="232"/>
                    </a:cubicBezTo>
                    <a:lnTo>
                      <a:pt x="389" y="3615"/>
                    </a:lnTo>
                    <a:cubicBezTo>
                      <a:pt x="414" y="3766"/>
                      <a:pt x="439" y="3916"/>
                      <a:pt x="439" y="4041"/>
                    </a:cubicBezTo>
                    <a:cubicBezTo>
                      <a:pt x="439" y="4066"/>
                      <a:pt x="464" y="4092"/>
                      <a:pt x="464" y="4117"/>
                    </a:cubicBezTo>
                    <a:cubicBezTo>
                      <a:pt x="464" y="4204"/>
                      <a:pt x="533" y="4248"/>
                      <a:pt x="599" y="4248"/>
                    </a:cubicBezTo>
                    <a:cubicBezTo>
                      <a:pt x="665" y="4248"/>
                      <a:pt x="727" y="4204"/>
                      <a:pt x="715" y="4117"/>
                    </a:cubicBezTo>
                    <a:lnTo>
                      <a:pt x="715" y="4016"/>
                    </a:lnTo>
                    <a:cubicBezTo>
                      <a:pt x="590" y="2888"/>
                      <a:pt x="464" y="1761"/>
                      <a:pt x="339" y="633"/>
                    </a:cubicBezTo>
                    <a:cubicBezTo>
                      <a:pt x="314" y="482"/>
                      <a:pt x="314" y="357"/>
                      <a:pt x="289" y="207"/>
                    </a:cubicBezTo>
                    <a:cubicBezTo>
                      <a:pt x="289" y="182"/>
                      <a:pt x="289" y="157"/>
                      <a:pt x="289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2834100" y="3810361"/>
                <a:ext cx="21136" cy="123533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5" extrusionOk="0">
                    <a:moveTo>
                      <a:pt x="129" y="0"/>
                    </a:moveTo>
                    <a:cubicBezTo>
                      <a:pt x="64" y="0"/>
                      <a:pt x="1" y="44"/>
                      <a:pt x="13" y="132"/>
                    </a:cubicBezTo>
                    <a:lnTo>
                      <a:pt x="13" y="232"/>
                    </a:lnTo>
                    <a:lnTo>
                      <a:pt x="389" y="3615"/>
                    </a:lnTo>
                    <a:cubicBezTo>
                      <a:pt x="414" y="3766"/>
                      <a:pt x="414" y="3916"/>
                      <a:pt x="439" y="4067"/>
                    </a:cubicBezTo>
                    <a:cubicBezTo>
                      <a:pt x="439" y="4092"/>
                      <a:pt x="439" y="4117"/>
                      <a:pt x="439" y="4142"/>
                    </a:cubicBezTo>
                    <a:cubicBezTo>
                      <a:pt x="452" y="4217"/>
                      <a:pt x="527" y="4255"/>
                      <a:pt x="596" y="4255"/>
                    </a:cubicBezTo>
                    <a:cubicBezTo>
                      <a:pt x="665" y="4255"/>
                      <a:pt x="728" y="4217"/>
                      <a:pt x="715" y="4142"/>
                    </a:cubicBezTo>
                    <a:cubicBezTo>
                      <a:pt x="715" y="4092"/>
                      <a:pt x="715" y="4067"/>
                      <a:pt x="715" y="4017"/>
                    </a:cubicBezTo>
                    <a:lnTo>
                      <a:pt x="339" y="633"/>
                    </a:lnTo>
                    <a:cubicBezTo>
                      <a:pt x="314" y="508"/>
                      <a:pt x="289" y="357"/>
                      <a:pt x="289" y="207"/>
                    </a:cubicBezTo>
                    <a:cubicBezTo>
                      <a:pt x="289" y="182"/>
                      <a:pt x="289" y="157"/>
                      <a:pt x="264" y="132"/>
                    </a:cubicBezTo>
                    <a:cubicBezTo>
                      <a:pt x="264" y="44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2813023" y="3812538"/>
                <a:ext cx="21484" cy="12408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274" extrusionOk="0">
                    <a:moveTo>
                      <a:pt x="132" y="0"/>
                    </a:moveTo>
                    <a:cubicBezTo>
                      <a:pt x="63" y="0"/>
                      <a:pt x="0" y="44"/>
                      <a:pt x="13" y="132"/>
                    </a:cubicBezTo>
                    <a:cubicBezTo>
                      <a:pt x="13" y="182"/>
                      <a:pt x="38" y="207"/>
                      <a:pt x="38" y="232"/>
                    </a:cubicBezTo>
                    <a:lnTo>
                      <a:pt x="414" y="3641"/>
                    </a:lnTo>
                    <a:cubicBezTo>
                      <a:pt x="414" y="3766"/>
                      <a:pt x="439" y="3916"/>
                      <a:pt x="439" y="4067"/>
                    </a:cubicBezTo>
                    <a:cubicBezTo>
                      <a:pt x="464" y="4092"/>
                      <a:pt x="464" y="4117"/>
                      <a:pt x="464" y="4142"/>
                    </a:cubicBezTo>
                    <a:cubicBezTo>
                      <a:pt x="476" y="4230"/>
                      <a:pt x="545" y="4274"/>
                      <a:pt x="611" y="4274"/>
                    </a:cubicBezTo>
                    <a:cubicBezTo>
                      <a:pt x="677" y="4274"/>
                      <a:pt x="739" y="4230"/>
                      <a:pt x="739" y="4142"/>
                    </a:cubicBezTo>
                    <a:cubicBezTo>
                      <a:pt x="714" y="4092"/>
                      <a:pt x="714" y="4067"/>
                      <a:pt x="714" y="4042"/>
                    </a:cubicBezTo>
                    <a:cubicBezTo>
                      <a:pt x="589" y="2889"/>
                      <a:pt x="464" y="1761"/>
                      <a:pt x="338" y="633"/>
                    </a:cubicBezTo>
                    <a:cubicBezTo>
                      <a:pt x="338" y="508"/>
                      <a:pt x="313" y="358"/>
                      <a:pt x="288" y="207"/>
                    </a:cubicBezTo>
                    <a:cubicBezTo>
                      <a:pt x="288" y="182"/>
                      <a:pt x="288" y="157"/>
                      <a:pt x="288" y="132"/>
                    </a:cubicBezTo>
                    <a:cubicBezTo>
                      <a:pt x="276" y="44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7"/>
              <p:cNvSpPr/>
              <p:nvPr/>
            </p:nvSpPr>
            <p:spPr>
              <a:xfrm>
                <a:off x="2792642" y="3815267"/>
                <a:ext cx="21136" cy="123533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55" extrusionOk="0">
                    <a:moveTo>
                      <a:pt x="132" y="0"/>
                    </a:moveTo>
                    <a:cubicBezTo>
                      <a:pt x="63" y="0"/>
                      <a:pt x="0" y="38"/>
                      <a:pt x="13" y="113"/>
                    </a:cubicBezTo>
                    <a:lnTo>
                      <a:pt x="13" y="238"/>
                    </a:lnTo>
                    <a:lnTo>
                      <a:pt x="389" y="3622"/>
                    </a:lnTo>
                    <a:cubicBezTo>
                      <a:pt x="414" y="3747"/>
                      <a:pt x="414" y="3898"/>
                      <a:pt x="439" y="4048"/>
                    </a:cubicBezTo>
                    <a:cubicBezTo>
                      <a:pt x="439" y="4073"/>
                      <a:pt x="439" y="4098"/>
                      <a:pt x="439" y="4123"/>
                    </a:cubicBezTo>
                    <a:cubicBezTo>
                      <a:pt x="451" y="4211"/>
                      <a:pt x="527" y="4255"/>
                      <a:pt x="596" y="4255"/>
                    </a:cubicBezTo>
                    <a:cubicBezTo>
                      <a:pt x="664" y="4255"/>
                      <a:pt x="727" y="4211"/>
                      <a:pt x="715" y="4123"/>
                    </a:cubicBezTo>
                    <a:cubicBezTo>
                      <a:pt x="715" y="4073"/>
                      <a:pt x="715" y="4048"/>
                      <a:pt x="715" y="4023"/>
                    </a:cubicBezTo>
                    <a:cubicBezTo>
                      <a:pt x="589" y="2895"/>
                      <a:pt x="464" y="1767"/>
                      <a:pt x="339" y="639"/>
                    </a:cubicBezTo>
                    <a:cubicBezTo>
                      <a:pt x="314" y="489"/>
                      <a:pt x="288" y="339"/>
                      <a:pt x="288" y="188"/>
                    </a:cubicBezTo>
                    <a:cubicBezTo>
                      <a:pt x="288" y="163"/>
                      <a:pt x="288" y="138"/>
                      <a:pt x="288" y="113"/>
                    </a:cubicBezTo>
                    <a:cubicBezTo>
                      <a:pt x="276" y="38"/>
                      <a:pt x="201" y="0"/>
                      <a:pt x="1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7"/>
              <p:cNvSpPr/>
              <p:nvPr/>
            </p:nvSpPr>
            <p:spPr>
              <a:xfrm>
                <a:off x="2771883" y="3817619"/>
                <a:ext cx="21136" cy="12335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4249" extrusionOk="0">
                    <a:moveTo>
                      <a:pt x="129" y="1"/>
                    </a:moveTo>
                    <a:cubicBezTo>
                      <a:pt x="64" y="1"/>
                      <a:pt x="1" y="45"/>
                      <a:pt x="1" y="132"/>
                    </a:cubicBezTo>
                    <a:lnTo>
                      <a:pt x="26" y="233"/>
                    </a:lnTo>
                    <a:cubicBezTo>
                      <a:pt x="151" y="1360"/>
                      <a:pt x="277" y="2488"/>
                      <a:pt x="402" y="3616"/>
                    </a:cubicBezTo>
                    <a:cubicBezTo>
                      <a:pt x="402" y="3767"/>
                      <a:pt x="427" y="3892"/>
                      <a:pt x="452" y="4042"/>
                    </a:cubicBezTo>
                    <a:cubicBezTo>
                      <a:pt x="452" y="4067"/>
                      <a:pt x="452" y="4092"/>
                      <a:pt x="452" y="4117"/>
                    </a:cubicBezTo>
                    <a:cubicBezTo>
                      <a:pt x="465" y="4205"/>
                      <a:pt x="534" y="4249"/>
                      <a:pt x="599" y="4249"/>
                    </a:cubicBezTo>
                    <a:cubicBezTo>
                      <a:pt x="665" y="4249"/>
                      <a:pt x="728" y="4205"/>
                      <a:pt x="728" y="4117"/>
                    </a:cubicBezTo>
                    <a:cubicBezTo>
                      <a:pt x="703" y="4092"/>
                      <a:pt x="703" y="4042"/>
                      <a:pt x="703" y="4017"/>
                    </a:cubicBezTo>
                    <a:cubicBezTo>
                      <a:pt x="577" y="2889"/>
                      <a:pt x="452" y="1761"/>
                      <a:pt x="327" y="634"/>
                    </a:cubicBezTo>
                    <a:cubicBezTo>
                      <a:pt x="327" y="483"/>
                      <a:pt x="302" y="333"/>
                      <a:pt x="277" y="208"/>
                    </a:cubicBezTo>
                    <a:cubicBezTo>
                      <a:pt x="277" y="183"/>
                      <a:pt x="277" y="157"/>
                      <a:pt x="277" y="132"/>
                    </a:cubicBezTo>
                    <a:cubicBezTo>
                      <a:pt x="264" y="45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9" name="Google Shape;959;p27"/>
          <p:cNvGrpSpPr/>
          <p:nvPr/>
        </p:nvGrpSpPr>
        <p:grpSpPr>
          <a:xfrm flipH="1">
            <a:off x="5893317" y="4143100"/>
            <a:ext cx="465698" cy="506951"/>
            <a:chOff x="5263950" y="2377625"/>
            <a:chExt cx="159175" cy="173275"/>
          </a:xfrm>
        </p:grpSpPr>
        <p:sp>
          <p:nvSpPr>
            <p:cNvPr id="960" name="Google Shape;960;p27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60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48"/>
          <p:cNvSpPr/>
          <p:nvPr/>
        </p:nvSpPr>
        <p:spPr>
          <a:xfrm>
            <a:off x="7377078" y="1158226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THVL _ Bóng Mát Tâm Hồn_ Học Tính Kiên Trì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548" end="9453.0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6837218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66625" y="1566664"/>
            <a:ext cx="2177375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video?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69" y="0"/>
            <a:ext cx="7778349" cy="4390988"/>
          </a:xfrm>
          <a:prstGeom prst="rect">
            <a:avLst/>
          </a:prstGeom>
        </p:spPr>
      </p:pic>
      <p:sp>
        <p:nvSpPr>
          <p:cNvPr id="2698" name="Google Shape;2698;p48"/>
          <p:cNvSpPr/>
          <p:nvPr/>
        </p:nvSpPr>
        <p:spPr>
          <a:xfrm>
            <a:off x="7377078" y="1158226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882538" y="1592729"/>
            <a:ext cx="564519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200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- </a:t>
            </a:r>
            <a:r>
              <a:rPr lang="vi-VN" sz="2200" dirty="0" smtClean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Em </a:t>
            </a:r>
            <a:r>
              <a:rPr lang="vi-VN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hãy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sưu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tầm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câu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chuyện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kể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sự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siêng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năng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kiên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trì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bạn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sinh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mà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biết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Em hãy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nêu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những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biểu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hiện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chưa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siêng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năng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kiên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trì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bản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thân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lập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–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thực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hiện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kế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hoạch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để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khắc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phục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nhược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điểm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này</a:t>
            </a:r>
            <a:r>
              <a:rPr lang="en-US" sz="2200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9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7" name="Google Shape;4557;p53"/>
          <p:cNvSpPr txBox="1">
            <a:spLocks noGrp="1"/>
          </p:cNvSpPr>
          <p:nvPr>
            <p:ph type="title"/>
          </p:nvPr>
        </p:nvSpPr>
        <p:spPr>
          <a:xfrm>
            <a:off x="2768377" y="891654"/>
            <a:ext cx="3675355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endParaRPr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58" name="Google Shape;4558;p53"/>
          <p:cNvGrpSpPr/>
          <p:nvPr/>
        </p:nvGrpSpPr>
        <p:grpSpPr>
          <a:xfrm>
            <a:off x="1269449" y="1579024"/>
            <a:ext cx="3024093" cy="3024484"/>
            <a:chOff x="1269449" y="1579024"/>
            <a:chExt cx="3024093" cy="3024484"/>
          </a:xfrm>
        </p:grpSpPr>
        <p:sp>
          <p:nvSpPr>
            <p:cNvPr id="4559" name="Google Shape;4559;p53"/>
            <p:cNvSpPr/>
            <p:nvPr/>
          </p:nvSpPr>
          <p:spPr>
            <a:xfrm>
              <a:off x="1269449" y="1579024"/>
              <a:ext cx="3024093" cy="3024484"/>
            </a:xfrm>
            <a:custGeom>
              <a:avLst/>
              <a:gdLst/>
              <a:ahLst/>
              <a:cxnLst/>
              <a:rect l="l" t="t" r="r" b="b"/>
              <a:pathLst>
                <a:path w="193511" h="193536" extrusionOk="0">
                  <a:moveTo>
                    <a:pt x="96743" y="0"/>
                  </a:moveTo>
                  <a:cubicBezTo>
                    <a:pt x="43309" y="0"/>
                    <a:pt x="0" y="43334"/>
                    <a:pt x="0" y="96768"/>
                  </a:cubicBezTo>
                  <a:cubicBezTo>
                    <a:pt x="0" y="150202"/>
                    <a:pt x="43309" y="193535"/>
                    <a:pt x="96743" y="193535"/>
                  </a:cubicBezTo>
                  <a:cubicBezTo>
                    <a:pt x="150202" y="193535"/>
                    <a:pt x="193510" y="150202"/>
                    <a:pt x="193510" y="96768"/>
                  </a:cubicBezTo>
                  <a:cubicBezTo>
                    <a:pt x="193510" y="43334"/>
                    <a:pt x="150202" y="0"/>
                    <a:pt x="96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53"/>
            <p:cNvSpPr/>
            <p:nvPr/>
          </p:nvSpPr>
          <p:spPr>
            <a:xfrm>
              <a:off x="2561562" y="4023040"/>
              <a:ext cx="292594" cy="580468"/>
            </a:xfrm>
            <a:custGeom>
              <a:avLst/>
              <a:gdLst/>
              <a:ahLst/>
              <a:cxnLst/>
              <a:rect l="l" t="t" r="r" b="b"/>
              <a:pathLst>
                <a:path w="18723" h="37144" extrusionOk="0">
                  <a:moveTo>
                    <a:pt x="17645" y="0"/>
                  </a:moveTo>
                  <a:lnTo>
                    <a:pt x="0" y="502"/>
                  </a:lnTo>
                  <a:cubicBezTo>
                    <a:pt x="76" y="3183"/>
                    <a:pt x="176" y="5865"/>
                    <a:pt x="251" y="8547"/>
                  </a:cubicBezTo>
                  <a:cubicBezTo>
                    <a:pt x="577" y="17795"/>
                    <a:pt x="878" y="27043"/>
                    <a:pt x="1178" y="36291"/>
                  </a:cubicBezTo>
                  <a:cubicBezTo>
                    <a:pt x="5389" y="36843"/>
                    <a:pt x="9700" y="37143"/>
                    <a:pt x="14061" y="37143"/>
                  </a:cubicBezTo>
                  <a:cubicBezTo>
                    <a:pt x="15640" y="37143"/>
                    <a:pt x="17194" y="37093"/>
                    <a:pt x="18722" y="37043"/>
                  </a:cubicBezTo>
                  <a:lnTo>
                    <a:pt x="176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53"/>
            <p:cNvSpPr/>
            <p:nvPr/>
          </p:nvSpPr>
          <p:spPr>
            <a:xfrm>
              <a:off x="2285440" y="4030870"/>
              <a:ext cx="286718" cy="558136"/>
            </a:xfrm>
            <a:custGeom>
              <a:avLst/>
              <a:gdLst/>
              <a:ahLst/>
              <a:cxnLst/>
              <a:rect l="l" t="t" r="r" b="b"/>
              <a:pathLst>
                <a:path w="18347" h="35715" extrusionOk="0">
                  <a:moveTo>
                    <a:pt x="17168" y="1"/>
                  </a:moveTo>
                  <a:lnTo>
                    <a:pt x="0" y="477"/>
                  </a:lnTo>
                  <a:lnTo>
                    <a:pt x="1228" y="31730"/>
                  </a:lnTo>
                  <a:cubicBezTo>
                    <a:pt x="6717" y="33560"/>
                    <a:pt x="12456" y="34888"/>
                    <a:pt x="18346" y="35715"/>
                  </a:cubicBezTo>
                  <a:cubicBezTo>
                    <a:pt x="18196" y="31504"/>
                    <a:pt x="18070" y="27319"/>
                    <a:pt x="17920" y="23108"/>
                  </a:cubicBezTo>
                  <a:cubicBezTo>
                    <a:pt x="17669" y="15414"/>
                    <a:pt x="17419" y="7720"/>
                    <a:pt x="17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53"/>
            <p:cNvSpPr/>
            <p:nvPr/>
          </p:nvSpPr>
          <p:spPr>
            <a:xfrm>
              <a:off x="2837293" y="4023040"/>
              <a:ext cx="23129" cy="578905"/>
            </a:xfrm>
            <a:custGeom>
              <a:avLst/>
              <a:gdLst/>
              <a:ahLst/>
              <a:cxnLst/>
              <a:rect l="l" t="t" r="r" b="b"/>
              <a:pathLst>
                <a:path w="1480" h="37044" extrusionOk="0">
                  <a:moveTo>
                    <a:pt x="1" y="0"/>
                  </a:moveTo>
                  <a:lnTo>
                    <a:pt x="1078" y="37043"/>
                  </a:lnTo>
                  <a:cubicBezTo>
                    <a:pt x="1229" y="37018"/>
                    <a:pt x="1354" y="37018"/>
                    <a:pt x="1479" y="37018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53"/>
            <p:cNvSpPr/>
            <p:nvPr/>
          </p:nvSpPr>
          <p:spPr>
            <a:xfrm>
              <a:off x="2279173" y="4038308"/>
              <a:ext cx="25473" cy="488438"/>
            </a:xfrm>
            <a:custGeom>
              <a:avLst/>
              <a:gdLst/>
              <a:ahLst/>
              <a:cxnLst/>
              <a:rect l="l" t="t" r="r" b="b"/>
              <a:pathLst>
                <a:path w="1630" h="31255" extrusionOk="0">
                  <a:moveTo>
                    <a:pt x="0" y="1"/>
                  </a:moveTo>
                  <a:lnTo>
                    <a:pt x="1228" y="31129"/>
                  </a:lnTo>
                  <a:cubicBezTo>
                    <a:pt x="1354" y="31154"/>
                    <a:pt x="1504" y="31204"/>
                    <a:pt x="1629" y="31254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53"/>
            <p:cNvSpPr/>
            <p:nvPr/>
          </p:nvSpPr>
          <p:spPr>
            <a:xfrm>
              <a:off x="2553732" y="4030870"/>
              <a:ext cx="26254" cy="559324"/>
            </a:xfrm>
            <a:custGeom>
              <a:avLst/>
              <a:gdLst/>
              <a:ahLst/>
              <a:cxnLst/>
              <a:rect l="l" t="t" r="r" b="b"/>
              <a:pathLst>
                <a:path w="1680" h="35791" extrusionOk="0">
                  <a:moveTo>
                    <a:pt x="0" y="1"/>
                  </a:moveTo>
                  <a:cubicBezTo>
                    <a:pt x="251" y="7720"/>
                    <a:pt x="501" y="15414"/>
                    <a:pt x="752" y="23108"/>
                  </a:cubicBezTo>
                  <a:cubicBezTo>
                    <a:pt x="902" y="27319"/>
                    <a:pt x="1028" y="31504"/>
                    <a:pt x="1178" y="35715"/>
                  </a:cubicBezTo>
                  <a:cubicBezTo>
                    <a:pt x="1329" y="35740"/>
                    <a:pt x="1504" y="35765"/>
                    <a:pt x="1679" y="35790"/>
                  </a:cubicBezTo>
                  <a:cubicBezTo>
                    <a:pt x="1379" y="26542"/>
                    <a:pt x="1078" y="17294"/>
                    <a:pt x="752" y="8046"/>
                  </a:cubicBezTo>
                  <a:cubicBezTo>
                    <a:pt x="677" y="5364"/>
                    <a:pt x="577" y="2682"/>
                    <a:pt x="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53"/>
            <p:cNvSpPr/>
            <p:nvPr/>
          </p:nvSpPr>
          <p:spPr>
            <a:xfrm>
              <a:off x="1648963" y="2691859"/>
              <a:ext cx="211143" cy="314035"/>
            </a:xfrm>
            <a:custGeom>
              <a:avLst/>
              <a:gdLst/>
              <a:ahLst/>
              <a:cxnLst/>
              <a:rect l="l" t="t" r="r" b="b"/>
              <a:pathLst>
                <a:path w="13511" h="20095" extrusionOk="0">
                  <a:moveTo>
                    <a:pt x="5757" y="0"/>
                  </a:moveTo>
                  <a:cubicBezTo>
                    <a:pt x="4891" y="0"/>
                    <a:pt x="5251" y="2813"/>
                    <a:pt x="5465" y="4054"/>
                  </a:cubicBezTo>
                  <a:cubicBezTo>
                    <a:pt x="5991" y="5608"/>
                    <a:pt x="6342" y="7112"/>
                    <a:pt x="6417" y="7538"/>
                  </a:cubicBezTo>
                  <a:cubicBezTo>
                    <a:pt x="6462" y="7718"/>
                    <a:pt x="6318" y="7835"/>
                    <a:pt x="6174" y="7835"/>
                  </a:cubicBezTo>
                  <a:cubicBezTo>
                    <a:pt x="6077" y="7835"/>
                    <a:pt x="5981" y="7783"/>
                    <a:pt x="5941" y="7663"/>
                  </a:cubicBezTo>
                  <a:cubicBezTo>
                    <a:pt x="5766" y="7162"/>
                    <a:pt x="5239" y="5608"/>
                    <a:pt x="4863" y="3979"/>
                  </a:cubicBezTo>
                  <a:cubicBezTo>
                    <a:pt x="4763" y="3703"/>
                    <a:pt x="4663" y="3427"/>
                    <a:pt x="4563" y="3177"/>
                  </a:cubicBezTo>
                  <a:cubicBezTo>
                    <a:pt x="4337" y="2625"/>
                    <a:pt x="4086" y="1773"/>
                    <a:pt x="3635" y="1372"/>
                  </a:cubicBezTo>
                  <a:cubicBezTo>
                    <a:pt x="3345" y="1090"/>
                    <a:pt x="3093" y="968"/>
                    <a:pt x="2887" y="968"/>
                  </a:cubicBezTo>
                  <a:cubicBezTo>
                    <a:pt x="2470" y="968"/>
                    <a:pt x="2240" y="1470"/>
                    <a:pt x="2257" y="2174"/>
                  </a:cubicBezTo>
                  <a:cubicBezTo>
                    <a:pt x="2257" y="2575"/>
                    <a:pt x="2307" y="2976"/>
                    <a:pt x="2382" y="3402"/>
                  </a:cubicBezTo>
                  <a:cubicBezTo>
                    <a:pt x="3134" y="4906"/>
                    <a:pt x="3585" y="7112"/>
                    <a:pt x="3786" y="7989"/>
                  </a:cubicBezTo>
                  <a:cubicBezTo>
                    <a:pt x="3830" y="8180"/>
                    <a:pt x="3692" y="8294"/>
                    <a:pt x="3551" y="8294"/>
                  </a:cubicBezTo>
                  <a:cubicBezTo>
                    <a:pt x="3452" y="8294"/>
                    <a:pt x="3351" y="8238"/>
                    <a:pt x="3309" y="8114"/>
                  </a:cubicBezTo>
                  <a:cubicBezTo>
                    <a:pt x="2984" y="7287"/>
                    <a:pt x="2157" y="5407"/>
                    <a:pt x="1781" y="3678"/>
                  </a:cubicBezTo>
                  <a:cubicBezTo>
                    <a:pt x="1731" y="3553"/>
                    <a:pt x="1680" y="3453"/>
                    <a:pt x="1630" y="3377"/>
                  </a:cubicBezTo>
                  <a:cubicBezTo>
                    <a:pt x="1530" y="3152"/>
                    <a:pt x="1405" y="2951"/>
                    <a:pt x="1254" y="2751"/>
                  </a:cubicBezTo>
                  <a:cubicBezTo>
                    <a:pt x="1229" y="2751"/>
                    <a:pt x="1204" y="2701"/>
                    <a:pt x="1154" y="2701"/>
                  </a:cubicBezTo>
                  <a:cubicBezTo>
                    <a:pt x="941" y="2546"/>
                    <a:pt x="775" y="2480"/>
                    <a:pt x="646" y="2480"/>
                  </a:cubicBezTo>
                  <a:cubicBezTo>
                    <a:pt x="0" y="2480"/>
                    <a:pt x="289" y="4133"/>
                    <a:pt x="352" y="4656"/>
                  </a:cubicBezTo>
                  <a:cubicBezTo>
                    <a:pt x="527" y="5733"/>
                    <a:pt x="778" y="6836"/>
                    <a:pt x="1029" y="7889"/>
                  </a:cubicBezTo>
                  <a:cubicBezTo>
                    <a:pt x="1731" y="10871"/>
                    <a:pt x="2608" y="13778"/>
                    <a:pt x="3485" y="16711"/>
                  </a:cubicBezTo>
                  <a:cubicBezTo>
                    <a:pt x="3786" y="17713"/>
                    <a:pt x="3961" y="18966"/>
                    <a:pt x="4287" y="20094"/>
                  </a:cubicBezTo>
                  <a:lnTo>
                    <a:pt x="11129" y="18666"/>
                  </a:lnTo>
                  <a:cubicBezTo>
                    <a:pt x="10853" y="17613"/>
                    <a:pt x="10553" y="16510"/>
                    <a:pt x="10603" y="15458"/>
                  </a:cubicBezTo>
                  <a:cubicBezTo>
                    <a:pt x="10653" y="14129"/>
                    <a:pt x="11380" y="12801"/>
                    <a:pt x="11856" y="11573"/>
                  </a:cubicBezTo>
                  <a:cubicBezTo>
                    <a:pt x="12307" y="10395"/>
                    <a:pt x="13510" y="8390"/>
                    <a:pt x="13335" y="7162"/>
                  </a:cubicBezTo>
                  <a:cubicBezTo>
                    <a:pt x="13251" y="6569"/>
                    <a:pt x="13055" y="6350"/>
                    <a:pt x="12809" y="6350"/>
                  </a:cubicBezTo>
                  <a:cubicBezTo>
                    <a:pt x="12244" y="6350"/>
                    <a:pt x="11418" y="7510"/>
                    <a:pt x="11104" y="7964"/>
                  </a:cubicBezTo>
                  <a:cubicBezTo>
                    <a:pt x="10803" y="8415"/>
                    <a:pt x="10528" y="8791"/>
                    <a:pt x="10152" y="9167"/>
                  </a:cubicBezTo>
                  <a:cubicBezTo>
                    <a:pt x="9375" y="10019"/>
                    <a:pt x="8723" y="10821"/>
                    <a:pt x="8197" y="11874"/>
                  </a:cubicBezTo>
                  <a:cubicBezTo>
                    <a:pt x="8151" y="11957"/>
                    <a:pt x="8080" y="11992"/>
                    <a:pt x="8007" y="11992"/>
                  </a:cubicBezTo>
                  <a:cubicBezTo>
                    <a:pt x="7841" y="11992"/>
                    <a:pt x="7666" y="11807"/>
                    <a:pt x="7771" y="11598"/>
                  </a:cubicBezTo>
                  <a:cubicBezTo>
                    <a:pt x="8272" y="10595"/>
                    <a:pt x="8898" y="9743"/>
                    <a:pt x="9675" y="8916"/>
                  </a:cubicBezTo>
                  <a:cubicBezTo>
                    <a:pt x="10051" y="8540"/>
                    <a:pt x="10377" y="8039"/>
                    <a:pt x="10703" y="7538"/>
                  </a:cubicBezTo>
                  <a:cubicBezTo>
                    <a:pt x="10603" y="6610"/>
                    <a:pt x="10477" y="5683"/>
                    <a:pt x="10302" y="4781"/>
                  </a:cubicBezTo>
                  <a:cubicBezTo>
                    <a:pt x="10152" y="3879"/>
                    <a:pt x="10001" y="1648"/>
                    <a:pt x="9274" y="996"/>
                  </a:cubicBezTo>
                  <a:cubicBezTo>
                    <a:pt x="9098" y="840"/>
                    <a:pt x="8951" y="771"/>
                    <a:pt x="8828" y="771"/>
                  </a:cubicBezTo>
                  <a:cubicBezTo>
                    <a:pt x="8028" y="771"/>
                    <a:pt x="8279" y="3703"/>
                    <a:pt x="8322" y="4355"/>
                  </a:cubicBezTo>
                  <a:cubicBezTo>
                    <a:pt x="8397" y="4856"/>
                    <a:pt x="8447" y="5382"/>
                    <a:pt x="8548" y="5909"/>
                  </a:cubicBezTo>
                  <a:cubicBezTo>
                    <a:pt x="8623" y="6360"/>
                    <a:pt x="8698" y="6811"/>
                    <a:pt x="8773" y="7262"/>
                  </a:cubicBezTo>
                  <a:cubicBezTo>
                    <a:pt x="8803" y="7455"/>
                    <a:pt x="8648" y="7578"/>
                    <a:pt x="8506" y="7578"/>
                  </a:cubicBezTo>
                  <a:cubicBezTo>
                    <a:pt x="8408" y="7578"/>
                    <a:pt x="8317" y="7520"/>
                    <a:pt x="8297" y="7387"/>
                  </a:cubicBezTo>
                  <a:cubicBezTo>
                    <a:pt x="8222" y="7087"/>
                    <a:pt x="8071" y="6385"/>
                    <a:pt x="7946" y="5508"/>
                  </a:cubicBezTo>
                  <a:cubicBezTo>
                    <a:pt x="7871" y="5232"/>
                    <a:pt x="7821" y="4956"/>
                    <a:pt x="7746" y="4681"/>
                  </a:cubicBezTo>
                  <a:cubicBezTo>
                    <a:pt x="7520" y="3578"/>
                    <a:pt x="7219" y="1021"/>
                    <a:pt x="6317" y="270"/>
                  </a:cubicBezTo>
                  <a:cubicBezTo>
                    <a:pt x="6090" y="83"/>
                    <a:pt x="5906" y="0"/>
                    <a:pt x="5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53"/>
            <p:cNvSpPr/>
            <p:nvPr/>
          </p:nvSpPr>
          <p:spPr>
            <a:xfrm>
              <a:off x="1631835" y="2680388"/>
              <a:ext cx="235631" cy="326677"/>
            </a:xfrm>
            <a:custGeom>
              <a:avLst/>
              <a:gdLst/>
              <a:ahLst/>
              <a:cxnLst/>
              <a:rect l="l" t="t" r="r" b="b"/>
              <a:pathLst>
                <a:path w="15078" h="20904" extrusionOk="0">
                  <a:moveTo>
                    <a:pt x="6851" y="0"/>
                  </a:moveTo>
                  <a:cubicBezTo>
                    <a:pt x="6838" y="0"/>
                    <a:pt x="6825" y="0"/>
                    <a:pt x="6811" y="1"/>
                  </a:cubicBezTo>
                  <a:cubicBezTo>
                    <a:pt x="5809" y="51"/>
                    <a:pt x="5558" y="1129"/>
                    <a:pt x="5634" y="2507"/>
                  </a:cubicBezTo>
                  <a:cubicBezTo>
                    <a:pt x="5120" y="1536"/>
                    <a:pt x="4533" y="826"/>
                    <a:pt x="3919" y="826"/>
                  </a:cubicBezTo>
                  <a:cubicBezTo>
                    <a:pt x="3724" y="826"/>
                    <a:pt x="3527" y="897"/>
                    <a:pt x="3328" y="1054"/>
                  </a:cubicBezTo>
                  <a:cubicBezTo>
                    <a:pt x="2801" y="1430"/>
                    <a:pt x="2651" y="2131"/>
                    <a:pt x="2676" y="2983"/>
                  </a:cubicBezTo>
                  <a:cubicBezTo>
                    <a:pt x="2426" y="2733"/>
                    <a:pt x="2150" y="2582"/>
                    <a:pt x="1849" y="2557"/>
                  </a:cubicBezTo>
                  <a:cubicBezTo>
                    <a:pt x="1802" y="2552"/>
                    <a:pt x="1757" y="2550"/>
                    <a:pt x="1714" y="2550"/>
                  </a:cubicBezTo>
                  <a:cubicBezTo>
                    <a:pt x="0" y="2550"/>
                    <a:pt x="1102" y="6337"/>
                    <a:pt x="1273" y="7144"/>
                  </a:cubicBezTo>
                  <a:cubicBezTo>
                    <a:pt x="2225" y="11781"/>
                    <a:pt x="3679" y="16342"/>
                    <a:pt x="5057" y="20903"/>
                  </a:cubicBezTo>
                  <a:lnTo>
                    <a:pt x="5383" y="20828"/>
                  </a:lnTo>
                  <a:cubicBezTo>
                    <a:pt x="5057" y="19700"/>
                    <a:pt x="4882" y="18447"/>
                    <a:pt x="4581" y="17445"/>
                  </a:cubicBezTo>
                  <a:cubicBezTo>
                    <a:pt x="3704" y="14512"/>
                    <a:pt x="2827" y="11605"/>
                    <a:pt x="2125" y="8623"/>
                  </a:cubicBezTo>
                  <a:cubicBezTo>
                    <a:pt x="1874" y="7570"/>
                    <a:pt x="1623" y="6467"/>
                    <a:pt x="1448" y="5390"/>
                  </a:cubicBezTo>
                  <a:cubicBezTo>
                    <a:pt x="1385" y="4867"/>
                    <a:pt x="1096" y="3214"/>
                    <a:pt x="1742" y="3214"/>
                  </a:cubicBezTo>
                  <a:cubicBezTo>
                    <a:pt x="1871" y="3214"/>
                    <a:pt x="2037" y="3280"/>
                    <a:pt x="2250" y="3435"/>
                  </a:cubicBezTo>
                  <a:cubicBezTo>
                    <a:pt x="2300" y="3435"/>
                    <a:pt x="2325" y="3485"/>
                    <a:pt x="2350" y="3485"/>
                  </a:cubicBezTo>
                  <a:cubicBezTo>
                    <a:pt x="2501" y="3635"/>
                    <a:pt x="2651" y="3786"/>
                    <a:pt x="2801" y="3986"/>
                  </a:cubicBezTo>
                  <a:cubicBezTo>
                    <a:pt x="2827" y="4111"/>
                    <a:pt x="2852" y="4262"/>
                    <a:pt x="2877" y="4412"/>
                  </a:cubicBezTo>
                  <a:cubicBezTo>
                    <a:pt x="3253" y="6141"/>
                    <a:pt x="4080" y="8021"/>
                    <a:pt x="4405" y="8848"/>
                  </a:cubicBezTo>
                  <a:cubicBezTo>
                    <a:pt x="4447" y="8972"/>
                    <a:pt x="4548" y="9028"/>
                    <a:pt x="4647" y="9028"/>
                  </a:cubicBezTo>
                  <a:cubicBezTo>
                    <a:pt x="4788" y="9028"/>
                    <a:pt x="4926" y="8914"/>
                    <a:pt x="4882" y="8723"/>
                  </a:cubicBezTo>
                  <a:cubicBezTo>
                    <a:pt x="4681" y="7846"/>
                    <a:pt x="4230" y="5640"/>
                    <a:pt x="3478" y="4136"/>
                  </a:cubicBezTo>
                  <a:cubicBezTo>
                    <a:pt x="3403" y="3710"/>
                    <a:pt x="3353" y="3309"/>
                    <a:pt x="3353" y="2908"/>
                  </a:cubicBezTo>
                  <a:cubicBezTo>
                    <a:pt x="3336" y="2204"/>
                    <a:pt x="3566" y="1702"/>
                    <a:pt x="3983" y="1702"/>
                  </a:cubicBezTo>
                  <a:cubicBezTo>
                    <a:pt x="4189" y="1702"/>
                    <a:pt x="4441" y="1824"/>
                    <a:pt x="4731" y="2106"/>
                  </a:cubicBezTo>
                  <a:cubicBezTo>
                    <a:pt x="5182" y="2507"/>
                    <a:pt x="5433" y="3359"/>
                    <a:pt x="5659" y="3911"/>
                  </a:cubicBezTo>
                  <a:cubicBezTo>
                    <a:pt x="5759" y="4161"/>
                    <a:pt x="5859" y="4437"/>
                    <a:pt x="5959" y="4713"/>
                  </a:cubicBezTo>
                  <a:cubicBezTo>
                    <a:pt x="6335" y="6342"/>
                    <a:pt x="6862" y="7896"/>
                    <a:pt x="7037" y="8397"/>
                  </a:cubicBezTo>
                  <a:cubicBezTo>
                    <a:pt x="7077" y="8517"/>
                    <a:pt x="7173" y="8569"/>
                    <a:pt x="7270" y="8569"/>
                  </a:cubicBezTo>
                  <a:cubicBezTo>
                    <a:pt x="7414" y="8569"/>
                    <a:pt x="7558" y="8452"/>
                    <a:pt x="7513" y="8272"/>
                  </a:cubicBezTo>
                  <a:cubicBezTo>
                    <a:pt x="7438" y="7846"/>
                    <a:pt x="7087" y="6342"/>
                    <a:pt x="6561" y="4788"/>
                  </a:cubicBezTo>
                  <a:cubicBezTo>
                    <a:pt x="6347" y="3547"/>
                    <a:pt x="5987" y="734"/>
                    <a:pt x="6853" y="734"/>
                  </a:cubicBezTo>
                  <a:cubicBezTo>
                    <a:pt x="7002" y="734"/>
                    <a:pt x="7186" y="817"/>
                    <a:pt x="7413" y="1004"/>
                  </a:cubicBezTo>
                  <a:cubicBezTo>
                    <a:pt x="8315" y="1755"/>
                    <a:pt x="8616" y="4312"/>
                    <a:pt x="8842" y="5415"/>
                  </a:cubicBezTo>
                  <a:cubicBezTo>
                    <a:pt x="8917" y="5690"/>
                    <a:pt x="8967" y="5966"/>
                    <a:pt x="9042" y="6242"/>
                  </a:cubicBezTo>
                  <a:cubicBezTo>
                    <a:pt x="9167" y="7119"/>
                    <a:pt x="9318" y="7821"/>
                    <a:pt x="9393" y="8121"/>
                  </a:cubicBezTo>
                  <a:cubicBezTo>
                    <a:pt x="9413" y="8254"/>
                    <a:pt x="9504" y="8312"/>
                    <a:pt x="9602" y="8312"/>
                  </a:cubicBezTo>
                  <a:cubicBezTo>
                    <a:pt x="9744" y="8312"/>
                    <a:pt x="9899" y="8189"/>
                    <a:pt x="9869" y="7996"/>
                  </a:cubicBezTo>
                  <a:cubicBezTo>
                    <a:pt x="9794" y="7545"/>
                    <a:pt x="9719" y="7094"/>
                    <a:pt x="9644" y="6643"/>
                  </a:cubicBezTo>
                  <a:cubicBezTo>
                    <a:pt x="9543" y="6116"/>
                    <a:pt x="9493" y="5590"/>
                    <a:pt x="9418" y="5089"/>
                  </a:cubicBezTo>
                  <a:cubicBezTo>
                    <a:pt x="9375" y="4437"/>
                    <a:pt x="9124" y="1505"/>
                    <a:pt x="9924" y="1505"/>
                  </a:cubicBezTo>
                  <a:cubicBezTo>
                    <a:pt x="10047" y="1505"/>
                    <a:pt x="10194" y="1574"/>
                    <a:pt x="10370" y="1730"/>
                  </a:cubicBezTo>
                  <a:cubicBezTo>
                    <a:pt x="11097" y="2382"/>
                    <a:pt x="11248" y="4613"/>
                    <a:pt x="11398" y="5515"/>
                  </a:cubicBezTo>
                  <a:cubicBezTo>
                    <a:pt x="11573" y="6417"/>
                    <a:pt x="11699" y="7344"/>
                    <a:pt x="11799" y="8272"/>
                  </a:cubicBezTo>
                  <a:cubicBezTo>
                    <a:pt x="11473" y="8773"/>
                    <a:pt x="11147" y="9274"/>
                    <a:pt x="10771" y="9650"/>
                  </a:cubicBezTo>
                  <a:cubicBezTo>
                    <a:pt x="9994" y="10477"/>
                    <a:pt x="9368" y="11329"/>
                    <a:pt x="8867" y="12332"/>
                  </a:cubicBezTo>
                  <a:cubicBezTo>
                    <a:pt x="8762" y="12541"/>
                    <a:pt x="8937" y="12726"/>
                    <a:pt x="9103" y="12726"/>
                  </a:cubicBezTo>
                  <a:cubicBezTo>
                    <a:pt x="9176" y="12726"/>
                    <a:pt x="9247" y="12691"/>
                    <a:pt x="9293" y="12608"/>
                  </a:cubicBezTo>
                  <a:cubicBezTo>
                    <a:pt x="9819" y="11555"/>
                    <a:pt x="10471" y="10753"/>
                    <a:pt x="11248" y="9901"/>
                  </a:cubicBezTo>
                  <a:cubicBezTo>
                    <a:pt x="11624" y="9525"/>
                    <a:pt x="11899" y="9149"/>
                    <a:pt x="12200" y="8698"/>
                  </a:cubicBezTo>
                  <a:cubicBezTo>
                    <a:pt x="12514" y="8244"/>
                    <a:pt x="13340" y="7084"/>
                    <a:pt x="13905" y="7084"/>
                  </a:cubicBezTo>
                  <a:cubicBezTo>
                    <a:pt x="14151" y="7084"/>
                    <a:pt x="14347" y="7303"/>
                    <a:pt x="14431" y="7896"/>
                  </a:cubicBezTo>
                  <a:cubicBezTo>
                    <a:pt x="14606" y="9124"/>
                    <a:pt x="13403" y="11129"/>
                    <a:pt x="12952" y="12307"/>
                  </a:cubicBezTo>
                  <a:cubicBezTo>
                    <a:pt x="12476" y="13535"/>
                    <a:pt x="11749" y="14863"/>
                    <a:pt x="11699" y="16192"/>
                  </a:cubicBezTo>
                  <a:cubicBezTo>
                    <a:pt x="11649" y="17244"/>
                    <a:pt x="11949" y="18347"/>
                    <a:pt x="12225" y="19400"/>
                  </a:cubicBezTo>
                  <a:lnTo>
                    <a:pt x="12676" y="19299"/>
                  </a:lnTo>
                  <a:cubicBezTo>
                    <a:pt x="12426" y="18397"/>
                    <a:pt x="12225" y="17495"/>
                    <a:pt x="12175" y="16618"/>
                  </a:cubicBezTo>
                  <a:cubicBezTo>
                    <a:pt x="12025" y="13786"/>
                    <a:pt x="14431" y="10953"/>
                    <a:pt x="14907" y="8222"/>
                  </a:cubicBezTo>
                  <a:cubicBezTo>
                    <a:pt x="15077" y="7254"/>
                    <a:pt x="14861" y="6244"/>
                    <a:pt x="14115" y="6244"/>
                  </a:cubicBezTo>
                  <a:cubicBezTo>
                    <a:pt x="13876" y="6244"/>
                    <a:pt x="13581" y="6349"/>
                    <a:pt x="13228" y="6593"/>
                  </a:cubicBezTo>
                  <a:cubicBezTo>
                    <a:pt x="12852" y="6868"/>
                    <a:pt x="12526" y="7244"/>
                    <a:pt x="12225" y="7645"/>
                  </a:cubicBezTo>
                  <a:cubicBezTo>
                    <a:pt x="12100" y="6467"/>
                    <a:pt x="11899" y="5264"/>
                    <a:pt x="11649" y="4111"/>
                  </a:cubicBezTo>
                  <a:cubicBezTo>
                    <a:pt x="11473" y="3334"/>
                    <a:pt x="11122" y="853"/>
                    <a:pt x="9969" y="778"/>
                  </a:cubicBezTo>
                  <a:cubicBezTo>
                    <a:pt x="9948" y="777"/>
                    <a:pt x="9927" y="776"/>
                    <a:pt x="9906" y="776"/>
                  </a:cubicBezTo>
                  <a:cubicBezTo>
                    <a:pt x="9078" y="776"/>
                    <a:pt x="8790" y="1737"/>
                    <a:pt x="8741" y="2983"/>
                  </a:cubicBezTo>
                  <a:cubicBezTo>
                    <a:pt x="8494" y="2042"/>
                    <a:pt x="7952" y="0"/>
                    <a:pt x="68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53"/>
            <p:cNvSpPr/>
            <p:nvPr/>
          </p:nvSpPr>
          <p:spPr>
            <a:xfrm>
              <a:off x="1697939" y="3066575"/>
              <a:ext cx="719896" cy="590657"/>
            </a:xfrm>
            <a:custGeom>
              <a:avLst/>
              <a:gdLst/>
              <a:ahLst/>
              <a:cxnLst/>
              <a:rect l="l" t="t" r="r" b="b"/>
              <a:pathLst>
                <a:path w="46066" h="37796" extrusionOk="0">
                  <a:moveTo>
                    <a:pt x="11654" y="1"/>
                  </a:moveTo>
                  <a:cubicBezTo>
                    <a:pt x="8070" y="978"/>
                    <a:pt x="3233" y="2307"/>
                    <a:pt x="0" y="3159"/>
                  </a:cubicBezTo>
                  <a:cubicBezTo>
                    <a:pt x="802" y="9174"/>
                    <a:pt x="3559" y="18497"/>
                    <a:pt x="12306" y="27495"/>
                  </a:cubicBezTo>
                  <a:cubicBezTo>
                    <a:pt x="19699" y="35089"/>
                    <a:pt x="29298" y="37370"/>
                    <a:pt x="36968" y="37796"/>
                  </a:cubicBezTo>
                  <a:cubicBezTo>
                    <a:pt x="37243" y="34312"/>
                    <a:pt x="37720" y="30828"/>
                    <a:pt x="38396" y="27395"/>
                  </a:cubicBezTo>
                  <a:cubicBezTo>
                    <a:pt x="38415" y="27282"/>
                    <a:pt x="38504" y="27225"/>
                    <a:pt x="38601" y="27225"/>
                  </a:cubicBezTo>
                  <a:cubicBezTo>
                    <a:pt x="38633" y="27225"/>
                    <a:pt x="38666" y="27232"/>
                    <a:pt x="38697" y="27244"/>
                  </a:cubicBezTo>
                  <a:cubicBezTo>
                    <a:pt x="40276" y="19425"/>
                    <a:pt x="42857" y="13159"/>
                    <a:pt x="46065" y="9450"/>
                  </a:cubicBezTo>
                  <a:cubicBezTo>
                    <a:pt x="44662" y="9349"/>
                    <a:pt x="43058" y="8873"/>
                    <a:pt x="42181" y="7946"/>
                  </a:cubicBezTo>
                  <a:cubicBezTo>
                    <a:pt x="38563" y="10102"/>
                    <a:pt x="34590" y="12347"/>
                    <a:pt x="29930" y="12347"/>
                  </a:cubicBezTo>
                  <a:cubicBezTo>
                    <a:pt x="28036" y="12347"/>
                    <a:pt x="26028" y="11977"/>
                    <a:pt x="23885" y="11079"/>
                  </a:cubicBezTo>
                  <a:cubicBezTo>
                    <a:pt x="17519" y="8397"/>
                    <a:pt x="13760" y="3710"/>
                    <a:pt x="11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53"/>
            <p:cNvSpPr/>
            <p:nvPr/>
          </p:nvSpPr>
          <p:spPr>
            <a:xfrm>
              <a:off x="1849120" y="2978061"/>
              <a:ext cx="797" cy="2375"/>
            </a:xfrm>
            <a:custGeom>
              <a:avLst/>
              <a:gdLst/>
              <a:ahLst/>
              <a:cxnLst/>
              <a:rect l="l" t="t" r="r" b="b"/>
              <a:pathLst>
                <a:path w="51" h="152" extrusionOk="0">
                  <a:moveTo>
                    <a:pt x="0" y="1"/>
                  </a:moveTo>
                  <a:lnTo>
                    <a:pt x="0" y="1"/>
                  </a:lnTo>
                  <a:lnTo>
                    <a:pt x="50" y="15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53"/>
            <p:cNvSpPr/>
            <p:nvPr/>
          </p:nvSpPr>
          <p:spPr>
            <a:xfrm>
              <a:off x="1849901" y="2981202"/>
              <a:ext cx="16" cy="406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53"/>
            <p:cNvSpPr/>
            <p:nvPr/>
          </p:nvSpPr>
          <p:spPr>
            <a:xfrm>
              <a:off x="1850292" y="2981983"/>
              <a:ext cx="506831" cy="277560"/>
            </a:xfrm>
            <a:custGeom>
              <a:avLst/>
              <a:gdLst/>
              <a:ahLst/>
              <a:cxnLst/>
              <a:rect l="l" t="t" r="r" b="b"/>
              <a:pathLst>
                <a:path w="32432" h="17761" extrusionOk="0">
                  <a:moveTo>
                    <a:pt x="0" y="0"/>
                  </a:moveTo>
                  <a:cubicBezTo>
                    <a:pt x="76" y="351"/>
                    <a:pt x="702" y="2457"/>
                    <a:pt x="2156" y="5088"/>
                  </a:cubicBezTo>
                  <a:lnTo>
                    <a:pt x="2281" y="5314"/>
                  </a:lnTo>
                  <a:lnTo>
                    <a:pt x="2031" y="5389"/>
                  </a:lnTo>
                  <a:cubicBezTo>
                    <a:pt x="2005" y="5389"/>
                    <a:pt x="1955" y="5414"/>
                    <a:pt x="1905" y="5414"/>
                  </a:cubicBezTo>
                  <a:cubicBezTo>
                    <a:pt x="4011" y="9123"/>
                    <a:pt x="7770" y="13810"/>
                    <a:pt x="14136" y="16492"/>
                  </a:cubicBezTo>
                  <a:cubicBezTo>
                    <a:pt x="16279" y="17390"/>
                    <a:pt x="18287" y="17760"/>
                    <a:pt x="20181" y="17760"/>
                  </a:cubicBezTo>
                  <a:cubicBezTo>
                    <a:pt x="24841" y="17760"/>
                    <a:pt x="28814" y="15515"/>
                    <a:pt x="32432" y="13359"/>
                  </a:cubicBezTo>
                  <a:cubicBezTo>
                    <a:pt x="32331" y="13259"/>
                    <a:pt x="32231" y="13158"/>
                    <a:pt x="32156" y="13058"/>
                  </a:cubicBezTo>
                  <a:cubicBezTo>
                    <a:pt x="28608" y="15162"/>
                    <a:pt x="24717" y="17342"/>
                    <a:pt x="20168" y="17342"/>
                  </a:cubicBezTo>
                  <a:cubicBezTo>
                    <a:pt x="18323" y="17342"/>
                    <a:pt x="16369" y="16984"/>
                    <a:pt x="14286" y="16116"/>
                  </a:cubicBezTo>
                  <a:cubicBezTo>
                    <a:pt x="3359" y="11529"/>
                    <a:pt x="226" y="853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53"/>
            <p:cNvSpPr/>
            <p:nvPr/>
          </p:nvSpPr>
          <p:spPr>
            <a:xfrm>
              <a:off x="1691673" y="3115927"/>
              <a:ext cx="583984" cy="547181"/>
            </a:xfrm>
            <a:custGeom>
              <a:avLst/>
              <a:gdLst/>
              <a:ahLst/>
              <a:cxnLst/>
              <a:rect l="l" t="t" r="r" b="b"/>
              <a:pathLst>
                <a:path w="37369" h="35014" extrusionOk="0">
                  <a:moveTo>
                    <a:pt x="401" y="1"/>
                  </a:moveTo>
                  <a:cubicBezTo>
                    <a:pt x="326" y="26"/>
                    <a:pt x="276" y="51"/>
                    <a:pt x="201" y="51"/>
                  </a:cubicBezTo>
                  <a:lnTo>
                    <a:pt x="0" y="126"/>
                  </a:lnTo>
                  <a:cubicBezTo>
                    <a:pt x="827" y="6191"/>
                    <a:pt x="3634" y="15590"/>
                    <a:pt x="12406" y="24613"/>
                  </a:cubicBezTo>
                  <a:cubicBezTo>
                    <a:pt x="19875" y="32282"/>
                    <a:pt x="29599" y="34613"/>
                    <a:pt x="37344" y="35014"/>
                  </a:cubicBezTo>
                  <a:cubicBezTo>
                    <a:pt x="37344" y="34888"/>
                    <a:pt x="37369" y="34763"/>
                    <a:pt x="37369" y="34638"/>
                  </a:cubicBezTo>
                  <a:cubicBezTo>
                    <a:pt x="29699" y="34212"/>
                    <a:pt x="20100" y="31931"/>
                    <a:pt x="12707" y="24337"/>
                  </a:cubicBezTo>
                  <a:cubicBezTo>
                    <a:pt x="3960" y="15339"/>
                    <a:pt x="1203" y="6016"/>
                    <a:pt x="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53"/>
            <p:cNvSpPr/>
            <p:nvPr/>
          </p:nvSpPr>
          <p:spPr>
            <a:xfrm>
              <a:off x="1690485" y="2985499"/>
              <a:ext cx="186061" cy="124176"/>
            </a:xfrm>
            <a:custGeom>
              <a:avLst/>
              <a:gdLst/>
              <a:ahLst/>
              <a:cxnLst/>
              <a:rect l="l" t="t" r="r" b="b"/>
              <a:pathLst>
                <a:path w="11906" h="7946" extrusionOk="0">
                  <a:moveTo>
                    <a:pt x="9851" y="1"/>
                  </a:moveTo>
                  <a:lnTo>
                    <a:pt x="226" y="2031"/>
                  </a:lnTo>
                  <a:cubicBezTo>
                    <a:pt x="176" y="2582"/>
                    <a:pt x="1" y="4763"/>
                    <a:pt x="402" y="7946"/>
                  </a:cubicBezTo>
                  <a:cubicBezTo>
                    <a:pt x="3610" y="7094"/>
                    <a:pt x="8372" y="5790"/>
                    <a:pt x="11906" y="4838"/>
                  </a:cubicBezTo>
                  <a:cubicBezTo>
                    <a:pt x="10627" y="2482"/>
                    <a:pt x="10026" y="577"/>
                    <a:pt x="9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53"/>
            <p:cNvSpPr/>
            <p:nvPr/>
          </p:nvSpPr>
          <p:spPr>
            <a:xfrm>
              <a:off x="1683046" y="2978061"/>
              <a:ext cx="202907" cy="139850"/>
            </a:xfrm>
            <a:custGeom>
              <a:avLst/>
              <a:gdLst/>
              <a:ahLst/>
              <a:cxnLst/>
              <a:rect l="l" t="t" r="r" b="b"/>
              <a:pathLst>
                <a:path w="12984" h="8949" extrusionOk="0">
                  <a:moveTo>
                    <a:pt x="10327" y="477"/>
                  </a:moveTo>
                  <a:cubicBezTo>
                    <a:pt x="10502" y="1053"/>
                    <a:pt x="11103" y="2958"/>
                    <a:pt x="12382" y="5314"/>
                  </a:cubicBezTo>
                  <a:cubicBezTo>
                    <a:pt x="8848" y="6266"/>
                    <a:pt x="4086" y="7570"/>
                    <a:pt x="878" y="8422"/>
                  </a:cubicBezTo>
                  <a:cubicBezTo>
                    <a:pt x="477" y="5239"/>
                    <a:pt x="652" y="3058"/>
                    <a:pt x="702" y="2507"/>
                  </a:cubicBezTo>
                  <a:lnTo>
                    <a:pt x="10327" y="477"/>
                  </a:lnTo>
                  <a:close/>
                  <a:moveTo>
                    <a:pt x="10627" y="1"/>
                  </a:moveTo>
                  <a:lnTo>
                    <a:pt x="9399" y="251"/>
                  </a:lnTo>
                  <a:lnTo>
                    <a:pt x="8948" y="352"/>
                  </a:lnTo>
                  <a:lnTo>
                    <a:pt x="2106" y="1780"/>
                  </a:lnTo>
                  <a:lnTo>
                    <a:pt x="1780" y="1855"/>
                  </a:lnTo>
                  <a:lnTo>
                    <a:pt x="352" y="2156"/>
                  </a:lnTo>
                  <a:lnTo>
                    <a:pt x="326" y="2307"/>
                  </a:lnTo>
                  <a:cubicBezTo>
                    <a:pt x="326" y="2332"/>
                    <a:pt x="1" y="4838"/>
                    <a:pt x="502" y="8723"/>
                  </a:cubicBezTo>
                  <a:lnTo>
                    <a:pt x="527" y="8948"/>
                  </a:lnTo>
                  <a:lnTo>
                    <a:pt x="552" y="8948"/>
                  </a:lnTo>
                  <a:lnTo>
                    <a:pt x="753" y="8873"/>
                  </a:lnTo>
                  <a:cubicBezTo>
                    <a:pt x="828" y="8873"/>
                    <a:pt x="878" y="8848"/>
                    <a:pt x="953" y="8823"/>
                  </a:cubicBezTo>
                  <a:cubicBezTo>
                    <a:pt x="4186" y="7971"/>
                    <a:pt x="9023" y="6642"/>
                    <a:pt x="12607" y="5665"/>
                  </a:cubicBezTo>
                  <a:cubicBezTo>
                    <a:pt x="12657" y="5665"/>
                    <a:pt x="12707" y="5640"/>
                    <a:pt x="12733" y="5640"/>
                  </a:cubicBezTo>
                  <a:lnTo>
                    <a:pt x="12983" y="5565"/>
                  </a:lnTo>
                  <a:lnTo>
                    <a:pt x="12858" y="5339"/>
                  </a:lnTo>
                  <a:cubicBezTo>
                    <a:pt x="11404" y="2708"/>
                    <a:pt x="10778" y="602"/>
                    <a:pt x="10702" y="251"/>
                  </a:cubicBezTo>
                  <a:cubicBezTo>
                    <a:pt x="10677" y="251"/>
                    <a:pt x="10677" y="226"/>
                    <a:pt x="10677" y="226"/>
                  </a:cubicBezTo>
                  <a:cubicBezTo>
                    <a:pt x="10677" y="226"/>
                    <a:pt x="10677" y="226"/>
                    <a:pt x="10677" y="201"/>
                  </a:cubicBezTo>
                  <a:lnTo>
                    <a:pt x="10677" y="151"/>
                  </a:lnTo>
                  <a:lnTo>
                    <a:pt x="106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53"/>
            <p:cNvSpPr/>
            <p:nvPr/>
          </p:nvSpPr>
          <p:spPr>
            <a:xfrm>
              <a:off x="3025683" y="3422210"/>
              <a:ext cx="29005" cy="102641"/>
            </a:xfrm>
            <a:custGeom>
              <a:avLst/>
              <a:gdLst/>
              <a:ahLst/>
              <a:cxnLst/>
              <a:rect l="l" t="t" r="r" b="b"/>
              <a:pathLst>
                <a:path w="1856" h="6568" extrusionOk="0">
                  <a:moveTo>
                    <a:pt x="1856" y="1"/>
                  </a:moveTo>
                  <a:lnTo>
                    <a:pt x="1856" y="1"/>
                  </a:lnTo>
                  <a:cubicBezTo>
                    <a:pt x="828" y="2031"/>
                    <a:pt x="226" y="4262"/>
                    <a:pt x="1" y="6567"/>
                  </a:cubicBezTo>
                  <a:cubicBezTo>
                    <a:pt x="452" y="6292"/>
                    <a:pt x="878" y="6016"/>
                    <a:pt x="1329" y="5740"/>
                  </a:cubicBezTo>
                  <a:cubicBezTo>
                    <a:pt x="1455" y="3810"/>
                    <a:pt x="1630" y="1906"/>
                    <a:pt x="18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53"/>
            <p:cNvSpPr/>
            <p:nvPr/>
          </p:nvSpPr>
          <p:spPr>
            <a:xfrm>
              <a:off x="2642637" y="3164887"/>
              <a:ext cx="307080" cy="439086"/>
            </a:xfrm>
            <a:custGeom>
              <a:avLst/>
              <a:gdLst/>
              <a:ahLst/>
              <a:cxnLst/>
              <a:rect l="l" t="t" r="r" b="b"/>
              <a:pathLst>
                <a:path w="19650" h="28097" extrusionOk="0">
                  <a:moveTo>
                    <a:pt x="19650" y="1"/>
                  </a:moveTo>
                  <a:lnTo>
                    <a:pt x="19650" y="1"/>
                  </a:lnTo>
                  <a:cubicBezTo>
                    <a:pt x="17127" y="1377"/>
                    <a:pt x="14703" y="1898"/>
                    <a:pt x="12375" y="1898"/>
                  </a:cubicBezTo>
                  <a:cubicBezTo>
                    <a:pt x="9869" y="1898"/>
                    <a:pt x="7475" y="1294"/>
                    <a:pt x="5188" y="502"/>
                  </a:cubicBezTo>
                  <a:cubicBezTo>
                    <a:pt x="4818" y="2402"/>
                    <a:pt x="2068" y="3184"/>
                    <a:pt x="94" y="3184"/>
                  </a:cubicBezTo>
                  <a:cubicBezTo>
                    <a:pt x="62" y="3184"/>
                    <a:pt x="31" y="3184"/>
                    <a:pt x="0" y="3184"/>
                  </a:cubicBezTo>
                  <a:lnTo>
                    <a:pt x="0" y="3184"/>
                  </a:lnTo>
                  <a:cubicBezTo>
                    <a:pt x="3334" y="6692"/>
                    <a:pt x="6291" y="12482"/>
                    <a:pt x="8497" y="19775"/>
                  </a:cubicBezTo>
                  <a:cubicBezTo>
                    <a:pt x="8528" y="19763"/>
                    <a:pt x="8561" y="19756"/>
                    <a:pt x="8593" y="19756"/>
                  </a:cubicBezTo>
                  <a:cubicBezTo>
                    <a:pt x="8689" y="19756"/>
                    <a:pt x="8779" y="19813"/>
                    <a:pt x="8798" y="19926"/>
                  </a:cubicBezTo>
                  <a:cubicBezTo>
                    <a:pt x="9600" y="22607"/>
                    <a:pt x="10276" y="25339"/>
                    <a:pt x="10828" y="28096"/>
                  </a:cubicBezTo>
                  <a:cubicBezTo>
                    <a:pt x="11705" y="27921"/>
                    <a:pt x="12632" y="27720"/>
                    <a:pt x="13559" y="27470"/>
                  </a:cubicBezTo>
                  <a:cubicBezTo>
                    <a:pt x="11404" y="21480"/>
                    <a:pt x="11254" y="14838"/>
                    <a:pt x="13760" y="8823"/>
                  </a:cubicBezTo>
                  <a:cubicBezTo>
                    <a:pt x="15138" y="5540"/>
                    <a:pt x="17244" y="2607"/>
                    <a:pt x="19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53"/>
            <p:cNvSpPr/>
            <p:nvPr/>
          </p:nvSpPr>
          <p:spPr>
            <a:xfrm>
              <a:off x="2723713" y="3148041"/>
              <a:ext cx="242461" cy="46523"/>
            </a:xfrm>
            <a:custGeom>
              <a:avLst/>
              <a:gdLst/>
              <a:ahLst/>
              <a:cxnLst/>
              <a:rect l="l" t="t" r="r" b="b"/>
              <a:pathLst>
                <a:path w="15515" h="2977" extrusionOk="0">
                  <a:moveTo>
                    <a:pt x="15514" y="1"/>
                  </a:moveTo>
                  <a:lnTo>
                    <a:pt x="15514" y="1"/>
                  </a:lnTo>
                  <a:cubicBezTo>
                    <a:pt x="15339" y="101"/>
                    <a:pt x="15189" y="201"/>
                    <a:pt x="15013" y="302"/>
                  </a:cubicBezTo>
                  <a:cubicBezTo>
                    <a:pt x="12299" y="1960"/>
                    <a:pt x="9693" y="2573"/>
                    <a:pt x="7190" y="2573"/>
                  </a:cubicBezTo>
                  <a:cubicBezTo>
                    <a:pt x="4700" y="2573"/>
                    <a:pt x="2313" y="1966"/>
                    <a:pt x="26" y="1179"/>
                  </a:cubicBezTo>
                  <a:cubicBezTo>
                    <a:pt x="26" y="1304"/>
                    <a:pt x="26" y="1455"/>
                    <a:pt x="0" y="1580"/>
                  </a:cubicBezTo>
                  <a:cubicBezTo>
                    <a:pt x="2287" y="2372"/>
                    <a:pt x="4681" y="2976"/>
                    <a:pt x="7187" y="2976"/>
                  </a:cubicBezTo>
                  <a:cubicBezTo>
                    <a:pt x="9515" y="2976"/>
                    <a:pt x="11939" y="2455"/>
                    <a:pt x="14462" y="1079"/>
                  </a:cubicBezTo>
                  <a:cubicBezTo>
                    <a:pt x="14813" y="703"/>
                    <a:pt x="15138" y="352"/>
                    <a:pt x="155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53"/>
            <p:cNvSpPr/>
            <p:nvPr/>
          </p:nvSpPr>
          <p:spPr>
            <a:xfrm>
              <a:off x="3024902" y="3511912"/>
              <a:ext cx="21566" cy="20378"/>
            </a:xfrm>
            <a:custGeom>
              <a:avLst/>
              <a:gdLst/>
              <a:ahLst/>
              <a:cxnLst/>
              <a:rect l="l" t="t" r="r" b="b"/>
              <a:pathLst>
                <a:path w="1380" h="1304" extrusionOk="0">
                  <a:moveTo>
                    <a:pt x="1379" y="0"/>
                  </a:moveTo>
                  <a:cubicBezTo>
                    <a:pt x="928" y="276"/>
                    <a:pt x="502" y="552"/>
                    <a:pt x="51" y="827"/>
                  </a:cubicBezTo>
                  <a:cubicBezTo>
                    <a:pt x="26" y="978"/>
                    <a:pt x="26" y="1153"/>
                    <a:pt x="1" y="1304"/>
                  </a:cubicBezTo>
                  <a:cubicBezTo>
                    <a:pt x="452" y="1053"/>
                    <a:pt x="903" y="777"/>
                    <a:pt x="1354" y="477"/>
                  </a:cubicBezTo>
                  <a:cubicBezTo>
                    <a:pt x="1354" y="326"/>
                    <a:pt x="1354" y="151"/>
                    <a:pt x="13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53"/>
            <p:cNvSpPr/>
            <p:nvPr/>
          </p:nvSpPr>
          <p:spPr>
            <a:xfrm>
              <a:off x="2811836" y="3594159"/>
              <a:ext cx="45054" cy="15690"/>
            </a:xfrm>
            <a:custGeom>
              <a:avLst/>
              <a:gdLst/>
              <a:ahLst/>
              <a:cxnLst/>
              <a:rect l="l" t="t" r="r" b="b"/>
              <a:pathLst>
                <a:path w="2883" h="1004" extrusionOk="0">
                  <a:moveTo>
                    <a:pt x="2732" y="1"/>
                  </a:moveTo>
                  <a:cubicBezTo>
                    <a:pt x="1805" y="251"/>
                    <a:pt x="878" y="452"/>
                    <a:pt x="1" y="627"/>
                  </a:cubicBezTo>
                  <a:cubicBezTo>
                    <a:pt x="26" y="752"/>
                    <a:pt x="51" y="878"/>
                    <a:pt x="76" y="1003"/>
                  </a:cubicBezTo>
                  <a:cubicBezTo>
                    <a:pt x="978" y="828"/>
                    <a:pt x="1930" y="627"/>
                    <a:pt x="2883" y="376"/>
                  </a:cubicBezTo>
                  <a:cubicBezTo>
                    <a:pt x="2833" y="251"/>
                    <a:pt x="2783" y="126"/>
                    <a:pt x="2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53"/>
            <p:cNvSpPr/>
            <p:nvPr/>
          </p:nvSpPr>
          <p:spPr>
            <a:xfrm>
              <a:off x="2277595" y="3185250"/>
              <a:ext cx="560887" cy="742228"/>
            </a:xfrm>
            <a:custGeom>
              <a:avLst/>
              <a:gdLst/>
              <a:ahLst/>
              <a:cxnLst/>
              <a:rect l="l" t="t" r="r" b="b"/>
              <a:pathLst>
                <a:path w="35891" h="47495" extrusionOk="0">
                  <a:moveTo>
                    <a:pt x="16517" y="1"/>
                  </a:moveTo>
                  <a:cubicBezTo>
                    <a:pt x="15640" y="728"/>
                    <a:pt x="14111" y="1204"/>
                    <a:pt x="12708" y="1505"/>
                  </a:cubicBezTo>
                  <a:cubicBezTo>
                    <a:pt x="12332" y="3460"/>
                    <a:pt x="11780" y="5515"/>
                    <a:pt x="10703" y="7144"/>
                  </a:cubicBezTo>
                  <a:cubicBezTo>
                    <a:pt x="10828" y="7294"/>
                    <a:pt x="10903" y="7495"/>
                    <a:pt x="10903" y="7720"/>
                  </a:cubicBezTo>
                  <a:cubicBezTo>
                    <a:pt x="10903" y="8196"/>
                    <a:pt x="10527" y="8597"/>
                    <a:pt x="10051" y="8597"/>
                  </a:cubicBezTo>
                  <a:cubicBezTo>
                    <a:pt x="9575" y="8597"/>
                    <a:pt x="9174" y="8196"/>
                    <a:pt x="9174" y="7720"/>
                  </a:cubicBezTo>
                  <a:cubicBezTo>
                    <a:pt x="9174" y="7219"/>
                    <a:pt x="9575" y="6818"/>
                    <a:pt x="10051" y="6818"/>
                  </a:cubicBezTo>
                  <a:cubicBezTo>
                    <a:pt x="10126" y="6818"/>
                    <a:pt x="10202" y="6843"/>
                    <a:pt x="10277" y="6868"/>
                  </a:cubicBezTo>
                  <a:cubicBezTo>
                    <a:pt x="11304" y="5364"/>
                    <a:pt x="11831" y="3460"/>
                    <a:pt x="12181" y="1605"/>
                  </a:cubicBezTo>
                  <a:lnTo>
                    <a:pt x="12181" y="1605"/>
                  </a:lnTo>
                  <a:cubicBezTo>
                    <a:pt x="11104" y="1780"/>
                    <a:pt x="10176" y="1856"/>
                    <a:pt x="9700" y="1881"/>
                  </a:cubicBezTo>
                  <a:cubicBezTo>
                    <a:pt x="9475" y="1881"/>
                    <a:pt x="9224" y="1881"/>
                    <a:pt x="8973" y="1856"/>
                  </a:cubicBezTo>
                  <a:cubicBezTo>
                    <a:pt x="5765" y="5565"/>
                    <a:pt x="3184" y="11831"/>
                    <a:pt x="1605" y="19650"/>
                  </a:cubicBezTo>
                  <a:cubicBezTo>
                    <a:pt x="1705" y="19675"/>
                    <a:pt x="1831" y="19776"/>
                    <a:pt x="1780" y="19951"/>
                  </a:cubicBezTo>
                  <a:cubicBezTo>
                    <a:pt x="728" y="25390"/>
                    <a:pt x="176" y="30928"/>
                    <a:pt x="51" y="36492"/>
                  </a:cubicBezTo>
                  <a:cubicBezTo>
                    <a:pt x="1" y="39450"/>
                    <a:pt x="51" y="42382"/>
                    <a:pt x="201" y="45314"/>
                  </a:cubicBezTo>
                  <a:cubicBezTo>
                    <a:pt x="227" y="45515"/>
                    <a:pt x="227" y="46643"/>
                    <a:pt x="227" y="47495"/>
                  </a:cubicBezTo>
                  <a:lnTo>
                    <a:pt x="35891" y="46518"/>
                  </a:lnTo>
                  <a:cubicBezTo>
                    <a:pt x="35816" y="45916"/>
                    <a:pt x="35690" y="44387"/>
                    <a:pt x="35665" y="44262"/>
                  </a:cubicBezTo>
                  <a:cubicBezTo>
                    <a:pt x="35640" y="43059"/>
                    <a:pt x="35565" y="41856"/>
                    <a:pt x="35490" y="40628"/>
                  </a:cubicBezTo>
                  <a:cubicBezTo>
                    <a:pt x="35314" y="38021"/>
                    <a:pt x="35039" y="35440"/>
                    <a:pt x="34688" y="32833"/>
                  </a:cubicBezTo>
                  <a:cubicBezTo>
                    <a:pt x="34036" y="28071"/>
                    <a:pt x="33059" y="23359"/>
                    <a:pt x="31680" y="18773"/>
                  </a:cubicBezTo>
                  <a:cubicBezTo>
                    <a:pt x="31630" y="18598"/>
                    <a:pt x="31730" y="18497"/>
                    <a:pt x="31856" y="18472"/>
                  </a:cubicBezTo>
                  <a:cubicBezTo>
                    <a:pt x="29650" y="11179"/>
                    <a:pt x="26693" y="5389"/>
                    <a:pt x="23359" y="1881"/>
                  </a:cubicBezTo>
                  <a:lnTo>
                    <a:pt x="23309" y="1881"/>
                  </a:lnTo>
                  <a:cubicBezTo>
                    <a:pt x="22833" y="1856"/>
                    <a:pt x="21881" y="1780"/>
                    <a:pt x="20828" y="1605"/>
                  </a:cubicBezTo>
                  <a:lnTo>
                    <a:pt x="20828" y="1605"/>
                  </a:lnTo>
                  <a:cubicBezTo>
                    <a:pt x="21179" y="3460"/>
                    <a:pt x="21705" y="5364"/>
                    <a:pt x="22708" y="6868"/>
                  </a:cubicBezTo>
                  <a:cubicBezTo>
                    <a:pt x="22783" y="6843"/>
                    <a:pt x="22883" y="6818"/>
                    <a:pt x="22958" y="6818"/>
                  </a:cubicBezTo>
                  <a:cubicBezTo>
                    <a:pt x="23435" y="6818"/>
                    <a:pt x="23811" y="7219"/>
                    <a:pt x="23811" y="7720"/>
                  </a:cubicBezTo>
                  <a:cubicBezTo>
                    <a:pt x="23811" y="8196"/>
                    <a:pt x="23435" y="8597"/>
                    <a:pt x="22958" y="8597"/>
                  </a:cubicBezTo>
                  <a:cubicBezTo>
                    <a:pt x="22482" y="8597"/>
                    <a:pt x="22106" y="8196"/>
                    <a:pt x="22106" y="7720"/>
                  </a:cubicBezTo>
                  <a:cubicBezTo>
                    <a:pt x="22106" y="7495"/>
                    <a:pt x="22182" y="7294"/>
                    <a:pt x="22307" y="7144"/>
                  </a:cubicBezTo>
                  <a:cubicBezTo>
                    <a:pt x="21229" y="5515"/>
                    <a:pt x="20678" y="3460"/>
                    <a:pt x="20302" y="1505"/>
                  </a:cubicBezTo>
                  <a:cubicBezTo>
                    <a:pt x="18898" y="1204"/>
                    <a:pt x="17369" y="728"/>
                    <a:pt x="165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53"/>
            <p:cNvSpPr/>
            <p:nvPr/>
          </p:nvSpPr>
          <p:spPr>
            <a:xfrm>
              <a:off x="2504772" y="3181734"/>
              <a:ext cx="21160" cy="12158"/>
            </a:xfrm>
            <a:custGeom>
              <a:avLst/>
              <a:gdLst/>
              <a:ahLst/>
              <a:cxnLst/>
              <a:rect l="l" t="t" r="r" b="b"/>
              <a:pathLst>
                <a:path w="1354" h="778" extrusionOk="0">
                  <a:moveTo>
                    <a:pt x="1354" y="0"/>
                  </a:moveTo>
                  <a:cubicBezTo>
                    <a:pt x="1203" y="126"/>
                    <a:pt x="1003" y="226"/>
                    <a:pt x="827" y="351"/>
                  </a:cubicBezTo>
                  <a:cubicBezTo>
                    <a:pt x="577" y="477"/>
                    <a:pt x="301" y="627"/>
                    <a:pt x="0" y="777"/>
                  </a:cubicBezTo>
                  <a:cubicBezTo>
                    <a:pt x="527" y="577"/>
                    <a:pt x="1003" y="301"/>
                    <a:pt x="1354" y="0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53"/>
            <p:cNvSpPr/>
            <p:nvPr/>
          </p:nvSpPr>
          <p:spPr>
            <a:xfrm>
              <a:off x="2546684" y="3182906"/>
              <a:ext cx="16846" cy="9423"/>
            </a:xfrm>
            <a:custGeom>
              <a:avLst/>
              <a:gdLst/>
              <a:ahLst/>
              <a:cxnLst/>
              <a:rect l="l" t="t" r="r" b="b"/>
              <a:pathLst>
                <a:path w="1078" h="603" extrusionOk="0">
                  <a:moveTo>
                    <a:pt x="0" y="1"/>
                  </a:moveTo>
                  <a:cubicBezTo>
                    <a:pt x="301" y="226"/>
                    <a:pt x="677" y="427"/>
                    <a:pt x="1078" y="602"/>
                  </a:cubicBezTo>
                  <a:cubicBezTo>
                    <a:pt x="827" y="477"/>
                    <a:pt x="627" y="377"/>
                    <a:pt x="426" y="276"/>
                  </a:cubicBezTo>
                  <a:cubicBezTo>
                    <a:pt x="276" y="176"/>
                    <a:pt x="150" y="101"/>
                    <a:pt x="0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53"/>
            <p:cNvSpPr/>
            <p:nvPr/>
          </p:nvSpPr>
          <p:spPr>
            <a:xfrm>
              <a:off x="2268202" y="3492034"/>
              <a:ext cx="38006" cy="435835"/>
            </a:xfrm>
            <a:custGeom>
              <a:avLst/>
              <a:gdLst/>
              <a:ahLst/>
              <a:cxnLst/>
              <a:rect l="l" t="t" r="r" b="b"/>
              <a:pathLst>
                <a:path w="2432" h="27889" extrusionOk="0">
                  <a:moveTo>
                    <a:pt x="2110" y="0"/>
                  </a:moveTo>
                  <a:cubicBezTo>
                    <a:pt x="2013" y="0"/>
                    <a:pt x="1924" y="57"/>
                    <a:pt x="1905" y="170"/>
                  </a:cubicBezTo>
                  <a:cubicBezTo>
                    <a:pt x="1229" y="3603"/>
                    <a:pt x="752" y="7087"/>
                    <a:pt x="477" y="10571"/>
                  </a:cubicBezTo>
                  <a:cubicBezTo>
                    <a:pt x="477" y="10696"/>
                    <a:pt x="452" y="10821"/>
                    <a:pt x="452" y="10947"/>
                  </a:cubicBezTo>
                  <a:cubicBezTo>
                    <a:pt x="0" y="16586"/>
                    <a:pt x="51" y="22250"/>
                    <a:pt x="452" y="27889"/>
                  </a:cubicBezTo>
                  <a:lnTo>
                    <a:pt x="627" y="27864"/>
                  </a:lnTo>
                  <a:lnTo>
                    <a:pt x="828" y="27864"/>
                  </a:lnTo>
                  <a:cubicBezTo>
                    <a:pt x="828" y="27012"/>
                    <a:pt x="828" y="25884"/>
                    <a:pt x="802" y="25683"/>
                  </a:cubicBezTo>
                  <a:cubicBezTo>
                    <a:pt x="652" y="22751"/>
                    <a:pt x="602" y="19819"/>
                    <a:pt x="652" y="16861"/>
                  </a:cubicBezTo>
                  <a:cubicBezTo>
                    <a:pt x="777" y="11297"/>
                    <a:pt x="1329" y="5759"/>
                    <a:pt x="2381" y="320"/>
                  </a:cubicBezTo>
                  <a:cubicBezTo>
                    <a:pt x="2432" y="145"/>
                    <a:pt x="2306" y="44"/>
                    <a:pt x="2206" y="19"/>
                  </a:cubicBezTo>
                  <a:cubicBezTo>
                    <a:pt x="2175" y="7"/>
                    <a:pt x="2142" y="0"/>
                    <a:pt x="21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53"/>
            <p:cNvSpPr/>
            <p:nvPr/>
          </p:nvSpPr>
          <p:spPr>
            <a:xfrm>
              <a:off x="2771892" y="3473624"/>
              <a:ext cx="72074" cy="446806"/>
            </a:xfrm>
            <a:custGeom>
              <a:avLst/>
              <a:gdLst/>
              <a:ahLst/>
              <a:cxnLst/>
              <a:rect l="l" t="t" r="r" b="b"/>
              <a:pathLst>
                <a:path w="4612" h="28591" extrusionOk="0">
                  <a:moveTo>
                    <a:pt x="322" y="0"/>
                  </a:moveTo>
                  <a:cubicBezTo>
                    <a:pt x="290" y="0"/>
                    <a:pt x="257" y="7"/>
                    <a:pt x="226" y="19"/>
                  </a:cubicBezTo>
                  <a:cubicBezTo>
                    <a:pt x="100" y="44"/>
                    <a:pt x="0" y="145"/>
                    <a:pt x="50" y="320"/>
                  </a:cubicBezTo>
                  <a:cubicBezTo>
                    <a:pt x="1429" y="4906"/>
                    <a:pt x="2406" y="9618"/>
                    <a:pt x="3058" y="14380"/>
                  </a:cubicBezTo>
                  <a:cubicBezTo>
                    <a:pt x="3409" y="16987"/>
                    <a:pt x="3684" y="19568"/>
                    <a:pt x="3860" y="22175"/>
                  </a:cubicBezTo>
                  <a:cubicBezTo>
                    <a:pt x="3935" y="23403"/>
                    <a:pt x="4010" y="24606"/>
                    <a:pt x="4060" y="25809"/>
                  </a:cubicBezTo>
                  <a:cubicBezTo>
                    <a:pt x="4060" y="25934"/>
                    <a:pt x="4186" y="27438"/>
                    <a:pt x="4261" y="28065"/>
                  </a:cubicBezTo>
                  <a:lnTo>
                    <a:pt x="4603" y="28065"/>
                  </a:lnTo>
                  <a:cubicBezTo>
                    <a:pt x="4479" y="21573"/>
                    <a:pt x="3876" y="15085"/>
                    <a:pt x="2632" y="8716"/>
                  </a:cubicBezTo>
                  <a:cubicBezTo>
                    <a:pt x="2607" y="8591"/>
                    <a:pt x="2582" y="8465"/>
                    <a:pt x="2557" y="8340"/>
                  </a:cubicBezTo>
                  <a:cubicBezTo>
                    <a:pt x="2005" y="5583"/>
                    <a:pt x="1329" y="2851"/>
                    <a:pt x="527" y="170"/>
                  </a:cubicBezTo>
                  <a:cubicBezTo>
                    <a:pt x="508" y="57"/>
                    <a:pt x="418" y="0"/>
                    <a:pt x="322" y="0"/>
                  </a:cubicBezTo>
                  <a:close/>
                  <a:moveTo>
                    <a:pt x="4603" y="28065"/>
                  </a:moveTo>
                  <a:lnTo>
                    <a:pt x="4603" y="28065"/>
                  </a:lnTo>
                  <a:cubicBezTo>
                    <a:pt x="4606" y="28240"/>
                    <a:pt x="4609" y="28415"/>
                    <a:pt x="4612" y="28591"/>
                  </a:cubicBezTo>
                  <a:lnTo>
                    <a:pt x="4612" y="2806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53"/>
            <p:cNvSpPr/>
            <p:nvPr/>
          </p:nvSpPr>
          <p:spPr>
            <a:xfrm>
              <a:off x="2447981" y="3095955"/>
              <a:ext cx="17643" cy="1969"/>
            </a:xfrm>
            <a:custGeom>
              <a:avLst/>
              <a:gdLst/>
              <a:ahLst/>
              <a:cxnLst/>
              <a:rect l="l" t="t" r="r" b="b"/>
              <a:pathLst>
                <a:path w="1129" h="126" extrusionOk="0">
                  <a:moveTo>
                    <a:pt x="903" y="1"/>
                  </a:moveTo>
                  <a:cubicBezTo>
                    <a:pt x="602" y="51"/>
                    <a:pt x="301" y="76"/>
                    <a:pt x="0" y="126"/>
                  </a:cubicBezTo>
                  <a:cubicBezTo>
                    <a:pt x="376" y="101"/>
                    <a:pt x="752" y="76"/>
                    <a:pt x="1128" y="76"/>
                  </a:cubicBezTo>
                  <a:cubicBezTo>
                    <a:pt x="1053" y="51"/>
                    <a:pt x="978" y="26"/>
                    <a:pt x="903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53"/>
            <p:cNvSpPr/>
            <p:nvPr/>
          </p:nvSpPr>
          <p:spPr>
            <a:xfrm>
              <a:off x="2351231" y="3103393"/>
              <a:ext cx="128099" cy="103329"/>
            </a:xfrm>
            <a:custGeom>
              <a:avLst/>
              <a:gdLst/>
              <a:ahLst/>
              <a:cxnLst/>
              <a:rect l="l" t="t" r="r" b="b"/>
              <a:pathLst>
                <a:path w="8197" h="6612" extrusionOk="0">
                  <a:moveTo>
                    <a:pt x="8096" y="1"/>
                  </a:moveTo>
                  <a:cubicBezTo>
                    <a:pt x="8046" y="51"/>
                    <a:pt x="7996" y="76"/>
                    <a:pt x="7946" y="76"/>
                  </a:cubicBezTo>
                  <a:cubicBezTo>
                    <a:pt x="5815" y="151"/>
                    <a:pt x="2958" y="201"/>
                    <a:pt x="1304" y="1780"/>
                  </a:cubicBezTo>
                  <a:cubicBezTo>
                    <a:pt x="627" y="2432"/>
                    <a:pt x="1" y="3535"/>
                    <a:pt x="251" y="4512"/>
                  </a:cubicBezTo>
                  <a:cubicBezTo>
                    <a:pt x="677" y="6041"/>
                    <a:pt x="2733" y="6492"/>
                    <a:pt x="4086" y="6592"/>
                  </a:cubicBezTo>
                  <a:cubicBezTo>
                    <a:pt x="4299" y="6605"/>
                    <a:pt x="4550" y="6611"/>
                    <a:pt x="4825" y="6611"/>
                  </a:cubicBezTo>
                  <a:cubicBezTo>
                    <a:pt x="5101" y="6611"/>
                    <a:pt x="5402" y="6605"/>
                    <a:pt x="5715" y="6592"/>
                  </a:cubicBezTo>
                  <a:cubicBezTo>
                    <a:pt x="4337" y="6166"/>
                    <a:pt x="4086" y="4763"/>
                    <a:pt x="4337" y="3961"/>
                  </a:cubicBezTo>
                  <a:cubicBezTo>
                    <a:pt x="4387" y="3760"/>
                    <a:pt x="4512" y="3610"/>
                    <a:pt x="4713" y="3460"/>
                  </a:cubicBezTo>
                  <a:cubicBezTo>
                    <a:pt x="4637" y="3334"/>
                    <a:pt x="4612" y="3184"/>
                    <a:pt x="4763" y="3084"/>
                  </a:cubicBezTo>
                  <a:cubicBezTo>
                    <a:pt x="5790" y="2482"/>
                    <a:pt x="6993" y="2106"/>
                    <a:pt x="8196" y="2006"/>
                  </a:cubicBezTo>
                  <a:cubicBezTo>
                    <a:pt x="8171" y="1830"/>
                    <a:pt x="8146" y="1630"/>
                    <a:pt x="8121" y="1454"/>
                  </a:cubicBezTo>
                  <a:cubicBezTo>
                    <a:pt x="8096" y="978"/>
                    <a:pt x="8071" y="477"/>
                    <a:pt x="8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53"/>
            <p:cNvSpPr/>
            <p:nvPr/>
          </p:nvSpPr>
          <p:spPr>
            <a:xfrm>
              <a:off x="2606600" y="3095955"/>
              <a:ext cx="406" cy="16"/>
            </a:xfrm>
            <a:custGeom>
              <a:avLst/>
              <a:gdLst/>
              <a:ahLst/>
              <a:cxnLst/>
              <a:rect l="l" t="t" r="r" b="b"/>
              <a:pathLst>
                <a:path w="26" h="1" extrusionOk="0">
                  <a:moveTo>
                    <a:pt x="26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53"/>
            <p:cNvSpPr/>
            <p:nvPr/>
          </p:nvSpPr>
          <p:spPr>
            <a:xfrm>
              <a:off x="2592114" y="3102612"/>
              <a:ext cx="124176" cy="104110"/>
            </a:xfrm>
            <a:custGeom>
              <a:avLst/>
              <a:gdLst/>
              <a:ahLst/>
              <a:cxnLst/>
              <a:rect l="l" t="t" r="r" b="b"/>
              <a:pathLst>
                <a:path w="7946" h="6662" extrusionOk="0">
                  <a:moveTo>
                    <a:pt x="51" y="1"/>
                  </a:moveTo>
                  <a:cubicBezTo>
                    <a:pt x="101" y="702"/>
                    <a:pt x="101" y="1404"/>
                    <a:pt x="0" y="2056"/>
                  </a:cubicBezTo>
                  <a:cubicBezTo>
                    <a:pt x="1178" y="2156"/>
                    <a:pt x="2381" y="2532"/>
                    <a:pt x="3409" y="3134"/>
                  </a:cubicBezTo>
                  <a:cubicBezTo>
                    <a:pt x="3534" y="3234"/>
                    <a:pt x="3534" y="3384"/>
                    <a:pt x="3459" y="3510"/>
                  </a:cubicBezTo>
                  <a:cubicBezTo>
                    <a:pt x="3634" y="3660"/>
                    <a:pt x="3785" y="3810"/>
                    <a:pt x="3835" y="4011"/>
                  </a:cubicBezTo>
                  <a:cubicBezTo>
                    <a:pt x="4086" y="4813"/>
                    <a:pt x="3835" y="6216"/>
                    <a:pt x="2457" y="6642"/>
                  </a:cubicBezTo>
                  <a:cubicBezTo>
                    <a:pt x="2770" y="6655"/>
                    <a:pt x="3071" y="6661"/>
                    <a:pt x="3346" y="6661"/>
                  </a:cubicBezTo>
                  <a:cubicBezTo>
                    <a:pt x="3622" y="6661"/>
                    <a:pt x="3873" y="6655"/>
                    <a:pt x="4086" y="6642"/>
                  </a:cubicBezTo>
                  <a:cubicBezTo>
                    <a:pt x="5614" y="6542"/>
                    <a:pt x="7845" y="5941"/>
                    <a:pt x="7920" y="4061"/>
                  </a:cubicBezTo>
                  <a:cubicBezTo>
                    <a:pt x="7945" y="3209"/>
                    <a:pt x="7469" y="2407"/>
                    <a:pt x="6868" y="1805"/>
                  </a:cubicBezTo>
                  <a:cubicBezTo>
                    <a:pt x="5213" y="201"/>
                    <a:pt x="2356" y="151"/>
                    <a:pt x="226" y="51"/>
                  </a:cubicBezTo>
                  <a:cubicBezTo>
                    <a:pt x="151" y="51"/>
                    <a:pt x="101" y="26"/>
                    <a:pt x="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53"/>
            <p:cNvSpPr/>
            <p:nvPr/>
          </p:nvSpPr>
          <p:spPr>
            <a:xfrm>
              <a:off x="2484800" y="3101440"/>
              <a:ext cx="101844" cy="42710"/>
            </a:xfrm>
            <a:custGeom>
              <a:avLst/>
              <a:gdLst/>
              <a:ahLst/>
              <a:cxnLst/>
              <a:rect l="l" t="t" r="r" b="b"/>
              <a:pathLst>
                <a:path w="6517" h="2733" extrusionOk="0">
                  <a:moveTo>
                    <a:pt x="6441" y="1"/>
                  </a:moveTo>
                  <a:lnTo>
                    <a:pt x="6441" y="1"/>
                  </a:lnTo>
                  <a:cubicBezTo>
                    <a:pt x="5349" y="242"/>
                    <a:pt x="4250" y="361"/>
                    <a:pt x="3162" y="361"/>
                  </a:cubicBezTo>
                  <a:cubicBezTo>
                    <a:pt x="2102" y="361"/>
                    <a:pt x="1051" y="248"/>
                    <a:pt x="25" y="26"/>
                  </a:cubicBezTo>
                  <a:lnTo>
                    <a:pt x="25" y="26"/>
                  </a:lnTo>
                  <a:cubicBezTo>
                    <a:pt x="0" y="552"/>
                    <a:pt x="25" y="1053"/>
                    <a:pt x="75" y="1579"/>
                  </a:cubicBezTo>
                  <a:cubicBezTo>
                    <a:pt x="100" y="1755"/>
                    <a:pt x="125" y="1930"/>
                    <a:pt x="176" y="2081"/>
                  </a:cubicBezTo>
                  <a:cubicBezTo>
                    <a:pt x="426" y="2081"/>
                    <a:pt x="702" y="2081"/>
                    <a:pt x="978" y="2106"/>
                  </a:cubicBezTo>
                  <a:cubicBezTo>
                    <a:pt x="1604" y="2156"/>
                    <a:pt x="2582" y="2306"/>
                    <a:pt x="3233" y="2732"/>
                  </a:cubicBezTo>
                  <a:cubicBezTo>
                    <a:pt x="3910" y="2306"/>
                    <a:pt x="4887" y="2156"/>
                    <a:pt x="5514" y="2106"/>
                  </a:cubicBezTo>
                  <a:cubicBezTo>
                    <a:pt x="5664" y="2093"/>
                    <a:pt x="5815" y="2087"/>
                    <a:pt x="5962" y="2087"/>
                  </a:cubicBezTo>
                  <a:cubicBezTo>
                    <a:pt x="6109" y="2087"/>
                    <a:pt x="6253" y="2093"/>
                    <a:pt x="6391" y="2106"/>
                  </a:cubicBezTo>
                  <a:cubicBezTo>
                    <a:pt x="6517" y="1429"/>
                    <a:pt x="6491" y="702"/>
                    <a:pt x="6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53"/>
            <p:cNvSpPr/>
            <p:nvPr/>
          </p:nvSpPr>
          <p:spPr>
            <a:xfrm>
              <a:off x="2477345" y="3100658"/>
              <a:ext cx="10205" cy="34084"/>
            </a:xfrm>
            <a:custGeom>
              <a:avLst/>
              <a:gdLst/>
              <a:ahLst/>
              <a:cxnLst/>
              <a:rect l="l" t="t" r="r" b="b"/>
              <a:pathLst>
                <a:path w="653" h="2181" extrusionOk="0">
                  <a:moveTo>
                    <a:pt x="101" y="0"/>
                  </a:moveTo>
                  <a:cubicBezTo>
                    <a:pt x="101" y="76"/>
                    <a:pt x="76" y="126"/>
                    <a:pt x="26" y="176"/>
                  </a:cubicBezTo>
                  <a:cubicBezTo>
                    <a:pt x="1" y="652"/>
                    <a:pt x="26" y="1153"/>
                    <a:pt x="51" y="1629"/>
                  </a:cubicBezTo>
                  <a:cubicBezTo>
                    <a:pt x="76" y="1805"/>
                    <a:pt x="101" y="2005"/>
                    <a:pt x="126" y="2181"/>
                  </a:cubicBezTo>
                  <a:cubicBezTo>
                    <a:pt x="302" y="2156"/>
                    <a:pt x="477" y="2156"/>
                    <a:pt x="653" y="2131"/>
                  </a:cubicBezTo>
                  <a:cubicBezTo>
                    <a:pt x="602" y="1980"/>
                    <a:pt x="577" y="1805"/>
                    <a:pt x="552" y="1629"/>
                  </a:cubicBezTo>
                  <a:cubicBezTo>
                    <a:pt x="502" y="1103"/>
                    <a:pt x="477" y="602"/>
                    <a:pt x="502" y="76"/>
                  </a:cubicBezTo>
                  <a:cubicBezTo>
                    <a:pt x="352" y="51"/>
                    <a:pt x="227" y="25"/>
                    <a:pt x="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53"/>
            <p:cNvSpPr/>
            <p:nvPr/>
          </p:nvSpPr>
          <p:spPr>
            <a:xfrm>
              <a:off x="2584675" y="3100268"/>
              <a:ext cx="9017" cy="34474"/>
            </a:xfrm>
            <a:custGeom>
              <a:avLst/>
              <a:gdLst/>
              <a:ahLst/>
              <a:cxnLst/>
              <a:rect l="l" t="t" r="r" b="b"/>
              <a:pathLst>
                <a:path w="577" h="2206" extrusionOk="0">
                  <a:moveTo>
                    <a:pt x="451" y="0"/>
                  </a:moveTo>
                  <a:cubicBezTo>
                    <a:pt x="326" y="25"/>
                    <a:pt x="176" y="50"/>
                    <a:pt x="50" y="76"/>
                  </a:cubicBezTo>
                  <a:cubicBezTo>
                    <a:pt x="100" y="777"/>
                    <a:pt x="126" y="1504"/>
                    <a:pt x="0" y="2181"/>
                  </a:cubicBezTo>
                  <a:cubicBezTo>
                    <a:pt x="151" y="2181"/>
                    <a:pt x="326" y="2181"/>
                    <a:pt x="476" y="2206"/>
                  </a:cubicBezTo>
                  <a:cubicBezTo>
                    <a:pt x="577" y="1554"/>
                    <a:pt x="577" y="852"/>
                    <a:pt x="527" y="151"/>
                  </a:cubicBezTo>
                  <a:cubicBezTo>
                    <a:pt x="501" y="101"/>
                    <a:pt x="451" y="50"/>
                    <a:pt x="4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53"/>
            <p:cNvSpPr/>
            <p:nvPr/>
          </p:nvSpPr>
          <p:spPr>
            <a:xfrm>
              <a:off x="2771502" y="2758729"/>
              <a:ext cx="23113" cy="79919"/>
            </a:xfrm>
            <a:custGeom>
              <a:avLst/>
              <a:gdLst/>
              <a:ahLst/>
              <a:cxnLst/>
              <a:rect l="l" t="t" r="r" b="b"/>
              <a:pathLst>
                <a:path w="1479" h="5114" extrusionOk="0">
                  <a:moveTo>
                    <a:pt x="1078" y="1"/>
                  </a:moveTo>
                  <a:cubicBezTo>
                    <a:pt x="777" y="201"/>
                    <a:pt x="401" y="301"/>
                    <a:pt x="25" y="301"/>
                  </a:cubicBezTo>
                  <a:cubicBezTo>
                    <a:pt x="376" y="1955"/>
                    <a:pt x="501" y="3735"/>
                    <a:pt x="0" y="4737"/>
                  </a:cubicBezTo>
                  <a:cubicBezTo>
                    <a:pt x="501" y="4763"/>
                    <a:pt x="978" y="4888"/>
                    <a:pt x="1404" y="5113"/>
                  </a:cubicBezTo>
                  <a:cubicBezTo>
                    <a:pt x="1479" y="3384"/>
                    <a:pt x="1404" y="2206"/>
                    <a:pt x="1404" y="2206"/>
                  </a:cubicBezTo>
                  <a:cubicBezTo>
                    <a:pt x="1354" y="1454"/>
                    <a:pt x="1228" y="702"/>
                    <a:pt x="1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53"/>
            <p:cNvSpPr/>
            <p:nvPr/>
          </p:nvSpPr>
          <p:spPr>
            <a:xfrm>
              <a:off x="2260373" y="2752071"/>
              <a:ext cx="34084" cy="113206"/>
            </a:xfrm>
            <a:custGeom>
              <a:avLst/>
              <a:gdLst/>
              <a:ahLst/>
              <a:cxnLst/>
              <a:rect l="l" t="t" r="r" b="b"/>
              <a:pathLst>
                <a:path w="2181" h="7244" extrusionOk="0">
                  <a:moveTo>
                    <a:pt x="501" y="1"/>
                  </a:moveTo>
                  <a:cubicBezTo>
                    <a:pt x="176" y="1304"/>
                    <a:pt x="0" y="2757"/>
                    <a:pt x="25" y="4311"/>
                  </a:cubicBezTo>
                  <a:cubicBezTo>
                    <a:pt x="25" y="4311"/>
                    <a:pt x="75" y="5489"/>
                    <a:pt x="326" y="7244"/>
                  </a:cubicBezTo>
                  <a:cubicBezTo>
                    <a:pt x="852" y="6893"/>
                    <a:pt x="1504" y="6667"/>
                    <a:pt x="2181" y="6642"/>
                  </a:cubicBezTo>
                  <a:cubicBezTo>
                    <a:pt x="2156" y="6592"/>
                    <a:pt x="2156" y="6542"/>
                    <a:pt x="2156" y="6517"/>
                  </a:cubicBezTo>
                  <a:cubicBezTo>
                    <a:pt x="1504" y="6567"/>
                    <a:pt x="1128" y="6567"/>
                    <a:pt x="1128" y="6567"/>
                  </a:cubicBezTo>
                  <a:cubicBezTo>
                    <a:pt x="326" y="4788"/>
                    <a:pt x="602" y="2682"/>
                    <a:pt x="1429" y="602"/>
                  </a:cubicBezTo>
                  <a:cubicBezTo>
                    <a:pt x="1078" y="477"/>
                    <a:pt x="752" y="276"/>
                    <a:pt x="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53"/>
            <p:cNvSpPr/>
            <p:nvPr/>
          </p:nvSpPr>
          <p:spPr>
            <a:xfrm>
              <a:off x="2301489" y="2965918"/>
              <a:ext cx="87748" cy="90890"/>
            </a:xfrm>
            <a:custGeom>
              <a:avLst/>
              <a:gdLst/>
              <a:ahLst/>
              <a:cxnLst/>
              <a:rect l="l" t="t" r="r" b="b"/>
              <a:pathLst>
                <a:path w="5615" h="5816" extrusionOk="0">
                  <a:moveTo>
                    <a:pt x="1279" y="1"/>
                  </a:moveTo>
                  <a:cubicBezTo>
                    <a:pt x="878" y="176"/>
                    <a:pt x="452" y="276"/>
                    <a:pt x="1" y="327"/>
                  </a:cubicBezTo>
                  <a:cubicBezTo>
                    <a:pt x="1454" y="2507"/>
                    <a:pt x="3409" y="4136"/>
                    <a:pt x="5013" y="5464"/>
                  </a:cubicBezTo>
                  <a:cubicBezTo>
                    <a:pt x="5189" y="5590"/>
                    <a:pt x="5389" y="5715"/>
                    <a:pt x="5615" y="5815"/>
                  </a:cubicBezTo>
                  <a:cubicBezTo>
                    <a:pt x="4562" y="4988"/>
                    <a:pt x="3635" y="4011"/>
                    <a:pt x="2858" y="2858"/>
                  </a:cubicBezTo>
                  <a:cubicBezTo>
                    <a:pt x="2231" y="1981"/>
                    <a:pt x="1705" y="1003"/>
                    <a:pt x="1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53"/>
            <p:cNvSpPr/>
            <p:nvPr/>
          </p:nvSpPr>
          <p:spPr>
            <a:xfrm>
              <a:off x="2711180" y="2946728"/>
              <a:ext cx="57197" cy="77184"/>
            </a:xfrm>
            <a:custGeom>
              <a:avLst/>
              <a:gdLst/>
              <a:ahLst/>
              <a:cxnLst/>
              <a:rect l="l" t="t" r="r" b="b"/>
              <a:pathLst>
                <a:path w="3660" h="4939" extrusionOk="0">
                  <a:moveTo>
                    <a:pt x="2582" y="1"/>
                  </a:moveTo>
                  <a:cubicBezTo>
                    <a:pt x="1980" y="1805"/>
                    <a:pt x="1128" y="3484"/>
                    <a:pt x="0" y="4938"/>
                  </a:cubicBezTo>
                  <a:cubicBezTo>
                    <a:pt x="1304" y="3635"/>
                    <a:pt x="2657" y="2031"/>
                    <a:pt x="3660" y="101"/>
                  </a:cubicBezTo>
                  <a:cubicBezTo>
                    <a:pt x="3309" y="101"/>
                    <a:pt x="2933" y="76"/>
                    <a:pt x="2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53"/>
            <p:cNvSpPr/>
            <p:nvPr/>
          </p:nvSpPr>
          <p:spPr>
            <a:xfrm>
              <a:off x="2243917" y="2865261"/>
              <a:ext cx="74824" cy="98266"/>
            </a:xfrm>
            <a:custGeom>
              <a:avLst/>
              <a:gdLst/>
              <a:ahLst/>
              <a:cxnLst/>
              <a:rect l="l" t="t" r="r" b="b"/>
              <a:pathLst>
                <a:path w="4788" h="6288" extrusionOk="0">
                  <a:moveTo>
                    <a:pt x="3309" y="1"/>
                  </a:moveTo>
                  <a:cubicBezTo>
                    <a:pt x="1630" y="26"/>
                    <a:pt x="1" y="1154"/>
                    <a:pt x="101" y="3309"/>
                  </a:cubicBezTo>
                  <a:cubicBezTo>
                    <a:pt x="176" y="5319"/>
                    <a:pt x="1687" y="6287"/>
                    <a:pt x="3252" y="6287"/>
                  </a:cubicBezTo>
                  <a:cubicBezTo>
                    <a:pt x="3775" y="6287"/>
                    <a:pt x="4304" y="6179"/>
                    <a:pt x="4788" y="5966"/>
                  </a:cubicBezTo>
                  <a:cubicBezTo>
                    <a:pt x="4036" y="4061"/>
                    <a:pt x="3585" y="2031"/>
                    <a:pt x="3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53"/>
            <p:cNvSpPr/>
            <p:nvPr/>
          </p:nvSpPr>
          <p:spPr>
            <a:xfrm>
              <a:off x="2236479" y="2855869"/>
              <a:ext cx="84998" cy="115440"/>
            </a:xfrm>
            <a:custGeom>
              <a:avLst/>
              <a:gdLst/>
              <a:ahLst/>
              <a:cxnLst/>
              <a:rect l="l" t="t" r="r" b="b"/>
              <a:pathLst>
                <a:path w="5439" h="7387" extrusionOk="0">
                  <a:moveTo>
                    <a:pt x="3710" y="0"/>
                  </a:moveTo>
                  <a:cubicBezTo>
                    <a:pt x="3033" y="25"/>
                    <a:pt x="2381" y="251"/>
                    <a:pt x="1855" y="602"/>
                  </a:cubicBezTo>
                  <a:cubicBezTo>
                    <a:pt x="752" y="1303"/>
                    <a:pt x="0" y="2531"/>
                    <a:pt x="76" y="3910"/>
                  </a:cubicBezTo>
                  <a:cubicBezTo>
                    <a:pt x="169" y="6268"/>
                    <a:pt x="1959" y="7387"/>
                    <a:pt x="3764" y="7387"/>
                  </a:cubicBezTo>
                  <a:cubicBezTo>
                    <a:pt x="3896" y="7387"/>
                    <a:pt x="4029" y="7381"/>
                    <a:pt x="4161" y="7369"/>
                  </a:cubicBezTo>
                  <a:cubicBezTo>
                    <a:pt x="4612" y="7318"/>
                    <a:pt x="5038" y="7218"/>
                    <a:pt x="5439" y="7043"/>
                  </a:cubicBezTo>
                  <a:cubicBezTo>
                    <a:pt x="5389" y="6892"/>
                    <a:pt x="5314" y="6742"/>
                    <a:pt x="5264" y="6567"/>
                  </a:cubicBezTo>
                  <a:cubicBezTo>
                    <a:pt x="4780" y="6780"/>
                    <a:pt x="4251" y="6888"/>
                    <a:pt x="3728" y="6888"/>
                  </a:cubicBezTo>
                  <a:cubicBezTo>
                    <a:pt x="2163" y="6888"/>
                    <a:pt x="652" y="5920"/>
                    <a:pt x="577" y="3910"/>
                  </a:cubicBezTo>
                  <a:cubicBezTo>
                    <a:pt x="477" y="1755"/>
                    <a:pt x="2106" y="627"/>
                    <a:pt x="3785" y="602"/>
                  </a:cubicBezTo>
                  <a:cubicBezTo>
                    <a:pt x="3760" y="401"/>
                    <a:pt x="3735" y="201"/>
                    <a:pt x="37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53"/>
            <p:cNvSpPr/>
            <p:nvPr/>
          </p:nvSpPr>
          <p:spPr>
            <a:xfrm>
              <a:off x="2753874" y="2842148"/>
              <a:ext cx="65417" cy="98516"/>
            </a:xfrm>
            <a:custGeom>
              <a:avLst/>
              <a:gdLst/>
              <a:ahLst/>
              <a:cxnLst/>
              <a:rect l="l" t="t" r="r" b="b"/>
              <a:pathLst>
                <a:path w="4186" h="6304" extrusionOk="0">
                  <a:moveTo>
                    <a:pt x="1028" y="1"/>
                  </a:moveTo>
                  <a:cubicBezTo>
                    <a:pt x="953" y="2131"/>
                    <a:pt x="627" y="4237"/>
                    <a:pt x="0" y="6242"/>
                  </a:cubicBezTo>
                  <a:cubicBezTo>
                    <a:pt x="221" y="6283"/>
                    <a:pt x="447" y="6303"/>
                    <a:pt x="675" y="6303"/>
                  </a:cubicBezTo>
                  <a:cubicBezTo>
                    <a:pt x="2385" y="6303"/>
                    <a:pt x="4164" y="5148"/>
                    <a:pt x="4186" y="2958"/>
                  </a:cubicBezTo>
                  <a:cubicBezTo>
                    <a:pt x="3985" y="1054"/>
                    <a:pt x="2532" y="101"/>
                    <a:pt x="10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53"/>
            <p:cNvSpPr/>
            <p:nvPr/>
          </p:nvSpPr>
          <p:spPr>
            <a:xfrm>
              <a:off x="2751514" y="2832756"/>
              <a:ext cx="75621" cy="115550"/>
            </a:xfrm>
            <a:custGeom>
              <a:avLst/>
              <a:gdLst/>
              <a:ahLst/>
              <a:cxnLst/>
              <a:rect l="l" t="t" r="r" b="b"/>
              <a:pathLst>
                <a:path w="4839" h="7394" extrusionOk="0">
                  <a:moveTo>
                    <a:pt x="1279" y="0"/>
                  </a:moveTo>
                  <a:cubicBezTo>
                    <a:pt x="1254" y="51"/>
                    <a:pt x="1229" y="101"/>
                    <a:pt x="1204" y="151"/>
                  </a:cubicBezTo>
                  <a:cubicBezTo>
                    <a:pt x="1204" y="301"/>
                    <a:pt x="1204" y="452"/>
                    <a:pt x="1204" y="602"/>
                  </a:cubicBezTo>
                  <a:cubicBezTo>
                    <a:pt x="2683" y="702"/>
                    <a:pt x="4136" y="1655"/>
                    <a:pt x="4337" y="3559"/>
                  </a:cubicBezTo>
                  <a:cubicBezTo>
                    <a:pt x="4315" y="5749"/>
                    <a:pt x="2536" y="6904"/>
                    <a:pt x="826" y="6904"/>
                  </a:cubicBezTo>
                  <a:cubicBezTo>
                    <a:pt x="598" y="6904"/>
                    <a:pt x="372" y="6884"/>
                    <a:pt x="151" y="6843"/>
                  </a:cubicBezTo>
                  <a:cubicBezTo>
                    <a:pt x="101" y="6993"/>
                    <a:pt x="51" y="7143"/>
                    <a:pt x="1" y="7294"/>
                  </a:cubicBezTo>
                  <a:cubicBezTo>
                    <a:pt x="352" y="7369"/>
                    <a:pt x="728" y="7394"/>
                    <a:pt x="1079" y="7394"/>
                  </a:cubicBezTo>
                  <a:cubicBezTo>
                    <a:pt x="2958" y="7294"/>
                    <a:pt x="4813" y="5990"/>
                    <a:pt x="4838" y="3559"/>
                  </a:cubicBezTo>
                  <a:cubicBezTo>
                    <a:pt x="4688" y="2156"/>
                    <a:pt x="3861" y="953"/>
                    <a:pt x="2683" y="376"/>
                  </a:cubicBezTo>
                  <a:cubicBezTo>
                    <a:pt x="2257" y="151"/>
                    <a:pt x="1780" y="26"/>
                    <a:pt x="1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53"/>
            <p:cNvSpPr/>
            <p:nvPr/>
          </p:nvSpPr>
          <p:spPr>
            <a:xfrm>
              <a:off x="2301880" y="2763433"/>
              <a:ext cx="458276" cy="336116"/>
            </a:xfrm>
            <a:custGeom>
              <a:avLst/>
              <a:gdLst/>
              <a:ahLst/>
              <a:cxnLst/>
              <a:rect l="l" t="t" r="r" b="b"/>
              <a:pathLst>
                <a:path w="29325" h="21508" extrusionOk="0">
                  <a:moveTo>
                    <a:pt x="21732" y="6642"/>
                  </a:moveTo>
                  <a:cubicBezTo>
                    <a:pt x="22447" y="6642"/>
                    <a:pt x="23060" y="7635"/>
                    <a:pt x="23134" y="8898"/>
                  </a:cubicBezTo>
                  <a:cubicBezTo>
                    <a:pt x="23184" y="10176"/>
                    <a:pt x="22658" y="11254"/>
                    <a:pt x="21931" y="11304"/>
                  </a:cubicBezTo>
                  <a:cubicBezTo>
                    <a:pt x="21922" y="11304"/>
                    <a:pt x="21913" y="11304"/>
                    <a:pt x="21904" y="11304"/>
                  </a:cubicBezTo>
                  <a:cubicBezTo>
                    <a:pt x="21189" y="11304"/>
                    <a:pt x="20577" y="10310"/>
                    <a:pt x="20527" y="9023"/>
                  </a:cubicBezTo>
                  <a:cubicBezTo>
                    <a:pt x="20452" y="7745"/>
                    <a:pt x="20978" y="6667"/>
                    <a:pt x="21705" y="6642"/>
                  </a:cubicBezTo>
                  <a:cubicBezTo>
                    <a:pt x="21714" y="6642"/>
                    <a:pt x="21723" y="6642"/>
                    <a:pt x="21732" y="6642"/>
                  </a:cubicBezTo>
                  <a:close/>
                  <a:moveTo>
                    <a:pt x="7820" y="7141"/>
                  </a:moveTo>
                  <a:cubicBezTo>
                    <a:pt x="8502" y="7141"/>
                    <a:pt x="9125" y="8151"/>
                    <a:pt x="9174" y="9399"/>
                  </a:cubicBezTo>
                  <a:cubicBezTo>
                    <a:pt x="9249" y="10677"/>
                    <a:pt x="8723" y="11755"/>
                    <a:pt x="7996" y="11780"/>
                  </a:cubicBezTo>
                  <a:cubicBezTo>
                    <a:pt x="7979" y="11781"/>
                    <a:pt x="7962" y="11782"/>
                    <a:pt x="7945" y="11782"/>
                  </a:cubicBezTo>
                  <a:cubicBezTo>
                    <a:pt x="7240" y="11782"/>
                    <a:pt x="6641" y="10772"/>
                    <a:pt x="6567" y="9524"/>
                  </a:cubicBezTo>
                  <a:cubicBezTo>
                    <a:pt x="6517" y="8246"/>
                    <a:pt x="7043" y="7168"/>
                    <a:pt x="7770" y="7143"/>
                  </a:cubicBezTo>
                  <a:cubicBezTo>
                    <a:pt x="7787" y="7142"/>
                    <a:pt x="7803" y="7141"/>
                    <a:pt x="7820" y="7141"/>
                  </a:cubicBezTo>
                  <a:close/>
                  <a:moveTo>
                    <a:pt x="14535" y="9799"/>
                  </a:moveTo>
                  <a:cubicBezTo>
                    <a:pt x="14838" y="9799"/>
                    <a:pt x="14830" y="10277"/>
                    <a:pt x="14512" y="10301"/>
                  </a:cubicBezTo>
                  <a:cubicBezTo>
                    <a:pt x="13911" y="10376"/>
                    <a:pt x="13384" y="10827"/>
                    <a:pt x="13409" y="11454"/>
                  </a:cubicBezTo>
                  <a:cubicBezTo>
                    <a:pt x="13460" y="12106"/>
                    <a:pt x="14061" y="12482"/>
                    <a:pt x="14638" y="12482"/>
                  </a:cubicBezTo>
                  <a:cubicBezTo>
                    <a:pt x="14963" y="12482"/>
                    <a:pt x="14963" y="12983"/>
                    <a:pt x="14638" y="12983"/>
                  </a:cubicBezTo>
                  <a:cubicBezTo>
                    <a:pt x="13785" y="12983"/>
                    <a:pt x="12933" y="12381"/>
                    <a:pt x="12908" y="11454"/>
                  </a:cubicBezTo>
                  <a:cubicBezTo>
                    <a:pt x="12858" y="10527"/>
                    <a:pt x="13635" y="9900"/>
                    <a:pt x="14512" y="9800"/>
                  </a:cubicBezTo>
                  <a:cubicBezTo>
                    <a:pt x="14520" y="9799"/>
                    <a:pt x="14528" y="9799"/>
                    <a:pt x="14535" y="9799"/>
                  </a:cubicBezTo>
                  <a:close/>
                  <a:moveTo>
                    <a:pt x="18507" y="14067"/>
                  </a:moveTo>
                  <a:cubicBezTo>
                    <a:pt x="18635" y="14067"/>
                    <a:pt x="18760" y="14148"/>
                    <a:pt x="18748" y="14311"/>
                  </a:cubicBezTo>
                  <a:cubicBezTo>
                    <a:pt x="18682" y="16150"/>
                    <a:pt x="16793" y="17123"/>
                    <a:pt x="14954" y="17123"/>
                  </a:cubicBezTo>
                  <a:cubicBezTo>
                    <a:pt x="13309" y="17123"/>
                    <a:pt x="11704" y="16345"/>
                    <a:pt x="11480" y="14712"/>
                  </a:cubicBezTo>
                  <a:cubicBezTo>
                    <a:pt x="11449" y="14530"/>
                    <a:pt x="11611" y="14404"/>
                    <a:pt x="11755" y="14404"/>
                  </a:cubicBezTo>
                  <a:cubicBezTo>
                    <a:pt x="11849" y="14404"/>
                    <a:pt x="11936" y="14458"/>
                    <a:pt x="11956" y="14587"/>
                  </a:cubicBezTo>
                  <a:cubicBezTo>
                    <a:pt x="12148" y="15953"/>
                    <a:pt x="13566" y="16615"/>
                    <a:pt x="15008" y="16615"/>
                  </a:cubicBezTo>
                  <a:cubicBezTo>
                    <a:pt x="16581" y="16615"/>
                    <a:pt x="18181" y="15828"/>
                    <a:pt x="18247" y="14311"/>
                  </a:cubicBezTo>
                  <a:cubicBezTo>
                    <a:pt x="18247" y="14148"/>
                    <a:pt x="18378" y="14067"/>
                    <a:pt x="18507" y="14067"/>
                  </a:cubicBezTo>
                  <a:close/>
                  <a:moveTo>
                    <a:pt x="18823" y="0"/>
                  </a:moveTo>
                  <a:cubicBezTo>
                    <a:pt x="12532" y="4211"/>
                    <a:pt x="3535" y="5414"/>
                    <a:pt x="1" y="5740"/>
                  </a:cubicBezTo>
                  <a:cubicBezTo>
                    <a:pt x="126" y="6792"/>
                    <a:pt x="302" y="7870"/>
                    <a:pt x="552" y="8898"/>
                  </a:cubicBezTo>
                  <a:cubicBezTo>
                    <a:pt x="703" y="9599"/>
                    <a:pt x="878" y="10276"/>
                    <a:pt x="1104" y="10953"/>
                  </a:cubicBezTo>
                  <a:cubicBezTo>
                    <a:pt x="1580" y="10777"/>
                    <a:pt x="2081" y="10677"/>
                    <a:pt x="2632" y="10652"/>
                  </a:cubicBezTo>
                  <a:cubicBezTo>
                    <a:pt x="2727" y="10647"/>
                    <a:pt x="2820" y="10644"/>
                    <a:pt x="2913" y="10644"/>
                  </a:cubicBezTo>
                  <a:cubicBezTo>
                    <a:pt x="5549" y="10644"/>
                    <a:pt x="7775" y="12673"/>
                    <a:pt x="7896" y="15264"/>
                  </a:cubicBezTo>
                  <a:cubicBezTo>
                    <a:pt x="7971" y="16667"/>
                    <a:pt x="7394" y="17945"/>
                    <a:pt x="6467" y="18898"/>
                  </a:cubicBezTo>
                  <a:cubicBezTo>
                    <a:pt x="8871" y="20642"/>
                    <a:pt x="11840" y="21508"/>
                    <a:pt x="14815" y="21508"/>
                  </a:cubicBezTo>
                  <a:cubicBezTo>
                    <a:pt x="17483" y="21508"/>
                    <a:pt x="20157" y="20811"/>
                    <a:pt x="22432" y="19424"/>
                  </a:cubicBezTo>
                  <a:cubicBezTo>
                    <a:pt x="23109" y="18998"/>
                    <a:pt x="23735" y="18547"/>
                    <a:pt x="24287" y="18046"/>
                  </a:cubicBezTo>
                  <a:cubicBezTo>
                    <a:pt x="23259" y="17193"/>
                    <a:pt x="22557" y="15965"/>
                    <a:pt x="22482" y="14537"/>
                  </a:cubicBezTo>
                  <a:cubicBezTo>
                    <a:pt x="22357" y="11855"/>
                    <a:pt x="24487" y="9574"/>
                    <a:pt x="27269" y="9424"/>
                  </a:cubicBezTo>
                  <a:cubicBezTo>
                    <a:pt x="27342" y="9421"/>
                    <a:pt x="27415" y="9419"/>
                    <a:pt x="27487" y="9419"/>
                  </a:cubicBezTo>
                  <a:cubicBezTo>
                    <a:pt x="27979" y="9419"/>
                    <a:pt x="28439" y="9493"/>
                    <a:pt x="28898" y="9624"/>
                  </a:cubicBezTo>
                  <a:cubicBezTo>
                    <a:pt x="29099" y="8722"/>
                    <a:pt x="29224" y="7795"/>
                    <a:pt x="29324" y="6893"/>
                  </a:cubicBezTo>
                  <a:cubicBezTo>
                    <a:pt x="26668" y="5815"/>
                    <a:pt x="23911" y="2231"/>
                    <a:pt x="224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53"/>
            <p:cNvSpPr/>
            <p:nvPr/>
          </p:nvSpPr>
          <p:spPr>
            <a:xfrm>
              <a:off x="2651248" y="2910628"/>
              <a:ext cx="102251" cy="134818"/>
            </a:xfrm>
            <a:custGeom>
              <a:avLst/>
              <a:gdLst/>
              <a:ahLst/>
              <a:cxnLst/>
              <a:rect l="l" t="t" r="r" b="b"/>
              <a:pathLst>
                <a:path w="6543" h="8627" extrusionOk="0">
                  <a:moveTo>
                    <a:pt x="5131" y="0"/>
                  </a:moveTo>
                  <a:cubicBezTo>
                    <a:pt x="5059" y="0"/>
                    <a:pt x="4986" y="2"/>
                    <a:pt x="4913" y="5"/>
                  </a:cubicBezTo>
                  <a:cubicBezTo>
                    <a:pt x="2131" y="155"/>
                    <a:pt x="1" y="2436"/>
                    <a:pt x="126" y="5118"/>
                  </a:cubicBezTo>
                  <a:cubicBezTo>
                    <a:pt x="201" y="6546"/>
                    <a:pt x="903" y="7774"/>
                    <a:pt x="1931" y="8627"/>
                  </a:cubicBezTo>
                  <a:cubicBezTo>
                    <a:pt x="4387" y="6421"/>
                    <a:pt x="5815" y="3413"/>
                    <a:pt x="6542" y="205"/>
                  </a:cubicBezTo>
                  <a:cubicBezTo>
                    <a:pt x="6083" y="74"/>
                    <a:pt x="5623" y="0"/>
                    <a:pt x="5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53"/>
            <p:cNvSpPr/>
            <p:nvPr/>
          </p:nvSpPr>
          <p:spPr>
            <a:xfrm>
              <a:off x="2319117" y="2929772"/>
              <a:ext cx="107330" cy="128989"/>
            </a:xfrm>
            <a:custGeom>
              <a:avLst/>
              <a:gdLst/>
              <a:ahLst/>
              <a:cxnLst/>
              <a:rect l="l" t="t" r="r" b="b"/>
              <a:pathLst>
                <a:path w="6868" h="8254" extrusionOk="0">
                  <a:moveTo>
                    <a:pt x="1810" y="0"/>
                  </a:moveTo>
                  <a:cubicBezTo>
                    <a:pt x="1717" y="0"/>
                    <a:pt x="1624" y="3"/>
                    <a:pt x="1529" y="8"/>
                  </a:cubicBezTo>
                  <a:cubicBezTo>
                    <a:pt x="978" y="33"/>
                    <a:pt x="477" y="133"/>
                    <a:pt x="1" y="309"/>
                  </a:cubicBezTo>
                  <a:cubicBezTo>
                    <a:pt x="778" y="2790"/>
                    <a:pt x="1981" y="5096"/>
                    <a:pt x="3860" y="6975"/>
                  </a:cubicBezTo>
                  <a:cubicBezTo>
                    <a:pt x="4336" y="7452"/>
                    <a:pt x="4838" y="7853"/>
                    <a:pt x="5364" y="8254"/>
                  </a:cubicBezTo>
                  <a:cubicBezTo>
                    <a:pt x="6291" y="7301"/>
                    <a:pt x="6868" y="6023"/>
                    <a:pt x="6793" y="4620"/>
                  </a:cubicBezTo>
                  <a:cubicBezTo>
                    <a:pt x="6672" y="2029"/>
                    <a:pt x="4446" y="0"/>
                    <a:pt x="18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53"/>
            <p:cNvSpPr/>
            <p:nvPr/>
          </p:nvSpPr>
          <p:spPr>
            <a:xfrm>
              <a:off x="2480799" y="2983249"/>
              <a:ext cx="114268" cy="47789"/>
            </a:xfrm>
            <a:custGeom>
              <a:avLst/>
              <a:gdLst/>
              <a:ahLst/>
              <a:cxnLst/>
              <a:rect l="l" t="t" r="r" b="b"/>
              <a:pathLst>
                <a:path w="7312" h="3058" extrusionOk="0">
                  <a:moveTo>
                    <a:pt x="7058" y="1"/>
                  </a:moveTo>
                  <a:cubicBezTo>
                    <a:pt x="6929" y="1"/>
                    <a:pt x="6798" y="82"/>
                    <a:pt x="6798" y="245"/>
                  </a:cubicBezTo>
                  <a:cubicBezTo>
                    <a:pt x="6732" y="1762"/>
                    <a:pt x="5132" y="2549"/>
                    <a:pt x="3559" y="2549"/>
                  </a:cubicBezTo>
                  <a:cubicBezTo>
                    <a:pt x="2117" y="2549"/>
                    <a:pt x="699" y="1887"/>
                    <a:pt x="507" y="521"/>
                  </a:cubicBezTo>
                  <a:cubicBezTo>
                    <a:pt x="487" y="392"/>
                    <a:pt x="400" y="338"/>
                    <a:pt x="306" y="338"/>
                  </a:cubicBezTo>
                  <a:cubicBezTo>
                    <a:pt x="162" y="338"/>
                    <a:pt x="0" y="464"/>
                    <a:pt x="31" y="646"/>
                  </a:cubicBezTo>
                  <a:cubicBezTo>
                    <a:pt x="255" y="2279"/>
                    <a:pt x="1860" y="3057"/>
                    <a:pt x="3505" y="3057"/>
                  </a:cubicBezTo>
                  <a:cubicBezTo>
                    <a:pt x="5344" y="3057"/>
                    <a:pt x="7233" y="2084"/>
                    <a:pt x="7299" y="245"/>
                  </a:cubicBezTo>
                  <a:cubicBezTo>
                    <a:pt x="7311" y="82"/>
                    <a:pt x="7186" y="1"/>
                    <a:pt x="7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53"/>
            <p:cNvSpPr/>
            <p:nvPr/>
          </p:nvSpPr>
          <p:spPr>
            <a:xfrm>
              <a:off x="2403724" y="2875029"/>
              <a:ext cx="42710" cy="72527"/>
            </a:xfrm>
            <a:custGeom>
              <a:avLst/>
              <a:gdLst/>
              <a:ahLst/>
              <a:cxnLst/>
              <a:rect l="l" t="t" r="r" b="b"/>
              <a:pathLst>
                <a:path w="2733" h="4641" extrusionOk="0">
                  <a:moveTo>
                    <a:pt x="1303" y="0"/>
                  </a:moveTo>
                  <a:cubicBezTo>
                    <a:pt x="1286" y="0"/>
                    <a:pt x="1270" y="1"/>
                    <a:pt x="1253" y="2"/>
                  </a:cubicBezTo>
                  <a:cubicBezTo>
                    <a:pt x="526" y="27"/>
                    <a:pt x="0" y="1105"/>
                    <a:pt x="50" y="2383"/>
                  </a:cubicBezTo>
                  <a:cubicBezTo>
                    <a:pt x="124" y="3631"/>
                    <a:pt x="723" y="4641"/>
                    <a:pt x="1428" y="4641"/>
                  </a:cubicBezTo>
                  <a:cubicBezTo>
                    <a:pt x="1445" y="4641"/>
                    <a:pt x="1462" y="4640"/>
                    <a:pt x="1479" y="4639"/>
                  </a:cubicBezTo>
                  <a:cubicBezTo>
                    <a:pt x="2206" y="4614"/>
                    <a:pt x="2732" y="3536"/>
                    <a:pt x="2657" y="2258"/>
                  </a:cubicBezTo>
                  <a:cubicBezTo>
                    <a:pt x="2608" y="1010"/>
                    <a:pt x="1985" y="0"/>
                    <a:pt x="13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53"/>
            <p:cNvSpPr/>
            <p:nvPr/>
          </p:nvSpPr>
          <p:spPr>
            <a:xfrm>
              <a:off x="2621493" y="2867215"/>
              <a:ext cx="42694" cy="72887"/>
            </a:xfrm>
            <a:custGeom>
              <a:avLst/>
              <a:gdLst/>
              <a:ahLst/>
              <a:cxnLst/>
              <a:rect l="l" t="t" r="r" b="b"/>
              <a:pathLst>
                <a:path w="2732" h="4664" extrusionOk="0">
                  <a:moveTo>
                    <a:pt x="1280" y="1"/>
                  </a:moveTo>
                  <a:cubicBezTo>
                    <a:pt x="1271" y="1"/>
                    <a:pt x="1262" y="1"/>
                    <a:pt x="1253" y="1"/>
                  </a:cubicBezTo>
                  <a:cubicBezTo>
                    <a:pt x="526" y="26"/>
                    <a:pt x="0" y="1104"/>
                    <a:pt x="75" y="2382"/>
                  </a:cubicBezTo>
                  <a:cubicBezTo>
                    <a:pt x="125" y="3669"/>
                    <a:pt x="737" y="4663"/>
                    <a:pt x="1452" y="4663"/>
                  </a:cubicBezTo>
                  <a:cubicBezTo>
                    <a:pt x="1461" y="4663"/>
                    <a:pt x="1470" y="4663"/>
                    <a:pt x="1479" y="4663"/>
                  </a:cubicBezTo>
                  <a:cubicBezTo>
                    <a:pt x="2206" y="4613"/>
                    <a:pt x="2732" y="3535"/>
                    <a:pt x="2682" y="2257"/>
                  </a:cubicBezTo>
                  <a:cubicBezTo>
                    <a:pt x="2608" y="994"/>
                    <a:pt x="1995" y="1"/>
                    <a:pt x="12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53"/>
            <p:cNvSpPr/>
            <p:nvPr/>
          </p:nvSpPr>
          <p:spPr>
            <a:xfrm>
              <a:off x="2502818" y="2916551"/>
              <a:ext cx="32912" cy="49774"/>
            </a:xfrm>
            <a:custGeom>
              <a:avLst/>
              <a:gdLst/>
              <a:ahLst/>
              <a:cxnLst/>
              <a:rect l="l" t="t" r="r" b="b"/>
              <a:pathLst>
                <a:path w="2106" h="3185" extrusionOk="0">
                  <a:moveTo>
                    <a:pt x="1677" y="1"/>
                  </a:moveTo>
                  <a:cubicBezTo>
                    <a:pt x="1670" y="1"/>
                    <a:pt x="1662" y="1"/>
                    <a:pt x="1654" y="2"/>
                  </a:cubicBezTo>
                  <a:cubicBezTo>
                    <a:pt x="777" y="102"/>
                    <a:pt x="0" y="729"/>
                    <a:pt x="50" y="1656"/>
                  </a:cubicBezTo>
                  <a:cubicBezTo>
                    <a:pt x="75" y="2583"/>
                    <a:pt x="927" y="3185"/>
                    <a:pt x="1780" y="3185"/>
                  </a:cubicBezTo>
                  <a:cubicBezTo>
                    <a:pt x="2105" y="3185"/>
                    <a:pt x="2105" y="2684"/>
                    <a:pt x="1780" y="2684"/>
                  </a:cubicBezTo>
                  <a:cubicBezTo>
                    <a:pt x="1203" y="2684"/>
                    <a:pt x="602" y="2308"/>
                    <a:pt x="551" y="1656"/>
                  </a:cubicBezTo>
                  <a:cubicBezTo>
                    <a:pt x="526" y="1029"/>
                    <a:pt x="1053" y="578"/>
                    <a:pt x="1654" y="503"/>
                  </a:cubicBezTo>
                  <a:cubicBezTo>
                    <a:pt x="1972" y="479"/>
                    <a:pt x="1980" y="1"/>
                    <a:pt x="16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53"/>
            <p:cNvSpPr/>
            <p:nvPr/>
          </p:nvSpPr>
          <p:spPr>
            <a:xfrm>
              <a:off x="2294050" y="2835100"/>
              <a:ext cx="476967" cy="271981"/>
            </a:xfrm>
            <a:custGeom>
              <a:avLst/>
              <a:gdLst/>
              <a:ahLst/>
              <a:cxnLst/>
              <a:rect l="l" t="t" r="r" b="b"/>
              <a:pathLst>
                <a:path w="30521" h="17404" extrusionOk="0">
                  <a:moveTo>
                    <a:pt x="30477" y="1"/>
                  </a:moveTo>
                  <a:lnTo>
                    <a:pt x="30477" y="1"/>
                  </a:lnTo>
                  <a:cubicBezTo>
                    <a:pt x="30452" y="26"/>
                    <a:pt x="30427" y="76"/>
                    <a:pt x="30402" y="101"/>
                  </a:cubicBezTo>
                  <a:cubicBezTo>
                    <a:pt x="30144" y="476"/>
                    <a:pt x="30521" y="2336"/>
                    <a:pt x="29980" y="2336"/>
                  </a:cubicBezTo>
                  <a:cubicBezTo>
                    <a:pt x="29942" y="2336"/>
                    <a:pt x="29899" y="2327"/>
                    <a:pt x="29850" y="2307"/>
                  </a:cubicBezTo>
                  <a:lnTo>
                    <a:pt x="29825" y="2307"/>
                  </a:lnTo>
                  <a:cubicBezTo>
                    <a:pt x="29725" y="3209"/>
                    <a:pt x="29600" y="4136"/>
                    <a:pt x="29399" y="5038"/>
                  </a:cubicBezTo>
                  <a:cubicBezTo>
                    <a:pt x="28672" y="8246"/>
                    <a:pt x="27244" y="11254"/>
                    <a:pt x="24788" y="13460"/>
                  </a:cubicBezTo>
                  <a:cubicBezTo>
                    <a:pt x="24236" y="13961"/>
                    <a:pt x="23610" y="14412"/>
                    <a:pt x="22933" y="14838"/>
                  </a:cubicBezTo>
                  <a:cubicBezTo>
                    <a:pt x="20658" y="16225"/>
                    <a:pt x="17984" y="16922"/>
                    <a:pt x="15316" y="16922"/>
                  </a:cubicBezTo>
                  <a:cubicBezTo>
                    <a:pt x="12341" y="16922"/>
                    <a:pt x="9372" y="16056"/>
                    <a:pt x="6968" y="14312"/>
                  </a:cubicBezTo>
                  <a:cubicBezTo>
                    <a:pt x="6442" y="13911"/>
                    <a:pt x="5940" y="13510"/>
                    <a:pt x="5464" y="13033"/>
                  </a:cubicBezTo>
                  <a:cubicBezTo>
                    <a:pt x="3585" y="11154"/>
                    <a:pt x="2382" y="8848"/>
                    <a:pt x="1605" y="6367"/>
                  </a:cubicBezTo>
                  <a:cubicBezTo>
                    <a:pt x="1379" y="5690"/>
                    <a:pt x="1204" y="5013"/>
                    <a:pt x="1053" y="4312"/>
                  </a:cubicBezTo>
                  <a:cubicBezTo>
                    <a:pt x="803" y="3284"/>
                    <a:pt x="627" y="2206"/>
                    <a:pt x="502" y="1154"/>
                  </a:cubicBezTo>
                  <a:cubicBezTo>
                    <a:pt x="301" y="1179"/>
                    <a:pt x="151" y="1179"/>
                    <a:pt x="1" y="1204"/>
                  </a:cubicBezTo>
                  <a:cubicBezTo>
                    <a:pt x="1" y="1229"/>
                    <a:pt x="1" y="1279"/>
                    <a:pt x="26" y="1329"/>
                  </a:cubicBezTo>
                  <a:cubicBezTo>
                    <a:pt x="51" y="1530"/>
                    <a:pt x="76" y="1730"/>
                    <a:pt x="101" y="1931"/>
                  </a:cubicBezTo>
                  <a:cubicBezTo>
                    <a:pt x="377" y="3961"/>
                    <a:pt x="828" y="5991"/>
                    <a:pt x="1580" y="7896"/>
                  </a:cubicBezTo>
                  <a:cubicBezTo>
                    <a:pt x="1630" y="8071"/>
                    <a:pt x="1705" y="8221"/>
                    <a:pt x="1755" y="8372"/>
                  </a:cubicBezTo>
                  <a:cubicBezTo>
                    <a:pt x="2181" y="9374"/>
                    <a:pt x="2707" y="10352"/>
                    <a:pt x="3334" y="11229"/>
                  </a:cubicBezTo>
                  <a:cubicBezTo>
                    <a:pt x="4111" y="12382"/>
                    <a:pt x="5038" y="13359"/>
                    <a:pt x="6091" y="14186"/>
                  </a:cubicBezTo>
                  <a:cubicBezTo>
                    <a:pt x="7469" y="15314"/>
                    <a:pt x="9073" y="16166"/>
                    <a:pt x="10753" y="16693"/>
                  </a:cubicBezTo>
                  <a:cubicBezTo>
                    <a:pt x="10828" y="16718"/>
                    <a:pt x="10903" y="16743"/>
                    <a:pt x="10978" y="16768"/>
                  </a:cubicBezTo>
                  <a:cubicBezTo>
                    <a:pt x="11179" y="16743"/>
                    <a:pt x="11404" y="16743"/>
                    <a:pt x="11605" y="16743"/>
                  </a:cubicBezTo>
                  <a:cubicBezTo>
                    <a:pt x="11616" y="16741"/>
                    <a:pt x="11627" y="16740"/>
                    <a:pt x="11637" y="16740"/>
                  </a:cubicBezTo>
                  <a:cubicBezTo>
                    <a:pt x="11766" y="16740"/>
                    <a:pt x="11830" y="16877"/>
                    <a:pt x="11830" y="16993"/>
                  </a:cubicBezTo>
                  <a:cubicBezTo>
                    <a:pt x="11956" y="17018"/>
                    <a:pt x="12081" y="17044"/>
                    <a:pt x="12231" y="17069"/>
                  </a:cubicBezTo>
                  <a:cubicBezTo>
                    <a:pt x="13257" y="17291"/>
                    <a:pt x="14308" y="17404"/>
                    <a:pt x="15368" y="17404"/>
                  </a:cubicBezTo>
                  <a:cubicBezTo>
                    <a:pt x="16456" y="17404"/>
                    <a:pt x="17555" y="17285"/>
                    <a:pt x="18647" y="17044"/>
                  </a:cubicBezTo>
                  <a:cubicBezTo>
                    <a:pt x="18773" y="17018"/>
                    <a:pt x="18923" y="16993"/>
                    <a:pt x="19048" y="16968"/>
                  </a:cubicBezTo>
                  <a:cubicBezTo>
                    <a:pt x="19023" y="16818"/>
                    <a:pt x="19098" y="16668"/>
                    <a:pt x="19299" y="16668"/>
                  </a:cubicBezTo>
                  <a:cubicBezTo>
                    <a:pt x="19525" y="16668"/>
                    <a:pt x="19750" y="16693"/>
                    <a:pt x="20001" y="16693"/>
                  </a:cubicBezTo>
                  <a:lnTo>
                    <a:pt x="20051" y="16693"/>
                  </a:lnTo>
                  <a:cubicBezTo>
                    <a:pt x="22883" y="15790"/>
                    <a:pt x="25063" y="14161"/>
                    <a:pt x="26692" y="12081"/>
                  </a:cubicBezTo>
                  <a:cubicBezTo>
                    <a:pt x="27820" y="10627"/>
                    <a:pt x="28672" y="8948"/>
                    <a:pt x="29274" y="7144"/>
                  </a:cubicBezTo>
                  <a:cubicBezTo>
                    <a:pt x="29324" y="6993"/>
                    <a:pt x="29374" y="6843"/>
                    <a:pt x="29424" y="6693"/>
                  </a:cubicBezTo>
                  <a:cubicBezTo>
                    <a:pt x="30051" y="4688"/>
                    <a:pt x="30377" y="2582"/>
                    <a:pt x="30452" y="452"/>
                  </a:cubicBezTo>
                  <a:cubicBezTo>
                    <a:pt x="30477" y="302"/>
                    <a:pt x="30477" y="151"/>
                    <a:pt x="30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53"/>
            <p:cNvSpPr/>
            <p:nvPr/>
          </p:nvSpPr>
          <p:spPr>
            <a:xfrm>
              <a:off x="2652029" y="2763433"/>
              <a:ext cx="127317" cy="108174"/>
            </a:xfrm>
            <a:custGeom>
              <a:avLst/>
              <a:gdLst/>
              <a:ahLst/>
              <a:cxnLst/>
              <a:rect l="l" t="t" r="r" b="b"/>
              <a:pathLst>
                <a:path w="8147" h="6922" extrusionOk="0">
                  <a:moveTo>
                    <a:pt x="1" y="0"/>
                  </a:moveTo>
                  <a:cubicBezTo>
                    <a:pt x="1505" y="2231"/>
                    <a:pt x="4262" y="5815"/>
                    <a:pt x="6918" y="6893"/>
                  </a:cubicBezTo>
                  <a:lnTo>
                    <a:pt x="6943" y="6893"/>
                  </a:lnTo>
                  <a:cubicBezTo>
                    <a:pt x="6992" y="6913"/>
                    <a:pt x="7035" y="6922"/>
                    <a:pt x="7073" y="6922"/>
                  </a:cubicBezTo>
                  <a:cubicBezTo>
                    <a:pt x="7614" y="6922"/>
                    <a:pt x="7237" y="5062"/>
                    <a:pt x="7495" y="4687"/>
                  </a:cubicBezTo>
                  <a:cubicBezTo>
                    <a:pt x="7520" y="4662"/>
                    <a:pt x="7545" y="4612"/>
                    <a:pt x="7570" y="4587"/>
                  </a:cubicBezTo>
                  <a:cubicBezTo>
                    <a:pt x="7595" y="4537"/>
                    <a:pt x="7620" y="4487"/>
                    <a:pt x="7645" y="4436"/>
                  </a:cubicBezTo>
                  <a:cubicBezTo>
                    <a:pt x="8146" y="3434"/>
                    <a:pt x="8021" y="1654"/>
                    <a:pt x="767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53"/>
            <p:cNvSpPr/>
            <p:nvPr/>
          </p:nvSpPr>
          <p:spPr>
            <a:xfrm>
              <a:off x="2265468" y="2761479"/>
              <a:ext cx="330569" cy="93218"/>
            </a:xfrm>
            <a:custGeom>
              <a:avLst/>
              <a:gdLst/>
              <a:ahLst/>
              <a:cxnLst/>
              <a:rect l="l" t="t" r="r" b="b"/>
              <a:pathLst>
                <a:path w="21153" h="5965" extrusionOk="0">
                  <a:moveTo>
                    <a:pt x="1103" y="0"/>
                  </a:moveTo>
                  <a:cubicBezTo>
                    <a:pt x="276" y="2080"/>
                    <a:pt x="0" y="4186"/>
                    <a:pt x="802" y="5965"/>
                  </a:cubicBezTo>
                  <a:cubicBezTo>
                    <a:pt x="802" y="5965"/>
                    <a:pt x="1178" y="5965"/>
                    <a:pt x="1830" y="5915"/>
                  </a:cubicBezTo>
                  <a:cubicBezTo>
                    <a:pt x="1980" y="5890"/>
                    <a:pt x="2155" y="5890"/>
                    <a:pt x="2331" y="5865"/>
                  </a:cubicBezTo>
                  <a:cubicBezTo>
                    <a:pt x="5865" y="5539"/>
                    <a:pt x="14862" y="4336"/>
                    <a:pt x="21153" y="125"/>
                  </a:cubicBezTo>
                  <a:lnTo>
                    <a:pt x="1830" y="125"/>
                  </a:lnTo>
                  <a:cubicBezTo>
                    <a:pt x="1579" y="125"/>
                    <a:pt x="1328" y="75"/>
                    <a:pt x="110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53"/>
            <p:cNvSpPr/>
            <p:nvPr/>
          </p:nvSpPr>
          <p:spPr>
            <a:xfrm>
              <a:off x="2415070" y="3141993"/>
              <a:ext cx="114393" cy="64432"/>
            </a:xfrm>
            <a:custGeom>
              <a:avLst/>
              <a:gdLst/>
              <a:ahLst/>
              <a:cxnLst/>
              <a:rect l="l" t="t" r="r" b="b"/>
              <a:pathLst>
                <a:path w="7320" h="4123" extrusionOk="0">
                  <a:moveTo>
                    <a:pt x="4650" y="0"/>
                  </a:moveTo>
                  <a:cubicBezTo>
                    <a:pt x="4514" y="0"/>
                    <a:pt x="4392" y="5"/>
                    <a:pt x="4287" y="12"/>
                  </a:cubicBezTo>
                  <a:cubicBezTo>
                    <a:pt x="3134" y="87"/>
                    <a:pt x="1931" y="488"/>
                    <a:pt x="953" y="1065"/>
                  </a:cubicBezTo>
                  <a:cubicBezTo>
                    <a:pt x="903" y="1090"/>
                    <a:pt x="856" y="1101"/>
                    <a:pt x="813" y="1101"/>
                  </a:cubicBezTo>
                  <a:cubicBezTo>
                    <a:pt x="728" y="1101"/>
                    <a:pt x="661" y="1056"/>
                    <a:pt x="628" y="990"/>
                  </a:cubicBezTo>
                  <a:cubicBezTo>
                    <a:pt x="427" y="1140"/>
                    <a:pt x="302" y="1290"/>
                    <a:pt x="252" y="1491"/>
                  </a:cubicBezTo>
                  <a:cubicBezTo>
                    <a:pt x="1" y="2293"/>
                    <a:pt x="252" y="3696"/>
                    <a:pt x="1630" y="4122"/>
                  </a:cubicBezTo>
                  <a:cubicBezTo>
                    <a:pt x="2207" y="4097"/>
                    <a:pt x="2833" y="4022"/>
                    <a:pt x="3460" y="3922"/>
                  </a:cubicBezTo>
                  <a:cubicBezTo>
                    <a:pt x="3535" y="3421"/>
                    <a:pt x="3635" y="2894"/>
                    <a:pt x="3685" y="2418"/>
                  </a:cubicBezTo>
                  <a:cubicBezTo>
                    <a:pt x="3706" y="2285"/>
                    <a:pt x="3801" y="2228"/>
                    <a:pt x="3903" y="2228"/>
                  </a:cubicBezTo>
                  <a:cubicBezTo>
                    <a:pt x="4052" y="2228"/>
                    <a:pt x="4216" y="2350"/>
                    <a:pt x="4186" y="2543"/>
                  </a:cubicBezTo>
                  <a:cubicBezTo>
                    <a:pt x="4111" y="2969"/>
                    <a:pt x="4061" y="3396"/>
                    <a:pt x="3986" y="3822"/>
                  </a:cubicBezTo>
                  <a:cubicBezTo>
                    <a:pt x="4587" y="3696"/>
                    <a:pt x="5189" y="3546"/>
                    <a:pt x="5740" y="3320"/>
                  </a:cubicBezTo>
                  <a:cubicBezTo>
                    <a:pt x="6041" y="3170"/>
                    <a:pt x="6317" y="3020"/>
                    <a:pt x="6567" y="2894"/>
                  </a:cubicBezTo>
                  <a:cubicBezTo>
                    <a:pt x="6743" y="2769"/>
                    <a:pt x="6943" y="2669"/>
                    <a:pt x="7094" y="2543"/>
                  </a:cubicBezTo>
                  <a:cubicBezTo>
                    <a:pt x="7169" y="2468"/>
                    <a:pt x="7244" y="2393"/>
                    <a:pt x="7319" y="2343"/>
                  </a:cubicBezTo>
                  <a:cubicBezTo>
                    <a:pt x="7069" y="1992"/>
                    <a:pt x="6943" y="1591"/>
                    <a:pt x="6994" y="1140"/>
                  </a:cubicBezTo>
                  <a:cubicBezTo>
                    <a:pt x="7044" y="914"/>
                    <a:pt x="7119" y="714"/>
                    <a:pt x="7244" y="538"/>
                  </a:cubicBezTo>
                  <a:cubicBezTo>
                    <a:pt x="6584" y="134"/>
                    <a:pt x="5416" y="0"/>
                    <a:pt x="465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53"/>
            <p:cNvSpPr/>
            <p:nvPr/>
          </p:nvSpPr>
          <p:spPr>
            <a:xfrm>
              <a:off x="2344183" y="3096705"/>
              <a:ext cx="134756" cy="117941"/>
            </a:xfrm>
            <a:custGeom>
              <a:avLst/>
              <a:gdLst/>
              <a:ahLst/>
              <a:cxnLst/>
              <a:rect l="l" t="t" r="r" b="b"/>
              <a:pathLst>
                <a:path w="8623" h="7547" extrusionOk="0">
                  <a:moveTo>
                    <a:pt x="8429" y="0"/>
                  </a:moveTo>
                  <a:cubicBezTo>
                    <a:pt x="8419" y="0"/>
                    <a:pt x="8408" y="1"/>
                    <a:pt x="8397" y="3"/>
                  </a:cubicBezTo>
                  <a:cubicBezTo>
                    <a:pt x="8196" y="3"/>
                    <a:pt x="7971" y="3"/>
                    <a:pt x="7770" y="28"/>
                  </a:cubicBezTo>
                  <a:cubicBezTo>
                    <a:pt x="7394" y="28"/>
                    <a:pt x="7018" y="53"/>
                    <a:pt x="6642" y="78"/>
                  </a:cubicBezTo>
                  <a:cubicBezTo>
                    <a:pt x="4211" y="278"/>
                    <a:pt x="1529" y="830"/>
                    <a:pt x="477" y="3136"/>
                  </a:cubicBezTo>
                  <a:cubicBezTo>
                    <a:pt x="1" y="4213"/>
                    <a:pt x="101" y="5040"/>
                    <a:pt x="552" y="5717"/>
                  </a:cubicBezTo>
                  <a:cubicBezTo>
                    <a:pt x="627" y="5817"/>
                    <a:pt x="727" y="5918"/>
                    <a:pt x="828" y="6018"/>
                  </a:cubicBezTo>
                  <a:cubicBezTo>
                    <a:pt x="1705" y="6945"/>
                    <a:pt x="3309" y="7421"/>
                    <a:pt x="4712" y="7522"/>
                  </a:cubicBezTo>
                  <a:cubicBezTo>
                    <a:pt x="4963" y="7547"/>
                    <a:pt x="5214" y="7547"/>
                    <a:pt x="5439" y="7547"/>
                  </a:cubicBezTo>
                  <a:cubicBezTo>
                    <a:pt x="5915" y="7522"/>
                    <a:pt x="6843" y="7446"/>
                    <a:pt x="7920" y="7271"/>
                  </a:cubicBezTo>
                  <a:cubicBezTo>
                    <a:pt x="7946" y="7121"/>
                    <a:pt x="7971" y="6970"/>
                    <a:pt x="7996" y="6820"/>
                  </a:cubicBezTo>
                  <a:lnTo>
                    <a:pt x="7996" y="6820"/>
                  </a:lnTo>
                  <a:cubicBezTo>
                    <a:pt x="7369" y="6920"/>
                    <a:pt x="6743" y="6995"/>
                    <a:pt x="6166" y="7020"/>
                  </a:cubicBezTo>
                  <a:cubicBezTo>
                    <a:pt x="5853" y="7033"/>
                    <a:pt x="5552" y="7039"/>
                    <a:pt x="5276" y="7039"/>
                  </a:cubicBezTo>
                  <a:cubicBezTo>
                    <a:pt x="5001" y="7039"/>
                    <a:pt x="4750" y="7033"/>
                    <a:pt x="4537" y="7020"/>
                  </a:cubicBezTo>
                  <a:cubicBezTo>
                    <a:pt x="3184" y="6920"/>
                    <a:pt x="1128" y="6469"/>
                    <a:pt x="702" y="4940"/>
                  </a:cubicBezTo>
                  <a:cubicBezTo>
                    <a:pt x="452" y="3963"/>
                    <a:pt x="1078" y="2860"/>
                    <a:pt x="1755" y="2208"/>
                  </a:cubicBezTo>
                  <a:cubicBezTo>
                    <a:pt x="3409" y="629"/>
                    <a:pt x="6266" y="579"/>
                    <a:pt x="8397" y="504"/>
                  </a:cubicBezTo>
                  <a:cubicBezTo>
                    <a:pt x="8447" y="504"/>
                    <a:pt x="8497" y="479"/>
                    <a:pt x="8547" y="429"/>
                  </a:cubicBezTo>
                  <a:cubicBezTo>
                    <a:pt x="8597" y="379"/>
                    <a:pt x="8622" y="329"/>
                    <a:pt x="8622" y="253"/>
                  </a:cubicBezTo>
                  <a:cubicBezTo>
                    <a:pt x="8622" y="137"/>
                    <a:pt x="8558" y="0"/>
                    <a:pt x="84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53"/>
            <p:cNvSpPr/>
            <p:nvPr/>
          </p:nvSpPr>
          <p:spPr>
            <a:xfrm>
              <a:off x="2476173" y="3178593"/>
              <a:ext cx="59556" cy="30177"/>
            </a:xfrm>
            <a:custGeom>
              <a:avLst/>
              <a:gdLst/>
              <a:ahLst/>
              <a:cxnLst/>
              <a:rect l="l" t="t" r="r" b="b"/>
              <a:pathLst>
                <a:path w="3811" h="1931" extrusionOk="0">
                  <a:moveTo>
                    <a:pt x="3409" y="1"/>
                  </a:moveTo>
                  <a:cubicBezTo>
                    <a:pt x="3334" y="51"/>
                    <a:pt x="3259" y="126"/>
                    <a:pt x="3184" y="201"/>
                  </a:cubicBezTo>
                  <a:cubicBezTo>
                    <a:pt x="2833" y="502"/>
                    <a:pt x="2357" y="778"/>
                    <a:pt x="1830" y="978"/>
                  </a:cubicBezTo>
                  <a:cubicBezTo>
                    <a:pt x="1279" y="1204"/>
                    <a:pt x="677" y="1354"/>
                    <a:pt x="76" y="1480"/>
                  </a:cubicBezTo>
                  <a:cubicBezTo>
                    <a:pt x="51" y="1630"/>
                    <a:pt x="26" y="1780"/>
                    <a:pt x="1" y="1931"/>
                  </a:cubicBezTo>
                  <a:cubicBezTo>
                    <a:pt x="1404" y="1630"/>
                    <a:pt x="2933" y="1154"/>
                    <a:pt x="3810" y="427"/>
                  </a:cubicBezTo>
                  <a:cubicBezTo>
                    <a:pt x="3635" y="277"/>
                    <a:pt x="3510" y="151"/>
                    <a:pt x="34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53"/>
            <p:cNvSpPr/>
            <p:nvPr/>
          </p:nvSpPr>
          <p:spPr>
            <a:xfrm>
              <a:off x="2423305" y="3133945"/>
              <a:ext cx="112034" cy="25254"/>
            </a:xfrm>
            <a:custGeom>
              <a:avLst/>
              <a:gdLst/>
              <a:ahLst/>
              <a:cxnLst/>
              <a:rect l="l" t="t" r="r" b="b"/>
              <a:pathLst>
                <a:path w="7169" h="1616" extrusionOk="0">
                  <a:moveTo>
                    <a:pt x="4111" y="1"/>
                  </a:moveTo>
                  <a:cubicBezTo>
                    <a:pt x="3935" y="26"/>
                    <a:pt x="3760" y="26"/>
                    <a:pt x="3584" y="51"/>
                  </a:cubicBezTo>
                  <a:cubicBezTo>
                    <a:pt x="2381" y="151"/>
                    <a:pt x="1178" y="527"/>
                    <a:pt x="151" y="1129"/>
                  </a:cubicBezTo>
                  <a:cubicBezTo>
                    <a:pt x="0" y="1229"/>
                    <a:pt x="25" y="1379"/>
                    <a:pt x="101" y="1505"/>
                  </a:cubicBezTo>
                  <a:cubicBezTo>
                    <a:pt x="134" y="1571"/>
                    <a:pt x="201" y="1616"/>
                    <a:pt x="286" y="1616"/>
                  </a:cubicBezTo>
                  <a:cubicBezTo>
                    <a:pt x="329" y="1616"/>
                    <a:pt x="376" y="1605"/>
                    <a:pt x="426" y="1580"/>
                  </a:cubicBezTo>
                  <a:cubicBezTo>
                    <a:pt x="1404" y="1003"/>
                    <a:pt x="2607" y="602"/>
                    <a:pt x="3760" y="527"/>
                  </a:cubicBezTo>
                  <a:cubicBezTo>
                    <a:pt x="3865" y="520"/>
                    <a:pt x="3987" y="515"/>
                    <a:pt x="4123" y="515"/>
                  </a:cubicBezTo>
                  <a:cubicBezTo>
                    <a:pt x="4889" y="515"/>
                    <a:pt x="6057" y="649"/>
                    <a:pt x="6717" y="1053"/>
                  </a:cubicBezTo>
                  <a:cubicBezTo>
                    <a:pt x="6842" y="903"/>
                    <a:pt x="6993" y="778"/>
                    <a:pt x="7168" y="652"/>
                  </a:cubicBezTo>
                  <a:cubicBezTo>
                    <a:pt x="6517" y="226"/>
                    <a:pt x="5539" y="76"/>
                    <a:pt x="4913" y="26"/>
                  </a:cubicBezTo>
                  <a:cubicBezTo>
                    <a:pt x="4637" y="1"/>
                    <a:pt x="4361" y="1"/>
                    <a:pt x="41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53"/>
            <p:cNvSpPr/>
            <p:nvPr/>
          </p:nvSpPr>
          <p:spPr>
            <a:xfrm>
              <a:off x="2438183" y="3176796"/>
              <a:ext cx="42788" cy="120097"/>
            </a:xfrm>
            <a:custGeom>
              <a:avLst/>
              <a:gdLst/>
              <a:ahLst/>
              <a:cxnLst/>
              <a:rect l="l" t="t" r="r" b="b"/>
              <a:pathLst>
                <a:path w="2738" h="7685" extrusionOk="0">
                  <a:moveTo>
                    <a:pt x="2424" y="1"/>
                  </a:moveTo>
                  <a:cubicBezTo>
                    <a:pt x="2322" y="1"/>
                    <a:pt x="2227" y="58"/>
                    <a:pt x="2206" y="191"/>
                  </a:cubicBezTo>
                  <a:cubicBezTo>
                    <a:pt x="2156" y="667"/>
                    <a:pt x="2056" y="1194"/>
                    <a:pt x="1981" y="1695"/>
                  </a:cubicBezTo>
                  <a:cubicBezTo>
                    <a:pt x="1956" y="1845"/>
                    <a:pt x="1931" y="1996"/>
                    <a:pt x="1905" y="2146"/>
                  </a:cubicBezTo>
                  <a:cubicBezTo>
                    <a:pt x="1555" y="4001"/>
                    <a:pt x="1028" y="5905"/>
                    <a:pt x="1" y="7409"/>
                  </a:cubicBezTo>
                  <a:cubicBezTo>
                    <a:pt x="176" y="7459"/>
                    <a:pt x="327" y="7560"/>
                    <a:pt x="427" y="7685"/>
                  </a:cubicBezTo>
                  <a:cubicBezTo>
                    <a:pt x="1504" y="6056"/>
                    <a:pt x="2056" y="4001"/>
                    <a:pt x="2432" y="2046"/>
                  </a:cubicBezTo>
                  <a:cubicBezTo>
                    <a:pt x="2457" y="1895"/>
                    <a:pt x="2482" y="1745"/>
                    <a:pt x="2507" y="1595"/>
                  </a:cubicBezTo>
                  <a:cubicBezTo>
                    <a:pt x="2582" y="1169"/>
                    <a:pt x="2632" y="742"/>
                    <a:pt x="2707" y="316"/>
                  </a:cubicBezTo>
                  <a:cubicBezTo>
                    <a:pt x="2737" y="123"/>
                    <a:pt x="2573" y="1"/>
                    <a:pt x="24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53"/>
            <p:cNvSpPr/>
            <p:nvPr/>
          </p:nvSpPr>
          <p:spPr>
            <a:xfrm>
              <a:off x="2420946" y="3291798"/>
              <a:ext cx="27051" cy="27817"/>
            </a:xfrm>
            <a:custGeom>
              <a:avLst/>
              <a:gdLst/>
              <a:ahLst/>
              <a:cxnLst/>
              <a:rect l="l" t="t" r="r" b="b"/>
              <a:pathLst>
                <a:path w="1731" h="1780" extrusionOk="0">
                  <a:moveTo>
                    <a:pt x="878" y="0"/>
                  </a:moveTo>
                  <a:cubicBezTo>
                    <a:pt x="402" y="0"/>
                    <a:pt x="1" y="401"/>
                    <a:pt x="1" y="902"/>
                  </a:cubicBezTo>
                  <a:cubicBezTo>
                    <a:pt x="1" y="1378"/>
                    <a:pt x="402" y="1779"/>
                    <a:pt x="878" y="1779"/>
                  </a:cubicBezTo>
                  <a:cubicBezTo>
                    <a:pt x="1354" y="1779"/>
                    <a:pt x="1730" y="1378"/>
                    <a:pt x="1730" y="902"/>
                  </a:cubicBezTo>
                  <a:cubicBezTo>
                    <a:pt x="1730" y="677"/>
                    <a:pt x="1655" y="476"/>
                    <a:pt x="1530" y="326"/>
                  </a:cubicBezTo>
                  <a:cubicBezTo>
                    <a:pt x="1430" y="201"/>
                    <a:pt x="1279" y="100"/>
                    <a:pt x="1104" y="50"/>
                  </a:cubicBezTo>
                  <a:cubicBezTo>
                    <a:pt x="1029" y="25"/>
                    <a:pt x="953" y="0"/>
                    <a:pt x="8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53"/>
            <p:cNvSpPr/>
            <p:nvPr/>
          </p:nvSpPr>
          <p:spPr>
            <a:xfrm>
              <a:off x="2521149" y="3142024"/>
              <a:ext cx="134818" cy="64401"/>
            </a:xfrm>
            <a:custGeom>
              <a:avLst/>
              <a:gdLst/>
              <a:ahLst/>
              <a:cxnLst/>
              <a:rect l="l" t="t" r="r" b="b"/>
              <a:pathLst>
                <a:path w="8627" h="4121" extrusionOk="0">
                  <a:moveTo>
                    <a:pt x="4000" y="0"/>
                  </a:moveTo>
                  <a:cubicBezTo>
                    <a:pt x="2642" y="0"/>
                    <a:pt x="0" y="407"/>
                    <a:pt x="1033" y="1990"/>
                  </a:cubicBezTo>
                  <a:cubicBezTo>
                    <a:pt x="1208" y="2216"/>
                    <a:pt x="1409" y="2416"/>
                    <a:pt x="1634" y="2617"/>
                  </a:cubicBezTo>
                  <a:cubicBezTo>
                    <a:pt x="1784" y="2717"/>
                    <a:pt x="1910" y="2792"/>
                    <a:pt x="2060" y="2892"/>
                  </a:cubicBezTo>
                  <a:cubicBezTo>
                    <a:pt x="2261" y="2993"/>
                    <a:pt x="2461" y="3093"/>
                    <a:pt x="2712" y="3218"/>
                  </a:cubicBezTo>
                  <a:cubicBezTo>
                    <a:pt x="3288" y="3494"/>
                    <a:pt x="3965" y="3669"/>
                    <a:pt x="4642" y="3820"/>
                  </a:cubicBezTo>
                  <a:cubicBezTo>
                    <a:pt x="4566" y="3394"/>
                    <a:pt x="4491" y="2967"/>
                    <a:pt x="4441" y="2541"/>
                  </a:cubicBezTo>
                  <a:cubicBezTo>
                    <a:pt x="4411" y="2348"/>
                    <a:pt x="4575" y="2226"/>
                    <a:pt x="4719" y="2226"/>
                  </a:cubicBezTo>
                  <a:cubicBezTo>
                    <a:pt x="4818" y="2226"/>
                    <a:pt x="4907" y="2283"/>
                    <a:pt x="4917" y="2416"/>
                  </a:cubicBezTo>
                  <a:cubicBezTo>
                    <a:pt x="4993" y="2892"/>
                    <a:pt x="5068" y="3394"/>
                    <a:pt x="5168" y="3920"/>
                  </a:cubicBezTo>
                  <a:cubicBezTo>
                    <a:pt x="5795" y="4020"/>
                    <a:pt x="6421" y="4095"/>
                    <a:pt x="6998" y="4120"/>
                  </a:cubicBezTo>
                  <a:cubicBezTo>
                    <a:pt x="8376" y="3694"/>
                    <a:pt x="8627" y="2291"/>
                    <a:pt x="8376" y="1489"/>
                  </a:cubicBezTo>
                  <a:cubicBezTo>
                    <a:pt x="8326" y="1288"/>
                    <a:pt x="8175" y="1138"/>
                    <a:pt x="8000" y="988"/>
                  </a:cubicBezTo>
                  <a:cubicBezTo>
                    <a:pt x="7967" y="1054"/>
                    <a:pt x="7900" y="1099"/>
                    <a:pt x="7814" y="1099"/>
                  </a:cubicBezTo>
                  <a:cubicBezTo>
                    <a:pt x="7772" y="1099"/>
                    <a:pt x="7724" y="1088"/>
                    <a:pt x="7674" y="1063"/>
                  </a:cubicBezTo>
                  <a:cubicBezTo>
                    <a:pt x="6697" y="486"/>
                    <a:pt x="5494" y="85"/>
                    <a:pt x="4341" y="10"/>
                  </a:cubicBezTo>
                  <a:cubicBezTo>
                    <a:pt x="4241" y="4"/>
                    <a:pt x="4126" y="0"/>
                    <a:pt x="400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53"/>
            <p:cNvSpPr/>
            <p:nvPr/>
          </p:nvSpPr>
          <p:spPr>
            <a:xfrm>
              <a:off x="2591332" y="3095564"/>
              <a:ext cx="132787" cy="119097"/>
            </a:xfrm>
            <a:custGeom>
              <a:avLst/>
              <a:gdLst/>
              <a:ahLst/>
              <a:cxnLst/>
              <a:rect l="l" t="t" r="r" b="b"/>
              <a:pathLst>
                <a:path w="8497" h="7621" extrusionOk="0">
                  <a:moveTo>
                    <a:pt x="276" y="1"/>
                  </a:moveTo>
                  <a:cubicBezTo>
                    <a:pt x="75" y="1"/>
                    <a:pt x="0" y="151"/>
                    <a:pt x="25" y="301"/>
                  </a:cubicBezTo>
                  <a:cubicBezTo>
                    <a:pt x="25" y="351"/>
                    <a:pt x="75" y="402"/>
                    <a:pt x="101" y="452"/>
                  </a:cubicBezTo>
                  <a:cubicBezTo>
                    <a:pt x="151" y="477"/>
                    <a:pt x="201" y="502"/>
                    <a:pt x="276" y="502"/>
                  </a:cubicBezTo>
                  <a:cubicBezTo>
                    <a:pt x="2406" y="602"/>
                    <a:pt x="5263" y="652"/>
                    <a:pt x="6918" y="2256"/>
                  </a:cubicBezTo>
                  <a:cubicBezTo>
                    <a:pt x="7519" y="2858"/>
                    <a:pt x="7995" y="3660"/>
                    <a:pt x="7970" y="4512"/>
                  </a:cubicBezTo>
                  <a:cubicBezTo>
                    <a:pt x="7895" y="6392"/>
                    <a:pt x="5664" y="6993"/>
                    <a:pt x="4136" y="7093"/>
                  </a:cubicBezTo>
                  <a:cubicBezTo>
                    <a:pt x="3923" y="7106"/>
                    <a:pt x="3672" y="7112"/>
                    <a:pt x="3396" y="7112"/>
                  </a:cubicBezTo>
                  <a:cubicBezTo>
                    <a:pt x="3121" y="7112"/>
                    <a:pt x="2820" y="7106"/>
                    <a:pt x="2507" y="7093"/>
                  </a:cubicBezTo>
                  <a:cubicBezTo>
                    <a:pt x="1930" y="7068"/>
                    <a:pt x="1304" y="6993"/>
                    <a:pt x="677" y="6893"/>
                  </a:cubicBezTo>
                  <a:lnTo>
                    <a:pt x="677" y="6893"/>
                  </a:lnTo>
                  <a:cubicBezTo>
                    <a:pt x="702" y="7043"/>
                    <a:pt x="727" y="7194"/>
                    <a:pt x="752" y="7344"/>
                  </a:cubicBezTo>
                  <a:cubicBezTo>
                    <a:pt x="1805" y="7519"/>
                    <a:pt x="2757" y="7595"/>
                    <a:pt x="3233" y="7620"/>
                  </a:cubicBezTo>
                  <a:lnTo>
                    <a:pt x="3283" y="7620"/>
                  </a:lnTo>
                  <a:cubicBezTo>
                    <a:pt x="3314" y="7620"/>
                    <a:pt x="3345" y="7620"/>
                    <a:pt x="3377" y="7620"/>
                  </a:cubicBezTo>
                  <a:cubicBezTo>
                    <a:pt x="5351" y="7620"/>
                    <a:pt x="8101" y="6838"/>
                    <a:pt x="8471" y="4938"/>
                  </a:cubicBezTo>
                  <a:cubicBezTo>
                    <a:pt x="8497" y="4813"/>
                    <a:pt x="8497" y="4662"/>
                    <a:pt x="8497" y="4537"/>
                  </a:cubicBezTo>
                  <a:cubicBezTo>
                    <a:pt x="8497" y="4136"/>
                    <a:pt x="8421" y="3710"/>
                    <a:pt x="8196" y="3209"/>
                  </a:cubicBezTo>
                  <a:cubicBezTo>
                    <a:pt x="6993" y="552"/>
                    <a:pt x="3659" y="176"/>
                    <a:pt x="1003" y="26"/>
                  </a:cubicBezTo>
                  <a:lnTo>
                    <a:pt x="978" y="26"/>
                  </a:lnTo>
                  <a:cubicBezTo>
                    <a:pt x="727" y="26"/>
                    <a:pt x="502" y="1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53"/>
            <p:cNvSpPr/>
            <p:nvPr/>
          </p:nvSpPr>
          <p:spPr>
            <a:xfrm>
              <a:off x="2521149" y="3134039"/>
              <a:ext cx="126208" cy="74731"/>
            </a:xfrm>
            <a:custGeom>
              <a:avLst/>
              <a:gdLst/>
              <a:ahLst/>
              <a:cxnLst/>
              <a:rect l="l" t="t" r="r" b="b"/>
              <a:pathLst>
                <a:path w="8076" h="4782" extrusionOk="0">
                  <a:moveTo>
                    <a:pt x="3636" y="1"/>
                  </a:moveTo>
                  <a:cubicBezTo>
                    <a:pt x="3489" y="1"/>
                    <a:pt x="3338" y="7"/>
                    <a:pt x="3188" y="20"/>
                  </a:cubicBezTo>
                  <a:cubicBezTo>
                    <a:pt x="2561" y="70"/>
                    <a:pt x="1584" y="220"/>
                    <a:pt x="907" y="646"/>
                  </a:cubicBezTo>
                  <a:cubicBezTo>
                    <a:pt x="732" y="772"/>
                    <a:pt x="581" y="897"/>
                    <a:pt x="456" y="1047"/>
                  </a:cubicBezTo>
                  <a:cubicBezTo>
                    <a:pt x="331" y="1223"/>
                    <a:pt x="256" y="1423"/>
                    <a:pt x="206" y="1649"/>
                  </a:cubicBezTo>
                  <a:cubicBezTo>
                    <a:pt x="155" y="2100"/>
                    <a:pt x="281" y="2501"/>
                    <a:pt x="531" y="2852"/>
                  </a:cubicBezTo>
                  <a:cubicBezTo>
                    <a:pt x="632" y="3002"/>
                    <a:pt x="757" y="3128"/>
                    <a:pt x="932" y="3278"/>
                  </a:cubicBezTo>
                  <a:cubicBezTo>
                    <a:pt x="1784" y="4005"/>
                    <a:pt x="3313" y="4481"/>
                    <a:pt x="4717" y="4782"/>
                  </a:cubicBezTo>
                  <a:cubicBezTo>
                    <a:pt x="4692" y="4631"/>
                    <a:pt x="4667" y="4481"/>
                    <a:pt x="4642" y="4331"/>
                  </a:cubicBezTo>
                  <a:cubicBezTo>
                    <a:pt x="3965" y="4180"/>
                    <a:pt x="3288" y="4005"/>
                    <a:pt x="2712" y="3729"/>
                  </a:cubicBezTo>
                  <a:cubicBezTo>
                    <a:pt x="2311" y="3554"/>
                    <a:pt x="1935" y="3353"/>
                    <a:pt x="1634" y="3128"/>
                  </a:cubicBezTo>
                  <a:cubicBezTo>
                    <a:pt x="1409" y="2927"/>
                    <a:pt x="1208" y="2727"/>
                    <a:pt x="1033" y="2501"/>
                  </a:cubicBezTo>
                  <a:cubicBezTo>
                    <a:pt x="0" y="918"/>
                    <a:pt x="2642" y="511"/>
                    <a:pt x="4000" y="511"/>
                  </a:cubicBezTo>
                  <a:cubicBezTo>
                    <a:pt x="4126" y="511"/>
                    <a:pt x="4241" y="515"/>
                    <a:pt x="4341" y="521"/>
                  </a:cubicBezTo>
                  <a:cubicBezTo>
                    <a:pt x="5494" y="596"/>
                    <a:pt x="6697" y="997"/>
                    <a:pt x="7674" y="1574"/>
                  </a:cubicBezTo>
                  <a:cubicBezTo>
                    <a:pt x="7724" y="1599"/>
                    <a:pt x="7772" y="1610"/>
                    <a:pt x="7814" y="1610"/>
                  </a:cubicBezTo>
                  <a:cubicBezTo>
                    <a:pt x="7900" y="1610"/>
                    <a:pt x="7967" y="1565"/>
                    <a:pt x="8000" y="1499"/>
                  </a:cubicBezTo>
                  <a:cubicBezTo>
                    <a:pt x="8075" y="1373"/>
                    <a:pt x="8075" y="1223"/>
                    <a:pt x="7950" y="1123"/>
                  </a:cubicBezTo>
                  <a:cubicBezTo>
                    <a:pt x="6922" y="546"/>
                    <a:pt x="5719" y="145"/>
                    <a:pt x="4541" y="45"/>
                  </a:cubicBezTo>
                  <a:cubicBezTo>
                    <a:pt x="4391" y="20"/>
                    <a:pt x="4216" y="20"/>
                    <a:pt x="4065" y="20"/>
                  </a:cubicBezTo>
                  <a:cubicBezTo>
                    <a:pt x="3927" y="7"/>
                    <a:pt x="3783" y="1"/>
                    <a:pt x="3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53"/>
            <p:cNvSpPr/>
            <p:nvPr/>
          </p:nvSpPr>
          <p:spPr>
            <a:xfrm>
              <a:off x="2590082" y="3176796"/>
              <a:ext cx="42382" cy="120097"/>
            </a:xfrm>
            <a:custGeom>
              <a:avLst/>
              <a:gdLst/>
              <a:ahLst/>
              <a:cxnLst/>
              <a:rect l="l" t="t" r="r" b="b"/>
              <a:pathLst>
                <a:path w="2712" h="7685" extrusionOk="0">
                  <a:moveTo>
                    <a:pt x="308" y="1"/>
                  </a:moveTo>
                  <a:cubicBezTo>
                    <a:pt x="164" y="1"/>
                    <a:pt x="0" y="123"/>
                    <a:pt x="30" y="316"/>
                  </a:cubicBezTo>
                  <a:cubicBezTo>
                    <a:pt x="80" y="742"/>
                    <a:pt x="155" y="1169"/>
                    <a:pt x="231" y="1595"/>
                  </a:cubicBezTo>
                  <a:cubicBezTo>
                    <a:pt x="256" y="1745"/>
                    <a:pt x="281" y="1895"/>
                    <a:pt x="306" y="2046"/>
                  </a:cubicBezTo>
                  <a:cubicBezTo>
                    <a:pt x="682" y="4001"/>
                    <a:pt x="1233" y="6056"/>
                    <a:pt x="2311" y="7685"/>
                  </a:cubicBezTo>
                  <a:cubicBezTo>
                    <a:pt x="2411" y="7560"/>
                    <a:pt x="2561" y="7459"/>
                    <a:pt x="2712" y="7409"/>
                  </a:cubicBezTo>
                  <a:cubicBezTo>
                    <a:pt x="1709" y="5905"/>
                    <a:pt x="1183" y="4001"/>
                    <a:pt x="832" y="2146"/>
                  </a:cubicBezTo>
                  <a:cubicBezTo>
                    <a:pt x="807" y="1996"/>
                    <a:pt x="782" y="1845"/>
                    <a:pt x="757" y="1695"/>
                  </a:cubicBezTo>
                  <a:cubicBezTo>
                    <a:pt x="657" y="1169"/>
                    <a:pt x="582" y="667"/>
                    <a:pt x="506" y="191"/>
                  </a:cubicBezTo>
                  <a:cubicBezTo>
                    <a:pt x="496" y="58"/>
                    <a:pt x="407" y="1"/>
                    <a:pt x="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53"/>
            <p:cNvSpPr/>
            <p:nvPr/>
          </p:nvSpPr>
          <p:spPr>
            <a:xfrm>
              <a:off x="2623056" y="3291798"/>
              <a:ext cx="26645" cy="27817"/>
            </a:xfrm>
            <a:custGeom>
              <a:avLst/>
              <a:gdLst/>
              <a:ahLst/>
              <a:cxnLst/>
              <a:rect l="l" t="t" r="r" b="b"/>
              <a:pathLst>
                <a:path w="1705" h="1780" extrusionOk="0">
                  <a:moveTo>
                    <a:pt x="852" y="0"/>
                  </a:moveTo>
                  <a:cubicBezTo>
                    <a:pt x="777" y="0"/>
                    <a:pt x="677" y="25"/>
                    <a:pt x="602" y="50"/>
                  </a:cubicBezTo>
                  <a:cubicBezTo>
                    <a:pt x="451" y="100"/>
                    <a:pt x="301" y="201"/>
                    <a:pt x="201" y="326"/>
                  </a:cubicBezTo>
                  <a:cubicBezTo>
                    <a:pt x="76" y="476"/>
                    <a:pt x="0" y="677"/>
                    <a:pt x="0" y="902"/>
                  </a:cubicBezTo>
                  <a:cubicBezTo>
                    <a:pt x="0" y="1378"/>
                    <a:pt x="376" y="1779"/>
                    <a:pt x="852" y="1779"/>
                  </a:cubicBezTo>
                  <a:cubicBezTo>
                    <a:pt x="1329" y="1779"/>
                    <a:pt x="1705" y="1378"/>
                    <a:pt x="1705" y="902"/>
                  </a:cubicBezTo>
                  <a:cubicBezTo>
                    <a:pt x="1705" y="401"/>
                    <a:pt x="1329" y="0"/>
                    <a:pt x="8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53"/>
            <p:cNvSpPr/>
            <p:nvPr/>
          </p:nvSpPr>
          <p:spPr>
            <a:xfrm>
              <a:off x="2299536" y="2389607"/>
              <a:ext cx="455135" cy="254384"/>
            </a:xfrm>
            <a:custGeom>
              <a:avLst/>
              <a:gdLst/>
              <a:ahLst/>
              <a:cxnLst/>
              <a:rect l="l" t="t" r="r" b="b"/>
              <a:pathLst>
                <a:path w="29124" h="16278" extrusionOk="0">
                  <a:moveTo>
                    <a:pt x="6040" y="1"/>
                  </a:moveTo>
                  <a:cubicBezTo>
                    <a:pt x="5990" y="1"/>
                    <a:pt x="5940" y="4"/>
                    <a:pt x="5890" y="11"/>
                  </a:cubicBezTo>
                  <a:cubicBezTo>
                    <a:pt x="5539" y="62"/>
                    <a:pt x="5239" y="287"/>
                    <a:pt x="5138" y="638"/>
                  </a:cubicBezTo>
                  <a:lnTo>
                    <a:pt x="3459" y="5651"/>
                  </a:lnTo>
                  <a:cubicBezTo>
                    <a:pt x="3434" y="5676"/>
                    <a:pt x="3434" y="5726"/>
                    <a:pt x="3409" y="5751"/>
                  </a:cubicBezTo>
                  <a:cubicBezTo>
                    <a:pt x="2607" y="8257"/>
                    <a:pt x="1203" y="12568"/>
                    <a:pt x="0" y="16277"/>
                  </a:cubicBezTo>
                  <a:lnTo>
                    <a:pt x="29123" y="16277"/>
                  </a:lnTo>
                  <a:cubicBezTo>
                    <a:pt x="27945" y="12568"/>
                    <a:pt x="26542" y="8257"/>
                    <a:pt x="25715" y="5751"/>
                  </a:cubicBezTo>
                  <a:cubicBezTo>
                    <a:pt x="25715" y="5726"/>
                    <a:pt x="25690" y="5701"/>
                    <a:pt x="25690" y="5676"/>
                  </a:cubicBezTo>
                  <a:cubicBezTo>
                    <a:pt x="25690" y="5651"/>
                    <a:pt x="25665" y="5625"/>
                    <a:pt x="25665" y="5600"/>
                  </a:cubicBezTo>
                  <a:lnTo>
                    <a:pt x="25640" y="5525"/>
                  </a:lnTo>
                  <a:lnTo>
                    <a:pt x="24011" y="638"/>
                  </a:lnTo>
                  <a:cubicBezTo>
                    <a:pt x="23885" y="287"/>
                    <a:pt x="23610" y="62"/>
                    <a:pt x="23259" y="11"/>
                  </a:cubicBezTo>
                  <a:cubicBezTo>
                    <a:pt x="23209" y="4"/>
                    <a:pt x="23158" y="1"/>
                    <a:pt x="23109" y="1"/>
                  </a:cubicBezTo>
                  <a:cubicBezTo>
                    <a:pt x="22811" y="1"/>
                    <a:pt x="22528" y="130"/>
                    <a:pt x="22356" y="387"/>
                  </a:cubicBezTo>
                  <a:lnTo>
                    <a:pt x="19875" y="3746"/>
                  </a:lnTo>
                  <a:lnTo>
                    <a:pt x="9274" y="3746"/>
                  </a:lnTo>
                  <a:lnTo>
                    <a:pt x="6792" y="387"/>
                  </a:lnTo>
                  <a:cubicBezTo>
                    <a:pt x="6621" y="130"/>
                    <a:pt x="6338" y="1"/>
                    <a:pt x="6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53"/>
            <p:cNvSpPr/>
            <p:nvPr/>
          </p:nvSpPr>
          <p:spPr>
            <a:xfrm>
              <a:off x="2293269" y="2383262"/>
              <a:ext cx="468059" cy="260729"/>
            </a:xfrm>
            <a:custGeom>
              <a:avLst/>
              <a:gdLst/>
              <a:ahLst/>
              <a:cxnLst/>
              <a:rect l="l" t="t" r="r" b="b"/>
              <a:pathLst>
                <a:path w="29951" h="16684" extrusionOk="0">
                  <a:moveTo>
                    <a:pt x="6425" y="1"/>
                  </a:moveTo>
                  <a:cubicBezTo>
                    <a:pt x="6355" y="1"/>
                    <a:pt x="6286" y="6"/>
                    <a:pt x="6216" y="16"/>
                  </a:cubicBezTo>
                  <a:cubicBezTo>
                    <a:pt x="5715" y="92"/>
                    <a:pt x="5314" y="442"/>
                    <a:pt x="5163" y="919"/>
                  </a:cubicBezTo>
                  <a:lnTo>
                    <a:pt x="3534" y="5806"/>
                  </a:lnTo>
                  <a:lnTo>
                    <a:pt x="3484" y="5881"/>
                  </a:lnTo>
                  <a:cubicBezTo>
                    <a:pt x="3459" y="5931"/>
                    <a:pt x="3459" y="5981"/>
                    <a:pt x="3434" y="6031"/>
                  </a:cubicBezTo>
                  <a:cubicBezTo>
                    <a:pt x="2607" y="8563"/>
                    <a:pt x="1178" y="12949"/>
                    <a:pt x="0" y="16683"/>
                  </a:cubicBezTo>
                  <a:lnTo>
                    <a:pt x="427" y="16683"/>
                  </a:lnTo>
                  <a:cubicBezTo>
                    <a:pt x="1604" y="12974"/>
                    <a:pt x="3008" y="8663"/>
                    <a:pt x="3810" y="6157"/>
                  </a:cubicBezTo>
                  <a:cubicBezTo>
                    <a:pt x="3835" y="6132"/>
                    <a:pt x="3835" y="6082"/>
                    <a:pt x="3860" y="6057"/>
                  </a:cubicBezTo>
                  <a:lnTo>
                    <a:pt x="5539" y="1044"/>
                  </a:lnTo>
                  <a:cubicBezTo>
                    <a:pt x="5640" y="693"/>
                    <a:pt x="5940" y="468"/>
                    <a:pt x="6291" y="417"/>
                  </a:cubicBezTo>
                  <a:cubicBezTo>
                    <a:pt x="6341" y="410"/>
                    <a:pt x="6391" y="407"/>
                    <a:pt x="6441" y="407"/>
                  </a:cubicBezTo>
                  <a:cubicBezTo>
                    <a:pt x="6739" y="407"/>
                    <a:pt x="7022" y="536"/>
                    <a:pt x="7193" y="793"/>
                  </a:cubicBezTo>
                  <a:lnTo>
                    <a:pt x="9675" y="4152"/>
                  </a:lnTo>
                  <a:lnTo>
                    <a:pt x="20276" y="4152"/>
                  </a:lnTo>
                  <a:lnTo>
                    <a:pt x="22757" y="793"/>
                  </a:lnTo>
                  <a:cubicBezTo>
                    <a:pt x="22929" y="536"/>
                    <a:pt x="23212" y="407"/>
                    <a:pt x="23510" y="407"/>
                  </a:cubicBezTo>
                  <a:cubicBezTo>
                    <a:pt x="23559" y="407"/>
                    <a:pt x="23610" y="410"/>
                    <a:pt x="23660" y="417"/>
                  </a:cubicBezTo>
                  <a:cubicBezTo>
                    <a:pt x="24011" y="468"/>
                    <a:pt x="24286" y="693"/>
                    <a:pt x="24412" y="1044"/>
                  </a:cubicBezTo>
                  <a:lnTo>
                    <a:pt x="26041" y="5931"/>
                  </a:lnTo>
                  <a:lnTo>
                    <a:pt x="26066" y="6006"/>
                  </a:lnTo>
                  <a:cubicBezTo>
                    <a:pt x="26066" y="6031"/>
                    <a:pt x="26091" y="6057"/>
                    <a:pt x="26091" y="6082"/>
                  </a:cubicBezTo>
                  <a:cubicBezTo>
                    <a:pt x="26091" y="6107"/>
                    <a:pt x="26116" y="6132"/>
                    <a:pt x="26116" y="6157"/>
                  </a:cubicBezTo>
                  <a:cubicBezTo>
                    <a:pt x="26943" y="8663"/>
                    <a:pt x="28346" y="12974"/>
                    <a:pt x="29524" y="16683"/>
                  </a:cubicBezTo>
                  <a:lnTo>
                    <a:pt x="29951" y="16683"/>
                  </a:lnTo>
                  <a:cubicBezTo>
                    <a:pt x="28747" y="12924"/>
                    <a:pt x="27344" y="8563"/>
                    <a:pt x="26517" y="6031"/>
                  </a:cubicBezTo>
                  <a:cubicBezTo>
                    <a:pt x="26492" y="6006"/>
                    <a:pt x="26467" y="5956"/>
                    <a:pt x="26467" y="5931"/>
                  </a:cubicBezTo>
                  <a:lnTo>
                    <a:pt x="26442" y="5881"/>
                  </a:lnTo>
                  <a:cubicBezTo>
                    <a:pt x="26442" y="5856"/>
                    <a:pt x="26442" y="5831"/>
                    <a:pt x="26417" y="5806"/>
                  </a:cubicBezTo>
                  <a:lnTo>
                    <a:pt x="24788" y="919"/>
                  </a:lnTo>
                  <a:cubicBezTo>
                    <a:pt x="24637" y="442"/>
                    <a:pt x="24236" y="92"/>
                    <a:pt x="23735" y="16"/>
                  </a:cubicBezTo>
                  <a:cubicBezTo>
                    <a:pt x="23665" y="6"/>
                    <a:pt x="23596" y="1"/>
                    <a:pt x="23526" y="1"/>
                  </a:cubicBezTo>
                  <a:cubicBezTo>
                    <a:pt x="23098" y="1"/>
                    <a:pt x="22691" y="197"/>
                    <a:pt x="22432" y="543"/>
                  </a:cubicBezTo>
                  <a:lnTo>
                    <a:pt x="20076" y="3726"/>
                  </a:lnTo>
                  <a:lnTo>
                    <a:pt x="9875" y="3726"/>
                  </a:lnTo>
                  <a:lnTo>
                    <a:pt x="7519" y="543"/>
                  </a:lnTo>
                  <a:cubicBezTo>
                    <a:pt x="7260" y="197"/>
                    <a:pt x="6853" y="1"/>
                    <a:pt x="64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53"/>
            <p:cNvSpPr/>
            <p:nvPr/>
          </p:nvSpPr>
          <p:spPr>
            <a:xfrm>
              <a:off x="2265468" y="2650243"/>
              <a:ext cx="534242" cy="106939"/>
            </a:xfrm>
            <a:custGeom>
              <a:avLst/>
              <a:gdLst/>
              <a:ahLst/>
              <a:cxnLst/>
              <a:rect l="l" t="t" r="r" b="b"/>
              <a:pathLst>
                <a:path w="34186" h="6843" extrusionOk="0">
                  <a:moveTo>
                    <a:pt x="20201" y="1278"/>
                  </a:moveTo>
                  <a:cubicBezTo>
                    <a:pt x="20802" y="1278"/>
                    <a:pt x="21303" y="1780"/>
                    <a:pt x="21303" y="2381"/>
                  </a:cubicBezTo>
                  <a:lnTo>
                    <a:pt x="21303" y="3108"/>
                  </a:lnTo>
                  <a:cubicBezTo>
                    <a:pt x="21303" y="3709"/>
                    <a:pt x="20802" y="4186"/>
                    <a:pt x="20201" y="4186"/>
                  </a:cubicBezTo>
                  <a:lnTo>
                    <a:pt x="13709" y="4186"/>
                  </a:lnTo>
                  <a:cubicBezTo>
                    <a:pt x="13108" y="4186"/>
                    <a:pt x="12607" y="3709"/>
                    <a:pt x="12607" y="3108"/>
                  </a:cubicBezTo>
                  <a:lnTo>
                    <a:pt x="12607" y="2381"/>
                  </a:lnTo>
                  <a:cubicBezTo>
                    <a:pt x="12607" y="1780"/>
                    <a:pt x="13108" y="1278"/>
                    <a:pt x="13709" y="1278"/>
                  </a:cubicBezTo>
                  <a:close/>
                  <a:moveTo>
                    <a:pt x="1830" y="0"/>
                  </a:moveTo>
                  <a:cubicBezTo>
                    <a:pt x="827" y="0"/>
                    <a:pt x="0" y="827"/>
                    <a:pt x="0" y="1830"/>
                  </a:cubicBezTo>
                  <a:lnTo>
                    <a:pt x="0" y="5013"/>
                  </a:lnTo>
                  <a:cubicBezTo>
                    <a:pt x="0" y="6015"/>
                    <a:pt x="827" y="6842"/>
                    <a:pt x="1830" y="6842"/>
                  </a:cubicBezTo>
                  <a:lnTo>
                    <a:pt x="32356" y="6842"/>
                  </a:lnTo>
                  <a:cubicBezTo>
                    <a:pt x="33359" y="6842"/>
                    <a:pt x="34186" y="6015"/>
                    <a:pt x="34186" y="5013"/>
                  </a:cubicBezTo>
                  <a:lnTo>
                    <a:pt x="34186" y="1830"/>
                  </a:lnTo>
                  <a:cubicBezTo>
                    <a:pt x="34186" y="827"/>
                    <a:pt x="33359" y="0"/>
                    <a:pt x="323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53"/>
            <p:cNvSpPr/>
            <p:nvPr/>
          </p:nvSpPr>
          <p:spPr>
            <a:xfrm>
              <a:off x="2259201" y="2643976"/>
              <a:ext cx="546775" cy="119472"/>
            </a:xfrm>
            <a:custGeom>
              <a:avLst/>
              <a:gdLst/>
              <a:ahLst/>
              <a:cxnLst/>
              <a:rect l="l" t="t" r="r" b="b"/>
              <a:pathLst>
                <a:path w="34988" h="7645" extrusionOk="0">
                  <a:moveTo>
                    <a:pt x="32757" y="401"/>
                  </a:moveTo>
                  <a:cubicBezTo>
                    <a:pt x="33760" y="401"/>
                    <a:pt x="34587" y="1228"/>
                    <a:pt x="34587" y="2231"/>
                  </a:cubicBezTo>
                  <a:lnTo>
                    <a:pt x="34587" y="5414"/>
                  </a:lnTo>
                  <a:cubicBezTo>
                    <a:pt x="34587" y="6416"/>
                    <a:pt x="33760" y="7243"/>
                    <a:pt x="32757" y="7243"/>
                  </a:cubicBezTo>
                  <a:lnTo>
                    <a:pt x="2231" y="7243"/>
                  </a:lnTo>
                  <a:cubicBezTo>
                    <a:pt x="1228" y="7243"/>
                    <a:pt x="401" y="6416"/>
                    <a:pt x="401" y="5414"/>
                  </a:cubicBezTo>
                  <a:lnTo>
                    <a:pt x="401" y="2231"/>
                  </a:lnTo>
                  <a:cubicBezTo>
                    <a:pt x="401" y="1228"/>
                    <a:pt x="1228" y="401"/>
                    <a:pt x="2231" y="401"/>
                  </a:cubicBezTo>
                  <a:close/>
                  <a:moveTo>
                    <a:pt x="2155" y="0"/>
                  </a:moveTo>
                  <a:cubicBezTo>
                    <a:pt x="977" y="50"/>
                    <a:pt x="0" y="1028"/>
                    <a:pt x="0" y="2231"/>
                  </a:cubicBezTo>
                  <a:lnTo>
                    <a:pt x="0" y="5414"/>
                  </a:lnTo>
                  <a:cubicBezTo>
                    <a:pt x="0" y="5990"/>
                    <a:pt x="226" y="6517"/>
                    <a:pt x="576" y="6918"/>
                  </a:cubicBezTo>
                  <a:cubicBezTo>
                    <a:pt x="827" y="7193"/>
                    <a:pt x="1153" y="7394"/>
                    <a:pt x="1504" y="7519"/>
                  </a:cubicBezTo>
                  <a:cubicBezTo>
                    <a:pt x="1729" y="7594"/>
                    <a:pt x="1980" y="7644"/>
                    <a:pt x="2231" y="7644"/>
                  </a:cubicBezTo>
                  <a:lnTo>
                    <a:pt x="32807" y="7644"/>
                  </a:lnTo>
                  <a:cubicBezTo>
                    <a:pt x="33183" y="7644"/>
                    <a:pt x="33559" y="7544"/>
                    <a:pt x="33860" y="7344"/>
                  </a:cubicBezTo>
                  <a:cubicBezTo>
                    <a:pt x="34537" y="6968"/>
                    <a:pt x="34988" y="6241"/>
                    <a:pt x="34988" y="5414"/>
                  </a:cubicBezTo>
                  <a:lnTo>
                    <a:pt x="34988" y="2231"/>
                  </a:lnTo>
                  <a:cubicBezTo>
                    <a:pt x="34988" y="1003"/>
                    <a:pt x="33985" y="0"/>
                    <a:pt x="327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53"/>
            <p:cNvSpPr/>
            <p:nvPr/>
          </p:nvSpPr>
          <p:spPr>
            <a:xfrm>
              <a:off x="2468735" y="2676481"/>
              <a:ext cx="123395" cy="32912"/>
            </a:xfrm>
            <a:custGeom>
              <a:avLst/>
              <a:gdLst/>
              <a:ahLst/>
              <a:cxnLst/>
              <a:rect l="l" t="t" r="r" b="b"/>
              <a:pathLst>
                <a:path w="7896" h="2106" extrusionOk="0">
                  <a:moveTo>
                    <a:pt x="702" y="0"/>
                  </a:moveTo>
                  <a:cubicBezTo>
                    <a:pt x="326" y="0"/>
                    <a:pt x="1" y="326"/>
                    <a:pt x="1" y="702"/>
                  </a:cubicBezTo>
                  <a:lnTo>
                    <a:pt x="1" y="1429"/>
                  </a:lnTo>
                  <a:cubicBezTo>
                    <a:pt x="1" y="1805"/>
                    <a:pt x="326" y="2106"/>
                    <a:pt x="702" y="2106"/>
                  </a:cubicBezTo>
                  <a:lnTo>
                    <a:pt x="7194" y="2106"/>
                  </a:lnTo>
                  <a:cubicBezTo>
                    <a:pt x="7570" y="2106"/>
                    <a:pt x="7895" y="1805"/>
                    <a:pt x="7895" y="1429"/>
                  </a:cubicBezTo>
                  <a:lnTo>
                    <a:pt x="7895" y="702"/>
                  </a:lnTo>
                  <a:cubicBezTo>
                    <a:pt x="7895" y="326"/>
                    <a:pt x="7570" y="0"/>
                    <a:pt x="7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53"/>
            <p:cNvSpPr/>
            <p:nvPr/>
          </p:nvSpPr>
          <p:spPr>
            <a:xfrm>
              <a:off x="2462468" y="2670215"/>
              <a:ext cx="135928" cy="45445"/>
            </a:xfrm>
            <a:custGeom>
              <a:avLst/>
              <a:gdLst/>
              <a:ahLst/>
              <a:cxnLst/>
              <a:rect l="l" t="t" r="r" b="b"/>
              <a:pathLst>
                <a:path w="8698" h="2908" extrusionOk="0">
                  <a:moveTo>
                    <a:pt x="7595" y="401"/>
                  </a:moveTo>
                  <a:cubicBezTo>
                    <a:pt x="7971" y="401"/>
                    <a:pt x="8296" y="727"/>
                    <a:pt x="8296" y="1103"/>
                  </a:cubicBezTo>
                  <a:lnTo>
                    <a:pt x="8296" y="1830"/>
                  </a:lnTo>
                  <a:cubicBezTo>
                    <a:pt x="8296" y="2206"/>
                    <a:pt x="7971" y="2507"/>
                    <a:pt x="7595" y="2507"/>
                  </a:cubicBezTo>
                  <a:lnTo>
                    <a:pt x="1103" y="2507"/>
                  </a:lnTo>
                  <a:cubicBezTo>
                    <a:pt x="727" y="2507"/>
                    <a:pt x="402" y="2206"/>
                    <a:pt x="402" y="1830"/>
                  </a:cubicBezTo>
                  <a:lnTo>
                    <a:pt x="402" y="1103"/>
                  </a:lnTo>
                  <a:cubicBezTo>
                    <a:pt x="402" y="727"/>
                    <a:pt x="727" y="401"/>
                    <a:pt x="1103" y="401"/>
                  </a:cubicBezTo>
                  <a:close/>
                  <a:moveTo>
                    <a:pt x="1103" y="0"/>
                  </a:moveTo>
                  <a:cubicBezTo>
                    <a:pt x="502" y="0"/>
                    <a:pt x="1" y="502"/>
                    <a:pt x="1" y="1103"/>
                  </a:cubicBezTo>
                  <a:lnTo>
                    <a:pt x="1" y="1830"/>
                  </a:lnTo>
                  <a:cubicBezTo>
                    <a:pt x="1" y="2431"/>
                    <a:pt x="502" y="2908"/>
                    <a:pt x="1103" y="2908"/>
                  </a:cubicBezTo>
                  <a:lnTo>
                    <a:pt x="7595" y="2908"/>
                  </a:lnTo>
                  <a:cubicBezTo>
                    <a:pt x="8196" y="2908"/>
                    <a:pt x="8697" y="2431"/>
                    <a:pt x="8697" y="1830"/>
                  </a:cubicBezTo>
                  <a:lnTo>
                    <a:pt x="8697" y="1103"/>
                  </a:lnTo>
                  <a:cubicBezTo>
                    <a:pt x="8697" y="502"/>
                    <a:pt x="8196" y="0"/>
                    <a:pt x="75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53"/>
            <p:cNvSpPr/>
            <p:nvPr/>
          </p:nvSpPr>
          <p:spPr>
            <a:xfrm>
              <a:off x="2281126" y="3918852"/>
              <a:ext cx="559324" cy="113206"/>
            </a:xfrm>
            <a:custGeom>
              <a:avLst/>
              <a:gdLst/>
              <a:ahLst/>
              <a:cxnLst/>
              <a:rect l="l" t="t" r="r" b="b"/>
              <a:pathLst>
                <a:path w="35791" h="7244" extrusionOk="0">
                  <a:moveTo>
                    <a:pt x="35615" y="1"/>
                  </a:moveTo>
                  <a:lnTo>
                    <a:pt x="1" y="953"/>
                  </a:lnTo>
                  <a:lnTo>
                    <a:pt x="176" y="7244"/>
                  </a:lnTo>
                  <a:lnTo>
                    <a:pt x="35790" y="6266"/>
                  </a:lnTo>
                  <a:lnTo>
                    <a:pt x="356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53"/>
            <p:cNvSpPr/>
            <p:nvPr/>
          </p:nvSpPr>
          <p:spPr>
            <a:xfrm>
              <a:off x="2274860" y="3912195"/>
              <a:ext cx="571857" cy="126130"/>
            </a:xfrm>
            <a:custGeom>
              <a:avLst/>
              <a:gdLst/>
              <a:ahLst/>
              <a:cxnLst/>
              <a:rect l="l" t="t" r="r" b="b"/>
              <a:pathLst>
                <a:path w="36593" h="8071" extrusionOk="0">
                  <a:moveTo>
                    <a:pt x="36016" y="427"/>
                  </a:moveTo>
                  <a:lnTo>
                    <a:pt x="36191" y="6692"/>
                  </a:lnTo>
                  <a:lnTo>
                    <a:pt x="577" y="7670"/>
                  </a:lnTo>
                  <a:lnTo>
                    <a:pt x="402" y="1379"/>
                  </a:lnTo>
                  <a:lnTo>
                    <a:pt x="36016" y="427"/>
                  </a:lnTo>
                  <a:close/>
                  <a:moveTo>
                    <a:pt x="36066" y="1"/>
                  </a:moveTo>
                  <a:lnTo>
                    <a:pt x="402" y="978"/>
                  </a:lnTo>
                  <a:lnTo>
                    <a:pt x="201" y="978"/>
                  </a:lnTo>
                  <a:lnTo>
                    <a:pt x="26" y="1003"/>
                  </a:lnTo>
                  <a:lnTo>
                    <a:pt x="1" y="1003"/>
                  </a:lnTo>
                  <a:lnTo>
                    <a:pt x="201" y="8071"/>
                  </a:lnTo>
                  <a:lnTo>
                    <a:pt x="677" y="8071"/>
                  </a:lnTo>
                  <a:lnTo>
                    <a:pt x="17845" y="7595"/>
                  </a:lnTo>
                  <a:lnTo>
                    <a:pt x="18346" y="7595"/>
                  </a:lnTo>
                  <a:lnTo>
                    <a:pt x="35991" y="7093"/>
                  </a:lnTo>
                  <a:lnTo>
                    <a:pt x="36592" y="7093"/>
                  </a:lnTo>
                  <a:lnTo>
                    <a:pt x="36417" y="552"/>
                  </a:lnTo>
                  <a:lnTo>
                    <a:pt x="364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53"/>
            <p:cNvSpPr/>
            <p:nvPr/>
          </p:nvSpPr>
          <p:spPr>
            <a:xfrm>
              <a:off x="3529764" y="3657216"/>
              <a:ext cx="406" cy="406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" y="1"/>
                  </a:moveTo>
                  <a:lnTo>
                    <a:pt x="1" y="1"/>
                  </a:lnTo>
                  <a:lnTo>
                    <a:pt x="26" y="26"/>
                  </a:ln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53"/>
            <p:cNvSpPr/>
            <p:nvPr/>
          </p:nvSpPr>
          <p:spPr>
            <a:xfrm>
              <a:off x="3035091" y="3667796"/>
              <a:ext cx="33693" cy="30567"/>
            </a:xfrm>
            <a:custGeom>
              <a:avLst/>
              <a:gdLst/>
              <a:ahLst/>
              <a:cxnLst/>
              <a:rect l="l" t="t" r="r" b="b"/>
              <a:pathLst>
                <a:path w="2156" h="1956" extrusionOk="0">
                  <a:moveTo>
                    <a:pt x="426" y="0"/>
                  </a:moveTo>
                  <a:cubicBezTo>
                    <a:pt x="276" y="126"/>
                    <a:pt x="126" y="251"/>
                    <a:pt x="0" y="376"/>
                  </a:cubicBezTo>
                  <a:cubicBezTo>
                    <a:pt x="401" y="953"/>
                    <a:pt x="878" y="1504"/>
                    <a:pt x="1429" y="1955"/>
                  </a:cubicBezTo>
                  <a:cubicBezTo>
                    <a:pt x="1730" y="1354"/>
                    <a:pt x="1955" y="702"/>
                    <a:pt x="2156" y="50"/>
                  </a:cubicBezTo>
                  <a:cubicBezTo>
                    <a:pt x="1579" y="25"/>
                    <a:pt x="1003" y="25"/>
                    <a:pt x="4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53"/>
            <p:cNvSpPr/>
            <p:nvPr/>
          </p:nvSpPr>
          <p:spPr>
            <a:xfrm>
              <a:off x="2889396" y="3670140"/>
              <a:ext cx="681125" cy="929446"/>
            </a:xfrm>
            <a:custGeom>
              <a:avLst/>
              <a:gdLst/>
              <a:ahLst/>
              <a:cxnLst/>
              <a:rect l="l" t="t" r="r" b="b"/>
              <a:pathLst>
                <a:path w="43585" h="59475" extrusionOk="0">
                  <a:moveTo>
                    <a:pt x="24812" y="7645"/>
                  </a:moveTo>
                  <a:lnTo>
                    <a:pt x="24812" y="7645"/>
                  </a:lnTo>
                  <a:cubicBezTo>
                    <a:pt x="24800" y="7660"/>
                    <a:pt x="24790" y="7674"/>
                    <a:pt x="24782" y="7687"/>
                  </a:cubicBezTo>
                  <a:lnTo>
                    <a:pt x="24782" y="7687"/>
                  </a:lnTo>
                  <a:cubicBezTo>
                    <a:pt x="24792" y="7673"/>
                    <a:pt x="24802" y="7658"/>
                    <a:pt x="24812" y="7645"/>
                  </a:cubicBezTo>
                  <a:close/>
                  <a:moveTo>
                    <a:pt x="15714" y="1"/>
                  </a:moveTo>
                  <a:cubicBezTo>
                    <a:pt x="14211" y="5489"/>
                    <a:pt x="10551" y="10778"/>
                    <a:pt x="5313" y="13083"/>
                  </a:cubicBezTo>
                  <a:cubicBezTo>
                    <a:pt x="4662" y="18748"/>
                    <a:pt x="4010" y="24437"/>
                    <a:pt x="3358" y="30101"/>
                  </a:cubicBezTo>
                  <a:cubicBezTo>
                    <a:pt x="2231" y="39901"/>
                    <a:pt x="1128" y="49675"/>
                    <a:pt x="0" y="59475"/>
                  </a:cubicBezTo>
                  <a:cubicBezTo>
                    <a:pt x="6090" y="59049"/>
                    <a:pt x="12055" y="58046"/>
                    <a:pt x="17770" y="56542"/>
                  </a:cubicBezTo>
                  <a:cubicBezTo>
                    <a:pt x="17870" y="55866"/>
                    <a:pt x="17970" y="55189"/>
                    <a:pt x="18070" y="54512"/>
                  </a:cubicBezTo>
                  <a:cubicBezTo>
                    <a:pt x="18998" y="47520"/>
                    <a:pt x="19925" y="40527"/>
                    <a:pt x="20852" y="33510"/>
                  </a:cubicBezTo>
                  <a:cubicBezTo>
                    <a:pt x="21679" y="27394"/>
                    <a:pt x="22481" y="21279"/>
                    <a:pt x="23308" y="15164"/>
                  </a:cubicBezTo>
                  <a:cubicBezTo>
                    <a:pt x="23283" y="14938"/>
                    <a:pt x="23283" y="14738"/>
                    <a:pt x="23258" y="14537"/>
                  </a:cubicBezTo>
                  <a:cubicBezTo>
                    <a:pt x="23233" y="14412"/>
                    <a:pt x="23308" y="14337"/>
                    <a:pt x="23409" y="14312"/>
                  </a:cubicBezTo>
                  <a:cubicBezTo>
                    <a:pt x="23709" y="12081"/>
                    <a:pt x="24010" y="9850"/>
                    <a:pt x="24311" y="7620"/>
                  </a:cubicBezTo>
                  <a:cubicBezTo>
                    <a:pt x="24311" y="7494"/>
                    <a:pt x="24411" y="7369"/>
                    <a:pt x="24562" y="7369"/>
                  </a:cubicBezTo>
                  <a:lnTo>
                    <a:pt x="28070" y="7369"/>
                  </a:lnTo>
                  <a:cubicBezTo>
                    <a:pt x="28396" y="7369"/>
                    <a:pt x="28396" y="7870"/>
                    <a:pt x="28070" y="7870"/>
                  </a:cubicBezTo>
                  <a:lnTo>
                    <a:pt x="26316" y="7870"/>
                  </a:lnTo>
                  <a:cubicBezTo>
                    <a:pt x="26097" y="7870"/>
                    <a:pt x="25609" y="7936"/>
                    <a:pt x="25235" y="7936"/>
                  </a:cubicBezTo>
                  <a:cubicBezTo>
                    <a:pt x="24903" y="7936"/>
                    <a:pt x="24662" y="7884"/>
                    <a:pt x="24782" y="7687"/>
                  </a:cubicBezTo>
                  <a:lnTo>
                    <a:pt x="24782" y="7687"/>
                  </a:lnTo>
                  <a:cubicBezTo>
                    <a:pt x="24340" y="8363"/>
                    <a:pt x="24434" y="10418"/>
                    <a:pt x="24336" y="11154"/>
                  </a:cubicBezTo>
                  <a:cubicBezTo>
                    <a:pt x="24161" y="12482"/>
                    <a:pt x="23985" y="13810"/>
                    <a:pt x="23810" y="15139"/>
                  </a:cubicBezTo>
                  <a:cubicBezTo>
                    <a:pt x="25038" y="25715"/>
                    <a:pt x="25514" y="36442"/>
                    <a:pt x="26341" y="47044"/>
                  </a:cubicBezTo>
                  <a:cubicBezTo>
                    <a:pt x="26516" y="49249"/>
                    <a:pt x="26692" y="51455"/>
                    <a:pt x="26867" y="53660"/>
                  </a:cubicBezTo>
                  <a:cubicBezTo>
                    <a:pt x="32732" y="51480"/>
                    <a:pt x="38321" y="48748"/>
                    <a:pt x="43584" y="45515"/>
                  </a:cubicBezTo>
                  <a:cubicBezTo>
                    <a:pt x="43133" y="38472"/>
                    <a:pt x="42707" y="31404"/>
                    <a:pt x="42281" y="24337"/>
                  </a:cubicBezTo>
                  <a:cubicBezTo>
                    <a:pt x="41780" y="16417"/>
                    <a:pt x="41304" y="8522"/>
                    <a:pt x="40802" y="602"/>
                  </a:cubicBezTo>
                  <a:cubicBezTo>
                    <a:pt x="39499" y="577"/>
                    <a:pt x="38196" y="527"/>
                    <a:pt x="36892" y="502"/>
                  </a:cubicBezTo>
                  <a:lnTo>
                    <a:pt x="157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53"/>
            <p:cNvSpPr/>
            <p:nvPr/>
          </p:nvSpPr>
          <p:spPr>
            <a:xfrm>
              <a:off x="2984176" y="3770797"/>
              <a:ext cx="7064" cy="10595"/>
            </a:xfrm>
            <a:custGeom>
              <a:avLst/>
              <a:gdLst/>
              <a:ahLst/>
              <a:cxnLst/>
              <a:rect l="l" t="t" r="r" b="b"/>
              <a:pathLst>
                <a:path w="452" h="678" extrusionOk="0">
                  <a:moveTo>
                    <a:pt x="100" y="1"/>
                  </a:moveTo>
                  <a:cubicBezTo>
                    <a:pt x="50" y="226"/>
                    <a:pt x="25" y="452"/>
                    <a:pt x="0" y="678"/>
                  </a:cubicBezTo>
                  <a:cubicBezTo>
                    <a:pt x="151" y="577"/>
                    <a:pt x="301" y="477"/>
                    <a:pt x="451" y="377"/>
                  </a:cubicBezTo>
                  <a:cubicBezTo>
                    <a:pt x="326" y="251"/>
                    <a:pt x="201" y="126"/>
                    <a:pt x="100" y="1"/>
                  </a:cubicBezTo>
                  <a:close/>
                </a:path>
              </a:pathLst>
            </a:custGeom>
            <a:solidFill>
              <a:srgbClr val="D7D6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53"/>
            <p:cNvSpPr/>
            <p:nvPr/>
          </p:nvSpPr>
          <p:spPr>
            <a:xfrm>
              <a:off x="3527029" y="3675235"/>
              <a:ext cx="50930" cy="706191"/>
            </a:xfrm>
            <a:custGeom>
              <a:avLst/>
              <a:gdLst/>
              <a:ahLst/>
              <a:cxnLst/>
              <a:rect l="l" t="t" r="r" b="b"/>
              <a:pathLst>
                <a:path w="3259" h="45189" extrusionOk="0">
                  <a:moveTo>
                    <a:pt x="476" y="1"/>
                  </a:moveTo>
                  <a:lnTo>
                    <a:pt x="476" y="1"/>
                  </a:lnTo>
                  <a:cubicBezTo>
                    <a:pt x="502" y="126"/>
                    <a:pt x="401" y="276"/>
                    <a:pt x="251" y="276"/>
                  </a:cubicBezTo>
                  <a:lnTo>
                    <a:pt x="0" y="276"/>
                  </a:lnTo>
                  <a:cubicBezTo>
                    <a:pt x="502" y="8196"/>
                    <a:pt x="978" y="16091"/>
                    <a:pt x="1479" y="24011"/>
                  </a:cubicBezTo>
                  <a:cubicBezTo>
                    <a:pt x="1905" y="31078"/>
                    <a:pt x="2331" y="38146"/>
                    <a:pt x="2782" y="45189"/>
                  </a:cubicBezTo>
                  <a:cubicBezTo>
                    <a:pt x="2933" y="45088"/>
                    <a:pt x="3108" y="44988"/>
                    <a:pt x="3258" y="44888"/>
                  </a:cubicBezTo>
                  <a:cubicBezTo>
                    <a:pt x="2507" y="32783"/>
                    <a:pt x="1780" y="20677"/>
                    <a:pt x="1028" y="8572"/>
                  </a:cubicBezTo>
                  <a:cubicBezTo>
                    <a:pt x="852" y="5715"/>
                    <a:pt x="677" y="2883"/>
                    <a:pt x="502" y="26"/>
                  </a:cubicBezTo>
                  <a:cubicBezTo>
                    <a:pt x="502" y="1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53"/>
            <p:cNvSpPr/>
            <p:nvPr/>
          </p:nvSpPr>
          <p:spPr>
            <a:xfrm>
              <a:off x="3256376" y="3906709"/>
              <a:ext cx="52899" cy="604753"/>
            </a:xfrm>
            <a:custGeom>
              <a:avLst/>
              <a:gdLst/>
              <a:ahLst/>
              <a:cxnLst/>
              <a:rect l="l" t="t" r="r" b="b"/>
              <a:pathLst>
                <a:path w="3385" h="38698" extrusionOk="0">
                  <a:moveTo>
                    <a:pt x="327" y="1"/>
                  </a:moveTo>
                  <a:cubicBezTo>
                    <a:pt x="277" y="452"/>
                    <a:pt x="201" y="878"/>
                    <a:pt x="151" y="1329"/>
                  </a:cubicBezTo>
                  <a:cubicBezTo>
                    <a:pt x="101" y="1680"/>
                    <a:pt x="51" y="2031"/>
                    <a:pt x="1" y="2407"/>
                  </a:cubicBezTo>
                  <a:cubicBezTo>
                    <a:pt x="978" y="14512"/>
                    <a:pt x="1931" y="26592"/>
                    <a:pt x="2908" y="38698"/>
                  </a:cubicBezTo>
                  <a:cubicBezTo>
                    <a:pt x="3059" y="38647"/>
                    <a:pt x="3234" y="38572"/>
                    <a:pt x="3384" y="38522"/>
                  </a:cubicBezTo>
                  <a:cubicBezTo>
                    <a:pt x="3209" y="36317"/>
                    <a:pt x="3033" y="34111"/>
                    <a:pt x="2858" y="31906"/>
                  </a:cubicBezTo>
                  <a:cubicBezTo>
                    <a:pt x="2031" y="21304"/>
                    <a:pt x="1555" y="10577"/>
                    <a:pt x="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53"/>
            <p:cNvSpPr/>
            <p:nvPr/>
          </p:nvSpPr>
          <p:spPr>
            <a:xfrm>
              <a:off x="3252469" y="3893785"/>
              <a:ext cx="2750" cy="13330"/>
            </a:xfrm>
            <a:custGeom>
              <a:avLst/>
              <a:gdLst/>
              <a:ahLst/>
              <a:cxnLst/>
              <a:rect l="l" t="t" r="r" b="b"/>
              <a:pathLst>
                <a:path w="176" h="853" extrusionOk="0">
                  <a:moveTo>
                    <a:pt x="176" y="1"/>
                  </a:moveTo>
                  <a:lnTo>
                    <a:pt x="176" y="1"/>
                  </a:lnTo>
                  <a:cubicBezTo>
                    <a:pt x="75" y="26"/>
                    <a:pt x="0" y="101"/>
                    <a:pt x="25" y="226"/>
                  </a:cubicBezTo>
                  <a:cubicBezTo>
                    <a:pt x="50" y="427"/>
                    <a:pt x="50" y="627"/>
                    <a:pt x="75" y="853"/>
                  </a:cubicBezTo>
                  <a:cubicBezTo>
                    <a:pt x="101" y="552"/>
                    <a:pt x="151" y="276"/>
                    <a:pt x="17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53"/>
            <p:cNvSpPr/>
            <p:nvPr/>
          </p:nvSpPr>
          <p:spPr>
            <a:xfrm>
              <a:off x="2974378" y="3761795"/>
              <a:ext cx="11377" cy="25473"/>
            </a:xfrm>
            <a:custGeom>
              <a:avLst/>
              <a:gdLst/>
              <a:ahLst/>
              <a:cxnLst/>
              <a:rect l="l" t="t" r="r" b="b"/>
              <a:pathLst>
                <a:path w="728" h="1630" extrusionOk="0">
                  <a:moveTo>
                    <a:pt x="176" y="0"/>
                  </a:moveTo>
                  <a:cubicBezTo>
                    <a:pt x="126" y="552"/>
                    <a:pt x="51" y="1103"/>
                    <a:pt x="1" y="1629"/>
                  </a:cubicBezTo>
                  <a:cubicBezTo>
                    <a:pt x="201" y="1529"/>
                    <a:pt x="402" y="1404"/>
                    <a:pt x="627" y="1254"/>
                  </a:cubicBezTo>
                  <a:cubicBezTo>
                    <a:pt x="652" y="1028"/>
                    <a:pt x="677" y="802"/>
                    <a:pt x="727" y="577"/>
                  </a:cubicBezTo>
                  <a:cubicBezTo>
                    <a:pt x="527" y="376"/>
                    <a:pt x="352" y="176"/>
                    <a:pt x="17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53"/>
            <p:cNvSpPr/>
            <p:nvPr/>
          </p:nvSpPr>
          <p:spPr>
            <a:xfrm>
              <a:off x="2881551" y="3872251"/>
              <a:ext cx="90890" cy="727726"/>
            </a:xfrm>
            <a:custGeom>
              <a:avLst/>
              <a:gdLst/>
              <a:ahLst/>
              <a:cxnLst/>
              <a:rect l="l" t="t" r="r" b="b"/>
              <a:pathLst>
                <a:path w="5816" h="46567" extrusionOk="0">
                  <a:moveTo>
                    <a:pt x="5314" y="0"/>
                  </a:moveTo>
                  <a:cubicBezTo>
                    <a:pt x="5314" y="2"/>
                    <a:pt x="5314" y="4"/>
                    <a:pt x="5314" y="5"/>
                  </a:cubicBezTo>
                  <a:lnTo>
                    <a:pt x="5314" y="5"/>
                  </a:lnTo>
                  <a:cubicBezTo>
                    <a:pt x="5314" y="4"/>
                    <a:pt x="5314" y="2"/>
                    <a:pt x="5314" y="0"/>
                  </a:cubicBezTo>
                  <a:close/>
                  <a:moveTo>
                    <a:pt x="5314" y="5"/>
                  </a:moveTo>
                  <a:lnTo>
                    <a:pt x="5314" y="5"/>
                  </a:lnTo>
                  <a:cubicBezTo>
                    <a:pt x="4963" y="3086"/>
                    <a:pt x="4612" y="6192"/>
                    <a:pt x="4261" y="9298"/>
                  </a:cubicBezTo>
                  <a:cubicBezTo>
                    <a:pt x="2833" y="21730"/>
                    <a:pt x="1404" y="34161"/>
                    <a:pt x="1" y="46567"/>
                  </a:cubicBezTo>
                  <a:cubicBezTo>
                    <a:pt x="151" y="46567"/>
                    <a:pt x="327" y="46567"/>
                    <a:pt x="502" y="46542"/>
                  </a:cubicBezTo>
                  <a:cubicBezTo>
                    <a:pt x="1630" y="36742"/>
                    <a:pt x="2733" y="26968"/>
                    <a:pt x="3860" y="17168"/>
                  </a:cubicBezTo>
                  <a:cubicBezTo>
                    <a:pt x="4512" y="11504"/>
                    <a:pt x="5164" y="5815"/>
                    <a:pt x="5815" y="150"/>
                  </a:cubicBezTo>
                  <a:lnTo>
                    <a:pt x="5815" y="150"/>
                  </a:lnTo>
                  <a:cubicBezTo>
                    <a:pt x="5765" y="176"/>
                    <a:pt x="5740" y="201"/>
                    <a:pt x="5690" y="201"/>
                  </a:cubicBezTo>
                  <a:cubicBezTo>
                    <a:pt x="5652" y="220"/>
                    <a:pt x="5607" y="229"/>
                    <a:pt x="5561" y="229"/>
                  </a:cubicBezTo>
                  <a:cubicBezTo>
                    <a:pt x="5431" y="229"/>
                    <a:pt x="5299" y="151"/>
                    <a:pt x="5314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53"/>
            <p:cNvSpPr/>
            <p:nvPr/>
          </p:nvSpPr>
          <p:spPr>
            <a:xfrm>
              <a:off x="3167081" y="3785299"/>
              <a:ext cx="166480" cy="768467"/>
            </a:xfrm>
            <a:custGeom>
              <a:avLst/>
              <a:gdLst/>
              <a:ahLst/>
              <a:cxnLst/>
              <a:rect l="l" t="t" r="r" b="b"/>
              <a:pathLst>
                <a:path w="10653" h="49174" extrusionOk="0">
                  <a:moveTo>
                    <a:pt x="6793" y="0"/>
                  </a:moveTo>
                  <a:cubicBezTo>
                    <a:pt x="6642" y="0"/>
                    <a:pt x="6542" y="125"/>
                    <a:pt x="6542" y="251"/>
                  </a:cubicBezTo>
                  <a:cubicBezTo>
                    <a:pt x="6241" y="2481"/>
                    <a:pt x="5940" y="4712"/>
                    <a:pt x="5640" y="6943"/>
                  </a:cubicBezTo>
                  <a:cubicBezTo>
                    <a:pt x="5615" y="7218"/>
                    <a:pt x="5565" y="7494"/>
                    <a:pt x="5539" y="7795"/>
                  </a:cubicBezTo>
                  <a:cubicBezTo>
                    <a:pt x="4712" y="13910"/>
                    <a:pt x="3910" y="20025"/>
                    <a:pt x="3083" y="26141"/>
                  </a:cubicBezTo>
                  <a:cubicBezTo>
                    <a:pt x="2156" y="33158"/>
                    <a:pt x="1229" y="40151"/>
                    <a:pt x="301" y="47143"/>
                  </a:cubicBezTo>
                  <a:cubicBezTo>
                    <a:pt x="201" y="47820"/>
                    <a:pt x="101" y="48497"/>
                    <a:pt x="1" y="49173"/>
                  </a:cubicBezTo>
                  <a:cubicBezTo>
                    <a:pt x="201" y="49123"/>
                    <a:pt x="377" y="49073"/>
                    <a:pt x="552" y="49023"/>
                  </a:cubicBezTo>
                  <a:cubicBezTo>
                    <a:pt x="2281" y="36066"/>
                    <a:pt x="4011" y="23108"/>
                    <a:pt x="5715" y="10176"/>
                  </a:cubicBezTo>
                  <a:cubicBezTo>
                    <a:pt x="5765" y="9800"/>
                    <a:pt x="5815" y="9449"/>
                    <a:pt x="5865" y="9098"/>
                  </a:cubicBezTo>
                  <a:cubicBezTo>
                    <a:pt x="5915" y="8647"/>
                    <a:pt x="5991" y="8221"/>
                    <a:pt x="6041" y="7770"/>
                  </a:cubicBezTo>
                  <a:cubicBezTo>
                    <a:pt x="6216" y="6441"/>
                    <a:pt x="6392" y="5113"/>
                    <a:pt x="6567" y="3785"/>
                  </a:cubicBezTo>
                  <a:cubicBezTo>
                    <a:pt x="6665" y="3049"/>
                    <a:pt x="6571" y="994"/>
                    <a:pt x="7013" y="318"/>
                  </a:cubicBezTo>
                  <a:lnTo>
                    <a:pt x="7013" y="318"/>
                  </a:lnTo>
                  <a:cubicBezTo>
                    <a:pt x="6893" y="515"/>
                    <a:pt x="7134" y="567"/>
                    <a:pt x="7466" y="567"/>
                  </a:cubicBezTo>
                  <a:cubicBezTo>
                    <a:pt x="7840" y="567"/>
                    <a:pt x="8328" y="501"/>
                    <a:pt x="8547" y="501"/>
                  </a:cubicBezTo>
                  <a:lnTo>
                    <a:pt x="10301" y="501"/>
                  </a:lnTo>
                  <a:cubicBezTo>
                    <a:pt x="10627" y="501"/>
                    <a:pt x="10652" y="0"/>
                    <a:pt x="10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53"/>
            <p:cNvSpPr/>
            <p:nvPr/>
          </p:nvSpPr>
          <p:spPr>
            <a:xfrm>
              <a:off x="2962626" y="3678376"/>
              <a:ext cx="91280" cy="92827"/>
            </a:xfrm>
            <a:custGeom>
              <a:avLst/>
              <a:gdLst/>
              <a:ahLst/>
              <a:cxnLst/>
              <a:rect l="l" t="t" r="r" b="b"/>
              <a:pathLst>
                <a:path w="5841" h="5940" extrusionOk="0">
                  <a:moveTo>
                    <a:pt x="4261" y="0"/>
                  </a:moveTo>
                  <a:cubicBezTo>
                    <a:pt x="4186" y="50"/>
                    <a:pt x="4136" y="100"/>
                    <a:pt x="4061" y="150"/>
                  </a:cubicBezTo>
                  <a:cubicBezTo>
                    <a:pt x="2708" y="1278"/>
                    <a:pt x="1354" y="2381"/>
                    <a:pt x="1" y="3509"/>
                  </a:cubicBezTo>
                  <a:cubicBezTo>
                    <a:pt x="402" y="3960"/>
                    <a:pt x="803" y="4436"/>
                    <a:pt x="1229" y="4887"/>
                  </a:cubicBezTo>
                  <a:cubicBezTo>
                    <a:pt x="1555" y="5263"/>
                    <a:pt x="1931" y="5589"/>
                    <a:pt x="2282" y="5940"/>
                  </a:cubicBezTo>
                  <a:cubicBezTo>
                    <a:pt x="3735" y="4812"/>
                    <a:pt x="4988" y="3358"/>
                    <a:pt x="5840" y="1704"/>
                  </a:cubicBezTo>
                  <a:cubicBezTo>
                    <a:pt x="5815" y="1679"/>
                    <a:pt x="5765" y="1654"/>
                    <a:pt x="5740" y="1629"/>
                  </a:cubicBezTo>
                  <a:cubicBezTo>
                    <a:pt x="5189" y="1128"/>
                    <a:pt x="4688" y="576"/>
                    <a:pt x="4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53"/>
            <p:cNvSpPr/>
            <p:nvPr/>
          </p:nvSpPr>
          <p:spPr>
            <a:xfrm>
              <a:off x="2955969" y="3733197"/>
              <a:ext cx="42319" cy="43491"/>
            </a:xfrm>
            <a:custGeom>
              <a:avLst/>
              <a:gdLst/>
              <a:ahLst/>
              <a:cxnLst/>
              <a:rect l="l" t="t" r="r" b="b"/>
              <a:pathLst>
                <a:path w="2708" h="2783" extrusionOk="0">
                  <a:moveTo>
                    <a:pt x="427" y="1"/>
                  </a:moveTo>
                  <a:cubicBezTo>
                    <a:pt x="276" y="101"/>
                    <a:pt x="151" y="226"/>
                    <a:pt x="1" y="327"/>
                  </a:cubicBezTo>
                  <a:cubicBezTo>
                    <a:pt x="452" y="828"/>
                    <a:pt x="903" y="1329"/>
                    <a:pt x="1354" y="1830"/>
                  </a:cubicBezTo>
                  <a:cubicBezTo>
                    <a:pt x="1530" y="2006"/>
                    <a:pt x="1705" y="2206"/>
                    <a:pt x="1905" y="2407"/>
                  </a:cubicBezTo>
                  <a:cubicBezTo>
                    <a:pt x="2006" y="2532"/>
                    <a:pt x="2131" y="2657"/>
                    <a:pt x="2256" y="2783"/>
                  </a:cubicBezTo>
                  <a:cubicBezTo>
                    <a:pt x="2407" y="2657"/>
                    <a:pt x="2557" y="2557"/>
                    <a:pt x="2708" y="2432"/>
                  </a:cubicBezTo>
                  <a:cubicBezTo>
                    <a:pt x="2357" y="2081"/>
                    <a:pt x="1981" y="1755"/>
                    <a:pt x="1655" y="1379"/>
                  </a:cubicBezTo>
                  <a:cubicBezTo>
                    <a:pt x="1229" y="928"/>
                    <a:pt x="828" y="452"/>
                    <a:pt x="4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53"/>
            <p:cNvSpPr/>
            <p:nvPr/>
          </p:nvSpPr>
          <p:spPr>
            <a:xfrm>
              <a:off x="2972034" y="3668577"/>
              <a:ext cx="154337" cy="200548"/>
            </a:xfrm>
            <a:custGeom>
              <a:avLst/>
              <a:gdLst/>
              <a:ahLst/>
              <a:cxnLst/>
              <a:rect l="l" t="t" r="r" b="b"/>
              <a:pathLst>
                <a:path w="9876" h="12833" extrusionOk="0">
                  <a:moveTo>
                    <a:pt x="6767" y="0"/>
                  </a:moveTo>
                  <a:cubicBezTo>
                    <a:pt x="6642" y="577"/>
                    <a:pt x="6391" y="1128"/>
                    <a:pt x="6191" y="1630"/>
                  </a:cubicBezTo>
                  <a:cubicBezTo>
                    <a:pt x="5063" y="4236"/>
                    <a:pt x="2933" y="6567"/>
                    <a:pt x="476" y="7995"/>
                  </a:cubicBezTo>
                  <a:cubicBezTo>
                    <a:pt x="351" y="9324"/>
                    <a:pt x="251" y="10652"/>
                    <a:pt x="126" y="12006"/>
                  </a:cubicBezTo>
                  <a:cubicBezTo>
                    <a:pt x="126" y="12106"/>
                    <a:pt x="0" y="12632"/>
                    <a:pt x="25" y="12833"/>
                  </a:cubicBezTo>
                  <a:cubicBezTo>
                    <a:pt x="25" y="12607"/>
                    <a:pt x="702" y="12331"/>
                    <a:pt x="1028" y="12156"/>
                  </a:cubicBezTo>
                  <a:cubicBezTo>
                    <a:pt x="2131" y="11554"/>
                    <a:pt x="3158" y="10803"/>
                    <a:pt x="4060" y="9950"/>
                  </a:cubicBezTo>
                  <a:cubicBezTo>
                    <a:pt x="6867" y="7319"/>
                    <a:pt x="8772" y="3735"/>
                    <a:pt x="9875" y="76"/>
                  </a:cubicBezTo>
                  <a:cubicBezTo>
                    <a:pt x="8822" y="51"/>
                    <a:pt x="7795" y="26"/>
                    <a:pt x="67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53"/>
            <p:cNvSpPr/>
            <p:nvPr/>
          </p:nvSpPr>
          <p:spPr>
            <a:xfrm>
              <a:off x="2964298" y="3668577"/>
              <a:ext cx="170684" cy="207268"/>
            </a:xfrm>
            <a:custGeom>
              <a:avLst/>
              <a:gdLst/>
              <a:ahLst/>
              <a:cxnLst/>
              <a:rect l="l" t="t" r="r" b="b"/>
              <a:pathLst>
                <a:path w="10922" h="13263" extrusionOk="0">
                  <a:moveTo>
                    <a:pt x="6686" y="0"/>
                  </a:moveTo>
                  <a:cubicBezTo>
                    <a:pt x="6485" y="652"/>
                    <a:pt x="6260" y="1304"/>
                    <a:pt x="5959" y="1905"/>
                  </a:cubicBezTo>
                  <a:cubicBezTo>
                    <a:pt x="5884" y="2056"/>
                    <a:pt x="5809" y="2206"/>
                    <a:pt x="5733" y="2331"/>
                  </a:cubicBezTo>
                  <a:cubicBezTo>
                    <a:pt x="4881" y="3985"/>
                    <a:pt x="3628" y="5439"/>
                    <a:pt x="2175" y="6567"/>
                  </a:cubicBezTo>
                  <a:cubicBezTo>
                    <a:pt x="2024" y="6692"/>
                    <a:pt x="1874" y="6792"/>
                    <a:pt x="1723" y="6918"/>
                  </a:cubicBezTo>
                  <a:cubicBezTo>
                    <a:pt x="1573" y="7018"/>
                    <a:pt x="1423" y="7118"/>
                    <a:pt x="1272" y="7219"/>
                  </a:cubicBezTo>
                  <a:cubicBezTo>
                    <a:pt x="1047" y="7369"/>
                    <a:pt x="846" y="7494"/>
                    <a:pt x="646" y="7594"/>
                  </a:cubicBezTo>
                  <a:cubicBezTo>
                    <a:pt x="621" y="7620"/>
                    <a:pt x="621" y="7620"/>
                    <a:pt x="596" y="7620"/>
                  </a:cubicBezTo>
                  <a:cubicBezTo>
                    <a:pt x="520" y="7670"/>
                    <a:pt x="470" y="7745"/>
                    <a:pt x="470" y="7820"/>
                  </a:cubicBezTo>
                  <a:cubicBezTo>
                    <a:pt x="470" y="7845"/>
                    <a:pt x="470" y="7845"/>
                    <a:pt x="470" y="7845"/>
                  </a:cubicBezTo>
                  <a:cubicBezTo>
                    <a:pt x="320" y="9574"/>
                    <a:pt x="169" y="11304"/>
                    <a:pt x="19" y="13033"/>
                  </a:cubicBezTo>
                  <a:cubicBezTo>
                    <a:pt x="0" y="13182"/>
                    <a:pt x="135" y="13262"/>
                    <a:pt x="266" y="13262"/>
                  </a:cubicBezTo>
                  <a:cubicBezTo>
                    <a:pt x="312" y="13262"/>
                    <a:pt x="357" y="13253"/>
                    <a:pt x="395" y="13234"/>
                  </a:cubicBezTo>
                  <a:cubicBezTo>
                    <a:pt x="445" y="13234"/>
                    <a:pt x="470" y="13209"/>
                    <a:pt x="520" y="13183"/>
                  </a:cubicBezTo>
                  <a:cubicBezTo>
                    <a:pt x="5758" y="10878"/>
                    <a:pt x="9418" y="5589"/>
                    <a:pt x="10921" y="101"/>
                  </a:cubicBezTo>
                  <a:cubicBezTo>
                    <a:pt x="10746" y="101"/>
                    <a:pt x="10545" y="101"/>
                    <a:pt x="10370" y="76"/>
                  </a:cubicBezTo>
                  <a:cubicBezTo>
                    <a:pt x="9267" y="3735"/>
                    <a:pt x="7362" y="7319"/>
                    <a:pt x="4555" y="9950"/>
                  </a:cubicBezTo>
                  <a:cubicBezTo>
                    <a:pt x="3653" y="10803"/>
                    <a:pt x="2626" y="11554"/>
                    <a:pt x="1523" y="12156"/>
                  </a:cubicBezTo>
                  <a:cubicBezTo>
                    <a:pt x="1197" y="12331"/>
                    <a:pt x="520" y="12607"/>
                    <a:pt x="520" y="12833"/>
                  </a:cubicBezTo>
                  <a:cubicBezTo>
                    <a:pt x="495" y="12632"/>
                    <a:pt x="621" y="12106"/>
                    <a:pt x="621" y="12006"/>
                  </a:cubicBezTo>
                  <a:cubicBezTo>
                    <a:pt x="746" y="10652"/>
                    <a:pt x="846" y="9324"/>
                    <a:pt x="971" y="7995"/>
                  </a:cubicBezTo>
                  <a:cubicBezTo>
                    <a:pt x="3428" y="6567"/>
                    <a:pt x="5558" y="4236"/>
                    <a:pt x="6686" y="1630"/>
                  </a:cubicBezTo>
                  <a:cubicBezTo>
                    <a:pt x="6886" y="1128"/>
                    <a:pt x="7137" y="577"/>
                    <a:pt x="7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53"/>
            <p:cNvSpPr/>
            <p:nvPr/>
          </p:nvSpPr>
          <p:spPr>
            <a:xfrm>
              <a:off x="3815684" y="2884983"/>
              <a:ext cx="43882" cy="84482"/>
            </a:xfrm>
            <a:custGeom>
              <a:avLst/>
              <a:gdLst/>
              <a:ahLst/>
              <a:cxnLst/>
              <a:rect l="l" t="t" r="r" b="b"/>
              <a:pathLst>
                <a:path w="2808" h="5406" extrusionOk="0">
                  <a:moveTo>
                    <a:pt x="2100" y="0"/>
                  </a:moveTo>
                  <a:cubicBezTo>
                    <a:pt x="1955" y="0"/>
                    <a:pt x="1795" y="38"/>
                    <a:pt x="1630" y="117"/>
                  </a:cubicBezTo>
                  <a:cubicBezTo>
                    <a:pt x="1128" y="343"/>
                    <a:pt x="777" y="1571"/>
                    <a:pt x="627" y="2047"/>
                  </a:cubicBezTo>
                  <a:cubicBezTo>
                    <a:pt x="477" y="2498"/>
                    <a:pt x="402" y="2999"/>
                    <a:pt x="301" y="3476"/>
                  </a:cubicBezTo>
                  <a:cubicBezTo>
                    <a:pt x="201" y="4102"/>
                    <a:pt x="101" y="4729"/>
                    <a:pt x="1" y="5355"/>
                  </a:cubicBezTo>
                  <a:cubicBezTo>
                    <a:pt x="218" y="5326"/>
                    <a:pt x="439" y="5312"/>
                    <a:pt x="660" y="5312"/>
                  </a:cubicBezTo>
                  <a:cubicBezTo>
                    <a:pt x="999" y="5312"/>
                    <a:pt x="1336" y="5345"/>
                    <a:pt x="1655" y="5405"/>
                  </a:cubicBezTo>
                  <a:cubicBezTo>
                    <a:pt x="1855" y="5054"/>
                    <a:pt x="2056" y="4704"/>
                    <a:pt x="2256" y="4353"/>
                  </a:cubicBezTo>
                  <a:cubicBezTo>
                    <a:pt x="2407" y="3801"/>
                    <a:pt x="2532" y="3250"/>
                    <a:pt x="2632" y="2674"/>
                  </a:cubicBezTo>
                  <a:cubicBezTo>
                    <a:pt x="2707" y="2172"/>
                    <a:pt x="2783" y="1671"/>
                    <a:pt x="2808" y="1195"/>
                  </a:cubicBezTo>
                  <a:cubicBezTo>
                    <a:pt x="2808" y="1019"/>
                    <a:pt x="2808" y="819"/>
                    <a:pt x="2783" y="643"/>
                  </a:cubicBezTo>
                  <a:cubicBezTo>
                    <a:pt x="2729" y="233"/>
                    <a:pt x="2459" y="0"/>
                    <a:pt x="2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53"/>
            <p:cNvSpPr/>
            <p:nvPr/>
          </p:nvSpPr>
          <p:spPr>
            <a:xfrm>
              <a:off x="3849362" y="2899204"/>
              <a:ext cx="62479" cy="90233"/>
            </a:xfrm>
            <a:custGeom>
              <a:avLst/>
              <a:gdLst/>
              <a:ahLst/>
              <a:cxnLst/>
              <a:rect l="l" t="t" r="r" b="b"/>
              <a:pathLst>
                <a:path w="3998" h="5774" extrusionOk="0">
                  <a:moveTo>
                    <a:pt x="3298" y="1"/>
                  </a:moveTo>
                  <a:cubicBezTo>
                    <a:pt x="3174" y="1"/>
                    <a:pt x="3028" y="42"/>
                    <a:pt x="2858" y="134"/>
                  </a:cubicBezTo>
                  <a:cubicBezTo>
                    <a:pt x="2482" y="360"/>
                    <a:pt x="2106" y="1137"/>
                    <a:pt x="1881" y="1488"/>
                  </a:cubicBezTo>
                  <a:cubicBezTo>
                    <a:pt x="1555" y="1989"/>
                    <a:pt x="1229" y="2515"/>
                    <a:pt x="928" y="3042"/>
                  </a:cubicBezTo>
                  <a:cubicBezTo>
                    <a:pt x="602" y="3568"/>
                    <a:pt x="302" y="4094"/>
                    <a:pt x="1" y="4646"/>
                  </a:cubicBezTo>
                  <a:cubicBezTo>
                    <a:pt x="653" y="4871"/>
                    <a:pt x="1079" y="5272"/>
                    <a:pt x="1104" y="5723"/>
                  </a:cubicBezTo>
                  <a:cubicBezTo>
                    <a:pt x="1164" y="5717"/>
                    <a:pt x="1228" y="5714"/>
                    <a:pt x="1294" y="5714"/>
                  </a:cubicBezTo>
                  <a:cubicBezTo>
                    <a:pt x="1475" y="5714"/>
                    <a:pt x="1672" y="5737"/>
                    <a:pt x="1856" y="5774"/>
                  </a:cubicBezTo>
                  <a:cubicBezTo>
                    <a:pt x="2232" y="5147"/>
                    <a:pt x="2582" y="4495"/>
                    <a:pt x="2908" y="3844"/>
                  </a:cubicBezTo>
                  <a:cubicBezTo>
                    <a:pt x="3234" y="3192"/>
                    <a:pt x="3585" y="2540"/>
                    <a:pt x="3785" y="1864"/>
                  </a:cubicBezTo>
                  <a:cubicBezTo>
                    <a:pt x="3997" y="1228"/>
                    <a:pt x="3976" y="1"/>
                    <a:pt x="3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53"/>
            <p:cNvSpPr/>
            <p:nvPr/>
          </p:nvSpPr>
          <p:spPr>
            <a:xfrm>
              <a:off x="3816856" y="2996611"/>
              <a:ext cx="85014" cy="31989"/>
            </a:xfrm>
            <a:custGeom>
              <a:avLst/>
              <a:gdLst/>
              <a:ahLst/>
              <a:cxnLst/>
              <a:rect l="l" t="t" r="r" b="b"/>
              <a:pathLst>
                <a:path w="5440" h="2047" extrusionOk="0">
                  <a:moveTo>
                    <a:pt x="3385" y="1"/>
                  </a:moveTo>
                  <a:cubicBezTo>
                    <a:pt x="3238" y="1"/>
                    <a:pt x="3100" y="20"/>
                    <a:pt x="2983" y="67"/>
                  </a:cubicBezTo>
                  <a:cubicBezTo>
                    <a:pt x="2908" y="167"/>
                    <a:pt x="2783" y="267"/>
                    <a:pt x="2657" y="393"/>
                  </a:cubicBezTo>
                  <a:cubicBezTo>
                    <a:pt x="2081" y="869"/>
                    <a:pt x="1129" y="1019"/>
                    <a:pt x="201" y="1094"/>
                  </a:cubicBezTo>
                  <a:cubicBezTo>
                    <a:pt x="101" y="1220"/>
                    <a:pt x="1" y="1395"/>
                    <a:pt x="26" y="1521"/>
                  </a:cubicBezTo>
                  <a:cubicBezTo>
                    <a:pt x="51" y="1671"/>
                    <a:pt x="226" y="1846"/>
                    <a:pt x="352" y="1896"/>
                  </a:cubicBezTo>
                  <a:lnTo>
                    <a:pt x="377" y="1896"/>
                  </a:lnTo>
                  <a:cubicBezTo>
                    <a:pt x="821" y="1270"/>
                    <a:pt x="1586" y="995"/>
                    <a:pt x="2395" y="995"/>
                  </a:cubicBezTo>
                  <a:cubicBezTo>
                    <a:pt x="3365" y="995"/>
                    <a:pt x="4398" y="1391"/>
                    <a:pt x="5013" y="2047"/>
                  </a:cubicBezTo>
                  <a:cubicBezTo>
                    <a:pt x="5439" y="1621"/>
                    <a:pt x="5239" y="744"/>
                    <a:pt x="4763" y="418"/>
                  </a:cubicBezTo>
                  <a:cubicBezTo>
                    <a:pt x="4587" y="292"/>
                    <a:pt x="4337" y="192"/>
                    <a:pt x="4061" y="117"/>
                  </a:cubicBezTo>
                  <a:cubicBezTo>
                    <a:pt x="4011" y="117"/>
                    <a:pt x="3961" y="92"/>
                    <a:pt x="3911" y="67"/>
                  </a:cubicBezTo>
                  <a:cubicBezTo>
                    <a:pt x="3736" y="27"/>
                    <a:pt x="3555" y="1"/>
                    <a:pt x="3385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53"/>
            <p:cNvSpPr/>
            <p:nvPr/>
          </p:nvSpPr>
          <p:spPr>
            <a:xfrm>
              <a:off x="3746361" y="2974138"/>
              <a:ext cx="161385" cy="165698"/>
            </a:xfrm>
            <a:custGeom>
              <a:avLst/>
              <a:gdLst/>
              <a:ahLst/>
              <a:cxnLst/>
              <a:rect l="l" t="t" r="r" b="b"/>
              <a:pathLst>
                <a:path w="10327" h="10603" extrusionOk="0">
                  <a:moveTo>
                    <a:pt x="5160" y="1"/>
                  </a:moveTo>
                  <a:cubicBezTo>
                    <a:pt x="4881" y="1"/>
                    <a:pt x="4593" y="44"/>
                    <a:pt x="4311" y="126"/>
                  </a:cubicBezTo>
                  <a:cubicBezTo>
                    <a:pt x="4261" y="177"/>
                    <a:pt x="4161" y="202"/>
                    <a:pt x="4086" y="202"/>
                  </a:cubicBezTo>
                  <a:cubicBezTo>
                    <a:pt x="3234" y="502"/>
                    <a:pt x="2457" y="1129"/>
                    <a:pt x="2081" y="1730"/>
                  </a:cubicBezTo>
                  <a:cubicBezTo>
                    <a:pt x="1554" y="2633"/>
                    <a:pt x="1529" y="3635"/>
                    <a:pt x="1304" y="4613"/>
                  </a:cubicBezTo>
                  <a:cubicBezTo>
                    <a:pt x="1128" y="5415"/>
                    <a:pt x="878" y="6192"/>
                    <a:pt x="577" y="6944"/>
                  </a:cubicBezTo>
                  <a:cubicBezTo>
                    <a:pt x="552" y="6969"/>
                    <a:pt x="251" y="7470"/>
                    <a:pt x="0" y="7896"/>
                  </a:cubicBezTo>
                  <a:lnTo>
                    <a:pt x="4562" y="10603"/>
                  </a:lnTo>
                  <a:cubicBezTo>
                    <a:pt x="4963" y="9650"/>
                    <a:pt x="5589" y="8623"/>
                    <a:pt x="6116" y="7846"/>
                  </a:cubicBezTo>
                  <a:cubicBezTo>
                    <a:pt x="6567" y="7144"/>
                    <a:pt x="6592" y="7319"/>
                    <a:pt x="7494" y="7019"/>
                  </a:cubicBezTo>
                  <a:cubicBezTo>
                    <a:pt x="9148" y="6517"/>
                    <a:pt x="10326" y="5039"/>
                    <a:pt x="8747" y="3560"/>
                  </a:cubicBezTo>
                  <a:cubicBezTo>
                    <a:pt x="8360" y="3188"/>
                    <a:pt x="7570" y="2969"/>
                    <a:pt x="6851" y="2969"/>
                  </a:cubicBezTo>
                  <a:cubicBezTo>
                    <a:pt x="6408" y="2969"/>
                    <a:pt x="5992" y="3053"/>
                    <a:pt x="5715" y="3234"/>
                  </a:cubicBezTo>
                  <a:cubicBezTo>
                    <a:pt x="4611" y="3957"/>
                    <a:pt x="5082" y="5355"/>
                    <a:pt x="6331" y="5355"/>
                  </a:cubicBezTo>
                  <a:cubicBezTo>
                    <a:pt x="6641" y="5355"/>
                    <a:pt x="7000" y="5268"/>
                    <a:pt x="7394" y="5064"/>
                  </a:cubicBezTo>
                  <a:cubicBezTo>
                    <a:pt x="7432" y="5043"/>
                    <a:pt x="7471" y="5034"/>
                    <a:pt x="7508" y="5034"/>
                  </a:cubicBezTo>
                  <a:cubicBezTo>
                    <a:pt x="7735" y="5034"/>
                    <a:pt x="7903" y="5386"/>
                    <a:pt x="7645" y="5515"/>
                  </a:cubicBezTo>
                  <a:cubicBezTo>
                    <a:pt x="7350" y="5662"/>
                    <a:pt x="6993" y="5732"/>
                    <a:pt x="6628" y="5732"/>
                  </a:cubicBezTo>
                  <a:cubicBezTo>
                    <a:pt x="5438" y="5732"/>
                    <a:pt x="4158" y="4993"/>
                    <a:pt x="4637" y="3786"/>
                  </a:cubicBezTo>
                  <a:cubicBezTo>
                    <a:pt x="4361" y="3660"/>
                    <a:pt x="4136" y="3385"/>
                    <a:pt x="4061" y="3109"/>
                  </a:cubicBezTo>
                  <a:cubicBezTo>
                    <a:pt x="4010" y="2933"/>
                    <a:pt x="4036" y="2758"/>
                    <a:pt x="4111" y="2583"/>
                  </a:cubicBezTo>
                  <a:cubicBezTo>
                    <a:pt x="3785" y="2583"/>
                    <a:pt x="3484" y="2608"/>
                    <a:pt x="3234" y="2608"/>
                  </a:cubicBezTo>
                  <a:cubicBezTo>
                    <a:pt x="3226" y="2608"/>
                    <a:pt x="3219" y="2609"/>
                    <a:pt x="3211" y="2609"/>
                  </a:cubicBezTo>
                  <a:cubicBezTo>
                    <a:pt x="2908" y="2609"/>
                    <a:pt x="2915" y="2106"/>
                    <a:pt x="3234" y="2106"/>
                  </a:cubicBezTo>
                  <a:cubicBezTo>
                    <a:pt x="4036" y="2081"/>
                    <a:pt x="8622" y="1655"/>
                    <a:pt x="6216" y="252"/>
                  </a:cubicBezTo>
                  <a:lnTo>
                    <a:pt x="6191" y="252"/>
                  </a:lnTo>
                  <a:cubicBezTo>
                    <a:pt x="6141" y="252"/>
                    <a:pt x="6091" y="227"/>
                    <a:pt x="6066" y="177"/>
                  </a:cubicBezTo>
                  <a:cubicBezTo>
                    <a:pt x="5786" y="57"/>
                    <a:pt x="5478" y="1"/>
                    <a:pt x="5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53"/>
            <p:cNvSpPr/>
            <p:nvPr/>
          </p:nvSpPr>
          <p:spPr>
            <a:xfrm>
              <a:off x="3364487" y="3002737"/>
              <a:ext cx="445337" cy="429881"/>
            </a:xfrm>
            <a:custGeom>
              <a:avLst/>
              <a:gdLst/>
              <a:ahLst/>
              <a:cxnLst/>
              <a:rect l="l" t="t" r="r" b="b"/>
              <a:pathLst>
                <a:path w="28497" h="27508" extrusionOk="0">
                  <a:moveTo>
                    <a:pt x="0" y="1"/>
                  </a:moveTo>
                  <a:cubicBezTo>
                    <a:pt x="50" y="226"/>
                    <a:pt x="75" y="427"/>
                    <a:pt x="75" y="652"/>
                  </a:cubicBezTo>
                  <a:cubicBezTo>
                    <a:pt x="75" y="728"/>
                    <a:pt x="75" y="803"/>
                    <a:pt x="50" y="878"/>
                  </a:cubicBezTo>
                  <a:cubicBezTo>
                    <a:pt x="3058" y="3735"/>
                    <a:pt x="5539" y="9174"/>
                    <a:pt x="7118" y="16191"/>
                  </a:cubicBezTo>
                  <a:cubicBezTo>
                    <a:pt x="7138" y="16187"/>
                    <a:pt x="7159" y="16185"/>
                    <a:pt x="7179" y="16185"/>
                  </a:cubicBezTo>
                  <a:cubicBezTo>
                    <a:pt x="7282" y="16185"/>
                    <a:pt x="7377" y="16241"/>
                    <a:pt x="7419" y="16367"/>
                  </a:cubicBezTo>
                  <a:cubicBezTo>
                    <a:pt x="8070" y="19449"/>
                    <a:pt x="8547" y="22557"/>
                    <a:pt x="8822" y="25665"/>
                  </a:cubicBezTo>
                  <a:cubicBezTo>
                    <a:pt x="10176" y="26617"/>
                    <a:pt x="11529" y="27269"/>
                    <a:pt x="12882" y="27369"/>
                  </a:cubicBezTo>
                  <a:cubicBezTo>
                    <a:pt x="13733" y="27442"/>
                    <a:pt x="14509" y="27507"/>
                    <a:pt x="15247" y="27507"/>
                  </a:cubicBezTo>
                  <a:cubicBezTo>
                    <a:pt x="17815" y="27507"/>
                    <a:pt x="19932" y="26718"/>
                    <a:pt x="23183" y="22708"/>
                  </a:cubicBezTo>
                  <a:cubicBezTo>
                    <a:pt x="25489" y="19825"/>
                    <a:pt x="27344" y="16066"/>
                    <a:pt x="28497" y="13309"/>
                  </a:cubicBezTo>
                  <a:lnTo>
                    <a:pt x="21404" y="8823"/>
                  </a:lnTo>
                  <a:cubicBezTo>
                    <a:pt x="20000" y="10452"/>
                    <a:pt x="18296" y="12307"/>
                    <a:pt x="17268" y="13083"/>
                  </a:cubicBezTo>
                  <a:cubicBezTo>
                    <a:pt x="16969" y="13313"/>
                    <a:pt x="16631" y="13415"/>
                    <a:pt x="16268" y="13415"/>
                  </a:cubicBezTo>
                  <a:cubicBezTo>
                    <a:pt x="14445" y="13415"/>
                    <a:pt x="11969" y="10837"/>
                    <a:pt x="10276" y="8748"/>
                  </a:cubicBezTo>
                  <a:cubicBezTo>
                    <a:pt x="10176" y="8798"/>
                    <a:pt x="10050" y="8823"/>
                    <a:pt x="9900" y="8848"/>
                  </a:cubicBezTo>
                  <a:cubicBezTo>
                    <a:pt x="9863" y="8852"/>
                    <a:pt x="9827" y="8853"/>
                    <a:pt x="9791" y="8853"/>
                  </a:cubicBezTo>
                  <a:cubicBezTo>
                    <a:pt x="9337" y="8853"/>
                    <a:pt x="8952" y="8568"/>
                    <a:pt x="8697" y="8196"/>
                  </a:cubicBezTo>
                  <a:cubicBezTo>
                    <a:pt x="8610" y="8212"/>
                    <a:pt x="8522" y="8220"/>
                    <a:pt x="8435" y="8220"/>
                  </a:cubicBezTo>
                  <a:cubicBezTo>
                    <a:pt x="8247" y="8220"/>
                    <a:pt x="8058" y="8182"/>
                    <a:pt x="7870" y="8096"/>
                  </a:cubicBezTo>
                  <a:cubicBezTo>
                    <a:pt x="7394" y="7845"/>
                    <a:pt x="7068" y="7344"/>
                    <a:pt x="6867" y="6843"/>
                  </a:cubicBezTo>
                  <a:cubicBezTo>
                    <a:pt x="6820" y="6847"/>
                    <a:pt x="6773" y="6849"/>
                    <a:pt x="6726" y="6849"/>
                  </a:cubicBezTo>
                  <a:cubicBezTo>
                    <a:pt x="6480" y="6849"/>
                    <a:pt x="6251" y="6790"/>
                    <a:pt x="6040" y="6642"/>
                  </a:cubicBezTo>
                  <a:cubicBezTo>
                    <a:pt x="5639" y="6367"/>
                    <a:pt x="5439" y="5865"/>
                    <a:pt x="5389" y="5364"/>
                  </a:cubicBezTo>
                  <a:cubicBezTo>
                    <a:pt x="5358" y="5366"/>
                    <a:pt x="5328" y="5367"/>
                    <a:pt x="5298" y="5367"/>
                  </a:cubicBezTo>
                  <a:cubicBezTo>
                    <a:pt x="4556" y="5367"/>
                    <a:pt x="3879" y="4780"/>
                    <a:pt x="3735" y="3961"/>
                  </a:cubicBezTo>
                  <a:cubicBezTo>
                    <a:pt x="3609" y="3434"/>
                    <a:pt x="3760" y="2783"/>
                    <a:pt x="4060" y="2231"/>
                  </a:cubicBezTo>
                  <a:cubicBezTo>
                    <a:pt x="2281" y="803"/>
                    <a:pt x="777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53"/>
            <p:cNvSpPr/>
            <p:nvPr/>
          </p:nvSpPr>
          <p:spPr>
            <a:xfrm>
              <a:off x="3502353" y="2874654"/>
              <a:ext cx="439070" cy="564418"/>
            </a:xfrm>
            <a:custGeom>
              <a:avLst/>
              <a:gdLst/>
              <a:ahLst/>
              <a:cxnLst/>
              <a:rect l="l" t="t" r="r" b="b"/>
              <a:pathLst>
                <a:path w="28096" h="36117" extrusionOk="0">
                  <a:moveTo>
                    <a:pt x="22150" y="661"/>
                  </a:moveTo>
                  <a:cubicBezTo>
                    <a:pt x="22509" y="661"/>
                    <a:pt x="22779" y="894"/>
                    <a:pt x="22833" y="1304"/>
                  </a:cubicBezTo>
                  <a:cubicBezTo>
                    <a:pt x="22858" y="1480"/>
                    <a:pt x="22858" y="1680"/>
                    <a:pt x="22858" y="1856"/>
                  </a:cubicBezTo>
                  <a:cubicBezTo>
                    <a:pt x="22833" y="2357"/>
                    <a:pt x="22757" y="2833"/>
                    <a:pt x="22682" y="3335"/>
                  </a:cubicBezTo>
                  <a:cubicBezTo>
                    <a:pt x="22582" y="3911"/>
                    <a:pt x="22457" y="4462"/>
                    <a:pt x="22306" y="5014"/>
                  </a:cubicBezTo>
                  <a:cubicBezTo>
                    <a:pt x="22106" y="5365"/>
                    <a:pt x="21905" y="5715"/>
                    <a:pt x="21705" y="6066"/>
                  </a:cubicBezTo>
                  <a:cubicBezTo>
                    <a:pt x="21386" y="6006"/>
                    <a:pt x="21049" y="5973"/>
                    <a:pt x="20710" y="5973"/>
                  </a:cubicBezTo>
                  <a:cubicBezTo>
                    <a:pt x="20489" y="5973"/>
                    <a:pt x="20268" y="5987"/>
                    <a:pt x="20051" y="6016"/>
                  </a:cubicBezTo>
                  <a:cubicBezTo>
                    <a:pt x="20151" y="5390"/>
                    <a:pt x="20251" y="4763"/>
                    <a:pt x="20351" y="4137"/>
                  </a:cubicBezTo>
                  <a:cubicBezTo>
                    <a:pt x="20452" y="3660"/>
                    <a:pt x="20527" y="3159"/>
                    <a:pt x="20677" y="2708"/>
                  </a:cubicBezTo>
                  <a:cubicBezTo>
                    <a:pt x="20827" y="2232"/>
                    <a:pt x="21178" y="1004"/>
                    <a:pt x="21680" y="778"/>
                  </a:cubicBezTo>
                  <a:cubicBezTo>
                    <a:pt x="21845" y="699"/>
                    <a:pt x="22005" y="661"/>
                    <a:pt x="22150" y="661"/>
                  </a:cubicBezTo>
                  <a:close/>
                  <a:moveTo>
                    <a:pt x="25503" y="1572"/>
                  </a:moveTo>
                  <a:cubicBezTo>
                    <a:pt x="26181" y="1572"/>
                    <a:pt x="26202" y="2799"/>
                    <a:pt x="25990" y="3435"/>
                  </a:cubicBezTo>
                  <a:cubicBezTo>
                    <a:pt x="25790" y="4111"/>
                    <a:pt x="25439" y="4763"/>
                    <a:pt x="25113" y="5415"/>
                  </a:cubicBezTo>
                  <a:cubicBezTo>
                    <a:pt x="24787" y="6066"/>
                    <a:pt x="24437" y="6718"/>
                    <a:pt x="24061" y="7345"/>
                  </a:cubicBezTo>
                  <a:cubicBezTo>
                    <a:pt x="23877" y="7308"/>
                    <a:pt x="23680" y="7285"/>
                    <a:pt x="23499" y="7285"/>
                  </a:cubicBezTo>
                  <a:cubicBezTo>
                    <a:pt x="23433" y="7285"/>
                    <a:pt x="23369" y="7288"/>
                    <a:pt x="23309" y="7294"/>
                  </a:cubicBezTo>
                  <a:cubicBezTo>
                    <a:pt x="23284" y="6843"/>
                    <a:pt x="22858" y="6442"/>
                    <a:pt x="22206" y="6217"/>
                  </a:cubicBezTo>
                  <a:cubicBezTo>
                    <a:pt x="22507" y="5665"/>
                    <a:pt x="22807" y="5139"/>
                    <a:pt x="23133" y="4613"/>
                  </a:cubicBezTo>
                  <a:cubicBezTo>
                    <a:pt x="23434" y="4086"/>
                    <a:pt x="23760" y="3560"/>
                    <a:pt x="24086" y="3059"/>
                  </a:cubicBezTo>
                  <a:cubicBezTo>
                    <a:pt x="24311" y="2708"/>
                    <a:pt x="24687" y="1931"/>
                    <a:pt x="25063" y="1705"/>
                  </a:cubicBezTo>
                  <a:cubicBezTo>
                    <a:pt x="25233" y="1613"/>
                    <a:pt x="25379" y="1572"/>
                    <a:pt x="25503" y="1572"/>
                  </a:cubicBezTo>
                  <a:close/>
                  <a:moveTo>
                    <a:pt x="23510" y="7805"/>
                  </a:moveTo>
                  <a:cubicBezTo>
                    <a:pt x="23680" y="7805"/>
                    <a:pt x="23861" y="7831"/>
                    <a:pt x="24036" y="7871"/>
                  </a:cubicBezTo>
                  <a:cubicBezTo>
                    <a:pt x="24086" y="7896"/>
                    <a:pt x="24136" y="7921"/>
                    <a:pt x="24186" y="7921"/>
                  </a:cubicBezTo>
                  <a:cubicBezTo>
                    <a:pt x="24462" y="7996"/>
                    <a:pt x="24712" y="8096"/>
                    <a:pt x="24888" y="8222"/>
                  </a:cubicBezTo>
                  <a:cubicBezTo>
                    <a:pt x="25364" y="8548"/>
                    <a:pt x="25564" y="9425"/>
                    <a:pt x="25138" y="9851"/>
                  </a:cubicBezTo>
                  <a:cubicBezTo>
                    <a:pt x="24523" y="9195"/>
                    <a:pt x="23490" y="8799"/>
                    <a:pt x="22520" y="8799"/>
                  </a:cubicBezTo>
                  <a:cubicBezTo>
                    <a:pt x="21711" y="8799"/>
                    <a:pt x="20946" y="9074"/>
                    <a:pt x="20502" y="9700"/>
                  </a:cubicBezTo>
                  <a:lnTo>
                    <a:pt x="20477" y="9700"/>
                  </a:lnTo>
                  <a:cubicBezTo>
                    <a:pt x="20351" y="9650"/>
                    <a:pt x="20176" y="9475"/>
                    <a:pt x="20151" y="9325"/>
                  </a:cubicBezTo>
                  <a:cubicBezTo>
                    <a:pt x="20126" y="9199"/>
                    <a:pt x="20226" y="9024"/>
                    <a:pt x="20326" y="8898"/>
                  </a:cubicBezTo>
                  <a:cubicBezTo>
                    <a:pt x="21254" y="8823"/>
                    <a:pt x="22206" y="8673"/>
                    <a:pt x="22782" y="8197"/>
                  </a:cubicBezTo>
                  <a:cubicBezTo>
                    <a:pt x="22908" y="8071"/>
                    <a:pt x="23033" y="7971"/>
                    <a:pt x="23108" y="7871"/>
                  </a:cubicBezTo>
                  <a:cubicBezTo>
                    <a:pt x="23225" y="7824"/>
                    <a:pt x="23363" y="7805"/>
                    <a:pt x="23510" y="7805"/>
                  </a:cubicBezTo>
                  <a:close/>
                  <a:moveTo>
                    <a:pt x="20774" y="6367"/>
                  </a:moveTo>
                  <a:cubicBezTo>
                    <a:pt x="21092" y="6367"/>
                    <a:pt x="21400" y="6423"/>
                    <a:pt x="21680" y="6543"/>
                  </a:cubicBezTo>
                  <a:cubicBezTo>
                    <a:pt x="21705" y="6593"/>
                    <a:pt x="21755" y="6618"/>
                    <a:pt x="21805" y="6618"/>
                  </a:cubicBezTo>
                  <a:lnTo>
                    <a:pt x="21830" y="6618"/>
                  </a:lnTo>
                  <a:cubicBezTo>
                    <a:pt x="24236" y="8021"/>
                    <a:pt x="19650" y="8447"/>
                    <a:pt x="18848" y="8472"/>
                  </a:cubicBezTo>
                  <a:cubicBezTo>
                    <a:pt x="18529" y="8472"/>
                    <a:pt x="18522" y="8975"/>
                    <a:pt x="18825" y="8975"/>
                  </a:cubicBezTo>
                  <a:cubicBezTo>
                    <a:pt x="18833" y="8975"/>
                    <a:pt x="18840" y="8974"/>
                    <a:pt x="18848" y="8974"/>
                  </a:cubicBezTo>
                  <a:cubicBezTo>
                    <a:pt x="19098" y="8974"/>
                    <a:pt x="19399" y="8949"/>
                    <a:pt x="19725" y="8949"/>
                  </a:cubicBezTo>
                  <a:cubicBezTo>
                    <a:pt x="19650" y="9124"/>
                    <a:pt x="19624" y="9299"/>
                    <a:pt x="19675" y="9475"/>
                  </a:cubicBezTo>
                  <a:cubicBezTo>
                    <a:pt x="19750" y="9751"/>
                    <a:pt x="19975" y="10026"/>
                    <a:pt x="20251" y="10152"/>
                  </a:cubicBezTo>
                  <a:cubicBezTo>
                    <a:pt x="19772" y="11359"/>
                    <a:pt x="21052" y="12098"/>
                    <a:pt x="22242" y="12098"/>
                  </a:cubicBezTo>
                  <a:cubicBezTo>
                    <a:pt x="22607" y="12098"/>
                    <a:pt x="22964" y="12028"/>
                    <a:pt x="23259" y="11881"/>
                  </a:cubicBezTo>
                  <a:cubicBezTo>
                    <a:pt x="23517" y="11752"/>
                    <a:pt x="23349" y="11400"/>
                    <a:pt x="23122" y="11400"/>
                  </a:cubicBezTo>
                  <a:cubicBezTo>
                    <a:pt x="23085" y="11400"/>
                    <a:pt x="23046" y="11409"/>
                    <a:pt x="23008" y="11430"/>
                  </a:cubicBezTo>
                  <a:cubicBezTo>
                    <a:pt x="22614" y="11634"/>
                    <a:pt x="22255" y="11721"/>
                    <a:pt x="21945" y="11721"/>
                  </a:cubicBezTo>
                  <a:cubicBezTo>
                    <a:pt x="20696" y="11721"/>
                    <a:pt x="20225" y="10323"/>
                    <a:pt x="21329" y="9600"/>
                  </a:cubicBezTo>
                  <a:cubicBezTo>
                    <a:pt x="21606" y="9419"/>
                    <a:pt x="22022" y="9335"/>
                    <a:pt x="22465" y="9335"/>
                  </a:cubicBezTo>
                  <a:cubicBezTo>
                    <a:pt x="23184" y="9335"/>
                    <a:pt x="23974" y="9554"/>
                    <a:pt x="24361" y="9926"/>
                  </a:cubicBezTo>
                  <a:cubicBezTo>
                    <a:pt x="25940" y="11405"/>
                    <a:pt x="24762" y="12883"/>
                    <a:pt x="23108" y="13385"/>
                  </a:cubicBezTo>
                  <a:cubicBezTo>
                    <a:pt x="22206" y="13685"/>
                    <a:pt x="22181" y="13510"/>
                    <a:pt x="21730" y="14212"/>
                  </a:cubicBezTo>
                  <a:cubicBezTo>
                    <a:pt x="21203" y="14989"/>
                    <a:pt x="20577" y="16016"/>
                    <a:pt x="20176" y="16969"/>
                  </a:cubicBezTo>
                  <a:lnTo>
                    <a:pt x="15614" y="14262"/>
                  </a:lnTo>
                  <a:cubicBezTo>
                    <a:pt x="15865" y="13836"/>
                    <a:pt x="16166" y="13335"/>
                    <a:pt x="16191" y="13310"/>
                  </a:cubicBezTo>
                  <a:cubicBezTo>
                    <a:pt x="16492" y="12558"/>
                    <a:pt x="16742" y="11781"/>
                    <a:pt x="16918" y="10979"/>
                  </a:cubicBezTo>
                  <a:cubicBezTo>
                    <a:pt x="17143" y="10001"/>
                    <a:pt x="17168" y="8999"/>
                    <a:pt x="17695" y="8096"/>
                  </a:cubicBezTo>
                  <a:cubicBezTo>
                    <a:pt x="18071" y="7495"/>
                    <a:pt x="18848" y="6868"/>
                    <a:pt x="19700" y="6568"/>
                  </a:cubicBezTo>
                  <a:cubicBezTo>
                    <a:pt x="19775" y="6568"/>
                    <a:pt x="19875" y="6543"/>
                    <a:pt x="19925" y="6492"/>
                  </a:cubicBezTo>
                  <a:cubicBezTo>
                    <a:pt x="20207" y="6410"/>
                    <a:pt x="20495" y="6367"/>
                    <a:pt x="20774" y="6367"/>
                  </a:cubicBezTo>
                  <a:close/>
                  <a:moveTo>
                    <a:pt x="22207" y="1"/>
                  </a:moveTo>
                  <a:cubicBezTo>
                    <a:pt x="20995" y="1"/>
                    <a:pt x="20375" y="1862"/>
                    <a:pt x="20126" y="2808"/>
                  </a:cubicBezTo>
                  <a:cubicBezTo>
                    <a:pt x="19850" y="3886"/>
                    <a:pt x="19675" y="5014"/>
                    <a:pt x="19549" y="6116"/>
                  </a:cubicBezTo>
                  <a:cubicBezTo>
                    <a:pt x="18672" y="6342"/>
                    <a:pt x="17895" y="6818"/>
                    <a:pt x="17369" y="7545"/>
                  </a:cubicBezTo>
                  <a:cubicBezTo>
                    <a:pt x="16767" y="8397"/>
                    <a:pt x="16717" y="9450"/>
                    <a:pt x="16517" y="10427"/>
                  </a:cubicBezTo>
                  <a:cubicBezTo>
                    <a:pt x="16266" y="11705"/>
                    <a:pt x="15815" y="12883"/>
                    <a:pt x="15264" y="14061"/>
                  </a:cubicBezTo>
                  <a:lnTo>
                    <a:pt x="14812" y="13761"/>
                  </a:lnTo>
                  <a:lnTo>
                    <a:pt x="14787" y="13761"/>
                  </a:lnTo>
                  <a:lnTo>
                    <a:pt x="14687" y="13911"/>
                  </a:lnTo>
                  <a:cubicBezTo>
                    <a:pt x="14587" y="14036"/>
                    <a:pt x="10076" y="19525"/>
                    <a:pt x="8221" y="20954"/>
                  </a:cubicBezTo>
                  <a:cubicBezTo>
                    <a:pt x="7995" y="21123"/>
                    <a:pt x="7737" y="21199"/>
                    <a:pt x="7456" y="21199"/>
                  </a:cubicBezTo>
                  <a:cubicBezTo>
                    <a:pt x="5745" y="21199"/>
                    <a:pt x="3183" y="18376"/>
                    <a:pt x="1805" y="16718"/>
                  </a:cubicBezTo>
                  <a:cubicBezTo>
                    <a:pt x="1705" y="16818"/>
                    <a:pt x="1579" y="16893"/>
                    <a:pt x="1454" y="16944"/>
                  </a:cubicBezTo>
                  <a:cubicBezTo>
                    <a:pt x="3147" y="19033"/>
                    <a:pt x="5623" y="21611"/>
                    <a:pt x="7446" y="21611"/>
                  </a:cubicBezTo>
                  <a:cubicBezTo>
                    <a:pt x="7809" y="21611"/>
                    <a:pt x="8147" y="21509"/>
                    <a:pt x="8446" y="21279"/>
                  </a:cubicBezTo>
                  <a:cubicBezTo>
                    <a:pt x="9474" y="20503"/>
                    <a:pt x="11178" y="18648"/>
                    <a:pt x="12582" y="17019"/>
                  </a:cubicBezTo>
                  <a:lnTo>
                    <a:pt x="19675" y="21505"/>
                  </a:lnTo>
                  <a:cubicBezTo>
                    <a:pt x="18522" y="24262"/>
                    <a:pt x="16667" y="28021"/>
                    <a:pt x="14361" y="30904"/>
                  </a:cubicBezTo>
                  <a:cubicBezTo>
                    <a:pt x="11110" y="34914"/>
                    <a:pt x="8993" y="35703"/>
                    <a:pt x="6425" y="35703"/>
                  </a:cubicBezTo>
                  <a:cubicBezTo>
                    <a:pt x="5687" y="35703"/>
                    <a:pt x="4911" y="35638"/>
                    <a:pt x="4060" y="35565"/>
                  </a:cubicBezTo>
                  <a:cubicBezTo>
                    <a:pt x="2707" y="35465"/>
                    <a:pt x="1354" y="34813"/>
                    <a:pt x="0" y="33861"/>
                  </a:cubicBezTo>
                  <a:lnTo>
                    <a:pt x="0" y="33861"/>
                  </a:lnTo>
                  <a:cubicBezTo>
                    <a:pt x="25" y="34062"/>
                    <a:pt x="50" y="34237"/>
                    <a:pt x="50" y="34412"/>
                  </a:cubicBezTo>
                  <a:cubicBezTo>
                    <a:pt x="1354" y="35290"/>
                    <a:pt x="2707" y="35866"/>
                    <a:pt x="4010" y="35966"/>
                  </a:cubicBezTo>
                  <a:cubicBezTo>
                    <a:pt x="4862" y="36041"/>
                    <a:pt x="5639" y="36117"/>
                    <a:pt x="6391" y="36117"/>
                  </a:cubicBezTo>
                  <a:cubicBezTo>
                    <a:pt x="9023" y="36117"/>
                    <a:pt x="11304" y="35315"/>
                    <a:pt x="14662" y="31154"/>
                  </a:cubicBezTo>
                  <a:cubicBezTo>
                    <a:pt x="16993" y="28272"/>
                    <a:pt x="18848" y="24488"/>
                    <a:pt x="20025" y="21731"/>
                  </a:cubicBezTo>
                  <a:lnTo>
                    <a:pt x="20126" y="21505"/>
                  </a:lnTo>
                  <a:cubicBezTo>
                    <a:pt x="20978" y="19450"/>
                    <a:pt x="21479" y="17946"/>
                    <a:pt x="21479" y="17946"/>
                  </a:cubicBezTo>
                  <a:lnTo>
                    <a:pt x="21529" y="17796"/>
                  </a:lnTo>
                  <a:lnTo>
                    <a:pt x="20677" y="17269"/>
                  </a:lnTo>
                  <a:cubicBezTo>
                    <a:pt x="20903" y="16868"/>
                    <a:pt x="21103" y="16467"/>
                    <a:pt x="21329" y="16041"/>
                  </a:cubicBezTo>
                  <a:cubicBezTo>
                    <a:pt x="21604" y="15540"/>
                    <a:pt x="21830" y="14939"/>
                    <a:pt x="22156" y="14462"/>
                  </a:cubicBezTo>
                  <a:cubicBezTo>
                    <a:pt x="22457" y="14061"/>
                    <a:pt x="22281" y="14187"/>
                    <a:pt x="22482" y="14061"/>
                  </a:cubicBezTo>
                  <a:cubicBezTo>
                    <a:pt x="23459" y="13560"/>
                    <a:pt x="24512" y="13660"/>
                    <a:pt x="25239" y="12658"/>
                  </a:cubicBezTo>
                  <a:cubicBezTo>
                    <a:pt x="25665" y="12031"/>
                    <a:pt x="25865" y="11154"/>
                    <a:pt x="25539" y="10452"/>
                  </a:cubicBezTo>
                  <a:cubicBezTo>
                    <a:pt x="25514" y="10377"/>
                    <a:pt x="25464" y="10327"/>
                    <a:pt x="25439" y="10277"/>
                  </a:cubicBezTo>
                  <a:cubicBezTo>
                    <a:pt x="26015" y="9726"/>
                    <a:pt x="25990" y="8648"/>
                    <a:pt x="25489" y="8071"/>
                  </a:cubicBezTo>
                  <a:cubicBezTo>
                    <a:pt x="25289" y="7846"/>
                    <a:pt x="24938" y="7645"/>
                    <a:pt x="24562" y="7495"/>
                  </a:cubicBezTo>
                  <a:cubicBezTo>
                    <a:pt x="25489" y="5966"/>
                    <a:pt x="28096" y="1906"/>
                    <a:pt x="25815" y="1079"/>
                  </a:cubicBezTo>
                  <a:cubicBezTo>
                    <a:pt x="25689" y="1031"/>
                    <a:pt x="25569" y="1009"/>
                    <a:pt x="25454" y="1009"/>
                  </a:cubicBezTo>
                  <a:cubicBezTo>
                    <a:pt x="24609" y="1009"/>
                    <a:pt x="24054" y="2190"/>
                    <a:pt x="23635" y="2808"/>
                  </a:cubicBezTo>
                  <a:cubicBezTo>
                    <a:pt x="23509" y="3034"/>
                    <a:pt x="23359" y="3259"/>
                    <a:pt x="23208" y="3485"/>
                  </a:cubicBezTo>
                  <a:cubicBezTo>
                    <a:pt x="23534" y="1956"/>
                    <a:pt x="23635" y="51"/>
                    <a:pt x="22231" y="1"/>
                  </a:cubicBezTo>
                  <a:cubicBezTo>
                    <a:pt x="22223" y="1"/>
                    <a:pt x="22215" y="1"/>
                    <a:pt x="22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53"/>
            <p:cNvSpPr/>
            <p:nvPr/>
          </p:nvSpPr>
          <p:spPr>
            <a:xfrm>
              <a:off x="3362518" y="2996736"/>
              <a:ext cx="68949" cy="40882"/>
            </a:xfrm>
            <a:custGeom>
              <a:avLst/>
              <a:gdLst/>
              <a:ahLst/>
              <a:cxnLst/>
              <a:rect l="l" t="t" r="r" b="b"/>
              <a:pathLst>
                <a:path w="4412" h="2616" extrusionOk="0">
                  <a:moveTo>
                    <a:pt x="147" y="1"/>
                  </a:moveTo>
                  <a:cubicBezTo>
                    <a:pt x="96" y="1"/>
                    <a:pt x="47" y="3"/>
                    <a:pt x="1" y="9"/>
                  </a:cubicBezTo>
                  <a:cubicBezTo>
                    <a:pt x="51" y="134"/>
                    <a:pt x="101" y="259"/>
                    <a:pt x="126" y="385"/>
                  </a:cubicBezTo>
                  <a:lnTo>
                    <a:pt x="176" y="385"/>
                  </a:lnTo>
                  <a:cubicBezTo>
                    <a:pt x="903" y="385"/>
                    <a:pt x="2407" y="1187"/>
                    <a:pt x="4186" y="2615"/>
                  </a:cubicBezTo>
                  <a:cubicBezTo>
                    <a:pt x="4262" y="2490"/>
                    <a:pt x="4337" y="2390"/>
                    <a:pt x="4412" y="2264"/>
                  </a:cubicBezTo>
                  <a:cubicBezTo>
                    <a:pt x="2608" y="840"/>
                    <a:pt x="1052" y="1"/>
                    <a:pt x="14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53"/>
            <p:cNvSpPr/>
            <p:nvPr/>
          </p:nvSpPr>
          <p:spPr>
            <a:xfrm>
              <a:off x="2867064" y="3001174"/>
              <a:ext cx="329803" cy="434773"/>
            </a:xfrm>
            <a:custGeom>
              <a:avLst/>
              <a:gdLst/>
              <a:ahLst/>
              <a:cxnLst/>
              <a:rect l="l" t="t" r="r" b="b"/>
              <a:pathLst>
                <a:path w="21104" h="27821" extrusionOk="0">
                  <a:moveTo>
                    <a:pt x="20752" y="0"/>
                  </a:moveTo>
                  <a:lnTo>
                    <a:pt x="20752" y="0"/>
                  </a:lnTo>
                  <a:cubicBezTo>
                    <a:pt x="17920" y="828"/>
                    <a:pt x="15414" y="2432"/>
                    <a:pt x="13083" y="4211"/>
                  </a:cubicBezTo>
                  <a:cubicBezTo>
                    <a:pt x="9775" y="6717"/>
                    <a:pt x="6642" y="9499"/>
                    <a:pt x="4011" y="12707"/>
                  </a:cubicBezTo>
                  <a:cubicBezTo>
                    <a:pt x="2356" y="14762"/>
                    <a:pt x="1003" y="16968"/>
                    <a:pt x="0" y="19299"/>
                  </a:cubicBezTo>
                  <a:cubicBezTo>
                    <a:pt x="569" y="19214"/>
                    <a:pt x="1110" y="19174"/>
                    <a:pt x="1625" y="19174"/>
                  </a:cubicBezTo>
                  <a:cubicBezTo>
                    <a:pt x="7787" y="19174"/>
                    <a:pt x="10220" y="24906"/>
                    <a:pt x="11053" y="27820"/>
                  </a:cubicBezTo>
                  <a:cubicBezTo>
                    <a:pt x="11379" y="27043"/>
                    <a:pt x="11755" y="26291"/>
                    <a:pt x="12181" y="25539"/>
                  </a:cubicBezTo>
                  <a:cubicBezTo>
                    <a:pt x="12632" y="22356"/>
                    <a:pt x="13259" y="19199"/>
                    <a:pt x="14086" y="16091"/>
                  </a:cubicBezTo>
                  <a:cubicBezTo>
                    <a:pt x="14107" y="15965"/>
                    <a:pt x="14216" y="15909"/>
                    <a:pt x="14324" y="15909"/>
                  </a:cubicBezTo>
                  <a:cubicBezTo>
                    <a:pt x="14345" y="15909"/>
                    <a:pt x="14366" y="15911"/>
                    <a:pt x="14387" y="15915"/>
                  </a:cubicBezTo>
                  <a:cubicBezTo>
                    <a:pt x="16066" y="9750"/>
                    <a:pt x="18422" y="4863"/>
                    <a:pt x="21103" y="1880"/>
                  </a:cubicBezTo>
                  <a:cubicBezTo>
                    <a:pt x="20828" y="1429"/>
                    <a:pt x="20702" y="953"/>
                    <a:pt x="20702" y="452"/>
                  </a:cubicBezTo>
                  <a:cubicBezTo>
                    <a:pt x="20702" y="301"/>
                    <a:pt x="20727" y="151"/>
                    <a:pt x="20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53"/>
            <p:cNvSpPr/>
            <p:nvPr/>
          </p:nvSpPr>
          <p:spPr>
            <a:xfrm>
              <a:off x="3051937" y="3016442"/>
              <a:ext cx="448869" cy="558933"/>
            </a:xfrm>
            <a:custGeom>
              <a:avLst/>
              <a:gdLst/>
              <a:ahLst/>
              <a:cxnLst/>
              <a:rect l="l" t="t" r="r" b="b"/>
              <a:pathLst>
                <a:path w="28723" h="35766" extrusionOk="0">
                  <a:moveTo>
                    <a:pt x="6617" y="10252"/>
                  </a:moveTo>
                  <a:cubicBezTo>
                    <a:pt x="8070" y="10252"/>
                    <a:pt x="9248" y="11430"/>
                    <a:pt x="9248" y="12883"/>
                  </a:cubicBezTo>
                  <a:cubicBezTo>
                    <a:pt x="9248" y="14337"/>
                    <a:pt x="8070" y="15515"/>
                    <a:pt x="6617" y="15515"/>
                  </a:cubicBezTo>
                  <a:cubicBezTo>
                    <a:pt x="5188" y="15515"/>
                    <a:pt x="4010" y="14337"/>
                    <a:pt x="4010" y="12883"/>
                  </a:cubicBezTo>
                  <a:cubicBezTo>
                    <a:pt x="4010" y="11430"/>
                    <a:pt x="5188" y="10252"/>
                    <a:pt x="6617" y="10252"/>
                  </a:cubicBezTo>
                  <a:close/>
                  <a:moveTo>
                    <a:pt x="20050" y="1"/>
                  </a:moveTo>
                  <a:cubicBezTo>
                    <a:pt x="19950" y="903"/>
                    <a:pt x="19349" y="1705"/>
                    <a:pt x="18346" y="2332"/>
                  </a:cubicBezTo>
                  <a:cubicBezTo>
                    <a:pt x="17318" y="2933"/>
                    <a:pt x="16015" y="3259"/>
                    <a:pt x="14612" y="3259"/>
                  </a:cubicBezTo>
                  <a:lnTo>
                    <a:pt x="14386" y="3259"/>
                  </a:lnTo>
                  <a:cubicBezTo>
                    <a:pt x="12907" y="3209"/>
                    <a:pt x="11504" y="2808"/>
                    <a:pt x="10476" y="2131"/>
                  </a:cubicBezTo>
                  <a:cubicBezTo>
                    <a:pt x="9950" y="1755"/>
                    <a:pt x="9549" y="1354"/>
                    <a:pt x="9273" y="903"/>
                  </a:cubicBezTo>
                  <a:cubicBezTo>
                    <a:pt x="6592" y="3886"/>
                    <a:pt x="4236" y="8773"/>
                    <a:pt x="2557" y="14938"/>
                  </a:cubicBezTo>
                  <a:cubicBezTo>
                    <a:pt x="2682" y="14988"/>
                    <a:pt x="2782" y="15089"/>
                    <a:pt x="2732" y="15239"/>
                  </a:cubicBezTo>
                  <a:cubicBezTo>
                    <a:pt x="1554" y="19675"/>
                    <a:pt x="802" y="24186"/>
                    <a:pt x="376" y="28773"/>
                  </a:cubicBezTo>
                  <a:cubicBezTo>
                    <a:pt x="176" y="30753"/>
                    <a:pt x="75" y="32758"/>
                    <a:pt x="0" y="34763"/>
                  </a:cubicBezTo>
                  <a:lnTo>
                    <a:pt x="28697" y="35766"/>
                  </a:lnTo>
                  <a:cubicBezTo>
                    <a:pt x="28722" y="35089"/>
                    <a:pt x="28722" y="34437"/>
                    <a:pt x="28722" y="33786"/>
                  </a:cubicBezTo>
                  <a:cubicBezTo>
                    <a:pt x="28722" y="31730"/>
                    <a:pt x="28672" y="29675"/>
                    <a:pt x="28547" y="27620"/>
                  </a:cubicBezTo>
                  <a:cubicBezTo>
                    <a:pt x="28296" y="23585"/>
                    <a:pt x="27770" y="19575"/>
                    <a:pt x="26918" y="15640"/>
                  </a:cubicBezTo>
                  <a:cubicBezTo>
                    <a:pt x="26892" y="15465"/>
                    <a:pt x="26993" y="15364"/>
                    <a:pt x="27118" y="15314"/>
                  </a:cubicBezTo>
                  <a:cubicBezTo>
                    <a:pt x="25539" y="8297"/>
                    <a:pt x="23058" y="2858"/>
                    <a:pt x="20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53"/>
            <p:cNvSpPr/>
            <p:nvPr/>
          </p:nvSpPr>
          <p:spPr>
            <a:xfrm>
              <a:off x="3472192" y="3255668"/>
              <a:ext cx="37225" cy="322833"/>
            </a:xfrm>
            <a:custGeom>
              <a:avLst/>
              <a:gdLst/>
              <a:ahLst/>
              <a:cxnLst/>
              <a:rect l="l" t="t" r="r" b="b"/>
              <a:pathLst>
                <a:path w="2382" h="20658" extrusionOk="0">
                  <a:moveTo>
                    <a:pt x="287" y="0"/>
                  </a:moveTo>
                  <a:cubicBezTo>
                    <a:pt x="267" y="0"/>
                    <a:pt x="246" y="2"/>
                    <a:pt x="226" y="6"/>
                  </a:cubicBezTo>
                  <a:cubicBezTo>
                    <a:pt x="101" y="56"/>
                    <a:pt x="0" y="157"/>
                    <a:pt x="26" y="332"/>
                  </a:cubicBezTo>
                  <a:cubicBezTo>
                    <a:pt x="878" y="4267"/>
                    <a:pt x="1404" y="8277"/>
                    <a:pt x="1655" y="12312"/>
                  </a:cubicBezTo>
                  <a:cubicBezTo>
                    <a:pt x="1780" y="14367"/>
                    <a:pt x="1830" y="16422"/>
                    <a:pt x="1830" y="18478"/>
                  </a:cubicBezTo>
                  <a:cubicBezTo>
                    <a:pt x="1830" y="19129"/>
                    <a:pt x="1830" y="19781"/>
                    <a:pt x="1805" y="20458"/>
                  </a:cubicBezTo>
                  <a:lnTo>
                    <a:pt x="2056" y="20458"/>
                  </a:lnTo>
                  <a:cubicBezTo>
                    <a:pt x="2156" y="20458"/>
                    <a:pt x="2256" y="20533"/>
                    <a:pt x="2306" y="20633"/>
                  </a:cubicBezTo>
                  <a:cubicBezTo>
                    <a:pt x="2306" y="20658"/>
                    <a:pt x="2306" y="20658"/>
                    <a:pt x="2306" y="20658"/>
                  </a:cubicBezTo>
                  <a:cubicBezTo>
                    <a:pt x="2381" y="17099"/>
                    <a:pt x="2306" y="13565"/>
                    <a:pt x="1980" y="10031"/>
                  </a:cubicBezTo>
                  <a:cubicBezTo>
                    <a:pt x="1980" y="9856"/>
                    <a:pt x="1955" y="9681"/>
                    <a:pt x="1930" y="9480"/>
                  </a:cubicBezTo>
                  <a:cubicBezTo>
                    <a:pt x="1655" y="6372"/>
                    <a:pt x="1178" y="3264"/>
                    <a:pt x="527" y="182"/>
                  </a:cubicBezTo>
                  <a:cubicBezTo>
                    <a:pt x="485" y="56"/>
                    <a:pt x="390" y="0"/>
                    <a:pt x="2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53"/>
            <p:cNvSpPr/>
            <p:nvPr/>
          </p:nvSpPr>
          <p:spPr>
            <a:xfrm>
              <a:off x="3116166" y="3178202"/>
              <a:ext cx="78747" cy="79138"/>
            </a:xfrm>
            <a:custGeom>
              <a:avLst/>
              <a:gdLst/>
              <a:ahLst/>
              <a:cxnLst/>
              <a:rect l="l" t="t" r="r" b="b"/>
              <a:pathLst>
                <a:path w="5039" h="5064" extrusionOk="0">
                  <a:moveTo>
                    <a:pt x="2507" y="1"/>
                  </a:moveTo>
                  <a:cubicBezTo>
                    <a:pt x="1128" y="1"/>
                    <a:pt x="0" y="1129"/>
                    <a:pt x="0" y="2532"/>
                  </a:cubicBezTo>
                  <a:cubicBezTo>
                    <a:pt x="0" y="3911"/>
                    <a:pt x="1128" y="5064"/>
                    <a:pt x="2507" y="5064"/>
                  </a:cubicBezTo>
                  <a:cubicBezTo>
                    <a:pt x="3910" y="5064"/>
                    <a:pt x="5038" y="3911"/>
                    <a:pt x="5038" y="2532"/>
                  </a:cubicBezTo>
                  <a:cubicBezTo>
                    <a:pt x="5038" y="1129"/>
                    <a:pt x="3910" y="1"/>
                    <a:pt x="2507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53"/>
            <p:cNvSpPr/>
            <p:nvPr/>
          </p:nvSpPr>
          <p:spPr>
            <a:xfrm>
              <a:off x="3114603" y="3176639"/>
              <a:ext cx="81872" cy="82263"/>
            </a:xfrm>
            <a:custGeom>
              <a:avLst/>
              <a:gdLst/>
              <a:ahLst/>
              <a:cxnLst/>
              <a:rect l="l" t="t" r="r" b="b"/>
              <a:pathLst>
                <a:path w="5239" h="5264" extrusionOk="0">
                  <a:moveTo>
                    <a:pt x="2607" y="101"/>
                  </a:moveTo>
                  <a:cubicBezTo>
                    <a:pt x="4010" y="101"/>
                    <a:pt x="5138" y="1229"/>
                    <a:pt x="5138" y="2632"/>
                  </a:cubicBezTo>
                  <a:cubicBezTo>
                    <a:pt x="5138" y="4011"/>
                    <a:pt x="4010" y="5164"/>
                    <a:pt x="2607" y="5164"/>
                  </a:cubicBezTo>
                  <a:cubicBezTo>
                    <a:pt x="1228" y="5164"/>
                    <a:pt x="100" y="4011"/>
                    <a:pt x="100" y="2632"/>
                  </a:cubicBezTo>
                  <a:cubicBezTo>
                    <a:pt x="100" y="1229"/>
                    <a:pt x="1228" y="101"/>
                    <a:pt x="2607" y="101"/>
                  </a:cubicBezTo>
                  <a:close/>
                  <a:moveTo>
                    <a:pt x="2607" y="1"/>
                  </a:moveTo>
                  <a:cubicBezTo>
                    <a:pt x="1178" y="1"/>
                    <a:pt x="0" y="1179"/>
                    <a:pt x="0" y="2632"/>
                  </a:cubicBezTo>
                  <a:cubicBezTo>
                    <a:pt x="0" y="4086"/>
                    <a:pt x="1178" y="5264"/>
                    <a:pt x="2607" y="5264"/>
                  </a:cubicBezTo>
                  <a:cubicBezTo>
                    <a:pt x="4060" y="5264"/>
                    <a:pt x="5238" y="4086"/>
                    <a:pt x="5238" y="2632"/>
                  </a:cubicBezTo>
                  <a:cubicBezTo>
                    <a:pt x="5238" y="1179"/>
                    <a:pt x="4060" y="1"/>
                    <a:pt x="26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53"/>
            <p:cNvSpPr/>
            <p:nvPr/>
          </p:nvSpPr>
          <p:spPr>
            <a:xfrm>
              <a:off x="2903882" y="2325738"/>
              <a:ext cx="742619" cy="643353"/>
            </a:xfrm>
            <a:custGeom>
              <a:avLst/>
              <a:gdLst/>
              <a:ahLst/>
              <a:cxnLst/>
              <a:rect l="l" t="t" r="r" b="b"/>
              <a:pathLst>
                <a:path w="47520" h="41168" extrusionOk="0">
                  <a:moveTo>
                    <a:pt x="23563" y="0"/>
                  </a:moveTo>
                  <a:cubicBezTo>
                    <a:pt x="21109" y="0"/>
                    <a:pt x="18586" y="325"/>
                    <a:pt x="16291" y="966"/>
                  </a:cubicBezTo>
                  <a:cubicBezTo>
                    <a:pt x="12807" y="1943"/>
                    <a:pt x="10176" y="4399"/>
                    <a:pt x="8522" y="7557"/>
                  </a:cubicBezTo>
                  <a:cubicBezTo>
                    <a:pt x="5364" y="13597"/>
                    <a:pt x="6191" y="20690"/>
                    <a:pt x="3158" y="26730"/>
                  </a:cubicBezTo>
                  <a:cubicBezTo>
                    <a:pt x="1755" y="29537"/>
                    <a:pt x="0" y="32570"/>
                    <a:pt x="1755" y="35728"/>
                  </a:cubicBezTo>
                  <a:cubicBezTo>
                    <a:pt x="2782" y="37582"/>
                    <a:pt x="4712" y="39111"/>
                    <a:pt x="6893" y="39312"/>
                  </a:cubicBezTo>
                  <a:cubicBezTo>
                    <a:pt x="7043" y="39337"/>
                    <a:pt x="7218" y="39337"/>
                    <a:pt x="7394" y="39337"/>
                  </a:cubicBezTo>
                  <a:cubicBezTo>
                    <a:pt x="5364" y="36179"/>
                    <a:pt x="6015" y="30615"/>
                    <a:pt x="6742" y="27607"/>
                  </a:cubicBezTo>
                  <a:cubicBezTo>
                    <a:pt x="6772" y="27489"/>
                    <a:pt x="6864" y="27436"/>
                    <a:pt x="6960" y="27436"/>
                  </a:cubicBezTo>
                  <a:cubicBezTo>
                    <a:pt x="7107" y="27436"/>
                    <a:pt x="7264" y="27560"/>
                    <a:pt x="7218" y="27758"/>
                  </a:cubicBezTo>
                  <a:cubicBezTo>
                    <a:pt x="6391" y="31166"/>
                    <a:pt x="5665" y="35527"/>
                    <a:pt x="7720" y="38685"/>
                  </a:cubicBezTo>
                  <a:cubicBezTo>
                    <a:pt x="7845" y="38911"/>
                    <a:pt x="8020" y="39136"/>
                    <a:pt x="8196" y="39337"/>
                  </a:cubicBezTo>
                  <a:cubicBezTo>
                    <a:pt x="9123" y="39262"/>
                    <a:pt x="10151" y="39036"/>
                    <a:pt x="10577" y="38359"/>
                  </a:cubicBezTo>
                  <a:cubicBezTo>
                    <a:pt x="10623" y="38275"/>
                    <a:pt x="10697" y="38240"/>
                    <a:pt x="10773" y="38240"/>
                  </a:cubicBezTo>
                  <a:cubicBezTo>
                    <a:pt x="10945" y="38240"/>
                    <a:pt x="11125" y="38419"/>
                    <a:pt x="11003" y="38610"/>
                  </a:cubicBezTo>
                  <a:cubicBezTo>
                    <a:pt x="10502" y="39412"/>
                    <a:pt x="9700" y="39788"/>
                    <a:pt x="8747" y="39888"/>
                  </a:cubicBezTo>
                  <a:cubicBezTo>
                    <a:pt x="9524" y="40615"/>
                    <a:pt x="10527" y="41116"/>
                    <a:pt x="11554" y="41166"/>
                  </a:cubicBezTo>
                  <a:cubicBezTo>
                    <a:pt x="11575" y="41167"/>
                    <a:pt x="11597" y="41167"/>
                    <a:pt x="11618" y="41167"/>
                  </a:cubicBezTo>
                  <a:cubicBezTo>
                    <a:pt x="12649" y="41167"/>
                    <a:pt x="13672" y="40572"/>
                    <a:pt x="14261" y="39713"/>
                  </a:cubicBezTo>
                  <a:cubicBezTo>
                    <a:pt x="14838" y="38886"/>
                    <a:pt x="14863" y="38084"/>
                    <a:pt x="14662" y="37307"/>
                  </a:cubicBezTo>
                  <a:cubicBezTo>
                    <a:pt x="14537" y="36931"/>
                    <a:pt x="14361" y="36530"/>
                    <a:pt x="14161" y="36154"/>
                  </a:cubicBezTo>
                  <a:cubicBezTo>
                    <a:pt x="13885" y="35678"/>
                    <a:pt x="13559" y="35201"/>
                    <a:pt x="13234" y="34750"/>
                  </a:cubicBezTo>
                  <a:cubicBezTo>
                    <a:pt x="12381" y="33547"/>
                    <a:pt x="11855" y="32269"/>
                    <a:pt x="11504" y="30840"/>
                  </a:cubicBezTo>
                  <a:cubicBezTo>
                    <a:pt x="11028" y="28785"/>
                    <a:pt x="10903" y="26580"/>
                    <a:pt x="11078" y="24474"/>
                  </a:cubicBezTo>
                  <a:cubicBezTo>
                    <a:pt x="10301" y="24073"/>
                    <a:pt x="9624" y="23522"/>
                    <a:pt x="9098" y="22795"/>
                  </a:cubicBezTo>
                  <a:cubicBezTo>
                    <a:pt x="8973" y="22645"/>
                    <a:pt x="8848" y="22469"/>
                    <a:pt x="8747" y="22269"/>
                  </a:cubicBezTo>
                  <a:cubicBezTo>
                    <a:pt x="8672" y="22169"/>
                    <a:pt x="8622" y="22043"/>
                    <a:pt x="8572" y="21918"/>
                  </a:cubicBezTo>
                  <a:cubicBezTo>
                    <a:pt x="7143" y="18936"/>
                    <a:pt x="8421" y="14675"/>
                    <a:pt x="9624" y="11868"/>
                  </a:cubicBezTo>
                  <a:cubicBezTo>
                    <a:pt x="9675" y="11748"/>
                    <a:pt x="9781" y="11695"/>
                    <a:pt x="9882" y="11695"/>
                  </a:cubicBezTo>
                  <a:cubicBezTo>
                    <a:pt x="10035" y="11695"/>
                    <a:pt x="10176" y="11813"/>
                    <a:pt x="10101" y="11993"/>
                  </a:cubicBezTo>
                  <a:cubicBezTo>
                    <a:pt x="9098" y="14374"/>
                    <a:pt x="8296" y="17206"/>
                    <a:pt x="8547" y="19813"/>
                  </a:cubicBezTo>
                  <a:cubicBezTo>
                    <a:pt x="8572" y="20013"/>
                    <a:pt x="8597" y="20214"/>
                    <a:pt x="8647" y="20389"/>
                  </a:cubicBezTo>
                  <a:cubicBezTo>
                    <a:pt x="8747" y="20840"/>
                    <a:pt x="8873" y="21266"/>
                    <a:pt x="9073" y="21642"/>
                  </a:cubicBezTo>
                  <a:cubicBezTo>
                    <a:pt x="10074" y="23658"/>
                    <a:pt x="12334" y="24730"/>
                    <a:pt x="14616" y="24730"/>
                  </a:cubicBezTo>
                  <a:cubicBezTo>
                    <a:pt x="16392" y="24730"/>
                    <a:pt x="18181" y="24080"/>
                    <a:pt x="19399" y="22720"/>
                  </a:cubicBezTo>
                  <a:cubicBezTo>
                    <a:pt x="18722" y="22244"/>
                    <a:pt x="18171" y="21592"/>
                    <a:pt x="17795" y="20790"/>
                  </a:cubicBezTo>
                  <a:cubicBezTo>
                    <a:pt x="16241" y="17457"/>
                    <a:pt x="16116" y="13748"/>
                    <a:pt x="16567" y="10113"/>
                  </a:cubicBezTo>
                  <a:cubicBezTo>
                    <a:pt x="16592" y="9913"/>
                    <a:pt x="16617" y="9712"/>
                    <a:pt x="16642" y="9537"/>
                  </a:cubicBezTo>
                  <a:cubicBezTo>
                    <a:pt x="16742" y="8685"/>
                    <a:pt x="16893" y="7858"/>
                    <a:pt x="17068" y="7056"/>
                  </a:cubicBezTo>
                  <a:cubicBezTo>
                    <a:pt x="17088" y="6927"/>
                    <a:pt x="17178" y="6873"/>
                    <a:pt x="17276" y="6873"/>
                  </a:cubicBezTo>
                  <a:cubicBezTo>
                    <a:pt x="17425" y="6873"/>
                    <a:pt x="17590" y="6999"/>
                    <a:pt x="17544" y="7181"/>
                  </a:cubicBezTo>
                  <a:cubicBezTo>
                    <a:pt x="17419" y="7883"/>
                    <a:pt x="17294" y="8585"/>
                    <a:pt x="17168" y="9286"/>
                  </a:cubicBezTo>
                  <a:cubicBezTo>
                    <a:pt x="17143" y="9487"/>
                    <a:pt x="17118" y="9687"/>
                    <a:pt x="17093" y="9888"/>
                  </a:cubicBezTo>
                  <a:cubicBezTo>
                    <a:pt x="16717" y="12520"/>
                    <a:pt x="16617" y="15301"/>
                    <a:pt x="17269" y="17783"/>
                  </a:cubicBezTo>
                  <a:cubicBezTo>
                    <a:pt x="17770" y="19612"/>
                    <a:pt x="18371" y="21793"/>
                    <a:pt x="20201" y="22695"/>
                  </a:cubicBezTo>
                  <a:cubicBezTo>
                    <a:pt x="21216" y="23203"/>
                    <a:pt x="22421" y="23477"/>
                    <a:pt x="23621" y="23477"/>
                  </a:cubicBezTo>
                  <a:cubicBezTo>
                    <a:pt x="25622" y="23477"/>
                    <a:pt x="27607" y="22714"/>
                    <a:pt x="28672" y="20991"/>
                  </a:cubicBezTo>
                  <a:cubicBezTo>
                    <a:pt x="28397" y="20590"/>
                    <a:pt x="28171" y="20114"/>
                    <a:pt x="27945" y="19612"/>
                  </a:cubicBezTo>
                  <a:cubicBezTo>
                    <a:pt x="26492" y="16254"/>
                    <a:pt x="25965" y="12394"/>
                    <a:pt x="26341" y="8735"/>
                  </a:cubicBezTo>
                  <a:cubicBezTo>
                    <a:pt x="26366" y="8560"/>
                    <a:pt x="26391" y="8384"/>
                    <a:pt x="26391" y="8234"/>
                  </a:cubicBezTo>
                  <a:cubicBezTo>
                    <a:pt x="26467" y="7657"/>
                    <a:pt x="26567" y="7081"/>
                    <a:pt x="26692" y="6530"/>
                  </a:cubicBezTo>
                  <a:cubicBezTo>
                    <a:pt x="26722" y="6401"/>
                    <a:pt x="26815" y="6346"/>
                    <a:pt x="26911" y="6346"/>
                  </a:cubicBezTo>
                  <a:cubicBezTo>
                    <a:pt x="27058" y="6346"/>
                    <a:pt x="27214" y="6473"/>
                    <a:pt x="27168" y="6655"/>
                  </a:cubicBezTo>
                  <a:cubicBezTo>
                    <a:pt x="27068" y="7206"/>
                    <a:pt x="26968" y="7758"/>
                    <a:pt x="26893" y="8309"/>
                  </a:cubicBezTo>
                  <a:cubicBezTo>
                    <a:pt x="26893" y="8459"/>
                    <a:pt x="26868" y="8635"/>
                    <a:pt x="26843" y="8810"/>
                  </a:cubicBezTo>
                  <a:cubicBezTo>
                    <a:pt x="26517" y="11793"/>
                    <a:pt x="26843" y="14951"/>
                    <a:pt x="27770" y="17758"/>
                  </a:cubicBezTo>
                  <a:cubicBezTo>
                    <a:pt x="28121" y="18760"/>
                    <a:pt x="28522" y="19888"/>
                    <a:pt x="29123" y="20865"/>
                  </a:cubicBezTo>
                  <a:cubicBezTo>
                    <a:pt x="29148" y="20890"/>
                    <a:pt x="29173" y="20941"/>
                    <a:pt x="29199" y="20966"/>
                  </a:cubicBezTo>
                  <a:cubicBezTo>
                    <a:pt x="29499" y="21467"/>
                    <a:pt x="29875" y="21918"/>
                    <a:pt x="30301" y="22269"/>
                  </a:cubicBezTo>
                  <a:cubicBezTo>
                    <a:pt x="31188" y="22997"/>
                    <a:pt x="32264" y="23225"/>
                    <a:pt x="33353" y="23225"/>
                  </a:cubicBezTo>
                  <a:cubicBezTo>
                    <a:pt x="33989" y="23225"/>
                    <a:pt x="34629" y="23148"/>
                    <a:pt x="35239" y="23046"/>
                  </a:cubicBezTo>
                  <a:cubicBezTo>
                    <a:pt x="37494" y="22670"/>
                    <a:pt x="38346" y="21216"/>
                    <a:pt x="38522" y="19462"/>
                  </a:cubicBezTo>
                  <a:cubicBezTo>
                    <a:pt x="38597" y="18710"/>
                    <a:pt x="38547" y="17883"/>
                    <a:pt x="38422" y="17081"/>
                  </a:cubicBezTo>
                  <a:cubicBezTo>
                    <a:pt x="38372" y="16630"/>
                    <a:pt x="38271" y="16179"/>
                    <a:pt x="38171" y="15753"/>
                  </a:cubicBezTo>
                  <a:cubicBezTo>
                    <a:pt x="37645" y="13472"/>
                    <a:pt x="36793" y="10740"/>
                    <a:pt x="35214" y="8961"/>
                  </a:cubicBezTo>
                  <a:cubicBezTo>
                    <a:pt x="35039" y="8766"/>
                    <a:pt x="35210" y="8512"/>
                    <a:pt x="35401" y="8512"/>
                  </a:cubicBezTo>
                  <a:cubicBezTo>
                    <a:pt x="35456" y="8512"/>
                    <a:pt x="35514" y="8534"/>
                    <a:pt x="35564" y="8585"/>
                  </a:cubicBezTo>
                  <a:cubicBezTo>
                    <a:pt x="37519" y="10765"/>
                    <a:pt x="39625" y="15978"/>
                    <a:pt x="39048" y="19662"/>
                  </a:cubicBezTo>
                  <a:cubicBezTo>
                    <a:pt x="38973" y="20114"/>
                    <a:pt x="38873" y="20540"/>
                    <a:pt x="38722" y="20916"/>
                  </a:cubicBezTo>
                  <a:cubicBezTo>
                    <a:pt x="38397" y="21718"/>
                    <a:pt x="37895" y="22394"/>
                    <a:pt x="37168" y="22870"/>
                  </a:cubicBezTo>
                  <a:cubicBezTo>
                    <a:pt x="37168" y="22896"/>
                    <a:pt x="37168" y="22896"/>
                    <a:pt x="37168" y="22896"/>
                  </a:cubicBezTo>
                  <a:cubicBezTo>
                    <a:pt x="37820" y="26229"/>
                    <a:pt x="37344" y="30239"/>
                    <a:pt x="35138" y="32921"/>
                  </a:cubicBezTo>
                  <a:cubicBezTo>
                    <a:pt x="34036" y="34274"/>
                    <a:pt x="31680" y="35226"/>
                    <a:pt x="31755" y="37156"/>
                  </a:cubicBezTo>
                  <a:cubicBezTo>
                    <a:pt x="31755" y="37282"/>
                    <a:pt x="31755" y="37357"/>
                    <a:pt x="31780" y="37457"/>
                  </a:cubicBezTo>
                  <a:cubicBezTo>
                    <a:pt x="31805" y="37683"/>
                    <a:pt x="31855" y="37858"/>
                    <a:pt x="31905" y="38033"/>
                  </a:cubicBezTo>
                  <a:cubicBezTo>
                    <a:pt x="32242" y="38895"/>
                    <a:pt x="33045" y="39210"/>
                    <a:pt x="33964" y="39210"/>
                  </a:cubicBezTo>
                  <a:cubicBezTo>
                    <a:pt x="35237" y="39210"/>
                    <a:pt x="36733" y="38605"/>
                    <a:pt x="37519" y="38008"/>
                  </a:cubicBezTo>
                  <a:cubicBezTo>
                    <a:pt x="37519" y="37983"/>
                    <a:pt x="37544" y="37983"/>
                    <a:pt x="37544" y="37958"/>
                  </a:cubicBezTo>
                  <a:cubicBezTo>
                    <a:pt x="36843" y="37858"/>
                    <a:pt x="36166" y="37607"/>
                    <a:pt x="35564" y="37081"/>
                  </a:cubicBezTo>
                  <a:cubicBezTo>
                    <a:pt x="35366" y="36923"/>
                    <a:pt x="35544" y="36670"/>
                    <a:pt x="35751" y="36670"/>
                  </a:cubicBezTo>
                  <a:cubicBezTo>
                    <a:pt x="35806" y="36670"/>
                    <a:pt x="35863" y="36688"/>
                    <a:pt x="35915" y="36730"/>
                  </a:cubicBezTo>
                  <a:cubicBezTo>
                    <a:pt x="36592" y="37282"/>
                    <a:pt x="37319" y="37532"/>
                    <a:pt x="38046" y="37557"/>
                  </a:cubicBezTo>
                  <a:cubicBezTo>
                    <a:pt x="39850" y="35928"/>
                    <a:pt x="41103" y="33472"/>
                    <a:pt x="41204" y="31016"/>
                  </a:cubicBezTo>
                  <a:cubicBezTo>
                    <a:pt x="41204" y="30853"/>
                    <a:pt x="41329" y="30772"/>
                    <a:pt x="41454" y="30772"/>
                  </a:cubicBezTo>
                  <a:cubicBezTo>
                    <a:pt x="41580" y="30772"/>
                    <a:pt x="41705" y="30853"/>
                    <a:pt x="41705" y="31016"/>
                  </a:cubicBezTo>
                  <a:cubicBezTo>
                    <a:pt x="41630" y="33372"/>
                    <a:pt x="40502" y="35778"/>
                    <a:pt x="38873" y="37482"/>
                  </a:cubicBezTo>
                  <a:cubicBezTo>
                    <a:pt x="40828" y="37106"/>
                    <a:pt x="42657" y="35226"/>
                    <a:pt x="43184" y="33322"/>
                  </a:cubicBezTo>
                  <a:cubicBezTo>
                    <a:pt x="43685" y="31542"/>
                    <a:pt x="43585" y="29437"/>
                    <a:pt x="43133" y="27657"/>
                  </a:cubicBezTo>
                  <a:cubicBezTo>
                    <a:pt x="43074" y="27464"/>
                    <a:pt x="43226" y="27342"/>
                    <a:pt x="43375" y="27342"/>
                  </a:cubicBezTo>
                  <a:cubicBezTo>
                    <a:pt x="43478" y="27342"/>
                    <a:pt x="43579" y="27399"/>
                    <a:pt x="43610" y="27532"/>
                  </a:cubicBezTo>
                  <a:cubicBezTo>
                    <a:pt x="44211" y="29888"/>
                    <a:pt x="44286" y="32845"/>
                    <a:pt x="43058" y="35026"/>
                  </a:cubicBezTo>
                  <a:cubicBezTo>
                    <a:pt x="45364" y="33948"/>
                    <a:pt x="47319" y="31943"/>
                    <a:pt x="47419" y="29261"/>
                  </a:cubicBezTo>
                  <a:cubicBezTo>
                    <a:pt x="47519" y="26830"/>
                    <a:pt x="45915" y="25176"/>
                    <a:pt x="44813" y="23221"/>
                  </a:cubicBezTo>
                  <a:cubicBezTo>
                    <a:pt x="43559" y="21041"/>
                    <a:pt x="43033" y="18585"/>
                    <a:pt x="42231" y="16229"/>
                  </a:cubicBezTo>
                  <a:cubicBezTo>
                    <a:pt x="39675" y="8685"/>
                    <a:pt x="35088" y="1191"/>
                    <a:pt x="26517" y="164"/>
                  </a:cubicBezTo>
                  <a:cubicBezTo>
                    <a:pt x="25557" y="55"/>
                    <a:pt x="24566" y="0"/>
                    <a:pt x="235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53"/>
            <p:cNvSpPr/>
            <p:nvPr/>
          </p:nvSpPr>
          <p:spPr>
            <a:xfrm>
              <a:off x="3135357" y="2893078"/>
              <a:ext cx="5110" cy="10971"/>
            </a:xfrm>
            <a:custGeom>
              <a:avLst/>
              <a:gdLst/>
              <a:ahLst/>
              <a:cxnLst/>
              <a:rect l="l" t="t" r="r" b="b"/>
              <a:pathLst>
                <a:path w="327" h="702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201"/>
                    <a:pt x="151" y="401"/>
                    <a:pt x="176" y="602"/>
                  </a:cubicBezTo>
                  <a:cubicBezTo>
                    <a:pt x="226" y="652"/>
                    <a:pt x="276" y="677"/>
                    <a:pt x="326" y="702"/>
                  </a:cubicBezTo>
                  <a:cubicBezTo>
                    <a:pt x="301" y="602"/>
                    <a:pt x="276" y="501"/>
                    <a:pt x="226" y="401"/>
                  </a:cubicBezTo>
                  <a:cubicBezTo>
                    <a:pt x="201" y="301"/>
                    <a:pt x="126" y="201"/>
                    <a:pt x="51" y="75"/>
                  </a:cubicBezTo>
                  <a:cubicBezTo>
                    <a:pt x="51" y="50"/>
                    <a:pt x="26" y="25"/>
                    <a:pt x="0" y="0"/>
                  </a:cubicBezTo>
                  <a:close/>
                </a:path>
              </a:pathLst>
            </a:custGeom>
            <a:solidFill>
              <a:srgbClr val="856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53"/>
            <p:cNvSpPr/>
            <p:nvPr/>
          </p:nvSpPr>
          <p:spPr>
            <a:xfrm>
              <a:off x="3140061" y="2914222"/>
              <a:ext cx="797" cy="4329"/>
            </a:xfrm>
            <a:custGeom>
              <a:avLst/>
              <a:gdLst/>
              <a:ahLst/>
              <a:cxnLst/>
              <a:rect l="l" t="t" r="r" b="b"/>
              <a:pathLst>
                <a:path w="51" h="277" extrusionOk="0">
                  <a:moveTo>
                    <a:pt x="0" y="1"/>
                  </a:moveTo>
                  <a:cubicBezTo>
                    <a:pt x="0" y="101"/>
                    <a:pt x="0" y="176"/>
                    <a:pt x="0" y="276"/>
                  </a:cubicBezTo>
                  <a:cubicBezTo>
                    <a:pt x="25" y="176"/>
                    <a:pt x="25" y="101"/>
                    <a:pt x="50" y="26"/>
                  </a:cubicBezTo>
                  <a:cubicBezTo>
                    <a:pt x="25" y="26"/>
                    <a:pt x="25" y="1"/>
                    <a:pt x="0" y="1"/>
                  </a:cubicBezTo>
                  <a:close/>
                </a:path>
              </a:pathLst>
            </a:custGeom>
            <a:solidFill>
              <a:srgbClr val="856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53"/>
            <p:cNvSpPr/>
            <p:nvPr/>
          </p:nvSpPr>
          <p:spPr>
            <a:xfrm>
              <a:off x="3031950" y="3567530"/>
              <a:ext cx="493126" cy="103798"/>
            </a:xfrm>
            <a:custGeom>
              <a:avLst/>
              <a:gdLst/>
              <a:ahLst/>
              <a:cxnLst/>
              <a:rect l="l" t="t" r="r" b="b"/>
              <a:pathLst>
                <a:path w="31555" h="6642" extrusionOk="0">
                  <a:moveTo>
                    <a:pt x="1154" y="0"/>
                  </a:moveTo>
                  <a:cubicBezTo>
                    <a:pt x="778" y="1078"/>
                    <a:pt x="377" y="2156"/>
                    <a:pt x="1" y="3233"/>
                  </a:cubicBezTo>
                  <a:cubicBezTo>
                    <a:pt x="176" y="4111"/>
                    <a:pt x="402" y="4963"/>
                    <a:pt x="678" y="5815"/>
                  </a:cubicBezTo>
                  <a:cubicBezTo>
                    <a:pt x="2332" y="5815"/>
                    <a:pt x="4036" y="5990"/>
                    <a:pt x="5640" y="6040"/>
                  </a:cubicBezTo>
                  <a:lnTo>
                    <a:pt x="26217" y="6517"/>
                  </a:lnTo>
                  <a:cubicBezTo>
                    <a:pt x="26457" y="6524"/>
                    <a:pt x="26701" y="6526"/>
                    <a:pt x="26947" y="6526"/>
                  </a:cubicBezTo>
                  <a:cubicBezTo>
                    <a:pt x="27681" y="6526"/>
                    <a:pt x="28435" y="6503"/>
                    <a:pt x="29184" y="6503"/>
                  </a:cubicBezTo>
                  <a:cubicBezTo>
                    <a:pt x="29992" y="6503"/>
                    <a:pt x="30794" y="6530"/>
                    <a:pt x="31555" y="6642"/>
                  </a:cubicBezTo>
                  <a:cubicBezTo>
                    <a:pt x="31329" y="6091"/>
                    <a:pt x="31229" y="5364"/>
                    <a:pt x="31079" y="4812"/>
                  </a:cubicBezTo>
                  <a:cubicBezTo>
                    <a:pt x="30853" y="3985"/>
                    <a:pt x="30628" y="3158"/>
                    <a:pt x="30402" y="2306"/>
                  </a:cubicBezTo>
                  <a:cubicBezTo>
                    <a:pt x="30302" y="2030"/>
                    <a:pt x="30252" y="1379"/>
                    <a:pt x="30076" y="1003"/>
                  </a:cubicBezTo>
                  <a:lnTo>
                    <a:pt x="29851" y="1003"/>
                  </a:lnTo>
                  <a:cubicBezTo>
                    <a:pt x="29550" y="978"/>
                    <a:pt x="29224" y="978"/>
                    <a:pt x="28923" y="953"/>
                  </a:cubicBezTo>
                  <a:cubicBezTo>
                    <a:pt x="27846" y="928"/>
                    <a:pt x="26743" y="877"/>
                    <a:pt x="25665" y="852"/>
                  </a:cubicBezTo>
                  <a:cubicBezTo>
                    <a:pt x="22307" y="727"/>
                    <a:pt x="18948" y="627"/>
                    <a:pt x="15615" y="502"/>
                  </a:cubicBezTo>
                  <a:cubicBezTo>
                    <a:pt x="10778" y="351"/>
                    <a:pt x="5966" y="176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53"/>
            <p:cNvSpPr/>
            <p:nvPr/>
          </p:nvSpPr>
          <p:spPr>
            <a:xfrm>
              <a:off x="3028433" y="3559685"/>
              <a:ext cx="506440" cy="119879"/>
            </a:xfrm>
            <a:custGeom>
              <a:avLst/>
              <a:gdLst/>
              <a:ahLst/>
              <a:cxnLst/>
              <a:rect l="l" t="t" r="r" b="b"/>
              <a:pathLst>
                <a:path w="32407" h="7671" extrusionOk="0">
                  <a:moveTo>
                    <a:pt x="1203" y="1"/>
                  </a:moveTo>
                  <a:cubicBezTo>
                    <a:pt x="1103" y="1"/>
                    <a:pt x="1053" y="51"/>
                    <a:pt x="1003" y="101"/>
                  </a:cubicBezTo>
                  <a:cubicBezTo>
                    <a:pt x="1003" y="126"/>
                    <a:pt x="978" y="151"/>
                    <a:pt x="978" y="151"/>
                  </a:cubicBezTo>
                  <a:cubicBezTo>
                    <a:pt x="978" y="176"/>
                    <a:pt x="978" y="176"/>
                    <a:pt x="953" y="176"/>
                  </a:cubicBezTo>
                  <a:cubicBezTo>
                    <a:pt x="652" y="1079"/>
                    <a:pt x="326" y="1981"/>
                    <a:pt x="0" y="2858"/>
                  </a:cubicBezTo>
                  <a:cubicBezTo>
                    <a:pt x="25" y="2933"/>
                    <a:pt x="25" y="3009"/>
                    <a:pt x="50" y="3084"/>
                  </a:cubicBezTo>
                  <a:cubicBezTo>
                    <a:pt x="76" y="3109"/>
                    <a:pt x="101" y="3159"/>
                    <a:pt x="126" y="3209"/>
                  </a:cubicBezTo>
                  <a:cubicBezTo>
                    <a:pt x="151" y="3384"/>
                    <a:pt x="201" y="3560"/>
                    <a:pt x="226" y="3735"/>
                  </a:cubicBezTo>
                  <a:cubicBezTo>
                    <a:pt x="602" y="2658"/>
                    <a:pt x="1003" y="1580"/>
                    <a:pt x="1379" y="502"/>
                  </a:cubicBezTo>
                  <a:cubicBezTo>
                    <a:pt x="6191" y="678"/>
                    <a:pt x="11003" y="853"/>
                    <a:pt x="15840" y="1004"/>
                  </a:cubicBezTo>
                  <a:cubicBezTo>
                    <a:pt x="19173" y="1129"/>
                    <a:pt x="22532" y="1229"/>
                    <a:pt x="25890" y="1354"/>
                  </a:cubicBezTo>
                  <a:cubicBezTo>
                    <a:pt x="26968" y="1379"/>
                    <a:pt x="28071" y="1430"/>
                    <a:pt x="29148" y="1455"/>
                  </a:cubicBezTo>
                  <a:cubicBezTo>
                    <a:pt x="29449" y="1480"/>
                    <a:pt x="29775" y="1480"/>
                    <a:pt x="30076" y="1505"/>
                  </a:cubicBezTo>
                  <a:cubicBezTo>
                    <a:pt x="30201" y="1505"/>
                    <a:pt x="30276" y="1505"/>
                    <a:pt x="30301" y="1530"/>
                  </a:cubicBezTo>
                  <a:cubicBezTo>
                    <a:pt x="30477" y="1881"/>
                    <a:pt x="30527" y="2532"/>
                    <a:pt x="30627" y="2808"/>
                  </a:cubicBezTo>
                  <a:cubicBezTo>
                    <a:pt x="30853" y="3660"/>
                    <a:pt x="31078" y="4487"/>
                    <a:pt x="31304" y="5314"/>
                  </a:cubicBezTo>
                  <a:cubicBezTo>
                    <a:pt x="31454" y="5866"/>
                    <a:pt x="31554" y="6593"/>
                    <a:pt x="31780" y="7144"/>
                  </a:cubicBezTo>
                  <a:cubicBezTo>
                    <a:pt x="31019" y="7032"/>
                    <a:pt x="30217" y="7005"/>
                    <a:pt x="29409" y="7005"/>
                  </a:cubicBezTo>
                  <a:cubicBezTo>
                    <a:pt x="28660" y="7005"/>
                    <a:pt x="27906" y="7028"/>
                    <a:pt x="27172" y="7028"/>
                  </a:cubicBezTo>
                  <a:cubicBezTo>
                    <a:pt x="26926" y="7028"/>
                    <a:pt x="26682" y="7026"/>
                    <a:pt x="26442" y="7019"/>
                  </a:cubicBezTo>
                  <a:cubicBezTo>
                    <a:pt x="19574" y="6868"/>
                    <a:pt x="12732" y="6693"/>
                    <a:pt x="5865" y="6542"/>
                  </a:cubicBezTo>
                  <a:cubicBezTo>
                    <a:pt x="4261" y="6492"/>
                    <a:pt x="2557" y="6317"/>
                    <a:pt x="903" y="6317"/>
                  </a:cubicBezTo>
                  <a:cubicBezTo>
                    <a:pt x="953" y="6392"/>
                    <a:pt x="978" y="6517"/>
                    <a:pt x="1028" y="6593"/>
                  </a:cubicBezTo>
                  <a:cubicBezTo>
                    <a:pt x="1028" y="6618"/>
                    <a:pt x="1028" y="6618"/>
                    <a:pt x="1028" y="6618"/>
                  </a:cubicBezTo>
                  <a:cubicBezTo>
                    <a:pt x="1028" y="6668"/>
                    <a:pt x="1028" y="6693"/>
                    <a:pt x="1028" y="6743"/>
                  </a:cubicBezTo>
                  <a:cubicBezTo>
                    <a:pt x="1003" y="6793"/>
                    <a:pt x="978" y="6818"/>
                    <a:pt x="953" y="6843"/>
                  </a:cubicBezTo>
                  <a:cubicBezTo>
                    <a:pt x="928" y="6868"/>
                    <a:pt x="878" y="6893"/>
                    <a:pt x="852" y="6918"/>
                  </a:cubicBezTo>
                  <a:cubicBezTo>
                    <a:pt x="1429" y="6943"/>
                    <a:pt x="2005" y="6943"/>
                    <a:pt x="2582" y="6968"/>
                  </a:cubicBezTo>
                  <a:lnTo>
                    <a:pt x="3158" y="6968"/>
                  </a:lnTo>
                  <a:cubicBezTo>
                    <a:pt x="4186" y="6994"/>
                    <a:pt x="5213" y="7019"/>
                    <a:pt x="6266" y="7044"/>
                  </a:cubicBezTo>
                  <a:cubicBezTo>
                    <a:pt x="6441" y="7069"/>
                    <a:pt x="6642" y="7069"/>
                    <a:pt x="6817" y="7069"/>
                  </a:cubicBezTo>
                  <a:lnTo>
                    <a:pt x="27995" y="7570"/>
                  </a:lnTo>
                  <a:cubicBezTo>
                    <a:pt x="29299" y="7595"/>
                    <a:pt x="30602" y="7645"/>
                    <a:pt x="31905" y="7670"/>
                  </a:cubicBezTo>
                  <a:lnTo>
                    <a:pt x="32156" y="7670"/>
                  </a:lnTo>
                  <a:cubicBezTo>
                    <a:pt x="32306" y="7670"/>
                    <a:pt x="32407" y="7520"/>
                    <a:pt x="32381" y="7395"/>
                  </a:cubicBezTo>
                  <a:cubicBezTo>
                    <a:pt x="32381" y="7369"/>
                    <a:pt x="32381" y="7369"/>
                    <a:pt x="32381" y="7344"/>
                  </a:cubicBezTo>
                  <a:cubicBezTo>
                    <a:pt x="32281" y="6994"/>
                    <a:pt x="32181" y="6643"/>
                    <a:pt x="32106" y="6267"/>
                  </a:cubicBezTo>
                  <a:lnTo>
                    <a:pt x="32081" y="6242"/>
                  </a:lnTo>
                  <a:cubicBezTo>
                    <a:pt x="31630" y="4562"/>
                    <a:pt x="31153" y="2883"/>
                    <a:pt x="30702" y="1204"/>
                  </a:cubicBezTo>
                  <a:cubicBezTo>
                    <a:pt x="30702" y="1204"/>
                    <a:pt x="30702" y="1204"/>
                    <a:pt x="30702" y="1179"/>
                  </a:cubicBezTo>
                  <a:cubicBezTo>
                    <a:pt x="30652" y="1079"/>
                    <a:pt x="30552" y="1004"/>
                    <a:pt x="30452" y="1004"/>
                  </a:cubicBezTo>
                  <a:lnTo>
                    <a:pt x="30201" y="1004"/>
                  </a:lnTo>
                  <a:cubicBezTo>
                    <a:pt x="20627" y="678"/>
                    <a:pt x="11078" y="327"/>
                    <a:pt x="15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53"/>
            <p:cNvSpPr/>
            <p:nvPr/>
          </p:nvSpPr>
          <p:spPr>
            <a:xfrm>
              <a:off x="2931699" y="3729290"/>
              <a:ext cx="12143" cy="14502"/>
            </a:xfrm>
            <a:custGeom>
              <a:avLst/>
              <a:gdLst/>
              <a:ahLst/>
              <a:cxnLst/>
              <a:rect l="l" t="t" r="r" b="b"/>
              <a:pathLst>
                <a:path w="777" h="928" extrusionOk="0">
                  <a:moveTo>
                    <a:pt x="0" y="1"/>
                  </a:moveTo>
                  <a:cubicBezTo>
                    <a:pt x="251" y="301"/>
                    <a:pt x="501" y="627"/>
                    <a:pt x="777" y="928"/>
                  </a:cubicBezTo>
                  <a:cubicBezTo>
                    <a:pt x="526" y="627"/>
                    <a:pt x="251" y="301"/>
                    <a:pt x="0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53"/>
            <p:cNvSpPr/>
            <p:nvPr/>
          </p:nvSpPr>
          <p:spPr>
            <a:xfrm>
              <a:off x="2818494" y="2992172"/>
              <a:ext cx="376013" cy="704222"/>
            </a:xfrm>
            <a:custGeom>
              <a:avLst/>
              <a:gdLst/>
              <a:ahLst/>
              <a:cxnLst/>
              <a:rect l="l" t="t" r="r" b="b"/>
              <a:pathLst>
                <a:path w="24061" h="45063" extrusionOk="0">
                  <a:moveTo>
                    <a:pt x="24061" y="0"/>
                  </a:moveTo>
                  <a:lnTo>
                    <a:pt x="24061" y="0"/>
                  </a:lnTo>
                  <a:cubicBezTo>
                    <a:pt x="19349" y="1228"/>
                    <a:pt x="15339" y="4586"/>
                    <a:pt x="11780" y="7744"/>
                  </a:cubicBezTo>
                  <a:cubicBezTo>
                    <a:pt x="10978" y="8471"/>
                    <a:pt x="10201" y="9198"/>
                    <a:pt x="9449" y="9975"/>
                  </a:cubicBezTo>
                  <a:cubicBezTo>
                    <a:pt x="9073" y="10326"/>
                    <a:pt x="8748" y="10677"/>
                    <a:pt x="8397" y="11053"/>
                  </a:cubicBezTo>
                  <a:cubicBezTo>
                    <a:pt x="5991" y="13659"/>
                    <a:pt x="3885" y="16592"/>
                    <a:pt x="2507" y="19875"/>
                  </a:cubicBezTo>
                  <a:cubicBezTo>
                    <a:pt x="1" y="25890"/>
                    <a:pt x="151" y="32532"/>
                    <a:pt x="2306" y="38522"/>
                  </a:cubicBezTo>
                  <a:cubicBezTo>
                    <a:pt x="2357" y="38647"/>
                    <a:pt x="2407" y="38772"/>
                    <a:pt x="2457" y="38897"/>
                  </a:cubicBezTo>
                  <a:cubicBezTo>
                    <a:pt x="3284" y="41078"/>
                    <a:pt x="4362" y="43133"/>
                    <a:pt x="5665" y="45063"/>
                  </a:cubicBezTo>
                  <a:cubicBezTo>
                    <a:pt x="5665" y="44988"/>
                    <a:pt x="5715" y="44913"/>
                    <a:pt x="5790" y="44862"/>
                  </a:cubicBezTo>
                  <a:cubicBezTo>
                    <a:pt x="5840" y="44837"/>
                    <a:pt x="5890" y="44787"/>
                    <a:pt x="5966" y="44737"/>
                  </a:cubicBezTo>
                  <a:cubicBezTo>
                    <a:pt x="5790" y="44512"/>
                    <a:pt x="5665" y="44311"/>
                    <a:pt x="5590" y="44186"/>
                  </a:cubicBezTo>
                  <a:cubicBezTo>
                    <a:pt x="4311" y="42331"/>
                    <a:pt x="3234" y="40301"/>
                    <a:pt x="2557" y="38121"/>
                  </a:cubicBezTo>
                  <a:cubicBezTo>
                    <a:pt x="1680" y="35213"/>
                    <a:pt x="1204" y="32105"/>
                    <a:pt x="1204" y="29073"/>
                  </a:cubicBezTo>
                  <a:cubicBezTo>
                    <a:pt x="1204" y="25840"/>
                    <a:pt x="1880" y="22757"/>
                    <a:pt x="3108" y="19875"/>
                  </a:cubicBezTo>
                  <a:cubicBezTo>
                    <a:pt x="4111" y="17544"/>
                    <a:pt x="5464" y="15338"/>
                    <a:pt x="7119" y="13283"/>
                  </a:cubicBezTo>
                  <a:cubicBezTo>
                    <a:pt x="9750" y="10075"/>
                    <a:pt x="12883" y="7293"/>
                    <a:pt x="16191" y="4787"/>
                  </a:cubicBezTo>
                  <a:cubicBezTo>
                    <a:pt x="18522" y="3008"/>
                    <a:pt x="21028" y="1404"/>
                    <a:pt x="23860" y="576"/>
                  </a:cubicBezTo>
                  <a:cubicBezTo>
                    <a:pt x="23911" y="376"/>
                    <a:pt x="23986" y="201"/>
                    <a:pt x="24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53"/>
            <p:cNvSpPr/>
            <p:nvPr/>
          </p:nvSpPr>
          <p:spPr>
            <a:xfrm>
              <a:off x="2949702" y="3680720"/>
              <a:ext cx="76387" cy="63073"/>
            </a:xfrm>
            <a:custGeom>
              <a:avLst/>
              <a:gdLst/>
              <a:ahLst/>
              <a:cxnLst/>
              <a:rect l="l" t="t" r="r" b="b"/>
              <a:pathLst>
                <a:path w="4888" h="4036" extrusionOk="0">
                  <a:moveTo>
                    <a:pt x="4888" y="0"/>
                  </a:moveTo>
                  <a:cubicBezTo>
                    <a:pt x="3511" y="1145"/>
                    <a:pt x="2133" y="2271"/>
                    <a:pt x="756" y="3410"/>
                  </a:cubicBezTo>
                  <a:lnTo>
                    <a:pt x="756" y="3410"/>
                  </a:lnTo>
                  <a:cubicBezTo>
                    <a:pt x="779" y="3392"/>
                    <a:pt x="803" y="3375"/>
                    <a:pt x="828" y="3359"/>
                  </a:cubicBezTo>
                  <a:cubicBezTo>
                    <a:pt x="2181" y="2231"/>
                    <a:pt x="3535" y="1128"/>
                    <a:pt x="4888" y="0"/>
                  </a:cubicBezTo>
                  <a:close/>
                  <a:moveTo>
                    <a:pt x="756" y="3410"/>
                  </a:moveTo>
                  <a:cubicBezTo>
                    <a:pt x="636" y="3499"/>
                    <a:pt x="528" y="3601"/>
                    <a:pt x="402" y="3685"/>
                  </a:cubicBezTo>
                  <a:cubicBezTo>
                    <a:pt x="276" y="3810"/>
                    <a:pt x="126" y="3910"/>
                    <a:pt x="1" y="4036"/>
                  </a:cubicBezTo>
                  <a:cubicBezTo>
                    <a:pt x="253" y="3826"/>
                    <a:pt x="504" y="3618"/>
                    <a:pt x="756" y="341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53"/>
            <p:cNvSpPr/>
            <p:nvPr/>
          </p:nvSpPr>
          <p:spPr>
            <a:xfrm>
              <a:off x="3044483" y="3663092"/>
              <a:ext cx="16" cy="1969"/>
            </a:xfrm>
            <a:custGeom>
              <a:avLst/>
              <a:gdLst/>
              <a:ahLst/>
              <a:cxnLst/>
              <a:rect l="l" t="t" r="r" b="b"/>
              <a:pathLst>
                <a:path w="1" h="126" extrusionOk="0">
                  <a:moveTo>
                    <a:pt x="1" y="126"/>
                  </a:moveTo>
                  <a:cubicBezTo>
                    <a:pt x="1" y="76"/>
                    <a:pt x="1" y="51"/>
                    <a:pt x="1" y="1"/>
                  </a:cubicBezTo>
                  <a:cubicBezTo>
                    <a:pt x="1" y="51"/>
                    <a:pt x="1" y="76"/>
                    <a:pt x="1" y="1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53"/>
            <p:cNvSpPr/>
            <p:nvPr/>
          </p:nvSpPr>
          <p:spPr>
            <a:xfrm>
              <a:off x="2906617" y="3606896"/>
              <a:ext cx="137881" cy="137928"/>
            </a:xfrm>
            <a:custGeom>
              <a:avLst/>
              <a:gdLst/>
              <a:ahLst/>
              <a:cxnLst/>
              <a:rect l="l" t="t" r="r" b="b"/>
              <a:pathLst>
                <a:path w="8823" h="8826" extrusionOk="0">
                  <a:moveTo>
                    <a:pt x="7667" y="0"/>
                  </a:moveTo>
                  <a:cubicBezTo>
                    <a:pt x="7626" y="0"/>
                    <a:pt x="7582" y="13"/>
                    <a:pt x="7545" y="38"/>
                  </a:cubicBezTo>
                  <a:cubicBezTo>
                    <a:pt x="7495" y="88"/>
                    <a:pt x="7444" y="113"/>
                    <a:pt x="7394" y="163"/>
                  </a:cubicBezTo>
                  <a:cubicBezTo>
                    <a:pt x="5038" y="1917"/>
                    <a:pt x="2683" y="3647"/>
                    <a:pt x="327" y="5401"/>
                  </a:cubicBezTo>
                  <a:cubicBezTo>
                    <a:pt x="251" y="5451"/>
                    <a:pt x="201" y="5501"/>
                    <a:pt x="151" y="5526"/>
                  </a:cubicBezTo>
                  <a:cubicBezTo>
                    <a:pt x="76" y="5577"/>
                    <a:pt x="26" y="5652"/>
                    <a:pt x="26" y="5727"/>
                  </a:cubicBezTo>
                  <a:cubicBezTo>
                    <a:pt x="1" y="5777"/>
                    <a:pt x="26" y="5827"/>
                    <a:pt x="51" y="5877"/>
                  </a:cubicBezTo>
                  <a:cubicBezTo>
                    <a:pt x="552" y="6554"/>
                    <a:pt x="1053" y="7181"/>
                    <a:pt x="1605" y="7832"/>
                  </a:cubicBezTo>
                  <a:cubicBezTo>
                    <a:pt x="1855" y="8133"/>
                    <a:pt x="2106" y="8459"/>
                    <a:pt x="2382" y="8760"/>
                  </a:cubicBezTo>
                  <a:cubicBezTo>
                    <a:pt x="2428" y="8806"/>
                    <a:pt x="2491" y="8826"/>
                    <a:pt x="2555" y="8826"/>
                  </a:cubicBezTo>
                  <a:cubicBezTo>
                    <a:pt x="2629" y="8826"/>
                    <a:pt x="2704" y="8800"/>
                    <a:pt x="2758" y="8760"/>
                  </a:cubicBezTo>
                  <a:cubicBezTo>
                    <a:pt x="4387" y="7406"/>
                    <a:pt x="6016" y="6078"/>
                    <a:pt x="7645" y="4724"/>
                  </a:cubicBezTo>
                  <a:cubicBezTo>
                    <a:pt x="7720" y="4674"/>
                    <a:pt x="7770" y="4624"/>
                    <a:pt x="7845" y="4574"/>
                  </a:cubicBezTo>
                  <a:cubicBezTo>
                    <a:pt x="7971" y="4474"/>
                    <a:pt x="8096" y="4374"/>
                    <a:pt x="8221" y="4273"/>
                  </a:cubicBezTo>
                  <a:cubicBezTo>
                    <a:pt x="8347" y="4148"/>
                    <a:pt x="8497" y="4023"/>
                    <a:pt x="8647" y="3897"/>
                  </a:cubicBezTo>
                  <a:cubicBezTo>
                    <a:pt x="8673" y="3872"/>
                    <a:pt x="8723" y="3847"/>
                    <a:pt x="8748" y="3822"/>
                  </a:cubicBezTo>
                  <a:cubicBezTo>
                    <a:pt x="8773" y="3797"/>
                    <a:pt x="8798" y="3772"/>
                    <a:pt x="8823" y="3722"/>
                  </a:cubicBezTo>
                  <a:cubicBezTo>
                    <a:pt x="8823" y="3672"/>
                    <a:pt x="8823" y="3647"/>
                    <a:pt x="8823" y="3597"/>
                  </a:cubicBezTo>
                  <a:cubicBezTo>
                    <a:pt x="8823" y="3597"/>
                    <a:pt x="8823" y="3597"/>
                    <a:pt x="8823" y="3572"/>
                  </a:cubicBezTo>
                  <a:cubicBezTo>
                    <a:pt x="8773" y="3496"/>
                    <a:pt x="8748" y="3371"/>
                    <a:pt x="8698" y="3296"/>
                  </a:cubicBezTo>
                  <a:cubicBezTo>
                    <a:pt x="8422" y="2444"/>
                    <a:pt x="8196" y="1592"/>
                    <a:pt x="8021" y="714"/>
                  </a:cubicBezTo>
                  <a:cubicBezTo>
                    <a:pt x="7996" y="539"/>
                    <a:pt x="7946" y="363"/>
                    <a:pt x="7921" y="188"/>
                  </a:cubicBezTo>
                  <a:cubicBezTo>
                    <a:pt x="7896" y="138"/>
                    <a:pt x="7871" y="88"/>
                    <a:pt x="7845" y="63"/>
                  </a:cubicBezTo>
                  <a:cubicBezTo>
                    <a:pt x="7820" y="63"/>
                    <a:pt x="7795" y="38"/>
                    <a:pt x="7770" y="38"/>
                  </a:cubicBezTo>
                  <a:cubicBezTo>
                    <a:pt x="7745" y="13"/>
                    <a:pt x="7708" y="0"/>
                    <a:pt x="7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53"/>
            <p:cNvSpPr/>
            <p:nvPr/>
          </p:nvSpPr>
          <p:spPr>
            <a:xfrm>
              <a:off x="2903882" y="2318190"/>
              <a:ext cx="756324" cy="631695"/>
            </a:xfrm>
            <a:custGeom>
              <a:avLst/>
              <a:gdLst/>
              <a:ahLst/>
              <a:cxnLst/>
              <a:rect l="l" t="t" r="r" b="b"/>
              <a:pathLst>
                <a:path w="48397" h="40422" extrusionOk="0">
                  <a:moveTo>
                    <a:pt x="23930" y="0"/>
                  </a:moveTo>
                  <a:cubicBezTo>
                    <a:pt x="21847" y="0"/>
                    <a:pt x="19750" y="256"/>
                    <a:pt x="17720" y="622"/>
                  </a:cubicBezTo>
                  <a:cubicBezTo>
                    <a:pt x="13935" y="1273"/>
                    <a:pt x="10853" y="3303"/>
                    <a:pt x="8797" y="6536"/>
                  </a:cubicBezTo>
                  <a:cubicBezTo>
                    <a:pt x="6642" y="9920"/>
                    <a:pt x="5740" y="13955"/>
                    <a:pt x="5188" y="17865"/>
                  </a:cubicBezTo>
                  <a:cubicBezTo>
                    <a:pt x="4863" y="20246"/>
                    <a:pt x="4487" y="22652"/>
                    <a:pt x="3634" y="24907"/>
                  </a:cubicBezTo>
                  <a:cubicBezTo>
                    <a:pt x="3108" y="26311"/>
                    <a:pt x="2381" y="27564"/>
                    <a:pt x="1730" y="28892"/>
                  </a:cubicBezTo>
                  <a:cubicBezTo>
                    <a:pt x="25" y="32451"/>
                    <a:pt x="25" y="36236"/>
                    <a:pt x="3359" y="38842"/>
                  </a:cubicBezTo>
                  <a:cubicBezTo>
                    <a:pt x="4311" y="39594"/>
                    <a:pt x="6166" y="40346"/>
                    <a:pt x="7845" y="40421"/>
                  </a:cubicBezTo>
                  <a:cubicBezTo>
                    <a:pt x="7670" y="40221"/>
                    <a:pt x="7544" y="40045"/>
                    <a:pt x="7394" y="39820"/>
                  </a:cubicBezTo>
                  <a:cubicBezTo>
                    <a:pt x="7218" y="39820"/>
                    <a:pt x="7043" y="39795"/>
                    <a:pt x="6893" y="39795"/>
                  </a:cubicBezTo>
                  <a:cubicBezTo>
                    <a:pt x="4712" y="39594"/>
                    <a:pt x="2782" y="38065"/>
                    <a:pt x="1755" y="36211"/>
                  </a:cubicBezTo>
                  <a:cubicBezTo>
                    <a:pt x="0" y="33053"/>
                    <a:pt x="1755" y="30020"/>
                    <a:pt x="3158" y="27213"/>
                  </a:cubicBezTo>
                  <a:cubicBezTo>
                    <a:pt x="6191" y="21173"/>
                    <a:pt x="5364" y="14080"/>
                    <a:pt x="8522" y="8040"/>
                  </a:cubicBezTo>
                  <a:cubicBezTo>
                    <a:pt x="10176" y="4882"/>
                    <a:pt x="12807" y="2426"/>
                    <a:pt x="16291" y="1449"/>
                  </a:cubicBezTo>
                  <a:cubicBezTo>
                    <a:pt x="18586" y="808"/>
                    <a:pt x="21109" y="483"/>
                    <a:pt x="23563" y="483"/>
                  </a:cubicBezTo>
                  <a:cubicBezTo>
                    <a:pt x="24566" y="483"/>
                    <a:pt x="25557" y="538"/>
                    <a:pt x="26517" y="647"/>
                  </a:cubicBezTo>
                  <a:cubicBezTo>
                    <a:pt x="35088" y="1674"/>
                    <a:pt x="39675" y="9168"/>
                    <a:pt x="42231" y="16712"/>
                  </a:cubicBezTo>
                  <a:cubicBezTo>
                    <a:pt x="43033" y="19068"/>
                    <a:pt x="43559" y="21524"/>
                    <a:pt x="44813" y="23704"/>
                  </a:cubicBezTo>
                  <a:cubicBezTo>
                    <a:pt x="45915" y="25659"/>
                    <a:pt x="47519" y="27313"/>
                    <a:pt x="47419" y="29744"/>
                  </a:cubicBezTo>
                  <a:cubicBezTo>
                    <a:pt x="47319" y="32426"/>
                    <a:pt x="45364" y="34431"/>
                    <a:pt x="43058" y="35509"/>
                  </a:cubicBezTo>
                  <a:cubicBezTo>
                    <a:pt x="42958" y="35659"/>
                    <a:pt x="42858" y="35835"/>
                    <a:pt x="42757" y="35985"/>
                  </a:cubicBezTo>
                  <a:cubicBezTo>
                    <a:pt x="42682" y="36085"/>
                    <a:pt x="42607" y="36186"/>
                    <a:pt x="42532" y="36286"/>
                  </a:cubicBezTo>
                  <a:cubicBezTo>
                    <a:pt x="45690" y="35058"/>
                    <a:pt x="48397" y="32226"/>
                    <a:pt x="47870" y="28617"/>
                  </a:cubicBezTo>
                  <a:cubicBezTo>
                    <a:pt x="47544" y="26536"/>
                    <a:pt x="46141" y="25058"/>
                    <a:pt x="45138" y="23278"/>
                  </a:cubicBezTo>
                  <a:cubicBezTo>
                    <a:pt x="44387" y="21900"/>
                    <a:pt x="43910" y="20421"/>
                    <a:pt x="43459" y="18942"/>
                  </a:cubicBezTo>
                  <a:cubicBezTo>
                    <a:pt x="41204" y="11449"/>
                    <a:pt x="37394" y="2877"/>
                    <a:pt x="29173" y="647"/>
                  </a:cubicBezTo>
                  <a:cubicBezTo>
                    <a:pt x="27468" y="186"/>
                    <a:pt x="25704" y="0"/>
                    <a:pt x="239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53"/>
            <p:cNvSpPr/>
            <p:nvPr/>
          </p:nvSpPr>
          <p:spPr>
            <a:xfrm>
              <a:off x="3031950" y="2923318"/>
              <a:ext cx="45789" cy="25785"/>
            </a:xfrm>
            <a:custGeom>
              <a:avLst/>
              <a:gdLst/>
              <a:ahLst/>
              <a:cxnLst/>
              <a:rect l="l" t="t" r="r" b="b"/>
              <a:pathLst>
                <a:path w="2930" h="1650" extrusionOk="0">
                  <a:moveTo>
                    <a:pt x="2578" y="1"/>
                  </a:moveTo>
                  <a:cubicBezTo>
                    <a:pt x="2502" y="1"/>
                    <a:pt x="2428" y="36"/>
                    <a:pt x="2382" y="120"/>
                  </a:cubicBezTo>
                  <a:cubicBezTo>
                    <a:pt x="1956" y="797"/>
                    <a:pt x="928" y="1023"/>
                    <a:pt x="1" y="1098"/>
                  </a:cubicBezTo>
                  <a:cubicBezTo>
                    <a:pt x="176" y="1298"/>
                    <a:pt x="352" y="1474"/>
                    <a:pt x="552" y="1649"/>
                  </a:cubicBezTo>
                  <a:cubicBezTo>
                    <a:pt x="1505" y="1549"/>
                    <a:pt x="2307" y="1173"/>
                    <a:pt x="2808" y="371"/>
                  </a:cubicBezTo>
                  <a:cubicBezTo>
                    <a:pt x="2930" y="180"/>
                    <a:pt x="2750" y="1"/>
                    <a:pt x="2578" y="1"/>
                  </a:cubicBezTo>
                  <a:close/>
                </a:path>
              </a:pathLst>
            </a:custGeom>
            <a:solidFill>
              <a:srgbClr val="4E323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53"/>
            <p:cNvSpPr/>
            <p:nvPr/>
          </p:nvSpPr>
          <p:spPr>
            <a:xfrm>
              <a:off x="3456564" y="2898798"/>
              <a:ext cx="41882" cy="20144"/>
            </a:xfrm>
            <a:custGeom>
              <a:avLst/>
              <a:gdLst/>
              <a:ahLst/>
              <a:cxnLst/>
              <a:rect l="l" t="t" r="r" b="b"/>
              <a:pathLst>
                <a:path w="2680" h="1289" extrusionOk="0">
                  <a:moveTo>
                    <a:pt x="385" y="0"/>
                  </a:moveTo>
                  <a:cubicBezTo>
                    <a:pt x="178" y="0"/>
                    <a:pt x="0" y="253"/>
                    <a:pt x="198" y="411"/>
                  </a:cubicBezTo>
                  <a:cubicBezTo>
                    <a:pt x="800" y="937"/>
                    <a:pt x="1477" y="1188"/>
                    <a:pt x="2178" y="1288"/>
                  </a:cubicBezTo>
                  <a:cubicBezTo>
                    <a:pt x="2354" y="1163"/>
                    <a:pt x="2504" y="1038"/>
                    <a:pt x="2680" y="887"/>
                  </a:cubicBezTo>
                  <a:cubicBezTo>
                    <a:pt x="1953" y="862"/>
                    <a:pt x="1226" y="612"/>
                    <a:pt x="549" y="60"/>
                  </a:cubicBezTo>
                  <a:cubicBezTo>
                    <a:pt x="497" y="18"/>
                    <a:pt x="440" y="0"/>
                    <a:pt x="38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53"/>
            <p:cNvSpPr/>
            <p:nvPr/>
          </p:nvSpPr>
          <p:spPr>
            <a:xfrm>
              <a:off x="3502744" y="2753009"/>
              <a:ext cx="93234" cy="166714"/>
            </a:xfrm>
            <a:custGeom>
              <a:avLst/>
              <a:gdLst/>
              <a:ahLst/>
              <a:cxnLst/>
              <a:rect l="l" t="t" r="r" b="b"/>
              <a:pathLst>
                <a:path w="5966" h="10668" extrusionOk="0">
                  <a:moveTo>
                    <a:pt x="5054" y="1"/>
                  </a:moveTo>
                  <a:cubicBezTo>
                    <a:pt x="4905" y="1"/>
                    <a:pt x="4753" y="123"/>
                    <a:pt x="4812" y="316"/>
                  </a:cubicBezTo>
                  <a:cubicBezTo>
                    <a:pt x="5264" y="2096"/>
                    <a:pt x="5364" y="4201"/>
                    <a:pt x="4863" y="5981"/>
                  </a:cubicBezTo>
                  <a:cubicBezTo>
                    <a:pt x="4336" y="7885"/>
                    <a:pt x="2507" y="9765"/>
                    <a:pt x="552" y="10141"/>
                  </a:cubicBezTo>
                  <a:cubicBezTo>
                    <a:pt x="376" y="10342"/>
                    <a:pt x="176" y="10492"/>
                    <a:pt x="0" y="10667"/>
                  </a:cubicBezTo>
                  <a:cubicBezTo>
                    <a:pt x="1604" y="10592"/>
                    <a:pt x="3208" y="9715"/>
                    <a:pt x="4211" y="8462"/>
                  </a:cubicBezTo>
                  <a:cubicBezTo>
                    <a:pt x="4286" y="8362"/>
                    <a:pt x="4361" y="8261"/>
                    <a:pt x="4436" y="8161"/>
                  </a:cubicBezTo>
                  <a:cubicBezTo>
                    <a:pt x="4537" y="8011"/>
                    <a:pt x="4637" y="7835"/>
                    <a:pt x="4737" y="7685"/>
                  </a:cubicBezTo>
                  <a:cubicBezTo>
                    <a:pt x="5965" y="5504"/>
                    <a:pt x="5890" y="2547"/>
                    <a:pt x="5289" y="191"/>
                  </a:cubicBezTo>
                  <a:cubicBezTo>
                    <a:pt x="5258" y="58"/>
                    <a:pt x="5157" y="1"/>
                    <a:pt x="5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53"/>
            <p:cNvSpPr/>
            <p:nvPr/>
          </p:nvSpPr>
          <p:spPr>
            <a:xfrm>
              <a:off x="3196460" y="2973357"/>
              <a:ext cx="163339" cy="87780"/>
            </a:xfrm>
            <a:custGeom>
              <a:avLst/>
              <a:gdLst/>
              <a:ahLst/>
              <a:cxnLst/>
              <a:rect l="l" t="t" r="r" b="b"/>
              <a:pathLst>
                <a:path w="10452" h="5617" extrusionOk="0">
                  <a:moveTo>
                    <a:pt x="1629" y="1"/>
                  </a:moveTo>
                  <a:cubicBezTo>
                    <a:pt x="1604" y="1"/>
                    <a:pt x="1604" y="26"/>
                    <a:pt x="1579" y="26"/>
                  </a:cubicBezTo>
                  <a:cubicBezTo>
                    <a:pt x="602" y="602"/>
                    <a:pt x="50" y="1405"/>
                    <a:pt x="25" y="2257"/>
                  </a:cubicBezTo>
                  <a:cubicBezTo>
                    <a:pt x="0" y="3084"/>
                    <a:pt x="527" y="3911"/>
                    <a:pt x="1454" y="4537"/>
                  </a:cubicBezTo>
                  <a:cubicBezTo>
                    <a:pt x="2431" y="5189"/>
                    <a:pt x="3735" y="5565"/>
                    <a:pt x="5138" y="5615"/>
                  </a:cubicBezTo>
                  <a:cubicBezTo>
                    <a:pt x="5192" y="5616"/>
                    <a:pt x="5246" y="5617"/>
                    <a:pt x="5300" y="5617"/>
                  </a:cubicBezTo>
                  <a:cubicBezTo>
                    <a:pt x="6644" y="5617"/>
                    <a:pt x="7909" y="5316"/>
                    <a:pt x="8873" y="4738"/>
                  </a:cubicBezTo>
                  <a:cubicBezTo>
                    <a:pt x="9850" y="4136"/>
                    <a:pt x="10401" y="3359"/>
                    <a:pt x="10426" y="2507"/>
                  </a:cubicBezTo>
                  <a:cubicBezTo>
                    <a:pt x="10451" y="1680"/>
                    <a:pt x="9950" y="853"/>
                    <a:pt x="8998" y="227"/>
                  </a:cubicBezTo>
                  <a:cubicBezTo>
                    <a:pt x="8854" y="2697"/>
                    <a:pt x="7149" y="3515"/>
                    <a:pt x="4960" y="3515"/>
                  </a:cubicBezTo>
                  <a:cubicBezTo>
                    <a:pt x="4862" y="3515"/>
                    <a:pt x="4762" y="3513"/>
                    <a:pt x="4662" y="3510"/>
                  </a:cubicBezTo>
                  <a:cubicBezTo>
                    <a:pt x="2406" y="3284"/>
                    <a:pt x="1755" y="1755"/>
                    <a:pt x="162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53"/>
            <p:cNvSpPr/>
            <p:nvPr/>
          </p:nvSpPr>
          <p:spPr>
            <a:xfrm>
              <a:off x="3190584" y="2966309"/>
              <a:ext cx="175091" cy="101079"/>
            </a:xfrm>
            <a:custGeom>
              <a:avLst/>
              <a:gdLst/>
              <a:ahLst/>
              <a:cxnLst/>
              <a:rect l="l" t="t" r="r" b="b"/>
              <a:pathLst>
                <a:path w="11204" h="6468" extrusionOk="0">
                  <a:moveTo>
                    <a:pt x="1980" y="1"/>
                  </a:moveTo>
                  <a:cubicBezTo>
                    <a:pt x="1905" y="51"/>
                    <a:pt x="1830" y="76"/>
                    <a:pt x="1755" y="126"/>
                  </a:cubicBezTo>
                  <a:cubicBezTo>
                    <a:pt x="1053" y="552"/>
                    <a:pt x="527" y="1079"/>
                    <a:pt x="251" y="1655"/>
                  </a:cubicBezTo>
                  <a:cubicBezTo>
                    <a:pt x="176" y="1856"/>
                    <a:pt x="101" y="2031"/>
                    <a:pt x="50" y="2231"/>
                  </a:cubicBezTo>
                  <a:cubicBezTo>
                    <a:pt x="25" y="2382"/>
                    <a:pt x="0" y="2532"/>
                    <a:pt x="0" y="2683"/>
                  </a:cubicBezTo>
                  <a:cubicBezTo>
                    <a:pt x="0" y="3184"/>
                    <a:pt x="126" y="3660"/>
                    <a:pt x="401" y="4111"/>
                  </a:cubicBezTo>
                  <a:cubicBezTo>
                    <a:pt x="677" y="4562"/>
                    <a:pt x="1078" y="4963"/>
                    <a:pt x="1604" y="5339"/>
                  </a:cubicBezTo>
                  <a:cubicBezTo>
                    <a:pt x="2632" y="6016"/>
                    <a:pt x="4035" y="6417"/>
                    <a:pt x="5514" y="6467"/>
                  </a:cubicBezTo>
                  <a:lnTo>
                    <a:pt x="5740" y="6467"/>
                  </a:lnTo>
                  <a:cubicBezTo>
                    <a:pt x="7143" y="6467"/>
                    <a:pt x="8446" y="6141"/>
                    <a:pt x="9474" y="5540"/>
                  </a:cubicBezTo>
                  <a:cubicBezTo>
                    <a:pt x="10477" y="4913"/>
                    <a:pt x="11078" y="4111"/>
                    <a:pt x="11178" y="3209"/>
                  </a:cubicBezTo>
                  <a:cubicBezTo>
                    <a:pt x="11203" y="3134"/>
                    <a:pt x="11203" y="3059"/>
                    <a:pt x="11203" y="2983"/>
                  </a:cubicBezTo>
                  <a:cubicBezTo>
                    <a:pt x="11203" y="2758"/>
                    <a:pt x="11178" y="2557"/>
                    <a:pt x="11128" y="2332"/>
                  </a:cubicBezTo>
                  <a:cubicBezTo>
                    <a:pt x="11103" y="2206"/>
                    <a:pt x="11053" y="2081"/>
                    <a:pt x="11003" y="1956"/>
                  </a:cubicBezTo>
                  <a:cubicBezTo>
                    <a:pt x="10752" y="1354"/>
                    <a:pt x="10276" y="803"/>
                    <a:pt x="9599" y="327"/>
                  </a:cubicBezTo>
                  <a:cubicBezTo>
                    <a:pt x="9524" y="277"/>
                    <a:pt x="9474" y="251"/>
                    <a:pt x="9399" y="201"/>
                  </a:cubicBezTo>
                  <a:cubicBezTo>
                    <a:pt x="9399" y="352"/>
                    <a:pt x="9374" y="477"/>
                    <a:pt x="9374" y="602"/>
                  </a:cubicBezTo>
                  <a:cubicBezTo>
                    <a:pt x="9374" y="627"/>
                    <a:pt x="9374" y="652"/>
                    <a:pt x="9374" y="678"/>
                  </a:cubicBezTo>
                  <a:cubicBezTo>
                    <a:pt x="10326" y="1304"/>
                    <a:pt x="10827" y="2131"/>
                    <a:pt x="10802" y="2958"/>
                  </a:cubicBezTo>
                  <a:cubicBezTo>
                    <a:pt x="10777" y="3810"/>
                    <a:pt x="10226" y="4587"/>
                    <a:pt x="9249" y="5189"/>
                  </a:cubicBezTo>
                  <a:cubicBezTo>
                    <a:pt x="8285" y="5767"/>
                    <a:pt x="7020" y="6068"/>
                    <a:pt x="5676" y="6068"/>
                  </a:cubicBezTo>
                  <a:cubicBezTo>
                    <a:pt x="5622" y="6068"/>
                    <a:pt x="5568" y="6067"/>
                    <a:pt x="5514" y="6066"/>
                  </a:cubicBezTo>
                  <a:cubicBezTo>
                    <a:pt x="4111" y="6016"/>
                    <a:pt x="2807" y="5640"/>
                    <a:pt x="1830" y="4988"/>
                  </a:cubicBezTo>
                  <a:cubicBezTo>
                    <a:pt x="903" y="4362"/>
                    <a:pt x="376" y="3535"/>
                    <a:pt x="401" y="2708"/>
                  </a:cubicBezTo>
                  <a:cubicBezTo>
                    <a:pt x="426" y="1856"/>
                    <a:pt x="978" y="1053"/>
                    <a:pt x="1955" y="477"/>
                  </a:cubicBezTo>
                  <a:cubicBezTo>
                    <a:pt x="1980" y="477"/>
                    <a:pt x="1980" y="452"/>
                    <a:pt x="2005" y="452"/>
                  </a:cubicBezTo>
                  <a:cubicBezTo>
                    <a:pt x="2005" y="302"/>
                    <a:pt x="2005" y="151"/>
                    <a:pt x="19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53"/>
            <p:cNvSpPr/>
            <p:nvPr/>
          </p:nvSpPr>
          <p:spPr>
            <a:xfrm>
              <a:off x="3227793" y="2950259"/>
              <a:ext cx="102235" cy="70167"/>
            </a:xfrm>
            <a:custGeom>
              <a:avLst/>
              <a:gdLst/>
              <a:ahLst/>
              <a:cxnLst/>
              <a:rect l="l" t="t" r="r" b="b"/>
              <a:pathLst>
                <a:path w="6542" h="4490" extrusionOk="0">
                  <a:moveTo>
                    <a:pt x="6517" y="0"/>
                  </a:moveTo>
                  <a:lnTo>
                    <a:pt x="6517" y="0"/>
                  </a:lnTo>
                  <a:cubicBezTo>
                    <a:pt x="5373" y="262"/>
                    <a:pt x="4191" y="395"/>
                    <a:pt x="3004" y="395"/>
                  </a:cubicBezTo>
                  <a:cubicBezTo>
                    <a:pt x="2033" y="395"/>
                    <a:pt x="1059" y="306"/>
                    <a:pt x="101" y="126"/>
                  </a:cubicBezTo>
                  <a:lnTo>
                    <a:pt x="101" y="126"/>
                  </a:lnTo>
                  <a:cubicBezTo>
                    <a:pt x="0" y="2055"/>
                    <a:pt x="151" y="4236"/>
                    <a:pt x="2657" y="4487"/>
                  </a:cubicBezTo>
                  <a:cubicBezTo>
                    <a:pt x="2729" y="4488"/>
                    <a:pt x="2801" y="4489"/>
                    <a:pt x="2873" y="4489"/>
                  </a:cubicBezTo>
                  <a:cubicBezTo>
                    <a:pt x="4847" y="4489"/>
                    <a:pt x="6346" y="3803"/>
                    <a:pt x="6492" y="1529"/>
                  </a:cubicBezTo>
                  <a:cubicBezTo>
                    <a:pt x="6517" y="1028"/>
                    <a:pt x="6542" y="502"/>
                    <a:pt x="6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53"/>
            <p:cNvSpPr/>
            <p:nvPr/>
          </p:nvSpPr>
          <p:spPr>
            <a:xfrm>
              <a:off x="3221527" y="2948697"/>
              <a:ext cx="115940" cy="79591"/>
            </a:xfrm>
            <a:custGeom>
              <a:avLst/>
              <a:gdLst/>
              <a:ahLst/>
              <a:cxnLst/>
              <a:rect l="l" t="t" r="r" b="b"/>
              <a:pathLst>
                <a:path w="7419" h="5093" extrusionOk="0">
                  <a:moveTo>
                    <a:pt x="7394" y="0"/>
                  </a:moveTo>
                  <a:cubicBezTo>
                    <a:pt x="7243" y="25"/>
                    <a:pt x="7068" y="75"/>
                    <a:pt x="6918" y="100"/>
                  </a:cubicBezTo>
                  <a:cubicBezTo>
                    <a:pt x="6943" y="602"/>
                    <a:pt x="6918" y="1128"/>
                    <a:pt x="6893" y="1629"/>
                  </a:cubicBezTo>
                  <a:cubicBezTo>
                    <a:pt x="6747" y="3903"/>
                    <a:pt x="5248" y="4589"/>
                    <a:pt x="3274" y="4589"/>
                  </a:cubicBezTo>
                  <a:cubicBezTo>
                    <a:pt x="3202" y="4589"/>
                    <a:pt x="3130" y="4588"/>
                    <a:pt x="3058" y="4587"/>
                  </a:cubicBezTo>
                  <a:cubicBezTo>
                    <a:pt x="552" y="4336"/>
                    <a:pt x="401" y="2155"/>
                    <a:pt x="502" y="226"/>
                  </a:cubicBezTo>
                  <a:cubicBezTo>
                    <a:pt x="351" y="201"/>
                    <a:pt x="176" y="150"/>
                    <a:pt x="25" y="125"/>
                  </a:cubicBezTo>
                  <a:cubicBezTo>
                    <a:pt x="0" y="451"/>
                    <a:pt x="0" y="802"/>
                    <a:pt x="0" y="1128"/>
                  </a:cubicBezTo>
                  <a:cubicBezTo>
                    <a:pt x="25" y="1278"/>
                    <a:pt x="25" y="1429"/>
                    <a:pt x="25" y="1579"/>
                  </a:cubicBezTo>
                  <a:cubicBezTo>
                    <a:pt x="151" y="3333"/>
                    <a:pt x="802" y="4862"/>
                    <a:pt x="3058" y="5088"/>
                  </a:cubicBezTo>
                  <a:cubicBezTo>
                    <a:pt x="3158" y="5091"/>
                    <a:pt x="3258" y="5093"/>
                    <a:pt x="3356" y="5093"/>
                  </a:cubicBezTo>
                  <a:cubicBezTo>
                    <a:pt x="5545" y="5093"/>
                    <a:pt x="7250" y="4275"/>
                    <a:pt x="7394" y="1805"/>
                  </a:cubicBezTo>
                  <a:cubicBezTo>
                    <a:pt x="7394" y="1779"/>
                    <a:pt x="7394" y="1754"/>
                    <a:pt x="7394" y="1729"/>
                  </a:cubicBezTo>
                  <a:cubicBezTo>
                    <a:pt x="7394" y="1604"/>
                    <a:pt x="7419" y="1479"/>
                    <a:pt x="7419" y="1328"/>
                  </a:cubicBezTo>
                  <a:cubicBezTo>
                    <a:pt x="7419" y="877"/>
                    <a:pt x="7419" y="426"/>
                    <a:pt x="7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53"/>
            <p:cNvSpPr/>
            <p:nvPr/>
          </p:nvSpPr>
          <p:spPr>
            <a:xfrm>
              <a:off x="3083661" y="2660807"/>
              <a:ext cx="399126" cy="287749"/>
            </a:xfrm>
            <a:custGeom>
              <a:avLst/>
              <a:gdLst/>
              <a:ahLst/>
              <a:cxnLst/>
              <a:rect l="l" t="t" r="r" b="b"/>
              <a:pathLst>
                <a:path w="25540" h="18413" extrusionOk="0">
                  <a:moveTo>
                    <a:pt x="5388" y="3735"/>
                  </a:moveTo>
                  <a:cubicBezTo>
                    <a:pt x="5396" y="3735"/>
                    <a:pt x="5405" y="3735"/>
                    <a:pt x="5414" y="3735"/>
                  </a:cubicBezTo>
                  <a:cubicBezTo>
                    <a:pt x="6141" y="3735"/>
                    <a:pt x="6692" y="4813"/>
                    <a:pt x="6667" y="6091"/>
                  </a:cubicBezTo>
                  <a:cubicBezTo>
                    <a:pt x="6642" y="7354"/>
                    <a:pt x="6030" y="8372"/>
                    <a:pt x="5314" y="8372"/>
                  </a:cubicBezTo>
                  <a:cubicBezTo>
                    <a:pt x="5306" y="8372"/>
                    <a:pt x="5297" y="8372"/>
                    <a:pt x="5288" y="8372"/>
                  </a:cubicBezTo>
                  <a:cubicBezTo>
                    <a:pt x="4587" y="8372"/>
                    <a:pt x="4010" y="7319"/>
                    <a:pt x="4060" y="6016"/>
                  </a:cubicBezTo>
                  <a:cubicBezTo>
                    <a:pt x="4085" y="4753"/>
                    <a:pt x="4673" y="3735"/>
                    <a:pt x="5388" y="3735"/>
                  </a:cubicBezTo>
                  <a:close/>
                  <a:moveTo>
                    <a:pt x="19374" y="3886"/>
                  </a:moveTo>
                  <a:cubicBezTo>
                    <a:pt x="20101" y="3911"/>
                    <a:pt x="20652" y="4963"/>
                    <a:pt x="20602" y="6267"/>
                  </a:cubicBezTo>
                  <a:cubicBezTo>
                    <a:pt x="20577" y="7529"/>
                    <a:pt x="19990" y="8548"/>
                    <a:pt x="19274" y="8548"/>
                  </a:cubicBezTo>
                  <a:cubicBezTo>
                    <a:pt x="19266" y="8548"/>
                    <a:pt x="19257" y="8548"/>
                    <a:pt x="19248" y="8547"/>
                  </a:cubicBezTo>
                  <a:cubicBezTo>
                    <a:pt x="18522" y="8547"/>
                    <a:pt x="17970" y="7470"/>
                    <a:pt x="17995" y="6191"/>
                  </a:cubicBezTo>
                  <a:cubicBezTo>
                    <a:pt x="18045" y="4913"/>
                    <a:pt x="18647" y="3886"/>
                    <a:pt x="19374" y="3886"/>
                  </a:cubicBezTo>
                  <a:close/>
                  <a:moveTo>
                    <a:pt x="12659" y="6717"/>
                  </a:moveTo>
                  <a:cubicBezTo>
                    <a:pt x="12666" y="6717"/>
                    <a:pt x="12674" y="6717"/>
                    <a:pt x="12682" y="6718"/>
                  </a:cubicBezTo>
                  <a:cubicBezTo>
                    <a:pt x="13559" y="6793"/>
                    <a:pt x="14336" y="7419"/>
                    <a:pt x="14336" y="8347"/>
                  </a:cubicBezTo>
                  <a:cubicBezTo>
                    <a:pt x="14311" y="9274"/>
                    <a:pt x="13484" y="9876"/>
                    <a:pt x="12607" y="9901"/>
                  </a:cubicBezTo>
                  <a:cubicBezTo>
                    <a:pt x="12281" y="9901"/>
                    <a:pt x="12281" y="9399"/>
                    <a:pt x="12607" y="9399"/>
                  </a:cubicBezTo>
                  <a:cubicBezTo>
                    <a:pt x="13208" y="9374"/>
                    <a:pt x="13810" y="8998"/>
                    <a:pt x="13810" y="8347"/>
                  </a:cubicBezTo>
                  <a:cubicBezTo>
                    <a:pt x="13835" y="7695"/>
                    <a:pt x="13283" y="7269"/>
                    <a:pt x="12682" y="7219"/>
                  </a:cubicBezTo>
                  <a:cubicBezTo>
                    <a:pt x="12364" y="7195"/>
                    <a:pt x="12356" y="6717"/>
                    <a:pt x="12659" y="6717"/>
                  </a:cubicBezTo>
                  <a:close/>
                  <a:moveTo>
                    <a:pt x="8788" y="11085"/>
                  </a:moveTo>
                  <a:cubicBezTo>
                    <a:pt x="8916" y="11085"/>
                    <a:pt x="9048" y="11166"/>
                    <a:pt x="9048" y="11329"/>
                  </a:cubicBezTo>
                  <a:cubicBezTo>
                    <a:pt x="9151" y="12799"/>
                    <a:pt x="10726" y="13552"/>
                    <a:pt x="12276" y="13552"/>
                  </a:cubicBezTo>
                  <a:cubicBezTo>
                    <a:pt x="13739" y="13552"/>
                    <a:pt x="15180" y="12880"/>
                    <a:pt x="15339" y="11505"/>
                  </a:cubicBezTo>
                  <a:cubicBezTo>
                    <a:pt x="15351" y="11342"/>
                    <a:pt x="15489" y="11260"/>
                    <a:pt x="15617" y="11260"/>
                  </a:cubicBezTo>
                  <a:cubicBezTo>
                    <a:pt x="15746" y="11260"/>
                    <a:pt x="15865" y="11342"/>
                    <a:pt x="15840" y="11505"/>
                  </a:cubicBezTo>
                  <a:cubicBezTo>
                    <a:pt x="15644" y="13206"/>
                    <a:pt x="13954" y="14041"/>
                    <a:pt x="12249" y="14041"/>
                  </a:cubicBezTo>
                  <a:cubicBezTo>
                    <a:pt x="10464" y="14041"/>
                    <a:pt x="8662" y="13125"/>
                    <a:pt x="8547" y="11329"/>
                  </a:cubicBezTo>
                  <a:cubicBezTo>
                    <a:pt x="8534" y="11166"/>
                    <a:pt x="8659" y="11085"/>
                    <a:pt x="8788" y="11085"/>
                  </a:cubicBezTo>
                  <a:close/>
                  <a:moveTo>
                    <a:pt x="17469" y="1"/>
                  </a:moveTo>
                  <a:cubicBezTo>
                    <a:pt x="16310" y="1716"/>
                    <a:pt x="14179" y="2574"/>
                    <a:pt x="12051" y="2574"/>
                  </a:cubicBezTo>
                  <a:cubicBezTo>
                    <a:pt x="10728" y="2574"/>
                    <a:pt x="9407" y="2243"/>
                    <a:pt x="8321" y="1580"/>
                  </a:cubicBezTo>
                  <a:cubicBezTo>
                    <a:pt x="7045" y="3057"/>
                    <a:pt x="5004" y="3815"/>
                    <a:pt x="2974" y="3815"/>
                  </a:cubicBezTo>
                  <a:cubicBezTo>
                    <a:pt x="1974" y="3815"/>
                    <a:pt x="977" y="3631"/>
                    <a:pt x="75" y="3259"/>
                  </a:cubicBezTo>
                  <a:lnTo>
                    <a:pt x="75" y="3259"/>
                  </a:lnTo>
                  <a:cubicBezTo>
                    <a:pt x="0" y="4387"/>
                    <a:pt x="25" y="5540"/>
                    <a:pt x="100" y="6643"/>
                  </a:cubicBezTo>
                  <a:cubicBezTo>
                    <a:pt x="100" y="6643"/>
                    <a:pt x="100" y="6668"/>
                    <a:pt x="100" y="6668"/>
                  </a:cubicBezTo>
                  <a:cubicBezTo>
                    <a:pt x="2782" y="6818"/>
                    <a:pt x="4887" y="9023"/>
                    <a:pt x="4812" y="11655"/>
                  </a:cubicBezTo>
                  <a:cubicBezTo>
                    <a:pt x="4787" y="12933"/>
                    <a:pt x="4236" y="14086"/>
                    <a:pt x="3359" y="14938"/>
                  </a:cubicBezTo>
                  <a:cubicBezTo>
                    <a:pt x="3434" y="15064"/>
                    <a:pt x="3509" y="15164"/>
                    <a:pt x="3534" y="15264"/>
                  </a:cubicBezTo>
                  <a:cubicBezTo>
                    <a:pt x="3584" y="15364"/>
                    <a:pt x="3609" y="15465"/>
                    <a:pt x="3634" y="15565"/>
                  </a:cubicBezTo>
                  <a:cubicBezTo>
                    <a:pt x="4887" y="16542"/>
                    <a:pt x="6341" y="17319"/>
                    <a:pt x="8045" y="17821"/>
                  </a:cubicBezTo>
                  <a:cubicBezTo>
                    <a:pt x="9426" y="18218"/>
                    <a:pt x="10840" y="18412"/>
                    <a:pt x="12240" y="18412"/>
                  </a:cubicBezTo>
                  <a:cubicBezTo>
                    <a:pt x="14906" y="18412"/>
                    <a:pt x="17523" y="17706"/>
                    <a:pt x="19775" y="16342"/>
                  </a:cubicBezTo>
                  <a:cubicBezTo>
                    <a:pt x="19599" y="15690"/>
                    <a:pt x="19725" y="15013"/>
                    <a:pt x="20025" y="14437"/>
                  </a:cubicBezTo>
                  <a:cubicBezTo>
                    <a:pt x="19624" y="13710"/>
                    <a:pt x="19399" y="12883"/>
                    <a:pt x="19424" y="12031"/>
                  </a:cubicBezTo>
                  <a:cubicBezTo>
                    <a:pt x="19498" y="9356"/>
                    <a:pt x="21751" y="7268"/>
                    <a:pt x="24490" y="7268"/>
                  </a:cubicBezTo>
                  <a:cubicBezTo>
                    <a:pt x="24522" y="7268"/>
                    <a:pt x="24554" y="7269"/>
                    <a:pt x="24587" y="7269"/>
                  </a:cubicBezTo>
                  <a:cubicBezTo>
                    <a:pt x="24737" y="7294"/>
                    <a:pt x="24913" y="7294"/>
                    <a:pt x="25063" y="7319"/>
                  </a:cubicBezTo>
                  <a:cubicBezTo>
                    <a:pt x="25489" y="5490"/>
                    <a:pt x="25539" y="3510"/>
                    <a:pt x="25188" y="1680"/>
                  </a:cubicBezTo>
                  <a:lnTo>
                    <a:pt x="25188" y="1680"/>
                  </a:lnTo>
                  <a:cubicBezTo>
                    <a:pt x="24812" y="1881"/>
                    <a:pt x="24386" y="2006"/>
                    <a:pt x="23885" y="2106"/>
                  </a:cubicBezTo>
                  <a:cubicBezTo>
                    <a:pt x="23281" y="2207"/>
                    <a:pt x="22712" y="2258"/>
                    <a:pt x="22176" y="2258"/>
                  </a:cubicBezTo>
                  <a:cubicBezTo>
                    <a:pt x="20175" y="2258"/>
                    <a:pt x="18635" y="1543"/>
                    <a:pt x="174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53"/>
            <p:cNvSpPr/>
            <p:nvPr/>
          </p:nvSpPr>
          <p:spPr>
            <a:xfrm>
              <a:off x="3085224" y="2764995"/>
              <a:ext cx="74824" cy="129271"/>
            </a:xfrm>
            <a:custGeom>
              <a:avLst/>
              <a:gdLst/>
              <a:ahLst/>
              <a:cxnLst/>
              <a:rect l="l" t="t" r="r" b="b"/>
              <a:pathLst>
                <a:path w="4788" h="8272" extrusionOk="0">
                  <a:moveTo>
                    <a:pt x="0" y="1"/>
                  </a:moveTo>
                  <a:lnTo>
                    <a:pt x="0" y="1"/>
                  </a:lnTo>
                  <a:cubicBezTo>
                    <a:pt x="101" y="1179"/>
                    <a:pt x="301" y="2382"/>
                    <a:pt x="652" y="3509"/>
                  </a:cubicBezTo>
                  <a:cubicBezTo>
                    <a:pt x="1103" y="5013"/>
                    <a:pt x="1880" y="5915"/>
                    <a:pt x="2732" y="7219"/>
                  </a:cubicBezTo>
                  <a:cubicBezTo>
                    <a:pt x="2933" y="7519"/>
                    <a:pt x="3083" y="7845"/>
                    <a:pt x="3208" y="8196"/>
                  </a:cubicBezTo>
                  <a:cubicBezTo>
                    <a:pt x="3234" y="8221"/>
                    <a:pt x="3259" y="8246"/>
                    <a:pt x="3259" y="8271"/>
                  </a:cubicBezTo>
                  <a:cubicBezTo>
                    <a:pt x="4136" y="7419"/>
                    <a:pt x="4687" y="6266"/>
                    <a:pt x="4712" y="4988"/>
                  </a:cubicBezTo>
                  <a:cubicBezTo>
                    <a:pt x="4787" y="2356"/>
                    <a:pt x="2682" y="1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53"/>
            <p:cNvSpPr/>
            <p:nvPr/>
          </p:nvSpPr>
          <p:spPr>
            <a:xfrm>
              <a:off x="3386803" y="2774387"/>
              <a:ext cx="88530" cy="112049"/>
            </a:xfrm>
            <a:custGeom>
              <a:avLst/>
              <a:gdLst/>
              <a:ahLst/>
              <a:cxnLst/>
              <a:rect l="l" t="t" r="r" b="b"/>
              <a:pathLst>
                <a:path w="5665" h="7170" extrusionOk="0">
                  <a:moveTo>
                    <a:pt x="5092" y="0"/>
                  </a:moveTo>
                  <a:cubicBezTo>
                    <a:pt x="2353" y="0"/>
                    <a:pt x="100" y="2088"/>
                    <a:pt x="26" y="4763"/>
                  </a:cubicBezTo>
                  <a:cubicBezTo>
                    <a:pt x="1" y="5615"/>
                    <a:pt x="226" y="6442"/>
                    <a:pt x="627" y="7169"/>
                  </a:cubicBezTo>
                  <a:cubicBezTo>
                    <a:pt x="728" y="6943"/>
                    <a:pt x="853" y="6768"/>
                    <a:pt x="1003" y="6568"/>
                  </a:cubicBezTo>
                  <a:cubicBezTo>
                    <a:pt x="1655" y="5690"/>
                    <a:pt x="2657" y="5189"/>
                    <a:pt x="3409" y="4412"/>
                  </a:cubicBezTo>
                  <a:cubicBezTo>
                    <a:pt x="4236" y="3560"/>
                    <a:pt x="4863" y="2482"/>
                    <a:pt x="5264" y="1380"/>
                  </a:cubicBezTo>
                  <a:cubicBezTo>
                    <a:pt x="5414" y="953"/>
                    <a:pt x="5540" y="502"/>
                    <a:pt x="5665" y="51"/>
                  </a:cubicBezTo>
                  <a:cubicBezTo>
                    <a:pt x="5515" y="26"/>
                    <a:pt x="5339" y="26"/>
                    <a:pt x="5189" y="1"/>
                  </a:cubicBezTo>
                  <a:cubicBezTo>
                    <a:pt x="5156" y="1"/>
                    <a:pt x="5124" y="0"/>
                    <a:pt x="5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53"/>
            <p:cNvSpPr/>
            <p:nvPr/>
          </p:nvSpPr>
          <p:spPr>
            <a:xfrm>
              <a:off x="3217026" y="2834022"/>
              <a:ext cx="114565" cy="46211"/>
            </a:xfrm>
            <a:custGeom>
              <a:avLst/>
              <a:gdLst/>
              <a:ahLst/>
              <a:cxnLst/>
              <a:rect l="l" t="t" r="r" b="b"/>
              <a:pathLst>
                <a:path w="7331" h="2957" extrusionOk="0">
                  <a:moveTo>
                    <a:pt x="254" y="1"/>
                  </a:moveTo>
                  <a:cubicBezTo>
                    <a:pt x="125" y="1"/>
                    <a:pt x="0" y="82"/>
                    <a:pt x="13" y="245"/>
                  </a:cubicBezTo>
                  <a:cubicBezTo>
                    <a:pt x="128" y="2041"/>
                    <a:pt x="1930" y="2957"/>
                    <a:pt x="3715" y="2957"/>
                  </a:cubicBezTo>
                  <a:cubicBezTo>
                    <a:pt x="5420" y="2957"/>
                    <a:pt x="7110" y="2122"/>
                    <a:pt x="7306" y="421"/>
                  </a:cubicBezTo>
                  <a:cubicBezTo>
                    <a:pt x="7331" y="258"/>
                    <a:pt x="7212" y="176"/>
                    <a:pt x="7083" y="176"/>
                  </a:cubicBezTo>
                  <a:cubicBezTo>
                    <a:pt x="6955" y="176"/>
                    <a:pt x="6817" y="258"/>
                    <a:pt x="6805" y="421"/>
                  </a:cubicBezTo>
                  <a:cubicBezTo>
                    <a:pt x="6646" y="1796"/>
                    <a:pt x="5205" y="2468"/>
                    <a:pt x="3742" y="2468"/>
                  </a:cubicBezTo>
                  <a:cubicBezTo>
                    <a:pt x="2192" y="2468"/>
                    <a:pt x="617" y="1715"/>
                    <a:pt x="514" y="245"/>
                  </a:cubicBezTo>
                  <a:cubicBezTo>
                    <a:pt x="514" y="82"/>
                    <a:pt x="382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53"/>
            <p:cNvSpPr/>
            <p:nvPr/>
          </p:nvSpPr>
          <p:spPr>
            <a:xfrm>
              <a:off x="3364487" y="2721520"/>
              <a:ext cx="41913" cy="72871"/>
            </a:xfrm>
            <a:custGeom>
              <a:avLst/>
              <a:gdLst/>
              <a:ahLst/>
              <a:cxnLst/>
              <a:rect l="l" t="t" r="r" b="b"/>
              <a:pathLst>
                <a:path w="2682" h="4663" extrusionOk="0">
                  <a:moveTo>
                    <a:pt x="1404" y="1"/>
                  </a:moveTo>
                  <a:cubicBezTo>
                    <a:pt x="677" y="1"/>
                    <a:pt x="75" y="1028"/>
                    <a:pt x="25" y="2306"/>
                  </a:cubicBezTo>
                  <a:cubicBezTo>
                    <a:pt x="0" y="3585"/>
                    <a:pt x="552" y="4662"/>
                    <a:pt x="1278" y="4662"/>
                  </a:cubicBezTo>
                  <a:cubicBezTo>
                    <a:pt x="1287" y="4663"/>
                    <a:pt x="1296" y="4663"/>
                    <a:pt x="1304" y="4663"/>
                  </a:cubicBezTo>
                  <a:cubicBezTo>
                    <a:pt x="2020" y="4663"/>
                    <a:pt x="2607" y="3644"/>
                    <a:pt x="2632" y="2382"/>
                  </a:cubicBezTo>
                  <a:cubicBezTo>
                    <a:pt x="2682" y="1078"/>
                    <a:pt x="2131" y="26"/>
                    <a:pt x="1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53"/>
            <p:cNvSpPr/>
            <p:nvPr/>
          </p:nvSpPr>
          <p:spPr>
            <a:xfrm>
              <a:off x="3146327" y="2719160"/>
              <a:ext cx="41913" cy="72496"/>
            </a:xfrm>
            <a:custGeom>
              <a:avLst/>
              <a:gdLst/>
              <a:ahLst/>
              <a:cxnLst/>
              <a:rect l="l" t="t" r="r" b="b"/>
              <a:pathLst>
                <a:path w="2682" h="4639" extrusionOk="0">
                  <a:moveTo>
                    <a:pt x="1378" y="1"/>
                  </a:moveTo>
                  <a:cubicBezTo>
                    <a:pt x="663" y="1"/>
                    <a:pt x="75" y="1019"/>
                    <a:pt x="50" y="2282"/>
                  </a:cubicBezTo>
                  <a:cubicBezTo>
                    <a:pt x="0" y="3560"/>
                    <a:pt x="577" y="4638"/>
                    <a:pt x="1278" y="4638"/>
                  </a:cubicBezTo>
                  <a:cubicBezTo>
                    <a:pt x="1287" y="4638"/>
                    <a:pt x="1296" y="4638"/>
                    <a:pt x="1304" y="4638"/>
                  </a:cubicBezTo>
                  <a:cubicBezTo>
                    <a:pt x="2020" y="4638"/>
                    <a:pt x="2632" y="3620"/>
                    <a:pt x="2657" y="2357"/>
                  </a:cubicBezTo>
                  <a:cubicBezTo>
                    <a:pt x="2682" y="1079"/>
                    <a:pt x="2131" y="1"/>
                    <a:pt x="1404" y="1"/>
                  </a:cubicBezTo>
                  <a:cubicBezTo>
                    <a:pt x="1395" y="1"/>
                    <a:pt x="1386" y="1"/>
                    <a:pt x="13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53"/>
            <p:cNvSpPr/>
            <p:nvPr/>
          </p:nvSpPr>
          <p:spPr>
            <a:xfrm>
              <a:off x="3275567" y="2765761"/>
              <a:ext cx="32146" cy="49774"/>
            </a:xfrm>
            <a:custGeom>
              <a:avLst/>
              <a:gdLst/>
              <a:ahLst/>
              <a:cxnLst/>
              <a:rect l="l" t="t" r="r" b="b"/>
              <a:pathLst>
                <a:path w="2057" h="3185" extrusionOk="0">
                  <a:moveTo>
                    <a:pt x="379" y="1"/>
                  </a:moveTo>
                  <a:cubicBezTo>
                    <a:pt x="76" y="1"/>
                    <a:pt x="84" y="479"/>
                    <a:pt x="402" y="503"/>
                  </a:cubicBezTo>
                  <a:cubicBezTo>
                    <a:pt x="1003" y="553"/>
                    <a:pt x="1555" y="979"/>
                    <a:pt x="1530" y="1631"/>
                  </a:cubicBezTo>
                  <a:cubicBezTo>
                    <a:pt x="1530" y="2282"/>
                    <a:pt x="928" y="2658"/>
                    <a:pt x="327" y="2683"/>
                  </a:cubicBezTo>
                  <a:cubicBezTo>
                    <a:pt x="1" y="2683"/>
                    <a:pt x="1" y="3185"/>
                    <a:pt x="327" y="3185"/>
                  </a:cubicBezTo>
                  <a:cubicBezTo>
                    <a:pt x="1204" y="3160"/>
                    <a:pt x="2031" y="2558"/>
                    <a:pt x="2056" y="1631"/>
                  </a:cubicBezTo>
                  <a:cubicBezTo>
                    <a:pt x="2056" y="703"/>
                    <a:pt x="1279" y="77"/>
                    <a:pt x="402" y="2"/>
                  </a:cubicBezTo>
                  <a:cubicBezTo>
                    <a:pt x="394" y="1"/>
                    <a:pt x="38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53"/>
            <p:cNvSpPr/>
            <p:nvPr/>
          </p:nvSpPr>
          <p:spPr>
            <a:xfrm>
              <a:off x="3138092" y="2902470"/>
              <a:ext cx="257744" cy="53977"/>
            </a:xfrm>
            <a:custGeom>
              <a:avLst/>
              <a:gdLst/>
              <a:ahLst/>
              <a:cxnLst/>
              <a:rect l="l" t="t" r="r" b="b"/>
              <a:pathLst>
                <a:path w="16493" h="3454" extrusionOk="0">
                  <a:moveTo>
                    <a:pt x="1" y="1"/>
                  </a:moveTo>
                  <a:cubicBezTo>
                    <a:pt x="76" y="251"/>
                    <a:pt x="101" y="502"/>
                    <a:pt x="126" y="753"/>
                  </a:cubicBezTo>
                  <a:cubicBezTo>
                    <a:pt x="151" y="753"/>
                    <a:pt x="151" y="778"/>
                    <a:pt x="176" y="778"/>
                  </a:cubicBezTo>
                  <a:cubicBezTo>
                    <a:pt x="803" y="1254"/>
                    <a:pt x="1505" y="1655"/>
                    <a:pt x="2232" y="2006"/>
                  </a:cubicBezTo>
                  <a:cubicBezTo>
                    <a:pt x="3234" y="2482"/>
                    <a:pt x="4287" y="2833"/>
                    <a:pt x="5364" y="3083"/>
                  </a:cubicBezTo>
                  <a:cubicBezTo>
                    <a:pt x="5515" y="3108"/>
                    <a:pt x="5690" y="3159"/>
                    <a:pt x="5841" y="3184"/>
                  </a:cubicBezTo>
                  <a:cubicBezTo>
                    <a:pt x="6799" y="3364"/>
                    <a:pt x="7773" y="3453"/>
                    <a:pt x="8744" y="3453"/>
                  </a:cubicBezTo>
                  <a:cubicBezTo>
                    <a:pt x="9931" y="3453"/>
                    <a:pt x="11113" y="3320"/>
                    <a:pt x="12257" y="3058"/>
                  </a:cubicBezTo>
                  <a:cubicBezTo>
                    <a:pt x="12407" y="3033"/>
                    <a:pt x="12582" y="2983"/>
                    <a:pt x="12733" y="2958"/>
                  </a:cubicBezTo>
                  <a:cubicBezTo>
                    <a:pt x="14061" y="2607"/>
                    <a:pt x="15314" y="2081"/>
                    <a:pt x="16492" y="1379"/>
                  </a:cubicBezTo>
                  <a:cubicBezTo>
                    <a:pt x="16467" y="1329"/>
                    <a:pt x="16442" y="1279"/>
                    <a:pt x="16417" y="1229"/>
                  </a:cubicBezTo>
                  <a:cubicBezTo>
                    <a:pt x="16367" y="1103"/>
                    <a:pt x="16317" y="1003"/>
                    <a:pt x="16292" y="878"/>
                  </a:cubicBezTo>
                  <a:cubicBezTo>
                    <a:pt x="14040" y="2242"/>
                    <a:pt x="11423" y="2948"/>
                    <a:pt x="8757" y="2948"/>
                  </a:cubicBezTo>
                  <a:cubicBezTo>
                    <a:pt x="7357" y="2948"/>
                    <a:pt x="5943" y="2754"/>
                    <a:pt x="4562" y="2357"/>
                  </a:cubicBezTo>
                  <a:cubicBezTo>
                    <a:pt x="2858" y="1855"/>
                    <a:pt x="1404" y="1078"/>
                    <a:pt x="151" y="101"/>
                  </a:cubicBezTo>
                  <a:cubicBezTo>
                    <a:pt x="101" y="76"/>
                    <a:pt x="51" y="5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53"/>
            <p:cNvSpPr/>
            <p:nvPr/>
          </p:nvSpPr>
          <p:spPr>
            <a:xfrm>
              <a:off x="2987693" y="2424910"/>
              <a:ext cx="567935" cy="552120"/>
            </a:xfrm>
            <a:custGeom>
              <a:avLst/>
              <a:gdLst/>
              <a:ahLst/>
              <a:cxnLst/>
              <a:rect l="l" t="t" r="r" b="b"/>
              <a:pathLst>
                <a:path w="36342" h="35330" extrusionOk="0">
                  <a:moveTo>
                    <a:pt x="21548" y="0"/>
                  </a:moveTo>
                  <a:cubicBezTo>
                    <a:pt x="21452" y="0"/>
                    <a:pt x="21359" y="55"/>
                    <a:pt x="21329" y="184"/>
                  </a:cubicBezTo>
                  <a:cubicBezTo>
                    <a:pt x="21204" y="735"/>
                    <a:pt x="21104" y="1311"/>
                    <a:pt x="21028" y="1888"/>
                  </a:cubicBezTo>
                  <a:cubicBezTo>
                    <a:pt x="21028" y="2038"/>
                    <a:pt x="21003" y="2214"/>
                    <a:pt x="20978" y="2389"/>
                  </a:cubicBezTo>
                  <a:cubicBezTo>
                    <a:pt x="20602" y="6048"/>
                    <a:pt x="21129" y="9908"/>
                    <a:pt x="22582" y="13266"/>
                  </a:cubicBezTo>
                  <a:cubicBezTo>
                    <a:pt x="22808" y="13768"/>
                    <a:pt x="23034" y="14244"/>
                    <a:pt x="23309" y="14645"/>
                  </a:cubicBezTo>
                  <a:cubicBezTo>
                    <a:pt x="22244" y="16368"/>
                    <a:pt x="20259" y="17131"/>
                    <a:pt x="18258" y="17131"/>
                  </a:cubicBezTo>
                  <a:cubicBezTo>
                    <a:pt x="17058" y="17131"/>
                    <a:pt x="15853" y="16857"/>
                    <a:pt x="14838" y="16349"/>
                  </a:cubicBezTo>
                  <a:cubicBezTo>
                    <a:pt x="13008" y="15447"/>
                    <a:pt x="12407" y="13266"/>
                    <a:pt x="11906" y="11437"/>
                  </a:cubicBezTo>
                  <a:cubicBezTo>
                    <a:pt x="11254" y="8955"/>
                    <a:pt x="11354" y="6174"/>
                    <a:pt x="11730" y="3542"/>
                  </a:cubicBezTo>
                  <a:cubicBezTo>
                    <a:pt x="11755" y="3341"/>
                    <a:pt x="11780" y="3141"/>
                    <a:pt x="11805" y="2940"/>
                  </a:cubicBezTo>
                  <a:cubicBezTo>
                    <a:pt x="11931" y="2239"/>
                    <a:pt x="12056" y="1537"/>
                    <a:pt x="12181" y="835"/>
                  </a:cubicBezTo>
                  <a:cubicBezTo>
                    <a:pt x="12227" y="653"/>
                    <a:pt x="12062" y="527"/>
                    <a:pt x="11913" y="527"/>
                  </a:cubicBezTo>
                  <a:cubicBezTo>
                    <a:pt x="11815" y="527"/>
                    <a:pt x="11725" y="581"/>
                    <a:pt x="11705" y="710"/>
                  </a:cubicBezTo>
                  <a:cubicBezTo>
                    <a:pt x="11530" y="1512"/>
                    <a:pt x="11379" y="2339"/>
                    <a:pt x="11279" y="3191"/>
                  </a:cubicBezTo>
                  <a:cubicBezTo>
                    <a:pt x="11254" y="3366"/>
                    <a:pt x="11229" y="3567"/>
                    <a:pt x="11204" y="3767"/>
                  </a:cubicBezTo>
                  <a:cubicBezTo>
                    <a:pt x="10753" y="7402"/>
                    <a:pt x="10878" y="11111"/>
                    <a:pt x="12432" y="14444"/>
                  </a:cubicBezTo>
                  <a:cubicBezTo>
                    <a:pt x="12808" y="15246"/>
                    <a:pt x="13359" y="15898"/>
                    <a:pt x="14036" y="16374"/>
                  </a:cubicBezTo>
                  <a:cubicBezTo>
                    <a:pt x="12818" y="17734"/>
                    <a:pt x="11029" y="18384"/>
                    <a:pt x="9253" y="18384"/>
                  </a:cubicBezTo>
                  <a:cubicBezTo>
                    <a:pt x="6971" y="18384"/>
                    <a:pt x="4711" y="17312"/>
                    <a:pt x="3710" y="15296"/>
                  </a:cubicBezTo>
                  <a:cubicBezTo>
                    <a:pt x="3510" y="14920"/>
                    <a:pt x="3384" y="14494"/>
                    <a:pt x="3284" y="14043"/>
                  </a:cubicBezTo>
                  <a:cubicBezTo>
                    <a:pt x="3234" y="13868"/>
                    <a:pt x="3209" y="13667"/>
                    <a:pt x="3184" y="13467"/>
                  </a:cubicBezTo>
                  <a:cubicBezTo>
                    <a:pt x="2933" y="10860"/>
                    <a:pt x="3735" y="8028"/>
                    <a:pt x="4738" y="5647"/>
                  </a:cubicBezTo>
                  <a:cubicBezTo>
                    <a:pt x="4813" y="5467"/>
                    <a:pt x="4672" y="5349"/>
                    <a:pt x="4519" y="5349"/>
                  </a:cubicBezTo>
                  <a:cubicBezTo>
                    <a:pt x="4418" y="5349"/>
                    <a:pt x="4312" y="5402"/>
                    <a:pt x="4261" y="5522"/>
                  </a:cubicBezTo>
                  <a:cubicBezTo>
                    <a:pt x="3058" y="8329"/>
                    <a:pt x="1780" y="12590"/>
                    <a:pt x="3209" y="15572"/>
                  </a:cubicBezTo>
                  <a:cubicBezTo>
                    <a:pt x="3259" y="15697"/>
                    <a:pt x="3309" y="15823"/>
                    <a:pt x="3384" y="15923"/>
                  </a:cubicBezTo>
                  <a:cubicBezTo>
                    <a:pt x="3485" y="16123"/>
                    <a:pt x="3610" y="16299"/>
                    <a:pt x="3735" y="16449"/>
                  </a:cubicBezTo>
                  <a:cubicBezTo>
                    <a:pt x="4261" y="17176"/>
                    <a:pt x="4938" y="17727"/>
                    <a:pt x="5715" y="18128"/>
                  </a:cubicBezTo>
                  <a:cubicBezTo>
                    <a:pt x="5540" y="20234"/>
                    <a:pt x="5665" y="22439"/>
                    <a:pt x="6141" y="24494"/>
                  </a:cubicBezTo>
                  <a:cubicBezTo>
                    <a:pt x="6492" y="25923"/>
                    <a:pt x="7018" y="27201"/>
                    <a:pt x="7871" y="28404"/>
                  </a:cubicBezTo>
                  <a:cubicBezTo>
                    <a:pt x="8196" y="28855"/>
                    <a:pt x="8522" y="29332"/>
                    <a:pt x="8798" y="29808"/>
                  </a:cubicBezTo>
                  <a:cubicBezTo>
                    <a:pt x="8998" y="30184"/>
                    <a:pt x="9174" y="30585"/>
                    <a:pt x="9299" y="30961"/>
                  </a:cubicBezTo>
                  <a:cubicBezTo>
                    <a:pt x="9500" y="31738"/>
                    <a:pt x="9475" y="32540"/>
                    <a:pt x="8898" y="33367"/>
                  </a:cubicBezTo>
                  <a:cubicBezTo>
                    <a:pt x="8309" y="34226"/>
                    <a:pt x="7286" y="34821"/>
                    <a:pt x="6255" y="34821"/>
                  </a:cubicBezTo>
                  <a:cubicBezTo>
                    <a:pt x="6234" y="34821"/>
                    <a:pt x="6212" y="34821"/>
                    <a:pt x="6191" y="34820"/>
                  </a:cubicBezTo>
                  <a:cubicBezTo>
                    <a:pt x="5164" y="34770"/>
                    <a:pt x="4161" y="34269"/>
                    <a:pt x="3384" y="33542"/>
                  </a:cubicBezTo>
                  <a:cubicBezTo>
                    <a:pt x="3184" y="33367"/>
                    <a:pt x="3008" y="33191"/>
                    <a:pt x="2833" y="32991"/>
                  </a:cubicBezTo>
                  <a:cubicBezTo>
                    <a:pt x="2657" y="32790"/>
                    <a:pt x="2482" y="32565"/>
                    <a:pt x="2357" y="32339"/>
                  </a:cubicBezTo>
                  <a:cubicBezTo>
                    <a:pt x="302" y="29181"/>
                    <a:pt x="1028" y="24820"/>
                    <a:pt x="1855" y="21412"/>
                  </a:cubicBezTo>
                  <a:cubicBezTo>
                    <a:pt x="1901" y="21214"/>
                    <a:pt x="1744" y="21090"/>
                    <a:pt x="1597" y="21090"/>
                  </a:cubicBezTo>
                  <a:cubicBezTo>
                    <a:pt x="1501" y="21090"/>
                    <a:pt x="1409" y="21143"/>
                    <a:pt x="1379" y="21261"/>
                  </a:cubicBezTo>
                  <a:cubicBezTo>
                    <a:pt x="652" y="24269"/>
                    <a:pt x="1" y="29833"/>
                    <a:pt x="2031" y="32991"/>
                  </a:cubicBezTo>
                  <a:cubicBezTo>
                    <a:pt x="2181" y="33216"/>
                    <a:pt x="2307" y="33392"/>
                    <a:pt x="2482" y="33592"/>
                  </a:cubicBezTo>
                  <a:cubicBezTo>
                    <a:pt x="3309" y="34570"/>
                    <a:pt x="4462" y="35196"/>
                    <a:pt x="6091" y="35322"/>
                  </a:cubicBezTo>
                  <a:cubicBezTo>
                    <a:pt x="6185" y="35327"/>
                    <a:pt x="6276" y="35330"/>
                    <a:pt x="6366" y="35330"/>
                  </a:cubicBezTo>
                  <a:cubicBezTo>
                    <a:pt x="8663" y="35330"/>
                    <a:pt x="9798" y="33517"/>
                    <a:pt x="9750" y="31587"/>
                  </a:cubicBezTo>
                  <a:cubicBezTo>
                    <a:pt x="9750" y="31487"/>
                    <a:pt x="9750" y="31412"/>
                    <a:pt x="9750" y="31312"/>
                  </a:cubicBezTo>
                  <a:cubicBezTo>
                    <a:pt x="9725" y="31061"/>
                    <a:pt x="9700" y="30810"/>
                    <a:pt x="9625" y="30560"/>
                  </a:cubicBezTo>
                  <a:cubicBezTo>
                    <a:pt x="9600" y="30359"/>
                    <a:pt x="9525" y="30159"/>
                    <a:pt x="9449" y="29958"/>
                  </a:cubicBezTo>
                  <a:cubicBezTo>
                    <a:pt x="9324" y="29607"/>
                    <a:pt x="9174" y="29281"/>
                    <a:pt x="8973" y="28981"/>
                  </a:cubicBezTo>
                  <a:cubicBezTo>
                    <a:pt x="8121" y="27677"/>
                    <a:pt x="7344" y="26775"/>
                    <a:pt x="6893" y="25271"/>
                  </a:cubicBezTo>
                  <a:cubicBezTo>
                    <a:pt x="6542" y="24144"/>
                    <a:pt x="6342" y="22941"/>
                    <a:pt x="6241" y="21763"/>
                  </a:cubicBezTo>
                  <a:cubicBezTo>
                    <a:pt x="6241" y="21763"/>
                    <a:pt x="6241" y="21738"/>
                    <a:pt x="6241" y="21738"/>
                  </a:cubicBezTo>
                  <a:cubicBezTo>
                    <a:pt x="6166" y="20635"/>
                    <a:pt x="6141" y="19482"/>
                    <a:pt x="6216" y="18354"/>
                  </a:cubicBezTo>
                  <a:lnTo>
                    <a:pt x="6216" y="18354"/>
                  </a:lnTo>
                  <a:cubicBezTo>
                    <a:pt x="7118" y="18726"/>
                    <a:pt x="8115" y="18910"/>
                    <a:pt x="9115" y="18910"/>
                  </a:cubicBezTo>
                  <a:cubicBezTo>
                    <a:pt x="11145" y="18910"/>
                    <a:pt x="13186" y="18152"/>
                    <a:pt x="14462" y="16675"/>
                  </a:cubicBezTo>
                  <a:cubicBezTo>
                    <a:pt x="15548" y="17338"/>
                    <a:pt x="16869" y="17669"/>
                    <a:pt x="18192" y="17669"/>
                  </a:cubicBezTo>
                  <a:cubicBezTo>
                    <a:pt x="20320" y="17669"/>
                    <a:pt x="22451" y="16811"/>
                    <a:pt x="23610" y="15096"/>
                  </a:cubicBezTo>
                  <a:cubicBezTo>
                    <a:pt x="24776" y="16638"/>
                    <a:pt x="26316" y="17353"/>
                    <a:pt x="28317" y="17353"/>
                  </a:cubicBezTo>
                  <a:cubicBezTo>
                    <a:pt x="28853" y="17353"/>
                    <a:pt x="29422" y="17302"/>
                    <a:pt x="30026" y="17201"/>
                  </a:cubicBezTo>
                  <a:cubicBezTo>
                    <a:pt x="30527" y="17101"/>
                    <a:pt x="30953" y="16976"/>
                    <a:pt x="31329" y="16775"/>
                  </a:cubicBezTo>
                  <a:lnTo>
                    <a:pt x="31329" y="16775"/>
                  </a:lnTo>
                  <a:cubicBezTo>
                    <a:pt x="31680" y="18605"/>
                    <a:pt x="31630" y="20585"/>
                    <a:pt x="31204" y="22414"/>
                  </a:cubicBezTo>
                  <a:cubicBezTo>
                    <a:pt x="31079" y="22865"/>
                    <a:pt x="30978" y="23316"/>
                    <a:pt x="30803" y="23743"/>
                  </a:cubicBezTo>
                  <a:cubicBezTo>
                    <a:pt x="30402" y="24845"/>
                    <a:pt x="29775" y="25923"/>
                    <a:pt x="28948" y="26775"/>
                  </a:cubicBezTo>
                  <a:cubicBezTo>
                    <a:pt x="28196" y="27552"/>
                    <a:pt x="27194" y="28053"/>
                    <a:pt x="26542" y="28931"/>
                  </a:cubicBezTo>
                  <a:cubicBezTo>
                    <a:pt x="26392" y="29106"/>
                    <a:pt x="26267" y="29306"/>
                    <a:pt x="26166" y="29532"/>
                  </a:cubicBezTo>
                  <a:cubicBezTo>
                    <a:pt x="25866" y="30108"/>
                    <a:pt x="25740" y="30785"/>
                    <a:pt x="25916" y="31437"/>
                  </a:cubicBezTo>
                  <a:cubicBezTo>
                    <a:pt x="25941" y="31562"/>
                    <a:pt x="25991" y="31662"/>
                    <a:pt x="26041" y="31788"/>
                  </a:cubicBezTo>
                  <a:cubicBezTo>
                    <a:pt x="26066" y="31838"/>
                    <a:pt x="26091" y="31888"/>
                    <a:pt x="26116" y="31938"/>
                  </a:cubicBezTo>
                  <a:cubicBezTo>
                    <a:pt x="26665" y="33004"/>
                    <a:pt x="27632" y="33404"/>
                    <a:pt x="28693" y="33404"/>
                  </a:cubicBezTo>
                  <a:cubicBezTo>
                    <a:pt x="30151" y="33404"/>
                    <a:pt x="31786" y="32650"/>
                    <a:pt x="32758" y="31838"/>
                  </a:cubicBezTo>
                  <a:cubicBezTo>
                    <a:pt x="32833" y="31788"/>
                    <a:pt x="32883" y="31713"/>
                    <a:pt x="32958" y="31662"/>
                  </a:cubicBezTo>
                  <a:cubicBezTo>
                    <a:pt x="33134" y="31487"/>
                    <a:pt x="33334" y="31337"/>
                    <a:pt x="33510" y="31136"/>
                  </a:cubicBezTo>
                  <a:cubicBezTo>
                    <a:pt x="35139" y="29432"/>
                    <a:pt x="36267" y="27026"/>
                    <a:pt x="36342" y="24670"/>
                  </a:cubicBezTo>
                  <a:cubicBezTo>
                    <a:pt x="36342" y="24507"/>
                    <a:pt x="36217" y="24426"/>
                    <a:pt x="36091" y="24426"/>
                  </a:cubicBezTo>
                  <a:cubicBezTo>
                    <a:pt x="35966" y="24426"/>
                    <a:pt x="35841" y="24507"/>
                    <a:pt x="35841" y="24670"/>
                  </a:cubicBezTo>
                  <a:cubicBezTo>
                    <a:pt x="35740" y="27126"/>
                    <a:pt x="34487" y="29582"/>
                    <a:pt x="32683" y="31211"/>
                  </a:cubicBezTo>
                  <a:cubicBezTo>
                    <a:pt x="32507" y="31362"/>
                    <a:pt x="32357" y="31487"/>
                    <a:pt x="32181" y="31612"/>
                  </a:cubicBezTo>
                  <a:cubicBezTo>
                    <a:pt x="32181" y="31637"/>
                    <a:pt x="32156" y="31637"/>
                    <a:pt x="32156" y="31662"/>
                  </a:cubicBezTo>
                  <a:cubicBezTo>
                    <a:pt x="31370" y="32259"/>
                    <a:pt x="29874" y="32864"/>
                    <a:pt x="28601" y="32864"/>
                  </a:cubicBezTo>
                  <a:cubicBezTo>
                    <a:pt x="27682" y="32864"/>
                    <a:pt x="26879" y="32549"/>
                    <a:pt x="26542" y="31687"/>
                  </a:cubicBezTo>
                  <a:cubicBezTo>
                    <a:pt x="26492" y="31512"/>
                    <a:pt x="26442" y="31337"/>
                    <a:pt x="26417" y="31111"/>
                  </a:cubicBezTo>
                  <a:cubicBezTo>
                    <a:pt x="26392" y="31011"/>
                    <a:pt x="26392" y="30936"/>
                    <a:pt x="26392" y="30810"/>
                  </a:cubicBezTo>
                  <a:cubicBezTo>
                    <a:pt x="26317" y="28880"/>
                    <a:pt x="28673" y="27928"/>
                    <a:pt x="29775" y="26575"/>
                  </a:cubicBezTo>
                  <a:cubicBezTo>
                    <a:pt x="31981" y="23893"/>
                    <a:pt x="32457" y="19883"/>
                    <a:pt x="31805" y="16550"/>
                  </a:cubicBezTo>
                  <a:cubicBezTo>
                    <a:pt x="31805" y="16550"/>
                    <a:pt x="31805" y="16550"/>
                    <a:pt x="31805" y="16524"/>
                  </a:cubicBezTo>
                  <a:cubicBezTo>
                    <a:pt x="32532" y="16048"/>
                    <a:pt x="33034" y="15372"/>
                    <a:pt x="33359" y="14570"/>
                  </a:cubicBezTo>
                  <a:cubicBezTo>
                    <a:pt x="33510" y="14194"/>
                    <a:pt x="33610" y="13768"/>
                    <a:pt x="33685" y="13316"/>
                  </a:cubicBezTo>
                  <a:cubicBezTo>
                    <a:pt x="34262" y="9632"/>
                    <a:pt x="32156" y="4419"/>
                    <a:pt x="30201" y="2239"/>
                  </a:cubicBezTo>
                  <a:cubicBezTo>
                    <a:pt x="30151" y="2188"/>
                    <a:pt x="30093" y="2166"/>
                    <a:pt x="30038" y="2166"/>
                  </a:cubicBezTo>
                  <a:cubicBezTo>
                    <a:pt x="29847" y="2166"/>
                    <a:pt x="29676" y="2420"/>
                    <a:pt x="29851" y="2615"/>
                  </a:cubicBezTo>
                  <a:cubicBezTo>
                    <a:pt x="31430" y="4394"/>
                    <a:pt x="32282" y="7126"/>
                    <a:pt x="32808" y="9407"/>
                  </a:cubicBezTo>
                  <a:cubicBezTo>
                    <a:pt x="32908" y="9833"/>
                    <a:pt x="33009" y="10284"/>
                    <a:pt x="33059" y="10735"/>
                  </a:cubicBezTo>
                  <a:cubicBezTo>
                    <a:pt x="33184" y="11537"/>
                    <a:pt x="33234" y="12364"/>
                    <a:pt x="33159" y="13116"/>
                  </a:cubicBezTo>
                  <a:cubicBezTo>
                    <a:pt x="32983" y="14870"/>
                    <a:pt x="32131" y="16324"/>
                    <a:pt x="29876" y="16700"/>
                  </a:cubicBezTo>
                  <a:cubicBezTo>
                    <a:pt x="29266" y="16802"/>
                    <a:pt x="28626" y="16879"/>
                    <a:pt x="27990" y="16879"/>
                  </a:cubicBezTo>
                  <a:cubicBezTo>
                    <a:pt x="26901" y="16879"/>
                    <a:pt x="25825" y="16651"/>
                    <a:pt x="24938" y="15923"/>
                  </a:cubicBezTo>
                  <a:cubicBezTo>
                    <a:pt x="24512" y="15572"/>
                    <a:pt x="24136" y="15121"/>
                    <a:pt x="23836" y="14620"/>
                  </a:cubicBezTo>
                  <a:cubicBezTo>
                    <a:pt x="23810" y="14595"/>
                    <a:pt x="23785" y="14544"/>
                    <a:pt x="23760" y="14519"/>
                  </a:cubicBezTo>
                  <a:cubicBezTo>
                    <a:pt x="23159" y="13542"/>
                    <a:pt x="22758" y="12414"/>
                    <a:pt x="22407" y="11412"/>
                  </a:cubicBezTo>
                  <a:cubicBezTo>
                    <a:pt x="21480" y="8605"/>
                    <a:pt x="21154" y="5447"/>
                    <a:pt x="21480" y="2464"/>
                  </a:cubicBezTo>
                  <a:cubicBezTo>
                    <a:pt x="21505" y="2289"/>
                    <a:pt x="21530" y="2113"/>
                    <a:pt x="21530" y="1963"/>
                  </a:cubicBezTo>
                  <a:cubicBezTo>
                    <a:pt x="21605" y="1412"/>
                    <a:pt x="21705" y="860"/>
                    <a:pt x="21805" y="309"/>
                  </a:cubicBezTo>
                  <a:cubicBezTo>
                    <a:pt x="21851" y="127"/>
                    <a:pt x="21695" y="0"/>
                    <a:pt x="215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53"/>
            <p:cNvSpPr/>
            <p:nvPr/>
          </p:nvSpPr>
          <p:spPr>
            <a:xfrm>
              <a:off x="3507838" y="3102612"/>
              <a:ext cx="25082" cy="30646"/>
            </a:xfrm>
            <a:custGeom>
              <a:avLst/>
              <a:gdLst/>
              <a:ahLst/>
              <a:cxnLst/>
              <a:rect l="l" t="t" r="r" b="b"/>
              <a:pathLst>
                <a:path w="1605" h="1961" extrusionOk="0">
                  <a:moveTo>
                    <a:pt x="1178" y="1"/>
                  </a:moveTo>
                  <a:cubicBezTo>
                    <a:pt x="1128" y="327"/>
                    <a:pt x="1003" y="627"/>
                    <a:pt x="777" y="928"/>
                  </a:cubicBezTo>
                  <a:cubicBezTo>
                    <a:pt x="577" y="1179"/>
                    <a:pt x="301" y="1429"/>
                    <a:pt x="0" y="1605"/>
                  </a:cubicBezTo>
                  <a:cubicBezTo>
                    <a:pt x="169" y="1811"/>
                    <a:pt x="393" y="1961"/>
                    <a:pt x="642" y="1961"/>
                  </a:cubicBezTo>
                  <a:cubicBezTo>
                    <a:pt x="727" y="1961"/>
                    <a:pt x="814" y="1944"/>
                    <a:pt x="902" y="1905"/>
                  </a:cubicBezTo>
                  <a:cubicBezTo>
                    <a:pt x="1303" y="1730"/>
                    <a:pt x="1604" y="1204"/>
                    <a:pt x="1579" y="778"/>
                  </a:cubicBezTo>
                  <a:cubicBezTo>
                    <a:pt x="1579" y="477"/>
                    <a:pt x="1404" y="201"/>
                    <a:pt x="1178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53"/>
            <p:cNvSpPr/>
            <p:nvPr/>
          </p:nvSpPr>
          <p:spPr>
            <a:xfrm>
              <a:off x="3428747" y="3027787"/>
              <a:ext cx="46195" cy="51102"/>
            </a:xfrm>
            <a:custGeom>
              <a:avLst/>
              <a:gdLst/>
              <a:ahLst/>
              <a:cxnLst/>
              <a:rect l="l" t="t" r="r" b="b"/>
              <a:pathLst>
                <a:path w="2956" h="3270" extrusionOk="0">
                  <a:moveTo>
                    <a:pt x="1548" y="0"/>
                  </a:moveTo>
                  <a:cubicBezTo>
                    <a:pt x="727" y="0"/>
                    <a:pt x="197" y="1095"/>
                    <a:pt x="99" y="1781"/>
                  </a:cubicBezTo>
                  <a:cubicBezTo>
                    <a:pt x="0" y="2510"/>
                    <a:pt x="505" y="3270"/>
                    <a:pt x="1176" y="3270"/>
                  </a:cubicBezTo>
                  <a:cubicBezTo>
                    <a:pt x="1359" y="3270"/>
                    <a:pt x="1554" y="3213"/>
                    <a:pt x="1753" y="3084"/>
                  </a:cubicBezTo>
                  <a:cubicBezTo>
                    <a:pt x="2229" y="2759"/>
                    <a:pt x="2680" y="2207"/>
                    <a:pt x="2806" y="1656"/>
                  </a:cubicBezTo>
                  <a:cubicBezTo>
                    <a:pt x="2956" y="1004"/>
                    <a:pt x="2304" y="27"/>
                    <a:pt x="1603" y="2"/>
                  </a:cubicBezTo>
                  <a:cubicBezTo>
                    <a:pt x="1584" y="1"/>
                    <a:pt x="1566" y="0"/>
                    <a:pt x="1548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53"/>
            <p:cNvSpPr/>
            <p:nvPr/>
          </p:nvSpPr>
          <p:spPr>
            <a:xfrm>
              <a:off x="3456127" y="3048166"/>
              <a:ext cx="45851" cy="53868"/>
            </a:xfrm>
            <a:custGeom>
              <a:avLst/>
              <a:gdLst/>
              <a:ahLst/>
              <a:cxnLst/>
              <a:rect l="l" t="t" r="r" b="b"/>
              <a:pathLst>
                <a:path w="2934" h="3447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630" y="878"/>
                    <a:pt x="928" y="1755"/>
                    <a:pt x="252" y="2232"/>
                  </a:cubicBezTo>
                  <a:cubicBezTo>
                    <a:pt x="176" y="2282"/>
                    <a:pt x="101" y="2307"/>
                    <a:pt x="1" y="2357"/>
                  </a:cubicBezTo>
                  <a:cubicBezTo>
                    <a:pt x="26" y="2608"/>
                    <a:pt x="101" y="2908"/>
                    <a:pt x="252" y="3109"/>
                  </a:cubicBezTo>
                  <a:cubicBezTo>
                    <a:pt x="440" y="3339"/>
                    <a:pt x="681" y="3447"/>
                    <a:pt x="931" y="3447"/>
                  </a:cubicBezTo>
                  <a:cubicBezTo>
                    <a:pt x="980" y="3447"/>
                    <a:pt x="1029" y="3443"/>
                    <a:pt x="1079" y="3435"/>
                  </a:cubicBezTo>
                  <a:lnTo>
                    <a:pt x="1129" y="3435"/>
                  </a:lnTo>
                  <a:cubicBezTo>
                    <a:pt x="1630" y="3334"/>
                    <a:pt x="2156" y="2933"/>
                    <a:pt x="2382" y="2557"/>
                  </a:cubicBezTo>
                  <a:cubicBezTo>
                    <a:pt x="2933" y="1680"/>
                    <a:pt x="2683" y="201"/>
                    <a:pt x="1580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53"/>
            <p:cNvSpPr/>
            <p:nvPr/>
          </p:nvSpPr>
          <p:spPr>
            <a:xfrm>
              <a:off x="3479631" y="3077155"/>
              <a:ext cx="43882" cy="45882"/>
            </a:xfrm>
            <a:custGeom>
              <a:avLst/>
              <a:gdLst/>
              <a:ahLst/>
              <a:cxnLst/>
              <a:rect l="l" t="t" r="r" b="b"/>
              <a:pathLst>
                <a:path w="2808" h="2936" extrusionOk="0">
                  <a:moveTo>
                    <a:pt x="1630" y="1"/>
                  </a:moveTo>
                  <a:cubicBezTo>
                    <a:pt x="1580" y="452"/>
                    <a:pt x="1429" y="878"/>
                    <a:pt x="1154" y="1204"/>
                  </a:cubicBezTo>
                  <a:cubicBezTo>
                    <a:pt x="878" y="1529"/>
                    <a:pt x="452" y="1830"/>
                    <a:pt x="1" y="1981"/>
                  </a:cubicBezTo>
                  <a:cubicBezTo>
                    <a:pt x="126" y="2256"/>
                    <a:pt x="276" y="2532"/>
                    <a:pt x="502" y="2707"/>
                  </a:cubicBezTo>
                  <a:cubicBezTo>
                    <a:pt x="683" y="2868"/>
                    <a:pt x="876" y="2935"/>
                    <a:pt x="1068" y="2935"/>
                  </a:cubicBezTo>
                  <a:cubicBezTo>
                    <a:pt x="1565" y="2935"/>
                    <a:pt x="2053" y="2483"/>
                    <a:pt x="2306" y="2031"/>
                  </a:cubicBezTo>
                  <a:cubicBezTo>
                    <a:pt x="2808" y="1229"/>
                    <a:pt x="2432" y="352"/>
                    <a:pt x="1630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53"/>
            <p:cNvSpPr/>
            <p:nvPr/>
          </p:nvSpPr>
          <p:spPr>
            <a:xfrm>
              <a:off x="3420887" y="3019911"/>
              <a:ext cx="122598" cy="121191"/>
            </a:xfrm>
            <a:custGeom>
              <a:avLst/>
              <a:gdLst/>
              <a:ahLst/>
              <a:cxnLst/>
              <a:rect l="l" t="t" r="r" b="b"/>
              <a:pathLst>
                <a:path w="7845" h="7755" extrusionOk="0">
                  <a:moveTo>
                    <a:pt x="2051" y="504"/>
                  </a:moveTo>
                  <a:cubicBezTo>
                    <a:pt x="2069" y="504"/>
                    <a:pt x="2087" y="505"/>
                    <a:pt x="2106" y="506"/>
                  </a:cubicBezTo>
                  <a:cubicBezTo>
                    <a:pt x="2807" y="531"/>
                    <a:pt x="3459" y="1508"/>
                    <a:pt x="3309" y="2160"/>
                  </a:cubicBezTo>
                  <a:cubicBezTo>
                    <a:pt x="3183" y="2711"/>
                    <a:pt x="2732" y="3263"/>
                    <a:pt x="2256" y="3588"/>
                  </a:cubicBezTo>
                  <a:cubicBezTo>
                    <a:pt x="2057" y="3717"/>
                    <a:pt x="1862" y="3774"/>
                    <a:pt x="1679" y="3774"/>
                  </a:cubicBezTo>
                  <a:cubicBezTo>
                    <a:pt x="1008" y="3774"/>
                    <a:pt x="503" y="3014"/>
                    <a:pt x="602" y="2285"/>
                  </a:cubicBezTo>
                  <a:cubicBezTo>
                    <a:pt x="700" y="1599"/>
                    <a:pt x="1230" y="504"/>
                    <a:pt x="2051" y="504"/>
                  </a:cubicBezTo>
                  <a:close/>
                  <a:moveTo>
                    <a:pt x="3835" y="1809"/>
                  </a:moveTo>
                  <a:lnTo>
                    <a:pt x="3835" y="1809"/>
                  </a:lnTo>
                  <a:cubicBezTo>
                    <a:pt x="4938" y="2009"/>
                    <a:pt x="5188" y="3488"/>
                    <a:pt x="4637" y="4365"/>
                  </a:cubicBezTo>
                  <a:cubicBezTo>
                    <a:pt x="4411" y="4741"/>
                    <a:pt x="3885" y="5142"/>
                    <a:pt x="3384" y="5243"/>
                  </a:cubicBezTo>
                  <a:lnTo>
                    <a:pt x="3334" y="5243"/>
                  </a:lnTo>
                  <a:cubicBezTo>
                    <a:pt x="3284" y="5251"/>
                    <a:pt x="3235" y="5255"/>
                    <a:pt x="3186" y="5255"/>
                  </a:cubicBezTo>
                  <a:cubicBezTo>
                    <a:pt x="2936" y="5255"/>
                    <a:pt x="2695" y="5147"/>
                    <a:pt x="2507" y="4917"/>
                  </a:cubicBezTo>
                  <a:cubicBezTo>
                    <a:pt x="2356" y="4716"/>
                    <a:pt x="2281" y="4416"/>
                    <a:pt x="2256" y="4165"/>
                  </a:cubicBezTo>
                  <a:cubicBezTo>
                    <a:pt x="2356" y="4115"/>
                    <a:pt x="2431" y="4090"/>
                    <a:pt x="2507" y="4040"/>
                  </a:cubicBezTo>
                  <a:cubicBezTo>
                    <a:pt x="3183" y="3563"/>
                    <a:pt x="3885" y="2686"/>
                    <a:pt x="3835" y="1809"/>
                  </a:cubicBezTo>
                  <a:close/>
                  <a:moveTo>
                    <a:pt x="5389" y="3689"/>
                  </a:moveTo>
                  <a:cubicBezTo>
                    <a:pt x="6191" y="4015"/>
                    <a:pt x="6567" y="4892"/>
                    <a:pt x="6065" y="5694"/>
                  </a:cubicBezTo>
                  <a:cubicBezTo>
                    <a:pt x="5812" y="6146"/>
                    <a:pt x="5324" y="6598"/>
                    <a:pt x="4827" y="6598"/>
                  </a:cubicBezTo>
                  <a:cubicBezTo>
                    <a:pt x="4635" y="6598"/>
                    <a:pt x="4442" y="6531"/>
                    <a:pt x="4261" y="6370"/>
                  </a:cubicBezTo>
                  <a:cubicBezTo>
                    <a:pt x="4035" y="6195"/>
                    <a:pt x="3885" y="5919"/>
                    <a:pt x="3760" y="5644"/>
                  </a:cubicBezTo>
                  <a:cubicBezTo>
                    <a:pt x="4211" y="5493"/>
                    <a:pt x="4637" y="5192"/>
                    <a:pt x="4913" y="4867"/>
                  </a:cubicBezTo>
                  <a:cubicBezTo>
                    <a:pt x="5188" y="4541"/>
                    <a:pt x="5339" y="4115"/>
                    <a:pt x="5389" y="3689"/>
                  </a:cubicBezTo>
                  <a:close/>
                  <a:moveTo>
                    <a:pt x="6742" y="5293"/>
                  </a:moveTo>
                  <a:cubicBezTo>
                    <a:pt x="6968" y="5518"/>
                    <a:pt x="7143" y="5769"/>
                    <a:pt x="7143" y="6070"/>
                  </a:cubicBezTo>
                  <a:cubicBezTo>
                    <a:pt x="7168" y="6496"/>
                    <a:pt x="6867" y="7022"/>
                    <a:pt x="6466" y="7197"/>
                  </a:cubicBezTo>
                  <a:cubicBezTo>
                    <a:pt x="6378" y="7236"/>
                    <a:pt x="6291" y="7253"/>
                    <a:pt x="6206" y="7253"/>
                  </a:cubicBezTo>
                  <a:cubicBezTo>
                    <a:pt x="5957" y="7253"/>
                    <a:pt x="5733" y="7103"/>
                    <a:pt x="5564" y="6897"/>
                  </a:cubicBezTo>
                  <a:cubicBezTo>
                    <a:pt x="5865" y="6721"/>
                    <a:pt x="6141" y="6471"/>
                    <a:pt x="6341" y="6220"/>
                  </a:cubicBezTo>
                  <a:cubicBezTo>
                    <a:pt x="6567" y="5919"/>
                    <a:pt x="6692" y="5619"/>
                    <a:pt x="6742" y="5293"/>
                  </a:cubicBezTo>
                  <a:close/>
                  <a:moveTo>
                    <a:pt x="2053" y="0"/>
                  </a:moveTo>
                  <a:cubicBezTo>
                    <a:pt x="1906" y="0"/>
                    <a:pt x="1755" y="25"/>
                    <a:pt x="1604" y="80"/>
                  </a:cubicBezTo>
                  <a:cubicBezTo>
                    <a:pt x="1253" y="205"/>
                    <a:pt x="928" y="456"/>
                    <a:pt x="677" y="781"/>
                  </a:cubicBezTo>
                  <a:cubicBezTo>
                    <a:pt x="602" y="907"/>
                    <a:pt x="527" y="1007"/>
                    <a:pt x="451" y="1132"/>
                  </a:cubicBezTo>
                  <a:cubicBezTo>
                    <a:pt x="151" y="1684"/>
                    <a:pt x="0" y="2335"/>
                    <a:pt x="126" y="2862"/>
                  </a:cubicBezTo>
                  <a:cubicBezTo>
                    <a:pt x="270" y="3681"/>
                    <a:pt x="947" y="4268"/>
                    <a:pt x="1689" y="4268"/>
                  </a:cubicBezTo>
                  <a:cubicBezTo>
                    <a:pt x="1719" y="4268"/>
                    <a:pt x="1749" y="4267"/>
                    <a:pt x="1780" y="4265"/>
                  </a:cubicBezTo>
                  <a:cubicBezTo>
                    <a:pt x="1830" y="4766"/>
                    <a:pt x="2030" y="5268"/>
                    <a:pt x="2431" y="5543"/>
                  </a:cubicBezTo>
                  <a:cubicBezTo>
                    <a:pt x="2642" y="5691"/>
                    <a:pt x="2871" y="5750"/>
                    <a:pt x="3117" y="5750"/>
                  </a:cubicBezTo>
                  <a:cubicBezTo>
                    <a:pt x="3164" y="5750"/>
                    <a:pt x="3211" y="5748"/>
                    <a:pt x="3258" y="5744"/>
                  </a:cubicBezTo>
                  <a:cubicBezTo>
                    <a:pt x="3459" y="6245"/>
                    <a:pt x="3785" y="6746"/>
                    <a:pt x="4261" y="6997"/>
                  </a:cubicBezTo>
                  <a:cubicBezTo>
                    <a:pt x="4449" y="7083"/>
                    <a:pt x="4638" y="7121"/>
                    <a:pt x="4826" y="7121"/>
                  </a:cubicBezTo>
                  <a:cubicBezTo>
                    <a:pt x="4913" y="7121"/>
                    <a:pt x="5001" y="7113"/>
                    <a:pt x="5088" y="7097"/>
                  </a:cubicBezTo>
                  <a:cubicBezTo>
                    <a:pt x="5343" y="7469"/>
                    <a:pt x="5728" y="7754"/>
                    <a:pt x="6182" y="7754"/>
                  </a:cubicBezTo>
                  <a:cubicBezTo>
                    <a:pt x="6218" y="7754"/>
                    <a:pt x="6254" y="7753"/>
                    <a:pt x="6291" y="7749"/>
                  </a:cubicBezTo>
                  <a:cubicBezTo>
                    <a:pt x="6441" y="7724"/>
                    <a:pt x="6567" y="7699"/>
                    <a:pt x="6667" y="7649"/>
                  </a:cubicBezTo>
                  <a:cubicBezTo>
                    <a:pt x="6792" y="7598"/>
                    <a:pt x="6918" y="7523"/>
                    <a:pt x="7018" y="7423"/>
                  </a:cubicBezTo>
                  <a:cubicBezTo>
                    <a:pt x="7268" y="7223"/>
                    <a:pt x="7469" y="6922"/>
                    <a:pt x="7569" y="6621"/>
                  </a:cubicBezTo>
                  <a:cubicBezTo>
                    <a:pt x="7845" y="5844"/>
                    <a:pt x="7419" y="5092"/>
                    <a:pt x="6767" y="4666"/>
                  </a:cubicBezTo>
                  <a:cubicBezTo>
                    <a:pt x="6667" y="3989"/>
                    <a:pt x="6191" y="3388"/>
                    <a:pt x="5414" y="3137"/>
                  </a:cubicBezTo>
                  <a:cubicBezTo>
                    <a:pt x="5339" y="2210"/>
                    <a:pt x="4762" y="1358"/>
                    <a:pt x="3710" y="1308"/>
                  </a:cubicBezTo>
                  <a:cubicBezTo>
                    <a:pt x="3438" y="619"/>
                    <a:pt x="2785" y="0"/>
                    <a:pt x="2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53"/>
            <p:cNvSpPr/>
            <p:nvPr/>
          </p:nvSpPr>
          <p:spPr>
            <a:xfrm>
              <a:off x="3044092" y="3249792"/>
              <a:ext cx="51336" cy="311487"/>
            </a:xfrm>
            <a:custGeom>
              <a:avLst/>
              <a:gdLst/>
              <a:ahLst/>
              <a:cxnLst/>
              <a:rect l="l" t="t" r="r" b="b"/>
              <a:pathLst>
                <a:path w="3285" h="19932" extrusionOk="0">
                  <a:moveTo>
                    <a:pt x="2996" y="0"/>
                  </a:moveTo>
                  <a:cubicBezTo>
                    <a:pt x="2888" y="0"/>
                    <a:pt x="2779" y="56"/>
                    <a:pt x="2758" y="182"/>
                  </a:cubicBezTo>
                  <a:cubicBezTo>
                    <a:pt x="1931" y="3290"/>
                    <a:pt x="1304" y="6447"/>
                    <a:pt x="853" y="9630"/>
                  </a:cubicBezTo>
                  <a:cubicBezTo>
                    <a:pt x="853" y="9630"/>
                    <a:pt x="878" y="9630"/>
                    <a:pt x="878" y="9605"/>
                  </a:cubicBezTo>
                  <a:cubicBezTo>
                    <a:pt x="932" y="9521"/>
                    <a:pt x="1009" y="9486"/>
                    <a:pt x="1086" y="9486"/>
                  </a:cubicBezTo>
                  <a:cubicBezTo>
                    <a:pt x="1258" y="9486"/>
                    <a:pt x="1426" y="9665"/>
                    <a:pt x="1304" y="9856"/>
                  </a:cubicBezTo>
                  <a:cubicBezTo>
                    <a:pt x="1079" y="10257"/>
                    <a:pt x="878" y="10633"/>
                    <a:pt x="678" y="11034"/>
                  </a:cubicBezTo>
                  <a:cubicBezTo>
                    <a:pt x="452" y="12939"/>
                    <a:pt x="277" y="14843"/>
                    <a:pt x="151" y="16773"/>
                  </a:cubicBezTo>
                  <a:cubicBezTo>
                    <a:pt x="126" y="16924"/>
                    <a:pt x="126" y="17099"/>
                    <a:pt x="126" y="17250"/>
                  </a:cubicBezTo>
                  <a:cubicBezTo>
                    <a:pt x="76" y="18152"/>
                    <a:pt x="26" y="19029"/>
                    <a:pt x="1" y="19931"/>
                  </a:cubicBezTo>
                  <a:cubicBezTo>
                    <a:pt x="51" y="19881"/>
                    <a:pt x="101" y="19831"/>
                    <a:pt x="201" y="19831"/>
                  </a:cubicBezTo>
                  <a:lnTo>
                    <a:pt x="502" y="19831"/>
                  </a:lnTo>
                  <a:cubicBezTo>
                    <a:pt x="577" y="17826"/>
                    <a:pt x="678" y="15821"/>
                    <a:pt x="878" y="13816"/>
                  </a:cubicBezTo>
                  <a:cubicBezTo>
                    <a:pt x="1304" y="9254"/>
                    <a:pt x="2056" y="4743"/>
                    <a:pt x="3234" y="307"/>
                  </a:cubicBezTo>
                  <a:cubicBezTo>
                    <a:pt x="3284" y="157"/>
                    <a:pt x="3184" y="56"/>
                    <a:pt x="3059" y="6"/>
                  </a:cubicBezTo>
                  <a:cubicBezTo>
                    <a:pt x="3038" y="2"/>
                    <a:pt x="3017" y="0"/>
                    <a:pt x="29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53"/>
            <p:cNvSpPr/>
            <p:nvPr/>
          </p:nvSpPr>
          <p:spPr>
            <a:xfrm>
              <a:off x="2837293" y="3300800"/>
              <a:ext cx="202517" cy="390516"/>
            </a:xfrm>
            <a:custGeom>
              <a:avLst/>
              <a:gdLst/>
              <a:ahLst/>
              <a:cxnLst/>
              <a:rect l="l" t="t" r="r" b="b"/>
              <a:pathLst>
                <a:path w="12959" h="24989" extrusionOk="0">
                  <a:moveTo>
                    <a:pt x="3530" y="1"/>
                  </a:moveTo>
                  <a:cubicBezTo>
                    <a:pt x="3015" y="1"/>
                    <a:pt x="2474" y="41"/>
                    <a:pt x="1905" y="126"/>
                  </a:cubicBezTo>
                  <a:cubicBezTo>
                    <a:pt x="677" y="3008"/>
                    <a:pt x="1" y="6091"/>
                    <a:pt x="1" y="9324"/>
                  </a:cubicBezTo>
                  <a:cubicBezTo>
                    <a:pt x="1" y="12356"/>
                    <a:pt x="477" y="15464"/>
                    <a:pt x="1354" y="18372"/>
                  </a:cubicBezTo>
                  <a:cubicBezTo>
                    <a:pt x="2031" y="20552"/>
                    <a:pt x="3108" y="22582"/>
                    <a:pt x="4387" y="24437"/>
                  </a:cubicBezTo>
                  <a:cubicBezTo>
                    <a:pt x="4462" y="24562"/>
                    <a:pt x="4587" y="24763"/>
                    <a:pt x="4763" y="24988"/>
                  </a:cubicBezTo>
                  <a:cubicBezTo>
                    <a:pt x="7119" y="23234"/>
                    <a:pt x="9474" y="21504"/>
                    <a:pt x="11830" y="19750"/>
                  </a:cubicBezTo>
                  <a:cubicBezTo>
                    <a:pt x="11179" y="15991"/>
                    <a:pt x="11479" y="12131"/>
                    <a:pt x="12958" y="8647"/>
                  </a:cubicBezTo>
                  <a:cubicBezTo>
                    <a:pt x="12125" y="5733"/>
                    <a:pt x="9692" y="1"/>
                    <a:pt x="35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53"/>
            <p:cNvSpPr/>
            <p:nvPr/>
          </p:nvSpPr>
          <p:spPr>
            <a:xfrm>
              <a:off x="3011978" y="3398019"/>
              <a:ext cx="54399" cy="211424"/>
            </a:xfrm>
            <a:custGeom>
              <a:avLst/>
              <a:gdLst/>
              <a:ahLst/>
              <a:cxnLst/>
              <a:rect l="l" t="t" r="r" b="b"/>
              <a:pathLst>
                <a:path w="3481" h="13529" extrusionOk="0">
                  <a:moveTo>
                    <a:pt x="3141" y="1"/>
                  </a:moveTo>
                  <a:cubicBezTo>
                    <a:pt x="3064" y="1"/>
                    <a:pt x="2987" y="36"/>
                    <a:pt x="2933" y="120"/>
                  </a:cubicBezTo>
                  <a:cubicBezTo>
                    <a:pt x="2933" y="145"/>
                    <a:pt x="2908" y="145"/>
                    <a:pt x="2908" y="145"/>
                  </a:cubicBezTo>
                  <a:cubicBezTo>
                    <a:pt x="2482" y="897"/>
                    <a:pt x="2106" y="1649"/>
                    <a:pt x="1780" y="2426"/>
                  </a:cubicBezTo>
                  <a:cubicBezTo>
                    <a:pt x="301" y="5910"/>
                    <a:pt x="1" y="9770"/>
                    <a:pt x="652" y="13529"/>
                  </a:cubicBezTo>
                  <a:cubicBezTo>
                    <a:pt x="702" y="13479"/>
                    <a:pt x="753" y="13454"/>
                    <a:pt x="803" y="13404"/>
                  </a:cubicBezTo>
                  <a:cubicBezTo>
                    <a:pt x="840" y="13379"/>
                    <a:pt x="884" y="13366"/>
                    <a:pt x="925" y="13366"/>
                  </a:cubicBezTo>
                  <a:cubicBezTo>
                    <a:pt x="966" y="13366"/>
                    <a:pt x="1003" y="13379"/>
                    <a:pt x="1028" y="13404"/>
                  </a:cubicBezTo>
                  <a:cubicBezTo>
                    <a:pt x="1053" y="13404"/>
                    <a:pt x="1078" y="13429"/>
                    <a:pt x="1103" y="13429"/>
                  </a:cubicBezTo>
                  <a:cubicBezTo>
                    <a:pt x="1078" y="13354"/>
                    <a:pt x="1078" y="13278"/>
                    <a:pt x="1053" y="13203"/>
                  </a:cubicBezTo>
                  <a:cubicBezTo>
                    <a:pt x="803" y="11699"/>
                    <a:pt x="728" y="10145"/>
                    <a:pt x="828" y="8592"/>
                  </a:cubicBezTo>
                  <a:cubicBezTo>
                    <a:pt x="853" y="8441"/>
                    <a:pt x="853" y="8266"/>
                    <a:pt x="878" y="8115"/>
                  </a:cubicBezTo>
                  <a:cubicBezTo>
                    <a:pt x="1103" y="5810"/>
                    <a:pt x="1705" y="3579"/>
                    <a:pt x="2733" y="1549"/>
                  </a:cubicBezTo>
                  <a:cubicBezTo>
                    <a:pt x="2933" y="1148"/>
                    <a:pt x="3134" y="772"/>
                    <a:pt x="3359" y="371"/>
                  </a:cubicBezTo>
                  <a:cubicBezTo>
                    <a:pt x="3481" y="180"/>
                    <a:pt x="3313" y="1"/>
                    <a:pt x="3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53"/>
            <p:cNvSpPr/>
            <p:nvPr/>
          </p:nvSpPr>
          <p:spPr>
            <a:xfrm>
              <a:off x="3029215" y="3673672"/>
              <a:ext cx="28208" cy="31349"/>
            </a:xfrm>
            <a:custGeom>
              <a:avLst/>
              <a:gdLst/>
              <a:ahLst/>
              <a:cxnLst/>
              <a:rect l="l" t="t" r="r" b="b"/>
              <a:pathLst>
                <a:path w="1805" h="2006" extrusionOk="0">
                  <a:moveTo>
                    <a:pt x="376" y="0"/>
                  </a:moveTo>
                  <a:cubicBezTo>
                    <a:pt x="251" y="101"/>
                    <a:pt x="126" y="201"/>
                    <a:pt x="0" y="301"/>
                  </a:cubicBezTo>
                  <a:cubicBezTo>
                    <a:pt x="427" y="877"/>
                    <a:pt x="928" y="1429"/>
                    <a:pt x="1479" y="1930"/>
                  </a:cubicBezTo>
                  <a:cubicBezTo>
                    <a:pt x="1504" y="1955"/>
                    <a:pt x="1554" y="1980"/>
                    <a:pt x="1579" y="2005"/>
                  </a:cubicBezTo>
                  <a:cubicBezTo>
                    <a:pt x="1655" y="1880"/>
                    <a:pt x="1730" y="1730"/>
                    <a:pt x="1805" y="1579"/>
                  </a:cubicBezTo>
                  <a:cubicBezTo>
                    <a:pt x="1254" y="1128"/>
                    <a:pt x="777" y="577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0" name="Google Shape;4690;p53"/>
          <p:cNvGrpSpPr/>
          <p:nvPr/>
        </p:nvGrpSpPr>
        <p:grpSpPr>
          <a:xfrm>
            <a:off x="4850638" y="1579302"/>
            <a:ext cx="3023911" cy="3023911"/>
            <a:chOff x="4850638" y="1579302"/>
            <a:chExt cx="3023911" cy="3023911"/>
          </a:xfrm>
        </p:grpSpPr>
        <p:sp>
          <p:nvSpPr>
            <p:cNvPr id="4691" name="Google Shape;4691;p53"/>
            <p:cNvSpPr/>
            <p:nvPr/>
          </p:nvSpPr>
          <p:spPr>
            <a:xfrm>
              <a:off x="4850638" y="1579302"/>
              <a:ext cx="3023911" cy="3023911"/>
            </a:xfrm>
            <a:custGeom>
              <a:avLst/>
              <a:gdLst/>
              <a:ahLst/>
              <a:cxnLst/>
              <a:rect l="l" t="t" r="r" b="b"/>
              <a:pathLst>
                <a:path w="179301" h="179301" extrusionOk="0">
                  <a:moveTo>
                    <a:pt x="89651" y="1"/>
                  </a:moveTo>
                  <a:cubicBezTo>
                    <a:pt x="40126" y="1"/>
                    <a:pt x="1" y="40151"/>
                    <a:pt x="1" y="89650"/>
                  </a:cubicBezTo>
                  <a:cubicBezTo>
                    <a:pt x="1" y="139175"/>
                    <a:pt x="40126" y="179300"/>
                    <a:pt x="89651" y="179300"/>
                  </a:cubicBezTo>
                  <a:cubicBezTo>
                    <a:pt x="139150" y="179300"/>
                    <a:pt x="179300" y="139175"/>
                    <a:pt x="179300" y="89650"/>
                  </a:cubicBezTo>
                  <a:cubicBezTo>
                    <a:pt x="179300" y="40151"/>
                    <a:pt x="139150" y="1"/>
                    <a:pt x="89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53"/>
            <p:cNvSpPr/>
            <p:nvPr/>
          </p:nvSpPr>
          <p:spPr>
            <a:xfrm>
              <a:off x="5569205" y="3859687"/>
              <a:ext cx="726190" cy="742246"/>
            </a:xfrm>
            <a:custGeom>
              <a:avLst/>
              <a:gdLst/>
              <a:ahLst/>
              <a:cxnLst/>
              <a:rect l="l" t="t" r="r" b="b"/>
              <a:pathLst>
                <a:path w="43059" h="44011" extrusionOk="0">
                  <a:moveTo>
                    <a:pt x="28071" y="1"/>
                  </a:moveTo>
                  <a:cubicBezTo>
                    <a:pt x="22006" y="276"/>
                    <a:pt x="15966" y="577"/>
                    <a:pt x="9900" y="878"/>
                  </a:cubicBezTo>
                  <a:cubicBezTo>
                    <a:pt x="9850" y="2331"/>
                    <a:pt x="9625" y="3810"/>
                    <a:pt x="9525" y="5164"/>
                  </a:cubicBezTo>
                  <a:cubicBezTo>
                    <a:pt x="9274" y="8722"/>
                    <a:pt x="8998" y="12281"/>
                    <a:pt x="8748" y="15840"/>
                  </a:cubicBezTo>
                  <a:cubicBezTo>
                    <a:pt x="8622" y="17645"/>
                    <a:pt x="8873" y="20427"/>
                    <a:pt x="7870" y="22056"/>
                  </a:cubicBezTo>
                  <a:cubicBezTo>
                    <a:pt x="6983" y="23492"/>
                    <a:pt x="5495" y="23852"/>
                    <a:pt x="3912" y="23852"/>
                  </a:cubicBezTo>
                  <a:cubicBezTo>
                    <a:pt x="2677" y="23852"/>
                    <a:pt x="1385" y="23633"/>
                    <a:pt x="276" y="23535"/>
                  </a:cubicBezTo>
                  <a:cubicBezTo>
                    <a:pt x="176" y="25941"/>
                    <a:pt x="76" y="28347"/>
                    <a:pt x="1" y="30778"/>
                  </a:cubicBezTo>
                  <a:cubicBezTo>
                    <a:pt x="5615" y="34236"/>
                    <a:pt x="11655" y="37119"/>
                    <a:pt x="18021" y="39299"/>
                  </a:cubicBezTo>
                  <a:cubicBezTo>
                    <a:pt x="18071" y="38472"/>
                    <a:pt x="18121" y="37670"/>
                    <a:pt x="18171" y="36868"/>
                  </a:cubicBezTo>
                  <a:cubicBezTo>
                    <a:pt x="18723" y="27043"/>
                    <a:pt x="19274" y="17244"/>
                    <a:pt x="19825" y="7419"/>
                  </a:cubicBezTo>
                  <a:cubicBezTo>
                    <a:pt x="19825" y="7269"/>
                    <a:pt x="19926" y="7169"/>
                    <a:pt x="20076" y="7169"/>
                  </a:cubicBezTo>
                  <a:cubicBezTo>
                    <a:pt x="21705" y="7068"/>
                    <a:pt x="23309" y="6993"/>
                    <a:pt x="24913" y="6918"/>
                  </a:cubicBezTo>
                  <a:cubicBezTo>
                    <a:pt x="24921" y="6917"/>
                    <a:pt x="24929" y="6917"/>
                    <a:pt x="24936" y="6917"/>
                  </a:cubicBezTo>
                  <a:cubicBezTo>
                    <a:pt x="25264" y="6917"/>
                    <a:pt x="25256" y="7444"/>
                    <a:pt x="24913" y="7444"/>
                  </a:cubicBezTo>
                  <a:cubicBezTo>
                    <a:pt x="23904" y="7502"/>
                    <a:pt x="22700" y="7741"/>
                    <a:pt x="21614" y="7741"/>
                  </a:cubicBezTo>
                  <a:cubicBezTo>
                    <a:pt x="21297" y="7741"/>
                    <a:pt x="20991" y="7721"/>
                    <a:pt x="20703" y="7670"/>
                  </a:cubicBezTo>
                  <a:cubicBezTo>
                    <a:pt x="20602" y="7645"/>
                    <a:pt x="20527" y="7638"/>
                    <a:pt x="20468" y="7638"/>
                  </a:cubicBezTo>
                  <a:cubicBezTo>
                    <a:pt x="20408" y="7638"/>
                    <a:pt x="20364" y="7645"/>
                    <a:pt x="20327" y="7645"/>
                  </a:cubicBezTo>
                  <a:cubicBezTo>
                    <a:pt x="20327" y="7720"/>
                    <a:pt x="20327" y="7795"/>
                    <a:pt x="20327" y="7845"/>
                  </a:cubicBezTo>
                  <a:cubicBezTo>
                    <a:pt x="20352" y="9224"/>
                    <a:pt x="20176" y="10652"/>
                    <a:pt x="20101" y="12031"/>
                  </a:cubicBezTo>
                  <a:cubicBezTo>
                    <a:pt x="20026" y="13159"/>
                    <a:pt x="19976" y="14286"/>
                    <a:pt x="19901" y="15439"/>
                  </a:cubicBezTo>
                  <a:cubicBezTo>
                    <a:pt x="19926" y="15615"/>
                    <a:pt x="19951" y="15815"/>
                    <a:pt x="20001" y="16016"/>
                  </a:cubicBezTo>
                  <a:cubicBezTo>
                    <a:pt x="20903" y="20201"/>
                    <a:pt x="21329" y="24562"/>
                    <a:pt x="22006" y="28823"/>
                  </a:cubicBezTo>
                  <a:cubicBezTo>
                    <a:pt x="22632" y="32908"/>
                    <a:pt x="23284" y="36993"/>
                    <a:pt x="23936" y="41079"/>
                  </a:cubicBezTo>
                  <a:cubicBezTo>
                    <a:pt x="30076" y="42708"/>
                    <a:pt x="36467" y="43710"/>
                    <a:pt x="43059" y="44011"/>
                  </a:cubicBezTo>
                  <a:cubicBezTo>
                    <a:pt x="42056" y="36843"/>
                    <a:pt x="41079" y="29700"/>
                    <a:pt x="40101" y="22557"/>
                  </a:cubicBezTo>
                  <a:lnTo>
                    <a:pt x="39951" y="21580"/>
                  </a:lnTo>
                  <a:cubicBezTo>
                    <a:pt x="38590" y="21838"/>
                    <a:pt x="36956" y="22318"/>
                    <a:pt x="35454" y="22318"/>
                  </a:cubicBezTo>
                  <a:cubicBezTo>
                    <a:pt x="34189" y="22318"/>
                    <a:pt x="33018" y="21978"/>
                    <a:pt x="32181" y="20878"/>
                  </a:cubicBezTo>
                  <a:cubicBezTo>
                    <a:pt x="31028" y="19349"/>
                    <a:pt x="31028" y="16592"/>
                    <a:pt x="30703" y="14813"/>
                  </a:cubicBezTo>
                  <a:cubicBezTo>
                    <a:pt x="30101" y="11229"/>
                    <a:pt x="29475" y="7670"/>
                    <a:pt x="28848" y="4086"/>
                  </a:cubicBezTo>
                  <a:cubicBezTo>
                    <a:pt x="28622" y="2783"/>
                    <a:pt x="28272" y="1379"/>
                    <a:pt x="28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53"/>
            <p:cNvSpPr/>
            <p:nvPr/>
          </p:nvSpPr>
          <p:spPr>
            <a:xfrm>
              <a:off x="5586121" y="3880397"/>
              <a:ext cx="31285" cy="96822"/>
            </a:xfrm>
            <a:custGeom>
              <a:avLst/>
              <a:gdLst/>
              <a:ahLst/>
              <a:cxnLst/>
              <a:rect l="l" t="t" r="r" b="b"/>
              <a:pathLst>
                <a:path w="1855" h="5741" extrusionOk="0">
                  <a:moveTo>
                    <a:pt x="1855" y="1"/>
                  </a:moveTo>
                  <a:lnTo>
                    <a:pt x="1855" y="1"/>
                  </a:lnTo>
                  <a:cubicBezTo>
                    <a:pt x="1303" y="26"/>
                    <a:pt x="777" y="51"/>
                    <a:pt x="226" y="76"/>
                  </a:cubicBezTo>
                  <a:cubicBezTo>
                    <a:pt x="251" y="1931"/>
                    <a:pt x="151" y="3835"/>
                    <a:pt x="0" y="5740"/>
                  </a:cubicBezTo>
                  <a:cubicBezTo>
                    <a:pt x="1278" y="4061"/>
                    <a:pt x="1830" y="208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53"/>
            <p:cNvSpPr/>
            <p:nvPr/>
          </p:nvSpPr>
          <p:spPr>
            <a:xfrm>
              <a:off x="6163494" y="3867293"/>
              <a:ext cx="66381" cy="82014"/>
            </a:xfrm>
            <a:custGeom>
              <a:avLst/>
              <a:gdLst/>
              <a:ahLst/>
              <a:cxnLst/>
              <a:rect l="l" t="t" r="r" b="b"/>
              <a:pathLst>
                <a:path w="3936" h="4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7" y="1805"/>
                    <a:pt x="1104" y="3484"/>
                    <a:pt x="2407" y="4863"/>
                  </a:cubicBezTo>
                  <a:cubicBezTo>
                    <a:pt x="2507" y="4763"/>
                    <a:pt x="2608" y="4662"/>
                    <a:pt x="2683" y="4562"/>
                  </a:cubicBezTo>
                  <a:cubicBezTo>
                    <a:pt x="3109" y="4086"/>
                    <a:pt x="3510" y="3585"/>
                    <a:pt x="3936" y="3083"/>
                  </a:cubicBezTo>
                  <a:cubicBezTo>
                    <a:pt x="2633" y="2056"/>
                    <a:pt x="1329" y="102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53"/>
            <p:cNvSpPr/>
            <p:nvPr/>
          </p:nvSpPr>
          <p:spPr>
            <a:xfrm>
              <a:off x="5573017" y="3874899"/>
              <a:ext cx="153016" cy="376832"/>
            </a:xfrm>
            <a:custGeom>
              <a:avLst/>
              <a:gdLst/>
              <a:ahLst/>
              <a:cxnLst/>
              <a:rect l="l" t="t" r="r" b="b"/>
              <a:pathLst>
                <a:path w="9073" h="22344" extrusionOk="0">
                  <a:moveTo>
                    <a:pt x="9073" y="1"/>
                  </a:moveTo>
                  <a:lnTo>
                    <a:pt x="9073" y="1"/>
                  </a:lnTo>
                  <a:cubicBezTo>
                    <a:pt x="7118" y="101"/>
                    <a:pt x="5163" y="201"/>
                    <a:pt x="3208" y="302"/>
                  </a:cubicBezTo>
                  <a:cubicBezTo>
                    <a:pt x="3208" y="678"/>
                    <a:pt x="3158" y="1053"/>
                    <a:pt x="3133" y="1404"/>
                  </a:cubicBezTo>
                  <a:cubicBezTo>
                    <a:pt x="3058" y="2156"/>
                    <a:pt x="2908" y="2908"/>
                    <a:pt x="2682" y="3610"/>
                  </a:cubicBezTo>
                  <a:cubicBezTo>
                    <a:pt x="2256" y="4938"/>
                    <a:pt x="1554" y="6066"/>
                    <a:pt x="627" y="7094"/>
                  </a:cubicBezTo>
                  <a:cubicBezTo>
                    <a:pt x="476" y="11379"/>
                    <a:pt x="301" y="15665"/>
                    <a:pt x="151" y="19951"/>
                  </a:cubicBezTo>
                  <a:cubicBezTo>
                    <a:pt x="126" y="20653"/>
                    <a:pt x="0" y="21430"/>
                    <a:pt x="50" y="22131"/>
                  </a:cubicBezTo>
                  <a:cubicBezTo>
                    <a:pt x="50" y="22131"/>
                    <a:pt x="50" y="22156"/>
                    <a:pt x="50" y="22156"/>
                  </a:cubicBezTo>
                  <a:cubicBezTo>
                    <a:pt x="226" y="22181"/>
                    <a:pt x="458" y="22188"/>
                    <a:pt x="671" y="22188"/>
                  </a:cubicBezTo>
                  <a:cubicBezTo>
                    <a:pt x="884" y="22188"/>
                    <a:pt x="1078" y="22181"/>
                    <a:pt x="1178" y="22181"/>
                  </a:cubicBezTo>
                  <a:cubicBezTo>
                    <a:pt x="2005" y="22243"/>
                    <a:pt x="2889" y="22343"/>
                    <a:pt x="3731" y="22343"/>
                  </a:cubicBezTo>
                  <a:cubicBezTo>
                    <a:pt x="5622" y="22343"/>
                    <a:pt x="7305" y="21840"/>
                    <a:pt x="7669" y="19274"/>
                  </a:cubicBezTo>
                  <a:cubicBezTo>
                    <a:pt x="8221" y="15364"/>
                    <a:pt x="8246" y="11329"/>
                    <a:pt x="8547" y="7394"/>
                  </a:cubicBezTo>
                  <a:cubicBezTo>
                    <a:pt x="8697" y="5239"/>
                    <a:pt x="8847" y="3109"/>
                    <a:pt x="8998" y="953"/>
                  </a:cubicBezTo>
                  <a:cubicBezTo>
                    <a:pt x="9023" y="652"/>
                    <a:pt x="9048" y="327"/>
                    <a:pt x="9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53"/>
            <p:cNvSpPr/>
            <p:nvPr/>
          </p:nvSpPr>
          <p:spPr>
            <a:xfrm>
              <a:off x="6053180" y="3854189"/>
              <a:ext cx="187691" cy="372261"/>
            </a:xfrm>
            <a:custGeom>
              <a:avLst/>
              <a:gdLst/>
              <a:ahLst/>
              <a:cxnLst/>
              <a:rect l="l" t="t" r="r" b="b"/>
              <a:pathLst>
                <a:path w="11129" h="22073" extrusionOk="0">
                  <a:moveTo>
                    <a:pt x="5565" y="1"/>
                  </a:moveTo>
                  <a:cubicBezTo>
                    <a:pt x="3710" y="101"/>
                    <a:pt x="1855" y="201"/>
                    <a:pt x="1" y="276"/>
                  </a:cubicBezTo>
                  <a:cubicBezTo>
                    <a:pt x="577" y="3434"/>
                    <a:pt x="1078" y="6617"/>
                    <a:pt x="1630" y="9775"/>
                  </a:cubicBezTo>
                  <a:cubicBezTo>
                    <a:pt x="2006" y="12006"/>
                    <a:pt x="2382" y="14236"/>
                    <a:pt x="2783" y="16442"/>
                  </a:cubicBezTo>
                  <a:cubicBezTo>
                    <a:pt x="2983" y="17670"/>
                    <a:pt x="3033" y="19299"/>
                    <a:pt x="3635" y="20452"/>
                  </a:cubicBezTo>
                  <a:cubicBezTo>
                    <a:pt x="4312" y="21727"/>
                    <a:pt x="5364" y="22073"/>
                    <a:pt x="6507" y="22073"/>
                  </a:cubicBezTo>
                  <a:cubicBezTo>
                    <a:pt x="7184" y="22073"/>
                    <a:pt x="7892" y="21952"/>
                    <a:pt x="8572" y="21830"/>
                  </a:cubicBezTo>
                  <a:cubicBezTo>
                    <a:pt x="9174" y="21730"/>
                    <a:pt x="10477" y="21730"/>
                    <a:pt x="11128" y="21455"/>
                  </a:cubicBezTo>
                  <a:cubicBezTo>
                    <a:pt x="11128" y="21404"/>
                    <a:pt x="11128" y="21354"/>
                    <a:pt x="11103" y="21279"/>
                  </a:cubicBezTo>
                  <a:cubicBezTo>
                    <a:pt x="11053" y="20978"/>
                    <a:pt x="11028" y="20678"/>
                    <a:pt x="10978" y="20402"/>
                  </a:cubicBezTo>
                  <a:cubicBezTo>
                    <a:pt x="10853" y="19475"/>
                    <a:pt x="10727" y="18547"/>
                    <a:pt x="10602" y="17620"/>
                  </a:cubicBezTo>
                  <a:cubicBezTo>
                    <a:pt x="10101" y="13911"/>
                    <a:pt x="9600" y="10201"/>
                    <a:pt x="9073" y="6492"/>
                  </a:cubicBezTo>
                  <a:cubicBezTo>
                    <a:pt x="7745" y="5289"/>
                    <a:pt x="6793" y="3810"/>
                    <a:pt x="6266" y="2081"/>
                  </a:cubicBezTo>
                  <a:cubicBezTo>
                    <a:pt x="6091" y="1505"/>
                    <a:pt x="5940" y="878"/>
                    <a:pt x="5865" y="251"/>
                  </a:cubicBezTo>
                  <a:cubicBezTo>
                    <a:pt x="5765" y="176"/>
                    <a:pt x="5665" y="101"/>
                    <a:pt x="5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53"/>
            <p:cNvSpPr/>
            <p:nvPr/>
          </p:nvSpPr>
          <p:spPr>
            <a:xfrm>
              <a:off x="5146518" y="3108351"/>
              <a:ext cx="95979" cy="37440"/>
            </a:xfrm>
            <a:custGeom>
              <a:avLst/>
              <a:gdLst/>
              <a:ahLst/>
              <a:cxnLst/>
              <a:rect l="l" t="t" r="r" b="b"/>
              <a:pathLst>
                <a:path w="5691" h="2220" extrusionOk="0">
                  <a:moveTo>
                    <a:pt x="2133" y="0"/>
                  </a:moveTo>
                  <a:cubicBezTo>
                    <a:pt x="1949" y="0"/>
                    <a:pt x="1752" y="33"/>
                    <a:pt x="1555" y="89"/>
                  </a:cubicBezTo>
                  <a:cubicBezTo>
                    <a:pt x="1505" y="114"/>
                    <a:pt x="1455" y="139"/>
                    <a:pt x="1404" y="139"/>
                  </a:cubicBezTo>
                  <a:cubicBezTo>
                    <a:pt x="1129" y="215"/>
                    <a:pt x="853" y="340"/>
                    <a:pt x="678" y="465"/>
                  </a:cubicBezTo>
                  <a:cubicBezTo>
                    <a:pt x="176" y="841"/>
                    <a:pt x="1" y="1743"/>
                    <a:pt x="452" y="2220"/>
                  </a:cubicBezTo>
                  <a:cubicBezTo>
                    <a:pt x="1118" y="1483"/>
                    <a:pt x="2247" y="1027"/>
                    <a:pt x="3298" y="1027"/>
                  </a:cubicBezTo>
                  <a:cubicBezTo>
                    <a:pt x="4108" y="1027"/>
                    <a:pt x="4870" y="1297"/>
                    <a:pt x="5339" y="1919"/>
                  </a:cubicBezTo>
                  <a:cubicBezTo>
                    <a:pt x="5490" y="1869"/>
                    <a:pt x="5640" y="1668"/>
                    <a:pt x="5665" y="1518"/>
                  </a:cubicBezTo>
                  <a:cubicBezTo>
                    <a:pt x="5690" y="1392"/>
                    <a:pt x="5590" y="1192"/>
                    <a:pt x="5465" y="1092"/>
                  </a:cubicBezTo>
                  <a:cubicBezTo>
                    <a:pt x="4462" y="1017"/>
                    <a:pt x="3384" y="841"/>
                    <a:pt x="2758" y="315"/>
                  </a:cubicBezTo>
                  <a:cubicBezTo>
                    <a:pt x="2658" y="215"/>
                    <a:pt x="2582" y="139"/>
                    <a:pt x="2532" y="64"/>
                  </a:cubicBezTo>
                  <a:cubicBezTo>
                    <a:pt x="2411" y="20"/>
                    <a:pt x="2276" y="0"/>
                    <a:pt x="2133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53"/>
            <p:cNvSpPr/>
            <p:nvPr/>
          </p:nvSpPr>
          <p:spPr>
            <a:xfrm>
              <a:off x="5137647" y="3083155"/>
              <a:ext cx="186847" cy="186055"/>
            </a:xfrm>
            <a:custGeom>
              <a:avLst/>
              <a:gdLst/>
              <a:ahLst/>
              <a:cxnLst/>
              <a:rect l="l" t="t" r="r" b="b"/>
              <a:pathLst>
                <a:path w="11079" h="11032" extrusionOk="0">
                  <a:moveTo>
                    <a:pt x="5528" y="1"/>
                  </a:moveTo>
                  <a:cubicBezTo>
                    <a:pt x="4849" y="1"/>
                    <a:pt x="4259" y="227"/>
                    <a:pt x="4011" y="831"/>
                  </a:cubicBezTo>
                  <a:cubicBezTo>
                    <a:pt x="3635" y="1759"/>
                    <a:pt x="3935" y="1608"/>
                    <a:pt x="4813" y="1809"/>
                  </a:cubicBezTo>
                  <a:cubicBezTo>
                    <a:pt x="5264" y="1909"/>
                    <a:pt x="5715" y="1959"/>
                    <a:pt x="6166" y="2009"/>
                  </a:cubicBezTo>
                  <a:cubicBezTo>
                    <a:pt x="6642" y="2059"/>
                    <a:pt x="7093" y="2084"/>
                    <a:pt x="7570" y="2084"/>
                  </a:cubicBezTo>
                  <a:cubicBezTo>
                    <a:pt x="7920" y="2084"/>
                    <a:pt x="7920" y="2611"/>
                    <a:pt x="7570" y="2611"/>
                  </a:cubicBezTo>
                  <a:lnTo>
                    <a:pt x="6642" y="2611"/>
                  </a:lnTo>
                  <a:cubicBezTo>
                    <a:pt x="6717" y="2786"/>
                    <a:pt x="6742" y="2987"/>
                    <a:pt x="6717" y="3162"/>
                  </a:cubicBezTo>
                  <a:cubicBezTo>
                    <a:pt x="6642" y="3463"/>
                    <a:pt x="6417" y="3739"/>
                    <a:pt x="6116" y="3889"/>
                  </a:cubicBezTo>
                  <a:cubicBezTo>
                    <a:pt x="6657" y="5203"/>
                    <a:pt x="5276" y="5981"/>
                    <a:pt x="4018" y="5981"/>
                  </a:cubicBezTo>
                  <a:cubicBezTo>
                    <a:pt x="3644" y="5981"/>
                    <a:pt x="3281" y="5912"/>
                    <a:pt x="2983" y="5769"/>
                  </a:cubicBezTo>
                  <a:cubicBezTo>
                    <a:pt x="2718" y="5636"/>
                    <a:pt x="2900" y="5271"/>
                    <a:pt x="3153" y="5271"/>
                  </a:cubicBezTo>
                  <a:cubicBezTo>
                    <a:pt x="3187" y="5271"/>
                    <a:pt x="3223" y="5278"/>
                    <a:pt x="3259" y="5292"/>
                  </a:cubicBezTo>
                  <a:cubicBezTo>
                    <a:pt x="3475" y="5399"/>
                    <a:pt x="3703" y="5446"/>
                    <a:pt x="3926" y="5446"/>
                  </a:cubicBezTo>
                  <a:cubicBezTo>
                    <a:pt x="5123" y="5446"/>
                    <a:pt x="6209" y="4098"/>
                    <a:pt x="4963" y="3338"/>
                  </a:cubicBezTo>
                  <a:cubicBezTo>
                    <a:pt x="4668" y="3154"/>
                    <a:pt x="4280" y="3072"/>
                    <a:pt x="3864" y="3072"/>
                  </a:cubicBezTo>
                  <a:cubicBezTo>
                    <a:pt x="2971" y="3072"/>
                    <a:pt x="1950" y="3450"/>
                    <a:pt x="1454" y="4014"/>
                  </a:cubicBezTo>
                  <a:cubicBezTo>
                    <a:pt x="1" y="5668"/>
                    <a:pt x="1955" y="7047"/>
                    <a:pt x="3409" y="7423"/>
                  </a:cubicBezTo>
                  <a:cubicBezTo>
                    <a:pt x="4286" y="7648"/>
                    <a:pt x="4211" y="7523"/>
                    <a:pt x="4687" y="8225"/>
                  </a:cubicBezTo>
                  <a:cubicBezTo>
                    <a:pt x="5214" y="9002"/>
                    <a:pt x="5940" y="10079"/>
                    <a:pt x="6392" y="11032"/>
                  </a:cubicBezTo>
                  <a:lnTo>
                    <a:pt x="9048" y="9353"/>
                  </a:lnTo>
                  <a:lnTo>
                    <a:pt x="11078" y="8100"/>
                  </a:lnTo>
                  <a:cubicBezTo>
                    <a:pt x="10828" y="7598"/>
                    <a:pt x="10402" y="6997"/>
                    <a:pt x="10251" y="6571"/>
                  </a:cubicBezTo>
                  <a:cubicBezTo>
                    <a:pt x="9951" y="5894"/>
                    <a:pt x="9750" y="5192"/>
                    <a:pt x="9575" y="4465"/>
                  </a:cubicBezTo>
                  <a:cubicBezTo>
                    <a:pt x="9324" y="3287"/>
                    <a:pt x="9249" y="1959"/>
                    <a:pt x="8372" y="1057"/>
                  </a:cubicBezTo>
                  <a:cubicBezTo>
                    <a:pt x="7996" y="681"/>
                    <a:pt x="7269" y="305"/>
                    <a:pt x="6492" y="130"/>
                  </a:cubicBezTo>
                  <a:cubicBezTo>
                    <a:pt x="6442" y="130"/>
                    <a:pt x="6417" y="104"/>
                    <a:pt x="6392" y="104"/>
                  </a:cubicBezTo>
                  <a:cubicBezTo>
                    <a:pt x="6100" y="39"/>
                    <a:pt x="5806" y="1"/>
                    <a:pt x="55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53"/>
            <p:cNvSpPr/>
            <p:nvPr/>
          </p:nvSpPr>
          <p:spPr>
            <a:xfrm>
              <a:off x="5187162" y="2979603"/>
              <a:ext cx="55334" cy="97716"/>
            </a:xfrm>
            <a:custGeom>
              <a:avLst/>
              <a:gdLst/>
              <a:ahLst/>
              <a:cxnLst/>
              <a:rect l="l" t="t" r="r" b="b"/>
              <a:pathLst>
                <a:path w="3281" h="5794" extrusionOk="0">
                  <a:moveTo>
                    <a:pt x="837" y="0"/>
                  </a:moveTo>
                  <a:cubicBezTo>
                    <a:pt x="1" y="0"/>
                    <a:pt x="352" y="2369"/>
                    <a:pt x="473" y="2936"/>
                  </a:cubicBezTo>
                  <a:cubicBezTo>
                    <a:pt x="598" y="3538"/>
                    <a:pt x="749" y="4114"/>
                    <a:pt x="924" y="4716"/>
                  </a:cubicBezTo>
                  <a:cubicBezTo>
                    <a:pt x="1125" y="5067"/>
                    <a:pt x="1350" y="5417"/>
                    <a:pt x="1551" y="5793"/>
                  </a:cubicBezTo>
                  <a:cubicBezTo>
                    <a:pt x="1920" y="5697"/>
                    <a:pt x="2290" y="5652"/>
                    <a:pt x="2659" y="5652"/>
                  </a:cubicBezTo>
                  <a:cubicBezTo>
                    <a:pt x="2866" y="5652"/>
                    <a:pt x="3073" y="5666"/>
                    <a:pt x="3280" y="5693"/>
                  </a:cubicBezTo>
                  <a:cubicBezTo>
                    <a:pt x="3080" y="4014"/>
                    <a:pt x="2854" y="1558"/>
                    <a:pt x="1651" y="455"/>
                  </a:cubicBezTo>
                  <a:cubicBezTo>
                    <a:pt x="1300" y="133"/>
                    <a:pt x="1035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53"/>
            <p:cNvSpPr/>
            <p:nvPr/>
          </p:nvSpPr>
          <p:spPr>
            <a:xfrm>
              <a:off x="5131795" y="2999319"/>
              <a:ext cx="72654" cy="101241"/>
            </a:xfrm>
            <a:custGeom>
              <a:avLst/>
              <a:gdLst/>
              <a:ahLst/>
              <a:cxnLst/>
              <a:rect l="l" t="t" r="r" b="b"/>
              <a:pathLst>
                <a:path w="4308" h="6003" extrusionOk="0">
                  <a:moveTo>
                    <a:pt x="728" y="1"/>
                  </a:moveTo>
                  <a:cubicBezTo>
                    <a:pt x="8" y="1"/>
                    <a:pt x="1" y="1233"/>
                    <a:pt x="272" y="1943"/>
                  </a:cubicBezTo>
                  <a:cubicBezTo>
                    <a:pt x="523" y="2644"/>
                    <a:pt x="899" y="3346"/>
                    <a:pt x="1250" y="3998"/>
                  </a:cubicBezTo>
                  <a:cubicBezTo>
                    <a:pt x="1626" y="4674"/>
                    <a:pt x="2002" y="5351"/>
                    <a:pt x="2403" y="6003"/>
                  </a:cubicBezTo>
                  <a:cubicBezTo>
                    <a:pt x="2653" y="5953"/>
                    <a:pt x="2929" y="5928"/>
                    <a:pt x="3180" y="5928"/>
                  </a:cubicBezTo>
                  <a:cubicBezTo>
                    <a:pt x="3180" y="5451"/>
                    <a:pt x="3681" y="5000"/>
                    <a:pt x="4308" y="4775"/>
                  </a:cubicBezTo>
                  <a:cubicBezTo>
                    <a:pt x="3982" y="4198"/>
                    <a:pt x="3656" y="3647"/>
                    <a:pt x="3305" y="3096"/>
                  </a:cubicBezTo>
                  <a:cubicBezTo>
                    <a:pt x="2979" y="2569"/>
                    <a:pt x="2628" y="2043"/>
                    <a:pt x="2302" y="1542"/>
                  </a:cubicBezTo>
                  <a:cubicBezTo>
                    <a:pt x="2027" y="1141"/>
                    <a:pt x="1651" y="389"/>
                    <a:pt x="1250" y="163"/>
                  </a:cubicBezTo>
                  <a:cubicBezTo>
                    <a:pt x="1045" y="50"/>
                    <a:pt x="872" y="1"/>
                    <a:pt x="7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53"/>
            <p:cNvSpPr/>
            <p:nvPr/>
          </p:nvSpPr>
          <p:spPr>
            <a:xfrm>
              <a:off x="5255584" y="3166906"/>
              <a:ext cx="408740" cy="428658"/>
            </a:xfrm>
            <a:custGeom>
              <a:avLst/>
              <a:gdLst/>
              <a:ahLst/>
              <a:cxnLst/>
              <a:rect l="l" t="t" r="r" b="b"/>
              <a:pathLst>
                <a:path w="24236" h="25417" extrusionOk="0">
                  <a:moveTo>
                    <a:pt x="23860" y="1"/>
                  </a:moveTo>
                  <a:cubicBezTo>
                    <a:pt x="22456" y="1329"/>
                    <a:pt x="21003" y="2958"/>
                    <a:pt x="19599" y="4838"/>
                  </a:cubicBezTo>
                  <a:cubicBezTo>
                    <a:pt x="17883" y="7154"/>
                    <a:pt x="14937" y="10646"/>
                    <a:pt x="12788" y="10646"/>
                  </a:cubicBezTo>
                  <a:cubicBezTo>
                    <a:pt x="12426" y="10646"/>
                    <a:pt x="12087" y="10547"/>
                    <a:pt x="11780" y="10327"/>
                  </a:cubicBezTo>
                  <a:cubicBezTo>
                    <a:pt x="10702" y="9525"/>
                    <a:pt x="8872" y="7620"/>
                    <a:pt x="7343" y="5941"/>
                  </a:cubicBezTo>
                  <a:lnTo>
                    <a:pt x="0" y="10828"/>
                  </a:lnTo>
                  <a:cubicBezTo>
                    <a:pt x="1303" y="13685"/>
                    <a:pt x="3333" y="17595"/>
                    <a:pt x="5840" y="20577"/>
                  </a:cubicBezTo>
                  <a:cubicBezTo>
                    <a:pt x="9221" y="24559"/>
                    <a:pt x="11419" y="25416"/>
                    <a:pt x="13997" y="25416"/>
                  </a:cubicBezTo>
                  <a:cubicBezTo>
                    <a:pt x="14859" y="25416"/>
                    <a:pt x="15763" y="25321"/>
                    <a:pt x="16767" y="25214"/>
                  </a:cubicBezTo>
                  <a:cubicBezTo>
                    <a:pt x="18171" y="25063"/>
                    <a:pt x="19599" y="24362"/>
                    <a:pt x="20978" y="23334"/>
                  </a:cubicBezTo>
                  <a:cubicBezTo>
                    <a:pt x="21203" y="20051"/>
                    <a:pt x="21604" y="16768"/>
                    <a:pt x="22231" y="13535"/>
                  </a:cubicBezTo>
                  <a:cubicBezTo>
                    <a:pt x="22252" y="13387"/>
                    <a:pt x="22362" y="13328"/>
                    <a:pt x="22471" y="13328"/>
                  </a:cubicBezTo>
                  <a:cubicBezTo>
                    <a:pt x="22491" y="13328"/>
                    <a:pt x="22512" y="13330"/>
                    <a:pt x="22532" y="13334"/>
                  </a:cubicBezTo>
                  <a:cubicBezTo>
                    <a:pt x="23008" y="10978"/>
                    <a:pt x="23584" y="8773"/>
                    <a:pt x="24236" y="6768"/>
                  </a:cubicBezTo>
                  <a:cubicBezTo>
                    <a:pt x="24136" y="4763"/>
                    <a:pt x="24035" y="2733"/>
                    <a:pt x="23935" y="702"/>
                  </a:cubicBezTo>
                  <a:cubicBezTo>
                    <a:pt x="23935" y="527"/>
                    <a:pt x="23885" y="251"/>
                    <a:pt x="238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53"/>
            <p:cNvSpPr/>
            <p:nvPr/>
          </p:nvSpPr>
          <p:spPr>
            <a:xfrm>
              <a:off x="5727298" y="3102246"/>
              <a:ext cx="27490" cy="45654"/>
            </a:xfrm>
            <a:custGeom>
              <a:avLst/>
              <a:gdLst/>
              <a:ahLst/>
              <a:cxnLst/>
              <a:rect l="l" t="t" r="r" b="b"/>
              <a:pathLst>
                <a:path w="1630" h="2707" extrusionOk="0">
                  <a:moveTo>
                    <a:pt x="1629" y="0"/>
                  </a:moveTo>
                  <a:cubicBezTo>
                    <a:pt x="1253" y="0"/>
                    <a:pt x="702" y="201"/>
                    <a:pt x="0" y="602"/>
                  </a:cubicBezTo>
                  <a:cubicBezTo>
                    <a:pt x="25" y="1303"/>
                    <a:pt x="50" y="2005"/>
                    <a:pt x="100" y="2707"/>
                  </a:cubicBezTo>
                  <a:cubicBezTo>
                    <a:pt x="577" y="2030"/>
                    <a:pt x="1078" y="1429"/>
                    <a:pt x="1604" y="902"/>
                  </a:cubicBezTo>
                  <a:cubicBezTo>
                    <a:pt x="1604" y="827"/>
                    <a:pt x="1579" y="752"/>
                    <a:pt x="1579" y="677"/>
                  </a:cubicBezTo>
                  <a:cubicBezTo>
                    <a:pt x="1554" y="451"/>
                    <a:pt x="1579" y="226"/>
                    <a:pt x="1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53"/>
            <p:cNvSpPr/>
            <p:nvPr/>
          </p:nvSpPr>
          <p:spPr>
            <a:xfrm>
              <a:off x="5221348" y="3240876"/>
              <a:ext cx="68910" cy="43562"/>
            </a:xfrm>
            <a:custGeom>
              <a:avLst/>
              <a:gdLst/>
              <a:ahLst/>
              <a:cxnLst/>
              <a:rect l="l" t="t" r="r" b="b"/>
              <a:pathLst>
                <a:path w="4086" h="2583" extrusionOk="0">
                  <a:moveTo>
                    <a:pt x="4085" y="1"/>
                  </a:moveTo>
                  <a:lnTo>
                    <a:pt x="0" y="2582"/>
                  </a:lnTo>
                  <a:lnTo>
                    <a:pt x="877" y="2031"/>
                  </a:lnTo>
                  <a:lnTo>
                    <a:pt x="1429" y="1680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53"/>
            <p:cNvSpPr/>
            <p:nvPr/>
          </p:nvSpPr>
          <p:spPr>
            <a:xfrm>
              <a:off x="5230219" y="3219744"/>
              <a:ext cx="144145" cy="123013"/>
            </a:xfrm>
            <a:custGeom>
              <a:avLst/>
              <a:gdLst/>
              <a:ahLst/>
              <a:cxnLst/>
              <a:rect l="l" t="t" r="r" b="b"/>
              <a:pathLst>
                <a:path w="8547" h="7294" extrusionOk="0">
                  <a:moveTo>
                    <a:pt x="6341" y="1"/>
                  </a:moveTo>
                  <a:lnTo>
                    <a:pt x="0" y="4011"/>
                  </a:lnTo>
                  <a:cubicBezTo>
                    <a:pt x="151" y="4437"/>
                    <a:pt x="602" y="5690"/>
                    <a:pt x="1329" y="7294"/>
                  </a:cubicBezTo>
                  <a:lnTo>
                    <a:pt x="8547" y="2507"/>
                  </a:lnTo>
                  <a:cubicBezTo>
                    <a:pt x="7494" y="1379"/>
                    <a:pt x="6667" y="376"/>
                    <a:pt x="6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53"/>
            <p:cNvSpPr/>
            <p:nvPr/>
          </p:nvSpPr>
          <p:spPr>
            <a:xfrm>
              <a:off x="6056570" y="3167328"/>
              <a:ext cx="209244" cy="416785"/>
            </a:xfrm>
            <a:custGeom>
              <a:avLst/>
              <a:gdLst/>
              <a:ahLst/>
              <a:cxnLst/>
              <a:rect l="l" t="t" r="r" b="b"/>
              <a:pathLst>
                <a:path w="12407" h="24713" extrusionOk="0">
                  <a:moveTo>
                    <a:pt x="1930" y="1"/>
                  </a:moveTo>
                  <a:cubicBezTo>
                    <a:pt x="1278" y="3259"/>
                    <a:pt x="652" y="6492"/>
                    <a:pt x="0" y="9750"/>
                  </a:cubicBezTo>
                  <a:cubicBezTo>
                    <a:pt x="276" y="10577"/>
                    <a:pt x="551" y="11429"/>
                    <a:pt x="827" y="12332"/>
                  </a:cubicBezTo>
                  <a:cubicBezTo>
                    <a:pt x="858" y="12319"/>
                    <a:pt x="889" y="12313"/>
                    <a:pt x="921" y="12313"/>
                  </a:cubicBezTo>
                  <a:cubicBezTo>
                    <a:pt x="1020" y="12313"/>
                    <a:pt x="1115" y="12374"/>
                    <a:pt x="1153" y="12507"/>
                  </a:cubicBezTo>
                  <a:cubicBezTo>
                    <a:pt x="2105" y="15740"/>
                    <a:pt x="2832" y="19048"/>
                    <a:pt x="3359" y="22382"/>
                  </a:cubicBezTo>
                  <a:cubicBezTo>
                    <a:pt x="3860" y="23134"/>
                    <a:pt x="4261" y="23911"/>
                    <a:pt x="4637" y="24713"/>
                  </a:cubicBezTo>
                  <a:cubicBezTo>
                    <a:pt x="5013" y="23259"/>
                    <a:pt x="5739" y="21179"/>
                    <a:pt x="7043" y="19349"/>
                  </a:cubicBezTo>
                  <a:cubicBezTo>
                    <a:pt x="7544" y="16818"/>
                    <a:pt x="8797" y="14312"/>
                    <a:pt x="10401" y="12131"/>
                  </a:cubicBezTo>
                  <a:cubicBezTo>
                    <a:pt x="11028" y="11279"/>
                    <a:pt x="11704" y="10477"/>
                    <a:pt x="12406" y="9675"/>
                  </a:cubicBezTo>
                  <a:cubicBezTo>
                    <a:pt x="11729" y="8773"/>
                    <a:pt x="10978" y="7921"/>
                    <a:pt x="10201" y="7094"/>
                  </a:cubicBezTo>
                  <a:cubicBezTo>
                    <a:pt x="7694" y="4462"/>
                    <a:pt x="4887" y="2131"/>
                    <a:pt x="19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53"/>
            <p:cNvSpPr/>
            <p:nvPr/>
          </p:nvSpPr>
          <p:spPr>
            <a:xfrm>
              <a:off x="5945396" y="3095904"/>
              <a:ext cx="76517" cy="117515"/>
            </a:xfrm>
            <a:custGeom>
              <a:avLst/>
              <a:gdLst/>
              <a:ahLst/>
              <a:cxnLst/>
              <a:rect l="l" t="t" r="r" b="b"/>
              <a:pathLst>
                <a:path w="4537" h="6968" extrusionOk="0">
                  <a:moveTo>
                    <a:pt x="326" y="0"/>
                  </a:moveTo>
                  <a:lnTo>
                    <a:pt x="326" y="0"/>
                  </a:lnTo>
                  <a:cubicBezTo>
                    <a:pt x="377" y="151"/>
                    <a:pt x="402" y="301"/>
                    <a:pt x="402" y="476"/>
                  </a:cubicBezTo>
                  <a:cubicBezTo>
                    <a:pt x="427" y="1003"/>
                    <a:pt x="276" y="1504"/>
                    <a:pt x="1" y="1980"/>
                  </a:cubicBezTo>
                  <a:cubicBezTo>
                    <a:pt x="1254" y="3283"/>
                    <a:pt x="2432" y="4963"/>
                    <a:pt x="3534" y="6968"/>
                  </a:cubicBezTo>
                  <a:cubicBezTo>
                    <a:pt x="3860" y="5213"/>
                    <a:pt x="4211" y="3434"/>
                    <a:pt x="4537" y="1679"/>
                  </a:cubicBezTo>
                  <a:cubicBezTo>
                    <a:pt x="3209" y="978"/>
                    <a:pt x="1780" y="376"/>
                    <a:pt x="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53"/>
            <p:cNvSpPr/>
            <p:nvPr/>
          </p:nvSpPr>
          <p:spPr>
            <a:xfrm>
              <a:off x="5728984" y="3117458"/>
              <a:ext cx="276029" cy="300534"/>
            </a:xfrm>
            <a:custGeom>
              <a:avLst/>
              <a:gdLst/>
              <a:ahLst/>
              <a:cxnLst/>
              <a:rect l="l" t="t" r="r" b="b"/>
              <a:pathLst>
                <a:path w="16367" h="17820" extrusionOk="0">
                  <a:moveTo>
                    <a:pt x="1504" y="0"/>
                  </a:moveTo>
                  <a:cubicBezTo>
                    <a:pt x="978" y="527"/>
                    <a:pt x="477" y="1128"/>
                    <a:pt x="0" y="1805"/>
                  </a:cubicBezTo>
                  <a:cubicBezTo>
                    <a:pt x="251" y="7143"/>
                    <a:pt x="527" y="12482"/>
                    <a:pt x="777" y="17820"/>
                  </a:cubicBezTo>
                  <a:cubicBezTo>
                    <a:pt x="5264" y="17594"/>
                    <a:pt x="9725" y="17369"/>
                    <a:pt x="14186" y="17168"/>
                  </a:cubicBezTo>
                  <a:cubicBezTo>
                    <a:pt x="14311" y="16567"/>
                    <a:pt x="14412" y="15965"/>
                    <a:pt x="14537" y="15364"/>
                  </a:cubicBezTo>
                  <a:lnTo>
                    <a:pt x="14537" y="15364"/>
                  </a:lnTo>
                  <a:cubicBezTo>
                    <a:pt x="14386" y="15389"/>
                    <a:pt x="14211" y="15389"/>
                    <a:pt x="14061" y="15414"/>
                  </a:cubicBezTo>
                  <a:cubicBezTo>
                    <a:pt x="13989" y="15417"/>
                    <a:pt x="13918" y="15419"/>
                    <a:pt x="13846" y="15419"/>
                  </a:cubicBezTo>
                  <a:cubicBezTo>
                    <a:pt x="12754" y="15419"/>
                    <a:pt x="11605" y="15059"/>
                    <a:pt x="10853" y="14236"/>
                  </a:cubicBezTo>
                  <a:cubicBezTo>
                    <a:pt x="9925" y="13233"/>
                    <a:pt x="10226" y="12106"/>
                    <a:pt x="10351" y="10878"/>
                  </a:cubicBezTo>
                  <a:cubicBezTo>
                    <a:pt x="10401" y="10376"/>
                    <a:pt x="10376" y="9299"/>
                    <a:pt x="11078" y="9248"/>
                  </a:cubicBezTo>
                  <a:cubicBezTo>
                    <a:pt x="11088" y="9248"/>
                    <a:pt x="11098" y="9248"/>
                    <a:pt x="11108" y="9248"/>
                  </a:cubicBezTo>
                  <a:cubicBezTo>
                    <a:pt x="11566" y="9248"/>
                    <a:pt x="11840" y="9801"/>
                    <a:pt x="12306" y="9850"/>
                  </a:cubicBezTo>
                  <a:cubicBezTo>
                    <a:pt x="12351" y="9856"/>
                    <a:pt x="12398" y="9859"/>
                    <a:pt x="12445" y="9859"/>
                  </a:cubicBezTo>
                  <a:cubicBezTo>
                    <a:pt x="12970" y="9859"/>
                    <a:pt x="13666" y="9523"/>
                    <a:pt x="14232" y="9523"/>
                  </a:cubicBezTo>
                  <a:cubicBezTo>
                    <a:pt x="14250" y="9523"/>
                    <a:pt x="14268" y="9523"/>
                    <a:pt x="14286" y="9524"/>
                  </a:cubicBezTo>
                  <a:cubicBezTo>
                    <a:pt x="14440" y="9546"/>
                    <a:pt x="14921" y="9684"/>
                    <a:pt x="15155" y="9684"/>
                  </a:cubicBezTo>
                  <a:cubicBezTo>
                    <a:pt x="15189" y="9684"/>
                    <a:pt x="15217" y="9681"/>
                    <a:pt x="15239" y="9675"/>
                  </a:cubicBezTo>
                  <a:cubicBezTo>
                    <a:pt x="15539" y="9624"/>
                    <a:pt x="15589" y="9599"/>
                    <a:pt x="15640" y="9524"/>
                  </a:cubicBezTo>
                  <a:cubicBezTo>
                    <a:pt x="15890" y="8246"/>
                    <a:pt x="16116" y="6968"/>
                    <a:pt x="16366" y="5690"/>
                  </a:cubicBezTo>
                  <a:cubicBezTo>
                    <a:pt x="15264" y="3685"/>
                    <a:pt x="14086" y="2005"/>
                    <a:pt x="12833" y="702"/>
                  </a:cubicBezTo>
                  <a:cubicBezTo>
                    <a:pt x="12006" y="2106"/>
                    <a:pt x="9975" y="3183"/>
                    <a:pt x="7544" y="3284"/>
                  </a:cubicBezTo>
                  <a:cubicBezTo>
                    <a:pt x="7394" y="3309"/>
                    <a:pt x="7244" y="3309"/>
                    <a:pt x="7093" y="3309"/>
                  </a:cubicBezTo>
                  <a:cubicBezTo>
                    <a:pt x="5690" y="3309"/>
                    <a:pt x="4386" y="2983"/>
                    <a:pt x="3359" y="2406"/>
                  </a:cubicBezTo>
                  <a:cubicBezTo>
                    <a:pt x="2281" y="1805"/>
                    <a:pt x="1655" y="953"/>
                    <a:pt x="1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53"/>
            <p:cNvSpPr/>
            <p:nvPr/>
          </p:nvSpPr>
          <p:spPr>
            <a:xfrm>
              <a:off x="5616124" y="3281032"/>
              <a:ext cx="55385" cy="314920"/>
            </a:xfrm>
            <a:custGeom>
              <a:avLst/>
              <a:gdLst/>
              <a:ahLst/>
              <a:cxnLst/>
              <a:rect l="l" t="t" r="r" b="b"/>
              <a:pathLst>
                <a:path w="3284" h="18673" extrusionOk="0">
                  <a:moveTo>
                    <a:pt x="2858" y="1"/>
                  </a:moveTo>
                  <a:cubicBezTo>
                    <a:pt x="2206" y="2006"/>
                    <a:pt x="1630" y="4211"/>
                    <a:pt x="1154" y="6567"/>
                  </a:cubicBezTo>
                  <a:cubicBezTo>
                    <a:pt x="1279" y="6617"/>
                    <a:pt x="1404" y="6743"/>
                    <a:pt x="1354" y="6893"/>
                  </a:cubicBezTo>
                  <a:cubicBezTo>
                    <a:pt x="627" y="10778"/>
                    <a:pt x="176" y="14712"/>
                    <a:pt x="1" y="18672"/>
                  </a:cubicBezTo>
                  <a:cubicBezTo>
                    <a:pt x="602" y="15314"/>
                    <a:pt x="1204" y="11931"/>
                    <a:pt x="1805" y="8572"/>
                  </a:cubicBezTo>
                  <a:cubicBezTo>
                    <a:pt x="1830" y="8472"/>
                    <a:pt x="1956" y="8397"/>
                    <a:pt x="2056" y="8372"/>
                  </a:cubicBezTo>
                  <a:cubicBezTo>
                    <a:pt x="2457" y="8372"/>
                    <a:pt x="2883" y="8347"/>
                    <a:pt x="3284" y="8321"/>
                  </a:cubicBezTo>
                  <a:cubicBezTo>
                    <a:pt x="3159" y="5890"/>
                    <a:pt x="3033" y="3434"/>
                    <a:pt x="2908" y="1003"/>
                  </a:cubicBezTo>
                  <a:lnTo>
                    <a:pt x="2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53"/>
            <p:cNvSpPr/>
            <p:nvPr/>
          </p:nvSpPr>
          <p:spPr>
            <a:xfrm>
              <a:off x="6042184" y="3331761"/>
              <a:ext cx="61321" cy="206697"/>
            </a:xfrm>
            <a:custGeom>
              <a:avLst/>
              <a:gdLst/>
              <a:ahLst/>
              <a:cxnLst/>
              <a:rect l="l" t="t" r="r" b="b"/>
              <a:pathLst>
                <a:path w="3636" h="12256" extrusionOk="0">
                  <a:moveTo>
                    <a:pt x="853" y="0"/>
                  </a:moveTo>
                  <a:cubicBezTo>
                    <a:pt x="577" y="1404"/>
                    <a:pt x="277" y="2832"/>
                    <a:pt x="1" y="4236"/>
                  </a:cubicBezTo>
                  <a:cubicBezTo>
                    <a:pt x="377" y="4211"/>
                    <a:pt x="753" y="4211"/>
                    <a:pt x="1154" y="4186"/>
                  </a:cubicBezTo>
                  <a:cubicBezTo>
                    <a:pt x="1254" y="4186"/>
                    <a:pt x="1379" y="4261"/>
                    <a:pt x="1404" y="4386"/>
                  </a:cubicBezTo>
                  <a:cubicBezTo>
                    <a:pt x="2131" y="6993"/>
                    <a:pt x="2883" y="9624"/>
                    <a:pt x="3635" y="12256"/>
                  </a:cubicBezTo>
                  <a:cubicBezTo>
                    <a:pt x="3084" y="9098"/>
                    <a:pt x="2382" y="5965"/>
                    <a:pt x="1505" y="2882"/>
                  </a:cubicBezTo>
                  <a:cubicBezTo>
                    <a:pt x="1455" y="2732"/>
                    <a:pt x="1555" y="2607"/>
                    <a:pt x="1680" y="2582"/>
                  </a:cubicBezTo>
                  <a:cubicBezTo>
                    <a:pt x="1404" y="1679"/>
                    <a:pt x="1129" y="827"/>
                    <a:pt x="853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53"/>
            <p:cNvSpPr/>
            <p:nvPr/>
          </p:nvSpPr>
          <p:spPr>
            <a:xfrm>
              <a:off x="6107283" y="3551546"/>
              <a:ext cx="14807" cy="52433"/>
            </a:xfrm>
            <a:custGeom>
              <a:avLst/>
              <a:gdLst/>
              <a:ahLst/>
              <a:cxnLst/>
              <a:rect l="l" t="t" r="r" b="b"/>
              <a:pathLst>
                <a:path w="878" h="3109" extrusionOk="0">
                  <a:moveTo>
                    <a:pt x="1" y="1"/>
                  </a:moveTo>
                  <a:lnTo>
                    <a:pt x="1" y="1"/>
                  </a:lnTo>
                  <a:cubicBezTo>
                    <a:pt x="276" y="1053"/>
                    <a:pt x="577" y="2081"/>
                    <a:pt x="878" y="3109"/>
                  </a:cubicBezTo>
                  <a:cubicBezTo>
                    <a:pt x="778" y="2432"/>
                    <a:pt x="702" y="1755"/>
                    <a:pt x="602" y="1053"/>
                  </a:cubicBezTo>
                  <a:cubicBezTo>
                    <a:pt x="402" y="703"/>
                    <a:pt x="201" y="35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53"/>
            <p:cNvSpPr/>
            <p:nvPr/>
          </p:nvSpPr>
          <p:spPr>
            <a:xfrm>
              <a:off x="5907348" y="3287069"/>
              <a:ext cx="82875" cy="80244"/>
            </a:xfrm>
            <a:custGeom>
              <a:avLst/>
              <a:gdLst/>
              <a:ahLst/>
              <a:cxnLst/>
              <a:rect l="l" t="t" r="r" b="b"/>
              <a:pathLst>
                <a:path w="4914" h="4758" extrusionOk="0">
                  <a:moveTo>
                    <a:pt x="1204" y="1572"/>
                  </a:moveTo>
                  <a:cubicBezTo>
                    <a:pt x="1329" y="1572"/>
                    <a:pt x="1430" y="1673"/>
                    <a:pt x="1455" y="1798"/>
                  </a:cubicBezTo>
                  <a:cubicBezTo>
                    <a:pt x="1455" y="1923"/>
                    <a:pt x="1354" y="2024"/>
                    <a:pt x="1229" y="2024"/>
                  </a:cubicBezTo>
                  <a:cubicBezTo>
                    <a:pt x="1104" y="2024"/>
                    <a:pt x="1003" y="1948"/>
                    <a:pt x="1003" y="1823"/>
                  </a:cubicBezTo>
                  <a:cubicBezTo>
                    <a:pt x="1003" y="1698"/>
                    <a:pt x="1079" y="1572"/>
                    <a:pt x="1204" y="1572"/>
                  </a:cubicBezTo>
                  <a:close/>
                  <a:moveTo>
                    <a:pt x="4437" y="1999"/>
                  </a:moveTo>
                  <a:cubicBezTo>
                    <a:pt x="4487" y="1999"/>
                    <a:pt x="4537" y="2024"/>
                    <a:pt x="4537" y="2074"/>
                  </a:cubicBezTo>
                  <a:cubicBezTo>
                    <a:pt x="4537" y="2124"/>
                    <a:pt x="4512" y="2174"/>
                    <a:pt x="4462" y="2174"/>
                  </a:cubicBezTo>
                  <a:cubicBezTo>
                    <a:pt x="4412" y="2174"/>
                    <a:pt x="4362" y="2124"/>
                    <a:pt x="4362" y="2099"/>
                  </a:cubicBezTo>
                  <a:cubicBezTo>
                    <a:pt x="4362" y="2049"/>
                    <a:pt x="4412" y="1999"/>
                    <a:pt x="4437" y="1999"/>
                  </a:cubicBezTo>
                  <a:close/>
                  <a:moveTo>
                    <a:pt x="2382" y="2174"/>
                  </a:moveTo>
                  <a:cubicBezTo>
                    <a:pt x="2432" y="2174"/>
                    <a:pt x="2482" y="2199"/>
                    <a:pt x="2482" y="2249"/>
                  </a:cubicBezTo>
                  <a:cubicBezTo>
                    <a:pt x="2482" y="2299"/>
                    <a:pt x="2432" y="2349"/>
                    <a:pt x="2382" y="2349"/>
                  </a:cubicBezTo>
                  <a:cubicBezTo>
                    <a:pt x="2357" y="2349"/>
                    <a:pt x="2307" y="2299"/>
                    <a:pt x="2307" y="2274"/>
                  </a:cubicBezTo>
                  <a:cubicBezTo>
                    <a:pt x="2307" y="2224"/>
                    <a:pt x="2332" y="2174"/>
                    <a:pt x="2382" y="2174"/>
                  </a:cubicBezTo>
                  <a:close/>
                  <a:moveTo>
                    <a:pt x="2131" y="2324"/>
                  </a:moveTo>
                  <a:cubicBezTo>
                    <a:pt x="2181" y="2324"/>
                    <a:pt x="2206" y="2349"/>
                    <a:pt x="2206" y="2400"/>
                  </a:cubicBezTo>
                  <a:cubicBezTo>
                    <a:pt x="2232" y="2450"/>
                    <a:pt x="2181" y="2475"/>
                    <a:pt x="2131" y="2475"/>
                  </a:cubicBezTo>
                  <a:cubicBezTo>
                    <a:pt x="2127" y="2479"/>
                    <a:pt x="2121" y="2481"/>
                    <a:pt x="2115" y="2481"/>
                  </a:cubicBezTo>
                  <a:cubicBezTo>
                    <a:pt x="2089" y="2481"/>
                    <a:pt x="2056" y="2440"/>
                    <a:pt x="2056" y="2400"/>
                  </a:cubicBezTo>
                  <a:cubicBezTo>
                    <a:pt x="2056" y="2349"/>
                    <a:pt x="2081" y="2324"/>
                    <a:pt x="2131" y="2324"/>
                  </a:cubicBezTo>
                  <a:close/>
                  <a:moveTo>
                    <a:pt x="2382" y="2500"/>
                  </a:moveTo>
                  <a:cubicBezTo>
                    <a:pt x="2432" y="2500"/>
                    <a:pt x="2482" y="2525"/>
                    <a:pt x="2482" y="2575"/>
                  </a:cubicBezTo>
                  <a:cubicBezTo>
                    <a:pt x="2482" y="2625"/>
                    <a:pt x="2432" y="2650"/>
                    <a:pt x="2407" y="2650"/>
                  </a:cubicBezTo>
                  <a:cubicBezTo>
                    <a:pt x="2357" y="2650"/>
                    <a:pt x="2307" y="2625"/>
                    <a:pt x="2307" y="2575"/>
                  </a:cubicBezTo>
                  <a:cubicBezTo>
                    <a:pt x="2307" y="2525"/>
                    <a:pt x="2332" y="2500"/>
                    <a:pt x="2382" y="2500"/>
                  </a:cubicBezTo>
                  <a:close/>
                  <a:moveTo>
                    <a:pt x="3460" y="1748"/>
                  </a:moveTo>
                  <a:cubicBezTo>
                    <a:pt x="3635" y="1748"/>
                    <a:pt x="3785" y="1848"/>
                    <a:pt x="3785" y="1973"/>
                  </a:cubicBezTo>
                  <a:cubicBezTo>
                    <a:pt x="3785" y="2074"/>
                    <a:pt x="3685" y="2174"/>
                    <a:pt x="3535" y="2199"/>
                  </a:cubicBezTo>
                  <a:cubicBezTo>
                    <a:pt x="3535" y="2349"/>
                    <a:pt x="3535" y="2475"/>
                    <a:pt x="3535" y="2625"/>
                  </a:cubicBezTo>
                  <a:cubicBezTo>
                    <a:pt x="3549" y="2653"/>
                    <a:pt x="3517" y="2673"/>
                    <a:pt x="3486" y="2673"/>
                  </a:cubicBezTo>
                  <a:cubicBezTo>
                    <a:pt x="3460" y="2673"/>
                    <a:pt x="3435" y="2659"/>
                    <a:pt x="3435" y="2625"/>
                  </a:cubicBezTo>
                  <a:cubicBezTo>
                    <a:pt x="3435" y="2475"/>
                    <a:pt x="3435" y="2349"/>
                    <a:pt x="3409" y="2199"/>
                  </a:cubicBezTo>
                  <a:cubicBezTo>
                    <a:pt x="3259" y="2199"/>
                    <a:pt x="3134" y="2124"/>
                    <a:pt x="3134" y="1999"/>
                  </a:cubicBezTo>
                  <a:cubicBezTo>
                    <a:pt x="3134" y="1873"/>
                    <a:pt x="3259" y="1773"/>
                    <a:pt x="3460" y="1748"/>
                  </a:cubicBezTo>
                  <a:close/>
                  <a:moveTo>
                    <a:pt x="688" y="1"/>
                  </a:moveTo>
                  <a:cubicBezTo>
                    <a:pt x="247" y="1"/>
                    <a:pt x="340" y="1151"/>
                    <a:pt x="302" y="1648"/>
                  </a:cubicBezTo>
                  <a:cubicBezTo>
                    <a:pt x="226" y="2500"/>
                    <a:pt x="1" y="2826"/>
                    <a:pt x="502" y="3577"/>
                  </a:cubicBezTo>
                  <a:cubicBezTo>
                    <a:pt x="803" y="4029"/>
                    <a:pt x="1204" y="4279"/>
                    <a:pt x="1705" y="4505"/>
                  </a:cubicBezTo>
                  <a:cubicBezTo>
                    <a:pt x="2103" y="4673"/>
                    <a:pt x="2586" y="4758"/>
                    <a:pt x="3095" y="4758"/>
                  </a:cubicBezTo>
                  <a:cubicBezTo>
                    <a:pt x="3420" y="4758"/>
                    <a:pt x="3755" y="4723"/>
                    <a:pt x="4086" y="4655"/>
                  </a:cubicBezTo>
                  <a:cubicBezTo>
                    <a:pt x="4211" y="3928"/>
                    <a:pt x="4362" y="3202"/>
                    <a:pt x="4487" y="2475"/>
                  </a:cubicBezTo>
                  <a:cubicBezTo>
                    <a:pt x="4437" y="2475"/>
                    <a:pt x="4412" y="2450"/>
                    <a:pt x="4387" y="2400"/>
                  </a:cubicBezTo>
                  <a:cubicBezTo>
                    <a:pt x="4387" y="2349"/>
                    <a:pt x="4437" y="2324"/>
                    <a:pt x="4487" y="2324"/>
                  </a:cubicBezTo>
                  <a:lnTo>
                    <a:pt x="4512" y="2324"/>
                  </a:lnTo>
                  <a:lnTo>
                    <a:pt x="4913" y="269"/>
                  </a:lnTo>
                  <a:cubicBezTo>
                    <a:pt x="4422" y="105"/>
                    <a:pt x="3935" y="23"/>
                    <a:pt x="3452" y="23"/>
                  </a:cubicBezTo>
                  <a:cubicBezTo>
                    <a:pt x="2825" y="23"/>
                    <a:pt x="2202" y="162"/>
                    <a:pt x="1580" y="445"/>
                  </a:cubicBezTo>
                  <a:cubicBezTo>
                    <a:pt x="1535" y="456"/>
                    <a:pt x="1485" y="467"/>
                    <a:pt x="1437" y="467"/>
                  </a:cubicBezTo>
                  <a:cubicBezTo>
                    <a:pt x="1378" y="467"/>
                    <a:pt x="1321" y="450"/>
                    <a:pt x="1279" y="395"/>
                  </a:cubicBezTo>
                  <a:cubicBezTo>
                    <a:pt x="1016" y="114"/>
                    <a:pt x="826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53"/>
            <p:cNvSpPr/>
            <p:nvPr/>
          </p:nvSpPr>
          <p:spPr>
            <a:xfrm>
              <a:off x="5980897" y="3320765"/>
              <a:ext cx="2985" cy="2968"/>
            </a:xfrm>
            <a:custGeom>
              <a:avLst/>
              <a:gdLst/>
              <a:ahLst/>
              <a:cxnLst/>
              <a:rect l="l" t="t" r="r" b="b"/>
              <a:pathLst>
                <a:path w="177" h="176" extrusionOk="0">
                  <a:moveTo>
                    <a:pt x="76" y="1"/>
                  </a:moveTo>
                  <a:cubicBezTo>
                    <a:pt x="51" y="1"/>
                    <a:pt x="1" y="51"/>
                    <a:pt x="1" y="101"/>
                  </a:cubicBezTo>
                  <a:cubicBezTo>
                    <a:pt x="1" y="126"/>
                    <a:pt x="51" y="176"/>
                    <a:pt x="101" y="176"/>
                  </a:cubicBezTo>
                  <a:cubicBezTo>
                    <a:pt x="151" y="176"/>
                    <a:pt x="176" y="126"/>
                    <a:pt x="176" y="76"/>
                  </a:cubicBezTo>
                  <a:cubicBezTo>
                    <a:pt x="176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53"/>
            <p:cNvSpPr/>
            <p:nvPr/>
          </p:nvSpPr>
          <p:spPr>
            <a:xfrm>
              <a:off x="5981318" y="3326263"/>
              <a:ext cx="2142" cy="2547"/>
            </a:xfrm>
            <a:custGeom>
              <a:avLst/>
              <a:gdLst/>
              <a:ahLst/>
              <a:cxnLst/>
              <a:rect l="l" t="t" r="r" b="b"/>
              <a:pathLst>
                <a:path w="127" h="151" extrusionOk="0">
                  <a:moveTo>
                    <a:pt x="101" y="0"/>
                  </a:moveTo>
                  <a:cubicBezTo>
                    <a:pt x="51" y="0"/>
                    <a:pt x="1" y="25"/>
                    <a:pt x="1" y="76"/>
                  </a:cubicBezTo>
                  <a:cubicBezTo>
                    <a:pt x="26" y="126"/>
                    <a:pt x="51" y="151"/>
                    <a:pt x="101" y="151"/>
                  </a:cubicBezTo>
                  <a:cubicBezTo>
                    <a:pt x="126" y="101"/>
                    <a:pt x="126" y="50"/>
                    <a:pt x="12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53"/>
            <p:cNvSpPr/>
            <p:nvPr/>
          </p:nvSpPr>
          <p:spPr>
            <a:xfrm>
              <a:off x="5946239" y="3323717"/>
              <a:ext cx="2985" cy="29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26" y="1"/>
                    <a:pt x="1" y="51"/>
                    <a:pt x="1" y="101"/>
                  </a:cubicBezTo>
                  <a:cubicBezTo>
                    <a:pt x="1" y="126"/>
                    <a:pt x="51" y="176"/>
                    <a:pt x="76" y="176"/>
                  </a:cubicBezTo>
                  <a:cubicBezTo>
                    <a:pt x="126" y="176"/>
                    <a:pt x="176" y="126"/>
                    <a:pt x="176" y="76"/>
                  </a:cubicBezTo>
                  <a:cubicBezTo>
                    <a:pt x="176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53"/>
            <p:cNvSpPr/>
            <p:nvPr/>
          </p:nvSpPr>
          <p:spPr>
            <a:xfrm>
              <a:off x="5946239" y="3329215"/>
              <a:ext cx="2985" cy="2563"/>
            </a:xfrm>
            <a:custGeom>
              <a:avLst/>
              <a:gdLst/>
              <a:ahLst/>
              <a:cxnLst/>
              <a:rect l="l" t="t" r="r" b="b"/>
              <a:pathLst>
                <a:path w="177" h="152" extrusionOk="0">
                  <a:moveTo>
                    <a:pt x="76" y="1"/>
                  </a:moveTo>
                  <a:cubicBezTo>
                    <a:pt x="26" y="1"/>
                    <a:pt x="1" y="26"/>
                    <a:pt x="1" y="76"/>
                  </a:cubicBezTo>
                  <a:cubicBezTo>
                    <a:pt x="1" y="126"/>
                    <a:pt x="51" y="151"/>
                    <a:pt x="101" y="151"/>
                  </a:cubicBezTo>
                  <a:cubicBezTo>
                    <a:pt x="126" y="151"/>
                    <a:pt x="176" y="126"/>
                    <a:pt x="176" y="76"/>
                  </a:cubicBezTo>
                  <a:cubicBezTo>
                    <a:pt x="176" y="26"/>
                    <a:pt x="126" y="1"/>
                    <a:pt x="7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53"/>
            <p:cNvSpPr/>
            <p:nvPr/>
          </p:nvSpPr>
          <p:spPr>
            <a:xfrm>
              <a:off x="5942023" y="3326263"/>
              <a:ext cx="2968" cy="2665"/>
            </a:xfrm>
            <a:custGeom>
              <a:avLst/>
              <a:gdLst/>
              <a:ahLst/>
              <a:cxnLst/>
              <a:rect l="l" t="t" r="r" b="b"/>
              <a:pathLst>
                <a:path w="176" h="158" extrusionOk="0">
                  <a:moveTo>
                    <a:pt x="75" y="0"/>
                  </a:moveTo>
                  <a:cubicBezTo>
                    <a:pt x="25" y="0"/>
                    <a:pt x="0" y="25"/>
                    <a:pt x="0" y="76"/>
                  </a:cubicBezTo>
                  <a:cubicBezTo>
                    <a:pt x="0" y="116"/>
                    <a:pt x="33" y="157"/>
                    <a:pt x="59" y="157"/>
                  </a:cubicBezTo>
                  <a:cubicBezTo>
                    <a:pt x="65" y="157"/>
                    <a:pt x="71" y="155"/>
                    <a:pt x="75" y="151"/>
                  </a:cubicBezTo>
                  <a:cubicBezTo>
                    <a:pt x="125" y="151"/>
                    <a:pt x="176" y="126"/>
                    <a:pt x="176" y="76"/>
                  </a:cubicBezTo>
                  <a:cubicBezTo>
                    <a:pt x="150" y="25"/>
                    <a:pt x="125" y="0"/>
                    <a:pt x="75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53"/>
            <p:cNvSpPr/>
            <p:nvPr/>
          </p:nvSpPr>
          <p:spPr>
            <a:xfrm>
              <a:off x="5924264" y="3313581"/>
              <a:ext cx="7623" cy="7623"/>
            </a:xfrm>
            <a:custGeom>
              <a:avLst/>
              <a:gdLst/>
              <a:ahLst/>
              <a:cxnLst/>
              <a:rect l="l" t="t" r="r" b="b"/>
              <a:pathLst>
                <a:path w="452" h="452" extrusionOk="0">
                  <a:moveTo>
                    <a:pt x="201" y="0"/>
                  </a:moveTo>
                  <a:cubicBezTo>
                    <a:pt x="76" y="0"/>
                    <a:pt x="0" y="126"/>
                    <a:pt x="0" y="251"/>
                  </a:cubicBezTo>
                  <a:cubicBezTo>
                    <a:pt x="0" y="376"/>
                    <a:pt x="101" y="452"/>
                    <a:pt x="226" y="452"/>
                  </a:cubicBezTo>
                  <a:cubicBezTo>
                    <a:pt x="351" y="452"/>
                    <a:pt x="452" y="351"/>
                    <a:pt x="452" y="226"/>
                  </a:cubicBezTo>
                  <a:cubicBezTo>
                    <a:pt x="427" y="101"/>
                    <a:pt x="326" y="0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53"/>
            <p:cNvSpPr/>
            <p:nvPr/>
          </p:nvSpPr>
          <p:spPr>
            <a:xfrm>
              <a:off x="5960187" y="3316532"/>
              <a:ext cx="11013" cy="15617"/>
            </a:xfrm>
            <a:custGeom>
              <a:avLst/>
              <a:gdLst/>
              <a:ahLst/>
              <a:cxnLst/>
              <a:rect l="l" t="t" r="r" b="b"/>
              <a:pathLst>
                <a:path w="653" h="926" extrusionOk="0">
                  <a:moveTo>
                    <a:pt x="327" y="1"/>
                  </a:moveTo>
                  <a:cubicBezTo>
                    <a:pt x="126" y="26"/>
                    <a:pt x="1" y="126"/>
                    <a:pt x="1" y="252"/>
                  </a:cubicBezTo>
                  <a:cubicBezTo>
                    <a:pt x="1" y="377"/>
                    <a:pt x="126" y="452"/>
                    <a:pt x="276" y="452"/>
                  </a:cubicBezTo>
                  <a:cubicBezTo>
                    <a:pt x="302" y="602"/>
                    <a:pt x="302" y="728"/>
                    <a:pt x="302" y="878"/>
                  </a:cubicBezTo>
                  <a:cubicBezTo>
                    <a:pt x="302" y="912"/>
                    <a:pt x="327" y="926"/>
                    <a:pt x="353" y="926"/>
                  </a:cubicBezTo>
                  <a:cubicBezTo>
                    <a:pt x="384" y="926"/>
                    <a:pt x="416" y="906"/>
                    <a:pt x="402" y="878"/>
                  </a:cubicBezTo>
                  <a:cubicBezTo>
                    <a:pt x="402" y="728"/>
                    <a:pt x="402" y="602"/>
                    <a:pt x="402" y="452"/>
                  </a:cubicBezTo>
                  <a:cubicBezTo>
                    <a:pt x="552" y="427"/>
                    <a:pt x="652" y="327"/>
                    <a:pt x="652" y="226"/>
                  </a:cubicBezTo>
                  <a:cubicBezTo>
                    <a:pt x="652" y="101"/>
                    <a:pt x="502" y="1"/>
                    <a:pt x="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53"/>
            <p:cNvSpPr/>
            <p:nvPr/>
          </p:nvSpPr>
          <p:spPr>
            <a:xfrm>
              <a:off x="5587807" y="3410791"/>
              <a:ext cx="566411" cy="390577"/>
            </a:xfrm>
            <a:custGeom>
              <a:avLst/>
              <a:gdLst/>
              <a:ahLst/>
              <a:cxnLst/>
              <a:rect l="l" t="t" r="r" b="b"/>
              <a:pathLst>
                <a:path w="33585" h="23159" extrusionOk="0">
                  <a:moveTo>
                    <a:pt x="21680" y="8272"/>
                  </a:moveTo>
                  <a:cubicBezTo>
                    <a:pt x="21855" y="8272"/>
                    <a:pt x="21930" y="8397"/>
                    <a:pt x="21955" y="8547"/>
                  </a:cubicBezTo>
                  <a:cubicBezTo>
                    <a:pt x="22356" y="12833"/>
                    <a:pt x="21153" y="16918"/>
                    <a:pt x="16241" y="17144"/>
                  </a:cubicBezTo>
                  <a:cubicBezTo>
                    <a:pt x="16093" y="17151"/>
                    <a:pt x="15948" y="17155"/>
                    <a:pt x="15806" y="17155"/>
                  </a:cubicBezTo>
                  <a:cubicBezTo>
                    <a:pt x="11212" y="17155"/>
                    <a:pt x="9749" y="13281"/>
                    <a:pt x="9725" y="9124"/>
                  </a:cubicBezTo>
                  <a:cubicBezTo>
                    <a:pt x="9725" y="8998"/>
                    <a:pt x="9800" y="8923"/>
                    <a:pt x="9875" y="8898"/>
                  </a:cubicBezTo>
                  <a:cubicBezTo>
                    <a:pt x="9900" y="8873"/>
                    <a:pt x="9950" y="8848"/>
                    <a:pt x="10001" y="8848"/>
                  </a:cubicBezTo>
                  <a:cubicBezTo>
                    <a:pt x="13885" y="8648"/>
                    <a:pt x="17795" y="8472"/>
                    <a:pt x="21680" y="8272"/>
                  </a:cubicBezTo>
                  <a:close/>
                  <a:moveTo>
                    <a:pt x="27870" y="1"/>
                  </a:moveTo>
                  <a:cubicBezTo>
                    <a:pt x="27820" y="26"/>
                    <a:pt x="27745" y="26"/>
                    <a:pt x="27645" y="51"/>
                  </a:cubicBezTo>
                  <a:cubicBezTo>
                    <a:pt x="27369" y="76"/>
                    <a:pt x="27093" y="101"/>
                    <a:pt x="26843" y="126"/>
                  </a:cubicBezTo>
                  <a:cubicBezTo>
                    <a:pt x="26417" y="2206"/>
                    <a:pt x="26016" y="4287"/>
                    <a:pt x="25590" y="6392"/>
                  </a:cubicBezTo>
                  <a:cubicBezTo>
                    <a:pt x="25569" y="6518"/>
                    <a:pt x="25442" y="6574"/>
                    <a:pt x="25328" y="6574"/>
                  </a:cubicBezTo>
                  <a:cubicBezTo>
                    <a:pt x="25306" y="6574"/>
                    <a:pt x="25284" y="6571"/>
                    <a:pt x="25264" y="6567"/>
                  </a:cubicBezTo>
                  <a:cubicBezTo>
                    <a:pt x="24061" y="6342"/>
                    <a:pt x="22858" y="6091"/>
                    <a:pt x="21655" y="5866"/>
                  </a:cubicBezTo>
                  <a:cubicBezTo>
                    <a:pt x="21504" y="5815"/>
                    <a:pt x="21454" y="5665"/>
                    <a:pt x="21479" y="5515"/>
                  </a:cubicBezTo>
                  <a:cubicBezTo>
                    <a:pt x="21805" y="3810"/>
                    <a:pt x="22131" y="2106"/>
                    <a:pt x="22432" y="402"/>
                  </a:cubicBezTo>
                  <a:lnTo>
                    <a:pt x="22432" y="402"/>
                  </a:lnTo>
                  <a:cubicBezTo>
                    <a:pt x="19850" y="527"/>
                    <a:pt x="17244" y="552"/>
                    <a:pt x="14662" y="678"/>
                  </a:cubicBezTo>
                  <a:cubicBezTo>
                    <a:pt x="12833" y="778"/>
                    <a:pt x="11003" y="853"/>
                    <a:pt x="9173" y="953"/>
                  </a:cubicBezTo>
                  <a:cubicBezTo>
                    <a:pt x="9249" y="2607"/>
                    <a:pt x="9349" y="4262"/>
                    <a:pt x="9424" y="5916"/>
                  </a:cubicBezTo>
                  <a:cubicBezTo>
                    <a:pt x="9424" y="6066"/>
                    <a:pt x="9299" y="6191"/>
                    <a:pt x="9148" y="6191"/>
                  </a:cubicBezTo>
                  <a:lnTo>
                    <a:pt x="5489" y="6367"/>
                  </a:lnTo>
                  <a:cubicBezTo>
                    <a:pt x="5339" y="6367"/>
                    <a:pt x="5239" y="6242"/>
                    <a:pt x="5214" y="6116"/>
                  </a:cubicBezTo>
                  <a:lnTo>
                    <a:pt x="4963" y="1003"/>
                  </a:lnTo>
                  <a:cubicBezTo>
                    <a:pt x="4487" y="1003"/>
                    <a:pt x="4036" y="1054"/>
                    <a:pt x="3760" y="1229"/>
                  </a:cubicBezTo>
                  <a:cubicBezTo>
                    <a:pt x="3844" y="1178"/>
                    <a:pt x="3902" y="1155"/>
                    <a:pt x="3940" y="1155"/>
                  </a:cubicBezTo>
                  <a:cubicBezTo>
                    <a:pt x="4107" y="1155"/>
                    <a:pt x="3896" y="1584"/>
                    <a:pt x="3835" y="1931"/>
                  </a:cubicBezTo>
                  <a:lnTo>
                    <a:pt x="3434" y="4161"/>
                  </a:lnTo>
                  <a:cubicBezTo>
                    <a:pt x="3008" y="6542"/>
                    <a:pt x="2582" y="8898"/>
                    <a:pt x="2156" y="11254"/>
                  </a:cubicBezTo>
                  <a:cubicBezTo>
                    <a:pt x="1454" y="15189"/>
                    <a:pt x="401" y="19199"/>
                    <a:pt x="0" y="23159"/>
                  </a:cubicBezTo>
                  <a:cubicBezTo>
                    <a:pt x="11153" y="22608"/>
                    <a:pt x="22306" y="22081"/>
                    <a:pt x="33459" y="21530"/>
                  </a:cubicBezTo>
                  <a:cubicBezTo>
                    <a:pt x="33509" y="21079"/>
                    <a:pt x="33560" y="20653"/>
                    <a:pt x="33585" y="20202"/>
                  </a:cubicBezTo>
                  <a:cubicBezTo>
                    <a:pt x="32582" y="16618"/>
                    <a:pt x="31555" y="13034"/>
                    <a:pt x="30552" y="9450"/>
                  </a:cubicBezTo>
                  <a:cubicBezTo>
                    <a:pt x="29850" y="6943"/>
                    <a:pt x="29148" y="4462"/>
                    <a:pt x="28422" y="1956"/>
                  </a:cubicBezTo>
                  <a:cubicBezTo>
                    <a:pt x="28271" y="1354"/>
                    <a:pt x="28146" y="653"/>
                    <a:pt x="27895" y="51"/>
                  </a:cubicBezTo>
                  <a:cubicBezTo>
                    <a:pt x="27895" y="51"/>
                    <a:pt x="27870" y="26"/>
                    <a:pt x="27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53"/>
            <p:cNvSpPr/>
            <p:nvPr/>
          </p:nvSpPr>
          <p:spPr>
            <a:xfrm>
              <a:off x="5586964" y="3782765"/>
              <a:ext cx="562600" cy="91830"/>
            </a:xfrm>
            <a:custGeom>
              <a:avLst/>
              <a:gdLst/>
              <a:ahLst/>
              <a:cxnLst/>
              <a:rect l="l" t="t" r="r" b="b"/>
              <a:pathLst>
                <a:path w="33359" h="5445" extrusionOk="0">
                  <a:moveTo>
                    <a:pt x="33359" y="0"/>
                  </a:moveTo>
                  <a:lnTo>
                    <a:pt x="33359" y="0"/>
                  </a:lnTo>
                  <a:cubicBezTo>
                    <a:pt x="22256" y="552"/>
                    <a:pt x="11128" y="1103"/>
                    <a:pt x="25" y="1654"/>
                  </a:cubicBezTo>
                  <a:cubicBezTo>
                    <a:pt x="0" y="2105"/>
                    <a:pt x="50" y="2632"/>
                    <a:pt x="50" y="3108"/>
                  </a:cubicBezTo>
                  <a:cubicBezTo>
                    <a:pt x="76" y="3684"/>
                    <a:pt x="201" y="4386"/>
                    <a:pt x="101" y="4963"/>
                  </a:cubicBezTo>
                  <a:cubicBezTo>
                    <a:pt x="50" y="5213"/>
                    <a:pt x="101" y="5339"/>
                    <a:pt x="126" y="5414"/>
                  </a:cubicBezTo>
                  <a:cubicBezTo>
                    <a:pt x="250" y="5435"/>
                    <a:pt x="388" y="5444"/>
                    <a:pt x="535" y="5444"/>
                  </a:cubicBezTo>
                  <a:cubicBezTo>
                    <a:pt x="1247" y="5444"/>
                    <a:pt x="2158" y="5234"/>
                    <a:pt x="2657" y="5213"/>
                  </a:cubicBezTo>
                  <a:cubicBezTo>
                    <a:pt x="7269" y="4988"/>
                    <a:pt x="11855" y="4762"/>
                    <a:pt x="16442" y="4537"/>
                  </a:cubicBezTo>
                  <a:lnTo>
                    <a:pt x="31103" y="3810"/>
                  </a:lnTo>
                  <a:cubicBezTo>
                    <a:pt x="31262" y="3801"/>
                    <a:pt x="31429" y="3799"/>
                    <a:pt x="31601" y="3799"/>
                  </a:cubicBezTo>
                  <a:cubicBezTo>
                    <a:pt x="31944" y="3799"/>
                    <a:pt x="32306" y="3810"/>
                    <a:pt x="32657" y="3810"/>
                  </a:cubicBezTo>
                  <a:cubicBezTo>
                    <a:pt x="32632" y="3785"/>
                    <a:pt x="32607" y="3785"/>
                    <a:pt x="32582" y="3760"/>
                  </a:cubicBezTo>
                  <a:cubicBezTo>
                    <a:pt x="32557" y="3735"/>
                    <a:pt x="32532" y="3709"/>
                    <a:pt x="32532" y="3684"/>
                  </a:cubicBezTo>
                  <a:cubicBezTo>
                    <a:pt x="32507" y="3609"/>
                    <a:pt x="32507" y="3534"/>
                    <a:pt x="32507" y="3484"/>
                  </a:cubicBezTo>
                  <a:cubicBezTo>
                    <a:pt x="32908" y="2356"/>
                    <a:pt x="33158" y="1178"/>
                    <a:pt x="33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53"/>
            <p:cNvSpPr/>
            <p:nvPr/>
          </p:nvSpPr>
          <p:spPr>
            <a:xfrm>
              <a:off x="5761112" y="3558140"/>
              <a:ext cx="191485" cy="133217"/>
            </a:xfrm>
            <a:custGeom>
              <a:avLst/>
              <a:gdLst/>
              <a:ahLst/>
              <a:cxnLst/>
              <a:rect l="l" t="t" r="r" b="b"/>
              <a:pathLst>
                <a:path w="11354" h="7899" extrusionOk="0">
                  <a:moveTo>
                    <a:pt x="8496" y="1038"/>
                  </a:moveTo>
                  <a:cubicBezTo>
                    <a:pt x="8597" y="1038"/>
                    <a:pt x="8672" y="1114"/>
                    <a:pt x="8672" y="1214"/>
                  </a:cubicBezTo>
                  <a:cubicBezTo>
                    <a:pt x="8672" y="1289"/>
                    <a:pt x="8597" y="1364"/>
                    <a:pt x="8522" y="1364"/>
                  </a:cubicBezTo>
                  <a:lnTo>
                    <a:pt x="6542" y="1464"/>
                  </a:lnTo>
                  <a:cubicBezTo>
                    <a:pt x="6441" y="1464"/>
                    <a:pt x="6391" y="1389"/>
                    <a:pt x="6391" y="1314"/>
                  </a:cubicBezTo>
                  <a:cubicBezTo>
                    <a:pt x="6366" y="1239"/>
                    <a:pt x="6441" y="1164"/>
                    <a:pt x="6542" y="1139"/>
                  </a:cubicBezTo>
                  <a:lnTo>
                    <a:pt x="8496" y="1038"/>
                  </a:lnTo>
                  <a:close/>
                  <a:moveTo>
                    <a:pt x="4562" y="1239"/>
                  </a:moveTo>
                  <a:cubicBezTo>
                    <a:pt x="4637" y="1239"/>
                    <a:pt x="4712" y="1314"/>
                    <a:pt x="4712" y="1389"/>
                  </a:cubicBezTo>
                  <a:cubicBezTo>
                    <a:pt x="4737" y="1490"/>
                    <a:pt x="4662" y="1565"/>
                    <a:pt x="4562" y="1565"/>
                  </a:cubicBezTo>
                  <a:lnTo>
                    <a:pt x="2607" y="1665"/>
                  </a:lnTo>
                  <a:lnTo>
                    <a:pt x="2582" y="1665"/>
                  </a:lnTo>
                  <a:cubicBezTo>
                    <a:pt x="2506" y="1665"/>
                    <a:pt x="2431" y="1590"/>
                    <a:pt x="2431" y="1515"/>
                  </a:cubicBezTo>
                  <a:cubicBezTo>
                    <a:pt x="2431" y="1414"/>
                    <a:pt x="2506" y="1339"/>
                    <a:pt x="2582" y="1339"/>
                  </a:cubicBezTo>
                  <a:lnTo>
                    <a:pt x="4562" y="1239"/>
                  </a:lnTo>
                  <a:close/>
                  <a:moveTo>
                    <a:pt x="11054" y="1"/>
                  </a:moveTo>
                  <a:cubicBezTo>
                    <a:pt x="10520" y="1"/>
                    <a:pt x="9549" y="161"/>
                    <a:pt x="9349" y="161"/>
                  </a:cubicBezTo>
                  <a:cubicBezTo>
                    <a:pt x="8020" y="236"/>
                    <a:pt x="6692" y="312"/>
                    <a:pt x="5364" y="362"/>
                  </a:cubicBezTo>
                  <a:cubicBezTo>
                    <a:pt x="3559" y="462"/>
                    <a:pt x="1780" y="537"/>
                    <a:pt x="0" y="637"/>
                  </a:cubicBezTo>
                  <a:cubicBezTo>
                    <a:pt x="0" y="913"/>
                    <a:pt x="0" y="1189"/>
                    <a:pt x="25" y="1464"/>
                  </a:cubicBezTo>
                  <a:lnTo>
                    <a:pt x="602" y="1439"/>
                  </a:lnTo>
                  <a:cubicBezTo>
                    <a:pt x="702" y="1439"/>
                    <a:pt x="777" y="1490"/>
                    <a:pt x="777" y="1590"/>
                  </a:cubicBezTo>
                  <a:cubicBezTo>
                    <a:pt x="777" y="1690"/>
                    <a:pt x="702" y="1740"/>
                    <a:pt x="627" y="1765"/>
                  </a:cubicBezTo>
                  <a:lnTo>
                    <a:pt x="50" y="1790"/>
                  </a:lnTo>
                  <a:cubicBezTo>
                    <a:pt x="362" y="5096"/>
                    <a:pt x="1841" y="7899"/>
                    <a:pt x="5627" y="7899"/>
                  </a:cubicBezTo>
                  <a:cubicBezTo>
                    <a:pt x="5801" y="7899"/>
                    <a:pt x="5981" y="7893"/>
                    <a:pt x="6166" y="7881"/>
                  </a:cubicBezTo>
                  <a:cubicBezTo>
                    <a:pt x="8697" y="7705"/>
                    <a:pt x="10552" y="6277"/>
                    <a:pt x="11128" y="3720"/>
                  </a:cubicBezTo>
                  <a:cubicBezTo>
                    <a:pt x="11329" y="2918"/>
                    <a:pt x="11278" y="2116"/>
                    <a:pt x="11228" y="1314"/>
                  </a:cubicBezTo>
                  <a:cubicBezTo>
                    <a:pt x="11228" y="1314"/>
                    <a:pt x="11228" y="1264"/>
                    <a:pt x="11228" y="1239"/>
                  </a:cubicBezTo>
                  <a:lnTo>
                    <a:pt x="10502" y="1264"/>
                  </a:lnTo>
                  <a:lnTo>
                    <a:pt x="10476" y="1264"/>
                  </a:lnTo>
                  <a:cubicBezTo>
                    <a:pt x="10401" y="1264"/>
                    <a:pt x="10326" y="1214"/>
                    <a:pt x="10326" y="1114"/>
                  </a:cubicBezTo>
                  <a:cubicBezTo>
                    <a:pt x="10326" y="1038"/>
                    <a:pt x="10401" y="963"/>
                    <a:pt x="10476" y="963"/>
                  </a:cubicBezTo>
                  <a:lnTo>
                    <a:pt x="11228" y="913"/>
                  </a:lnTo>
                  <a:cubicBezTo>
                    <a:pt x="11228" y="537"/>
                    <a:pt x="11253" y="36"/>
                    <a:pt x="11354" y="36"/>
                  </a:cubicBezTo>
                  <a:cubicBezTo>
                    <a:pt x="11293" y="11"/>
                    <a:pt x="11187" y="1"/>
                    <a:pt x="110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53"/>
            <p:cNvSpPr/>
            <p:nvPr/>
          </p:nvSpPr>
          <p:spPr>
            <a:xfrm>
              <a:off x="6134756" y="3493649"/>
              <a:ext cx="186426" cy="375786"/>
            </a:xfrm>
            <a:custGeom>
              <a:avLst/>
              <a:gdLst/>
              <a:ahLst/>
              <a:cxnLst/>
              <a:rect l="l" t="t" r="r" b="b"/>
              <a:pathLst>
                <a:path w="11054" h="22282" extrusionOk="0">
                  <a:moveTo>
                    <a:pt x="2407" y="0"/>
                  </a:moveTo>
                  <a:cubicBezTo>
                    <a:pt x="1103" y="1830"/>
                    <a:pt x="377" y="3910"/>
                    <a:pt x="1" y="5364"/>
                  </a:cubicBezTo>
                  <a:cubicBezTo>
                    <a:pt x="1204" y="8020"/>
                    <a:pt x="1755" y="10903"/>
                    <a:pt x="1705" y="13885"/>
                  </a:cubicBezTo>
                  <a:cubicBezTo>
                    <a:pt x="1680" y="14938"/>
                    <a:pt x="1580" y="15965"/>
                    <a:pt x="1429" y="16993"/>
                  </a:cubicBezTo>
                  <a:lnTo>
                    <a:pt x="8898" y="22281"/>
                  </a:lnTo>
                  <a:cubicBezTo>
                    <a:pt x="9650" y="21153"/>
                    <a:pt x="10427" y="20050"/>
                    <a:pt x="11053" y="18822"/>
                  </a:cubicBezTo>
                  <a:lnTo>
                    <a:pt x="10226" y="17920"/>
                  </a:lnTo>
                  <a:cubicBezTo>
                    <a:pt x="9725" y="17369"/>
                    <a:pt x="9474" y="16667"/>
                    <a:pt x="9525" y="15940"/>
                  </a:cubicBezTo>
                  <a:cubicBezTo>
                    <a:pt x="9550" y="15389"/>
                    <a:pt x="9725" y="14862"/>
                    <a:pt x="10051" y="14436"/>
                  </a:cubicBezTo>
                  <a:cubicBezTo>
                    <a:pt x="10051" y="14386"/>
                    <a:pt x="10101" y="14336"/>
                    <a:pt x="10151" y="14311"/>
                  </a:cubicBezTo>
                  <a:cubicBezTo>
                    <a:pt x="10201" y="14236"/>
                    <a:pt x="10276" y="14161"/>
                    <a:pt x="10327" y="14111"/>
                  </a:cubicBezTo>
                  <a:cubicBezTo>
                    <a:pt x="8121" y="12406"/>
                    <a:pt x="6041" y="10502"/>
                    <a:pt x="4337" y="8346"/>
                  </a:cubicBezTo>
                  <a:cubicBezTo>
                    <a:pt x="2306" y="5740"/>
                    <a:pt x="1880" y="2857"/>
                    <a:pt x="24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53"/>
            <p:cNvSpPr/>
            <p:nvPr/>
          </p:nvSpPr>
          <p:spPr>
            <a:xfrm>
              <a:off x="6250990" y="3914211"/>
              <a:ext cx="13543" cy="16511"/>
            </a:xfrm>
            <a:custGeom>
              <a:avLst/>
              <a:gdLst/>
              <a:ahLst/>
              <a:cxnLst/>
              <a:rect l="l" t="t" r="r" b="b"/>
              <a:pathLst>
                <a:path w="803" h="979" extrusionOk="0">
                  <a:moveTo>
                    <a:pt x="803" y="1"/>
                  </a:moveTo>
                  <a:cubicBezTo>
                    <a:pt x="552" y="327"/>
                    <a:pt x="277" y="652"/>
                    <a:pt x="1" y="978"/>
                  </a:cubicBezTo>
                  <a:cubicBezTo>
                    <a:pt x="277" y="652"/>
                    <a:pt x="552" y="327"/>
                    <a:pt x="803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53"/>
            <p:cNvSpPr/>
            <p:nvPr/>
          </p:nvSpPr>
          <p:spPr>
            <a:xfrm>
              <a:off x="6248460" y="3931548"/>
              <a:ext cx="1282" cy="438"/>
            </a:xfrm>
            <a:custGeom>
              <a:avLst/>
              <a:gdLst/>
              <a:ahLst/>
              <a:cxnLst/>
              <a:rect l="l" t="t" r="r" b="b"/>
              <a:pathLst>
                <a:path w="76" h="26" extrusionOk="0">
                  <a:moveTo>
                    <a:pt x="76" y="0"/>
                  </a:moveTo>
                  <a:cubicBezTo>
                    <a:pt x="51" y="25"/>
                    <a:pt x="26" y="25"/>
                    <a:pt x="1" y="25"/>
                  </a:cubicBezTo>
                  <a:cubicBezTo>
                    <a:pt x="26" y="25"/>
                    <a:pt x="51" y="25"/>
                    <a:pt x="76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53"/>
            <p:cNvSpPr/>
            <p:nvPr/>
          </p:nvSpPr>
          <p:spPr>
            <a:xfrm>
              <a:off x="6136443" y="3846161"/>
              <a:ext cx="108240" cy="84561"/>
            </a:xfrm>
            <a:custGeom>
              <a:avLst/>
              <a:gdLst/>
              <a:ahLst/>
              <a:cxnLst/>
              <a:rect l="l" t="t" r="r" b="b"/>
              <a:pathLst>
                <a:path w="6418" h="5014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7"/>
                    <a:pt x="14" y="12"/>
                    <a:pt x="20" y="16"/>
                  </a:cubicBezTo>
                  <a:lnTo>
                    <a:pt x="20" y="16"/>
                  </a:lnTo>
                  <a:cubicBezTo>
                    <a:pt x="14" y="11"/>
                    <a:pt x="7" y="6"/>
                    <a:pt x="1" y="1"/>
                  </a:cubicBezTo>
                  <a:close/>
                  <a:moveTo>
                    <a:pt x="20" y="16"/>
                  </a:moveTo>
                  <a:cubicBezTo>
                    <a:pt x="269" y="212"/>
                    <a:pt x="519" y="408"/>
                    <a:pt x="768" y="604"/>
                  </a:cubicBezTo>
                  <a:lnTo>
                    <a:pt x="768" y="604"/>
                  </a:lnTo>
                  <a:cubicBezTo>
                    <a:pt x="721" y="565"/>
                    <a:pt x="674" y="524"/>
                    <a:pt x="628" y="477"/>
                  </a:cubicBezTo>
                  <a:cubicBezTo>
                    <a:pt x="452" y="351"/>
                    <a:pt x="277" y="201"/>
                    <a:pt x="76" y="51"/>
                  </a:cubicBezTo>
                  <a:cubicBezTo>
                    <a:pt x="57" y="32"/>
                    <a:pt x="39" y="27"/>
                    <a:pt x="20" y="16"/>
                  </a:cubicBezTo>
                  <a:close/>
                  <a:moveTo>
                    <a:pt x="768" y="604"/>
                  </a:moveTo>
                  <a:cubicBezTo>
                    <a:pt x="805" y="633"/>
                    <a:pt x="841" y="661"/>
                    <a:pt x="877" y="689"/>
                  </a:cubicBezTo>
                  <a:lnTo>
                    <a:pt x="877" y="689"/>
                  </a:lnTo>
                  <a:cubicBezTo>
                    <a:pt x="841" y="660"/>
                    <a:pt x="805" y="632"/>
                    <a:pt x="768" y="604"/>
                  </a:cubicBezTo>
                  <a:close/>
                  <a:moveTo>
                    <a:pt x="877" y="689"/>
                  </a:moveTo>
                  <a:cubicBezTo>
                    <a:pt x="1859" y="1458"/>
                    <a:pt x="2844" y="2223"/>
                    <a:pt x="3829" y="2989"/>
                  </a:cubicBezTo>
                  <a:lnTo>
                    <a:pt x="3829" y="2989"/>
                  </a:lnTo>
                  <a:cubicBezTo>
                    <a:pt x="3093" y="2411"/>
                    <a:pt x="2353" y="1832"/>
                    <a:pt x="1605" y="1254"/>
                  </a:cubicBezTo>
                  <a:cubicBezTo>
                    <a:pt x="1379" y="1078"/>
                    <a:pt x="1154" y="903"/>
                    <a:pt x="928" y="727"/>
                  </a:cubicBezTo>
                  <a:cubicBezTo>
                    <a:pt x="911" y="715"/>
                    <a:pt x="894" y="702"/>
                    <a:pt x="877" y="689"/>
                  </a:cubicBezTo>
                  <a:close/>
                  <a:moveTo>
                    <a:pt x="3829" y="2989"/>
                  </a:moveTo>
                  <a:cubicBezTo>
                    <a:pt x="4401" y="3438"/>
                    <a:pt x="4970" y="3887"/>
                    <a:pt x="5540" y="4336"/>
                  </a:cubicBezTo>
                  <a:cubicBezTo>
                    <a:pt x="5690" y="4437"/>
                    <a:pt x="5841" y="4562"/>
                    <a:pt x="5966" y="4662"/>
                  </a:cubicBezTo>
                  <a:cubicBezTo>
                    <a:pt x="6116" y="4788"/>
                    <a:pt x="6267" y="4913"/>
                    <a:pt x="6417" y="5013"/>
                  </a:cubicBezTo>
                  <a:cubicBezTo>
                    <a:pt x="5557" y="4336"/>
                    <a:pt x="4694" y="3662"/>
                    <a:pt x="3829" y="2989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53"/>
            <p:cNvSpPr/>
            <p:nvPr/>
          </p:nvSpPr>
          <p:spPr>
            <a:xfrm>
              <a:off x="6135178" y="3841506"/>
              <a:ext cx="438" cy="3407"/>
            </a:xfrm>
            <a:custGeom>
              <a:avLst/>
              <a:gdLst/>
              <a:ahLst/>
              <a:cxnLst/>
              <a:rect l="l" t="t" r="r" b="b"/>
              <a:pathLst>
                <a:path w="26" h="202" extrusionOk="0">
                  <a:moveTo>
                    <a:pt x="26" y="201"/>
                  </a:moveTo>
                  <a:cubicBezTo>
                    <a:pt x="1" y="126"/>
                    <a:pt x="1" y="51"/>
                    <a:pt x="1" y="1"/>
                  </a:cubicBezTo>
                  <a:cubicBezTo>
                    <a:pt x="1" y="51"/>
                    <a:pt x="1" y="126"/>
                    <a:pt x="26" y="20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53"/>
            <p:cNvSpPr/>
            <p:nvPr/>
          </p:nvSpPr>
          <p:spPr>
            <a:xfrm>
              <a:off x="6144487" y="3790371"/>
              <a:ext cx="139069" cy="132205"/>
            </a:xfrm>
            <a:custGeom>
              <a:avLst/>
              <a:gdLst/>
              <a:ahLst/>
              <a:cxnLst/>
              <a:rect l="l" t="t" r="r" b="b"/>
              <a:pathLst>
                <a:path w="8246" h="7839" extrusionOk="0">
                  <a:moveTo>
                    <a:pt x="777" y="0"/>
                  </a:moveTo>
                  <a:cubicBezTo>
                    <a:pt x="627" y="852"/>
                    <a:pt x="476" y="1730"/>
                    <a:pt x="176" y="2557"/>
                  </a:cubicBezTo>
                  <a:cubicBezTo>
                    <a:pt x="176" y="2582"/>
                    <a:pt x="50" y="2832"/>
                    <a:pt x="0" y="3008"/>
                  </a:cubicBezTo>
                  <a:cubicBezTo>
                    <a:pt x="426" y="3609"/>
                    <a:pt x="1454" y="4161"/>
                    <a:pt x="2030" y="4587"/>
                  </a:cubicBezTo>
                  <a:cubicBezTo>
                    <a:pt x="3008" y="5364"/>
                    <a:pt x="3960" y="6116"/>
                    <a:pt x="4938" y="6868"/>
                  </a:cubicBezTo>
                  <a:cubicBezTo>
                    <a:pt x="5213" y="7068"/>
                    <a:pt x="5639" y="7569"/>
                    <a:pt x="5965" y="7670"/>
                  </a:cubicBezTo>
                  <a:cubicBezTo>
                    <a:pt x="6204" y="7756"/>
                    <a:pt x="6274" y="7839"/>
                    <a:pt x="6306" y="7839"/>
                  </a:cubicBezTo>
                  <a:cubicBezTo>
                    <a:pt x="6349" y="7839"/>
                    <a:pt x="6328" y="7698"/>
                    <a:pt x="6542" y="7243"/>
                  </a:cubicBezTo>
                  <a:cubicBezTo>
                    <a:pt x="6692" y="6918"/>
                    <a:pt x="8246" y="5339"/>
                    <a:pt x="8221" y="5263"/>
                  </a:cubicBezTo>
                  <a:cubicBezTo>
                    <a:pt x="8146" y="5088"/>
                    <a:pt x="7569" y="4787"/>
                    <a:pt x="7419" y="4687"/>
                  </a:cubicBezTo>
                  <a:cubicBezTo>
                    <a:pt x="6491" y="4035"/>
                    <a:pt x="5589" y="3409"/>
                    <a:pt x="4687" y="2757"/>
                  </a:cubicBezTo>
                  <a:cubicBezTo>
                    <a:pt x="3384" y="1830"/>
                    <a:pt x="2080" y="903"/>
                    <a:pt x="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53"/>
            <p:cNvSpPr/>
            <p:nvPr/>
          </p:nvSpPr>
          <p:spPr>
            <a:xfrm>
              <a:off x="5665589" y="3119988"/>
              <a:ext cx="73548" cy="391420"/>
            </a:xfrm>
            <a:custGeom>
              <a:avLst/>
              <a:gdLst/>
              <a:ahLst/>
              <a:cxnLst/>
              <a:rect l="l" t="t" r="r" b="b"/>
              <a:pathLst>
                <a:path w="4361" h="23209" extrusionOk="0">
                  <a:moveTo>
                    <a:pt x="2531" y="20101"/>
                  </a:moveTo>
                  <a:cubicBezTo>
                    <a:pt x="2932" y="20101"/>
                    <a:pt x="3283" y="20552"/>
                    <a:pt x="3308" y="21154"/>
                  </a:cubicBezTo>
                  <a:cubicBezTo>
                    <a:pt x="3333" y="21730"/>
                    <a:pt x="3033" y="22231"/>
                    <a:pt x="2632" y="22256"/>
                  </a:cubicBezTo>
                  <a:cubicBezTo>
                    <a:pt x="2256" y="22256"/>
                    <a:pt x="1905" y="21805"/>
                    <a:pt x="1880" y="21204"/>
                  </a:cubicBezTo>
                  <a:cubicBezTo>
                    <a:pt x="1855" y="20627"/>
                    <a:pt x="2155" y="20126"/>
                    <a:pt x="2531" y="20101"/>
                  </a:cubicBezTo>
                  <a:close/>
                  <a:moveTo>
                    <a:pt x="3133" y="1"/>
                  </a:moveTo>
                  <a:cubicBezTo>
                    <a:pt x="2080" y="627"/>
                    <a:pt x="351" y="1630"/>
                    <a:pt x="125" y="2557"/>
                  </a:cubicBezTo>
                  <a:cubicBezTo>
                    <a:pt x="0" y="3083"/>
                    <a:pt x="175" y="3885"/>
                    <a:pt x="201" y="4412"/>
                  </a:cubicBezTo>
                  <a:lnTo>
                    <a:pt x="551" y="11154"/>
                  </a:lnTo>
                  <a:cubicBezTo>
                    <a:pt x="727" y="14963"/>
                    <a:pt x="1353" y="19023"/>
                    <a:pt x="1128" y="22833"/>
                  </a:cubicBezTo>
                  <a:cubicBezTo>
                    <a:pt x="1103" y="23058"/>
                    <a:pt x="1078" y="23159"/>
                    <a:pt x="1053" y="23209"/>
                  </a:cubicBezTo>
                  <a:cubicBezTo>
                    <a:pt x="1103" y="23159"/>
                    <a:pt x="1153" y="23084"/>
                    <a:pt x="1303" y="23058"/>
                  </a:cubicBezTo>
                  <a:cubicBezTo>
                    <a:pt x="1826" y="22944"/>
                    <a:pt x="2508" y="22904"/>
                    <a:pt x="3149" y="22904"/>
                  </a:cubicBezTo>
                  <a:cubicBezTo>
                    <a:pt x="3492" y="22904"/>
                    <a:pt x="3822" y="22916"/>
                    <a:pt x="4110" y="22933"/>
                  </a:cubicBezTo>
                  <a:cubicBezTo>
                    <a:pt x="4236" y="22933"/>
                    <a:pt x="4311" y="22983"/>
                    <a:pt x="4361" y="23008"/>
                  </a:cubicBezTo>
                  <a:cubicBezTo>
                    <a:pt x="4336" y="22958"/>
                    <a:pt x="4286" y="22883"/>
                    <a:pt x="4261" y="22708"/>
                  </a:cubicBezTo>
                  <a:cubicBezTo>
                    <a:pt x="4135" y="22206"/>
                    <a:pt x="4211" y="21605"/>
                    <a:pt x="4185" y="21104"/>
                  </a:cubicBezTo>
                  <a:cubicBezTo>
                    <a:pt x="3835" y="14061"/>
                    <a:pt x="3484" y="7018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53"/>
            <p:cNvSpPr/>
            <p:nvPr/>
          </p:nvSpPr>
          <p:spPr>
            <a:xfrm>
              <a:off x="5958922" y="3126329"/>
              <a:ext cx="123013" cy="385922"/>
            </a:xfrm>
            <a:custGeom>
              <a:avLst/>
              <a:gdLst/>
              <a:ahLst/>
              <a:cxnLst/>
              <a:rect l="l" t="t" r="r" b="b"/>
              <a:pathLst>
                <a:path w="7294" h="22883" extrusionOk="0">
                  <a:moveTo>
                    <a:pt x="7244" y="2056"/>
                  </a:moveTo>
                  <a:lnTo>
                    <a:pt x="7244" y="2056"/>
                  </a:lnTo>
                  <a:cubicBezTo>
                    <a:pt x="7244" y="2056"/>
                    <a:pt x="7244" y="2056"/>
                    <a:pt x="7244" y="2056"/>
                  </a:cubicBezTo>
                  <a:lnTo>
                    <a:pt x="7244" y="2056"/>
                  </a:lnTo>
                  <a:cubicBezTo>
                    <a:pt x="7244" y="2056"/>
                    <a:pt x="7244" y="2056"/>
                    <a:pt x="7244" y="2056"/>
                  </a:cubicBezTo>
                  <a:close/>
                  <a:moveTo>
                    <a:pt x="2034" y="19716"/>
                  </a:moveTo>
                  <a:cubicBezTo>
                    <a:pt x="2066" y="19716"/>
                    <a:pt x="2098" y="19719"/>
                    <a:pt x="2131" y="19725"/>
                  </a:cubicBezTo>
                  <a:cubicBezTo>
                    <a:pt x="2507" y="19800"/>
                    <a:pt x="2732" y="20327"/>
                    <a:pt x="2607" y="20928"/>
                  </a:cubicBezTo>
                  <a:cubicBezTo>
                    <a:pt x="2515" y="21458"/>
                    <a:pt x="2169" y="21839"/>
                    <a:pt x="1802" y="21839"/>
                  </a:cubicBezTo>
                  <a:cubicBezTo>
                    <a:pt x="1770" y="21839"/>
                    <a:pt x="1737" y="21836"/>
                    <a:pt x="1705" y="21830"/>
                  </a:cubicBezTo>
                  <a:cubicBezTo>
                    <a:pt x="1329" y="21755"/>
                    <a:pt x="1103" y="21229"/>
                    <a:pt x="1204" y="20627"/>
                  </a:cubicBezTo>
                  <a:cubicBezTo>
                    <a:pt x="1319" y="20098"/>
                    <a:pt x="1667" y="19716"/>
                    <a:pt x="2034" y="19716"/>
                  </a:cubicBezTo>
                  <a:close/>
                  <a:moveTo>
                    <a:pt x="4261" y="1"/>
                  </a:moveTo>
                  <a:cubicBezTo>
                    <a:pt x="4186" y="51"/>
                    <a:pt x="4186" y="402"/>
                    <a:pt x="4161" y="502"/>
                  </a:cubicBezTo>
                  <a:cubicBezTo>
                    <a:pt x="3910" y="1154"/>
                    <a:pt x="3885" y="1956"/>
                    <a:pt x="3760" y="2632"/>
                  </a:cubicBezTo>
                  <a:cubicBezTo>
                    <a:pt x="3334" y="4888"/>
                    <a:pt x="2908" y="7144"/>
                    <a:pt x="2482" y="9374"/>
                  </a:cubicBezTo>
                  <a:cubicBezTo>
                    <a:pt x="1705" y="13384"/>
                    <a:pt x="953" y="17369"/>
                    <a:pt x="201" y="21354"/>
                  </a:cubicBezTo>
                  <a:cubicBezTo>
                    <a:pt x="176" y="21555"/>
                    <a:pt x="26" y="21956"/>
                    <a:pt x="1" y="22231"/>
                  </a:cubicBezTo>
                  <a:cubicBezTo>
                    <a:pt x="26" y="22256"/>
                    <a:pt x="51" y="22256"/>
                    <a:pt x="101" y="22281"/>
                  </a:cubicBezTo>
                  <a:cubicBezTo>
                    <a:pt x="577" y="22407"/>
                    <a:pt x="1103" y="22482"/>
                    <a:pt x="1605" y="22557"/>
                  </a:cubicBezTo>
                  <a:cubicBezTo>
                    <a:pt x="2081" y="22657"/>
                    <a:pt x="2582" y="22783"/>
                    <a:pt x="3083" y="22858"/>
                  </a:cubicBezTo>
                  <a:cubicBezTo>
                    <a:pt x="3108" y="22858"/>
                    <a:pt x="3133" y="22858"/>
                    <a:pt x="3158" y="22883"/>
                  </a:cubicBezTo>
                  <a:cubicBezTo>
                    <a:pt x="3234" y="22607"/>
                    <a:pt x="3259" y="22206"/>
                    <a:pt x="3309" y="21981"/>
                  </a:cubicBezTo>
                  <a:cubicBezTo>
                    <a:pt x="4086" y="17971"/>
                    <a:pt x="4888" y="13961"/>
                    <a:pt x="5690" y="9951"/>
                  </a:cubicBezTo>
                  <a:lnTo>
                    <a:pt x="6843" y="4186"/>
                  </a:lnTo>
                  <a:cubicBezTo>
                    <a:pt x="6918" y="3710"/>
                    <a:pt x="7244" y="2908"/>
                    <a:pt x="7169" y="2432"/>
                  </a:cubicBezTo>
                  <a:cubicBezTo>
                    <a:pt x="7169" y="2332"/>
                    <a:pt x="7293" y="2157"/>
                    <a:pt x="7244" y="2056"/>
                  </a:cubicBezTo>
                  <a:lnTo>
                    <a:pt x="7244" y="2056"/>
                  </a:lnTo>
                  <a:cubicBezTo>
                    <a:pt x="7244" y="2056"/>
                    <a:pt x="7244" y="2056"/>
                    <a:pt x="7244" y="2056"/>
                  </a:cubicBezTo>
                  <a:cubicBezTo>
                    <a:pt x="7226" y="2056"/>
                    <a:pt x="5965" y="1328"/>
                    <a:pt x="5915" y="1279"/>
                  </a:cubicBezTo>
                  <a:cubicBezTo>
                    <a:pt x="5690" y="1128"/>
                    <a:pt x="4111" y="101"/>
                    <a:pt x="4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53"/>
            <p:cNvSpPr/>
            <p:nvPr/>
          </p:nvSpPr>
          <p:spPr>
            <a:xfrm>
              <a:off x="5760269" y="3064620"/>
              <a:ext cx="186409" cy="101224"/>
            </a:xfrm>
            <a:custGeom>
              <a:avLst/>
              <a:gdLst/>
              <a:ahLst/>
              <a:cxnLst/>
              <a:rect l="l" t="t" r="r" b="b"/>
              <a:pathLst>
                <a:path w="11053" h="6002" extrusionOk="0">
                  <a:moveTo>
                    <a:pt x="9198" y="0"/>
                  </a:moveTo>
                  <a:cubicBezTo>
                    <a:pt x="9123" y="1880"/>
                    <a:pt x="8471" y="3509"/>
                    <a:pt x="6115" y="3785"/>
                  </a:cubicBezTo>
                  <a:cubicBezTo>
                    <a:pt x="5955" y="3793"/>
                    <a:pt x="5798" y="3797"/>
                    <a:pt x="5643" y="3797"/>
                  </a:cubicBezTo>
                  <a:cubicBezTo>
                    <a:pt x="3379" y="3797"/>
                    <a:pt x="1738" y="2913"/>
                    <a:pt x="1504" y="427"/>
                  </a:cubicBezTo>
                  <a:lnTo>
                    <a:pt x="1479" y="427"/>
                  </a:lnTo>
                  <a:cubicBezTo>
                    <a:pt x="526" y="1128"/>
                    <a:pt x="0" y="1980"/>
                    <a:pt x="50" y="2883"/>
                  </a:cubicBezTo>
                  <a:cubicBezTo>
                    <a:pt x="100" y="3760"/>
                    <a:pt x="677" y="4587"/>
                    <a:pt x="1729" y="5163"/>
                  </a:cubicBezTo>
                  <a:cubicBezTo>
                    <a:pt x="2676" y="5704"/>
                    <a:pt x="3906" y="6002"/>
                    <a:pt x="5219" y="6002"/>
                  </a:cubicBezTo>
                  <a:cubicBezTo>
                    <a:pt x="5366" y="6002"/>
                    <a:pt x="5515" y="5998"/>
                    <a:pt x="5664" y="5990"/>
                  </a:cubicBezTo>
                  <a:cubicBezTo>
                    <a:pt x="8672" y="5865"/>
                    <a:pt x="11053" y="4211"/>
                    <a:pt x="10953" y="2331"/>
                  </a:cubicBezTo>
                  <a:cubicBezTo>
                    <a:pt x="10902" y="1404"/>
                    <a:pt x="10251" y="577"/>
                    <a:pt x="9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53"/>
            <p:cNvSpPr/>
            <p:nvPr/>
          </p:nvSpPr>
          <p:spPr>
            <a:xfrm>
              <a:off x="5485521" y="2743797"/>
              <a:ext cx="58336" cy="81593"/>
            </a:xfrm>
            <a:custGeom>
              <a:avLst/>
              <a:gdLst/>
              <a:ahLst/>
              <a:cxnLst/>
              <a:rect l="l" t="t" r="r" b="b"/>
              <a:pathLst>
                <a:path w="3459" h="4838" extrusionOk="0">
                  <a:moveTo>
                    <a:pt x="3233" y="1"/>
                  </a:moveTo>
                  <a:cubicBezTo>
                    <a:pt x="2481" y="352"/>
                    <a:pt x="1479" y="828"/>
                    <a:pt x="802" y="1480"/>
                  </a:cubicBezTo>
                  <a:cubicBezTo>
                    <a:pt x="552" y="1730"/>
                    <a:pt x="326" y="2006"/>
                    <a:pt x="176" y="2307"/>
                  </a:cubicBezTo>
                  <a:lnTo>
                    <a:pt x="126" y="2457"/>
                  </a:lnTo>
                  <a:cubicBezTo>
                    <a:pt x="0" y="2808"/>
                    <a:pt x="25" y="3209"/>
                    <a:pt x="251" y="3610"/>
                  </a:cubicBezTo>
                  <a:cubicBezTo>
                    <a:pt x="552" y="4111"/>
                    <a:pt x="1028" y="4512"/>
                    <a:pt x="1579" y="4838"/>
                  </a:cubicBezTo>
                  <a:cubicBezTo>
                    <a:pt x="1654" y="3535"/>
                    <a:pt x="2406" y="2407"/>
                    <a:pt x="3459" y="1730"/>
                  </a:cubicBezTo>
                  <a:cubicBezTo>
                    <a:pt x="3359" y="1079"/>
                    <a:pt x="3283" y="477"/>
                    <a:pt x="3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53"/>
            <p:cNvSpPr/>
            <p:nvPr/>
          </p:nvSpPr>
          <p:spPr>
            <a:xfrm>
              <a:off x="6142362" y="2713794"/>
              <a:ext cx="60461" cy="78203"/>
            </a:xfrm>
            <a:custGeom>
              <a:avLst/>
              <a:gdLst/>
              <a:ahLst/>
              <a:cxnLst/>
              <a:rect l="l" t="t" r="r" b="b"/>
              <a:pathLst>
                <a:path w="3585" h="4637" extrusionOk="0">
                  <a:moveTo>
                    <a:pt x="51" y="0"/>
                  </a:moveTo>
                  <a:cubicBezTo>
                    <a:pt x="51" y="477"/>
                    <a:pt x="26" y="1053"/>
                    <a:pt x="1" y="1730"/>
                  </a:cubicBezTo>
                  <a:cubicBezTo>
                    <a:pt x="1129" y="2281"/>
                    <a:pt x="1931" y="3359"/>
                    <a:pt x="2206" y="4637"/>
                  </a:cubicBezTo>
                  <a:cubicBezTo>
                    <a:pt x="2983" y="4111"/>
                    <a:pt x="3560" y="3459"/>
                    <a:pt x="3585" y="2632"/>
                  </a:cubicBezTo>
                  <a:cubicBezTo>
                    <a:pt x="3560" y="2482"/>
                    <a:pt x="3535" y="2356"/>
                    <a:pt x="3485" y="2231"/>
                  </a:cubicBezTo>
                  <a:cubicBezTo>
                    <a:pt x="2858" y="1028"/>
                    <a:pt x="1429" y="401"/>
                    <a:pt x="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53"/>
            <p:cNvSpPr/>
            <p:nvPr/>
          </p:nvSpPr>
          <p:spPr>
            <a:xfrm>
              <a:off x="5474103" y="2783953"/>
              <a:ext cx="38486" cy="49482"/>
            </a:xfrm>
            <a:custGeom>
              <a:avLst/>
              <a:gdLst/>
              <a:ahLst/>
              <a:cxnLst/>
              <a:rect l="l" t="t" r="r" b="b"/>
              <a:pathLst>
                <a:path w="2282" h="2934" extrusionOk="0">
                  <a:moveTo>
                    <a:pt x="251" y="1"/>
                  </a:moveTo>
                  <a:lnTo>
                    <a:pt x="251" y="1"/>
                  </a:lnTo>
                  <a:cubicBezTo>
                    <a:pt x="249" y="14"/>
                    <a:pt x="248" y="27"/>
                    <a:pt x="248" y="39"/>
                  </a:cubicBezTo>
                  <a:lnTo>
                    <a:pt x="248" y="39"/>
                  </a:lnTo>
                  <a:cubicBezTo>
                    <a:pt x="250" y="25"/>
                    <a:pt x="251" y="12"/>
                    <a:pt x="251" y="1"/>
                  </a:cubicBezTo>
                  <a:close/>
                  <a:moveTo>
                    <a:pt x="248" y="39"/>
                  </a:moveTo>
                  <a:lnTo>
                    <a:pt x="248" y="39"/>
                  </a:lnTo>
                  <a:cubicBezTo>
                    <a:pt x="240" y="85"/>
                    <a:pt x="220" y="143"/>
                    <a:pt x="201" y="201"/>
                  </a:cubicBezTo>
                  <a:cubicBezTo>
                    <a:pt x="1" y="1530"/>
                    <a:pt x="1204" y="2382"/>
                    <a:pt x="2281" y="2933"/>
                  </a:cubicBezTo>
                  <a:cubicBezTo>
                    <a:pt x="2281" y="2908"/>
                    <a:pt x="2256" y="2883"/>
                    <a:pt x="2256" y="2833"/>
                  </a:cubicBezTo>
                  <a:cubicBezTo>
                    <a:pt x="2256" y="2708"/>
                    <a:pt x="2256" y="2582"/>
                    <a:pt x="2256" y="2457"/>
                  </a:cubicBezTo>
                  <a:cubicBezTo>
                    <a:pt x="1705" y="2131"/>
                    <a:pt x="1229" y="1730"/>
                    <a:pt x="928" y="1229"/>
                  </a:cubicBezTo>
                  <a:cubicBezTo>
                    <a:pt x="702" y="828"/>
                    <a:pt x="677" y="427"/>
                    <a:pt x="803" y="76"/>
                  </a:cubicBezTo>
                  <a:lnTo>
                    <a:pt x="803" y="76"/>
                  </a:lnTo>
                  <a:cubicBezTo>
                    <a:pt x="778" y="101"/>
                    <a:pt x="778" y="101"/>
                    <a:pt x="778" y="126"/>
                  </a:cubicBezTo>
                  <a:cubicBezTo>
                    <a:pt x="726" y="250"/>
                    <a:pt x="619" y="306"/>
                    <a:pt x="514" y="306"/>
                  </a:cubicBezTo>
                  <a:cubicBezTo>
                    <a:pt x="376" y="306"/>
                    <a:pt x="241" y="207"/>
                    <a:pt x="248" y="39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53"/>
            <p:cNvSpPr/>
            <p:nvPr/>
          </p:nvSpPr>
          <p:spPr>
            <a:xfrm>
              <a:off x="5499047" y="2743375"/>
              <a:ext cx="41016" cy="25382"/>
            </a:xfrm>
            <a:custGeom>
              <a:avLst/>
              <a:gdLst/>
              <a:ahLst/>
              <a:cxnLst/>
              <a:rect l="l" t="t" r="r" b="b"/>
              <a:pathLst>
                <a:path w="2432" h="1505" extrusionOk="0">
                  <a:moveTo>
                    <a:pt x="2431" y="1"/>
                  </a:moveTo>
                  <a:cubicBezTo>
                    <a:pt x="1529" y="377"/>
                    <a:pt x="627" y="853"/>
                    <a:pt x="0" y="1505"/>
                  </a:cubicBezTo>
                  <a:cubicBezTo>
                    <a:pt x="677" y="853"/>
                    <a:pt x="1679" y="377"/>
                    <a:pt x="2431" y="26"/>
                  </a:cubicBezTo>
                  <a:cubicBezTo>
                    <a:pt x="2431" y="26"/>
                    <a:pt x="2431" y="1"/>
                    <a:pt x="2431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53"/>
            <p:cNvSpPr/>
            <p:nvPr/>
          </p:nvSpPr>
          <p:spPr>
            <a:xfrm>
              <a:off x="5792380" y="3040941"/>
              <a:ext cx="117532" cy="78894"/>
            </a:xfrm>
            <a:custGeom>
              <a:avLst/>
              <a:gdLst/>
              <a:ahLst/>
              <a:cxnLst/>
              <a:rect l="l" t="t" r="r" b="b"/>
              <a:pathLst>
                <a:path w="6969" h="4678" extrusionOk="0">
                  <a:moveTo>
                    <a:pt x="6768" y="1"/>
                  </a:moveTo>
                  <a:lnTo>
                    <a:pt x="6768" y="1"/>
                  </a:lnTo>
                  <a:cubicBezTo>
                    <a:pt x="5625" y="242"/>
                    <a:pt x="4475" y="361"/>
                    <a:pt x="3332" y="361"/>
                  </a:cubicBezTo>
                  <a:cubicBezTo>
                    <a:pt x="2220" y="361"/>
                    <a:pt x="1114" y="249"/>
                    <a:pt x="26" y="26"/>
                  </a:cubicBezTo>
                  <a:lnTo>
                    <a:pt x="26" y="26"/>
                  </a:lnTo>
                  <a:cubicBezTo>
                    <a:pt x="1" y="552"/>
                    <a:pt x="51" y="1104"/>
                    <a:pt x="101" y="1655"/>
                  </a:cubicBezTo>
                  <a:cubicBezTo>
                    <a:pt x="332" y="3964"/>
                    <a:pt x="1712" y="4678"/>
                    <a:pt x="3691" y="4678"/>
                  </a:cubicBezTo>
                  <a:cubicBezTo>
                    <a:pt x="3860" y="4678"/>
                    <a:pt x="4034" y="4673"/>
                    <a:pt x="4211" y="4663"/>
                  </a:cubicBezTo>
                  <a:cubicBezTo>
                    <a:pt x="6793" y="4337"/>
                    <a:pt x="6968" y="2031"/>
                    <a:pt x="6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53"/>
            <p:cNvSpPr/>
            <p:nvPr/>
          </p:nvSpPr>
          <p:spPr>
            <a:xfrm>
              <a:off x="5519757" y="2773395"/>
              <a:ext cx="83701" cy="111191"/>
            </a:xfrm>
            <a:custGeom>
              <a:avLst/>
              <a:gdLst/>
              <a:ahLst/>
              <a:cxnLst/>
              <a:rect l="l" t="t" r="r" b="b"/>
              <a:pathLst>
                <a:path w="4963" h="6593" extrusionOk="0">
                  <a:moveTo>
                    <a:pt x="3284" y="0"/>
                  </a:moveTo>
                  <a:cubicBezTo>
                    <a:pt x="1604" y="100"/>
                    <a:pt x="0" y="1278"/>
                    <a:pt x="101" y="3459"/>
                  </a:cubicBezTo>
                  <a:cubicBezTo>
                    <a:pt x="177" y="5588"/>
                    <a:pt x="1767" y="6593"/>
                    <a:pt x="3416" y="6593"/>
                  </a:cubicBezTo>
                  <a:cubicBezTo>
                    <a:pt x="3941" y="6593"/>
                    <a:pt x="4473" y="6491"/>
                    <a:pt x="4963" y="6291"/>
                  </a:cubicBezTo>
                  <a:cubicBezTo>
                    <a:pt x="4136" y="4336"/>
                    <a:pt x="3534" y="2181"/>
                    <a:pt x="3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53"/>
            <p:cNvSpPr/>
            <p:nvPr/>
          </p:nvSpPr>
          <p:spPr>
            <a:xfrm>
              <a:off x="6097569" y="2747187"/>
              <a:ext cx="73987" cy="111191"/>
            </a:xfrm>
            <a:custGeom>
              <a:avLst/>
              <a:gdLst/>
              <a:ahLst/>
              <a:cxnLst/>
              <a:rect l="l" t="t" r="r" b="b"/>
              <a:pathLst>
                <a:path w="4387" h="6593" extrusionOk="0">
                  <a:moveTo>
                    <a:pt x="1103" y="0"/>
                  </a:moveTo>
                  <a:cubicBezTo>
                    <a:pt x="1003" y="2231"/>
                    <a:pt x="652" y="4436"/>
                    <a:pt x="0" y="6517"/>
                  </a:cubicBezTo>
                  <a:cubicBezTo>
                    <a:pt x="250" y="6567"/>
                    <a:pt x="506" y="6592"/>
                    <a:pt x="763" y="6592"/>
                  </a:cubicBezTo>
                  <a:cubicBezTo>
                    <a:pt x="2548" y="6592"/>
                    <a:pt x="4386" y="5386"/>
                    <a:pt x="4386" y="3108"/>
                  </a:cubicBezTo>
                  <a:cubicBezTo>
                    <a:pt x="4186" y="1103"/>
                    <a:pt x="2657" y="76"/>
                    <a:pt x="1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53"/>
            <p:cNvSpPr/>
            <p:nvPr/>
          </p:nvSpPr>
          <p:spPr>
            <a:xfrm>
              <a:off x="5582731" y="2686017"/>
              <a:ext cx="526255" cy="352411"/>
            </a:xfrm>
            <a:custGeom>
              <a:avLst/>
              <a:gdLst/>
              <a:ahLst/>
              <a:cxnLst/>
              <a:rect l="l" t="t" r="r" b="b"/>
              <a:pathLst>
                <a:path w="31204" h="20896" extrusionOk="0">
                  <a:moveTo>
                    <a:pt x="23009" y="5305"/>
                  </a:moveTo>
                  <a:cubicBezTo>
                    <a:pt x="23739" y="5305"/>
                    <a:pt x="24363" y="6364"/>
                    <a:pt x="24437" y="7662"/>
                  </a:cubicBezTo>
                  <a:cubicBezTo>
                    <a:pt x="24512" y="9016"/>
                    <a:pt x="23936" y="10144"/>
                    <a:pt x="23184" y="10194"/>
                  </a:cubicBezTo>
                  <a:cubicBezTo>
                    <a:pt x="23175" y="10194"/>
                    <a:pt x="23166" y="10194"/>
                    <a:pt x="23157" y="10194"/>
                  </a:cubicBezTo>
                  <a:cubicBezTo>
                    <a:pt x="22416" y="10194"/>
                    <a:pt x="21755" y="9150"/>
                    <a:pt x="21705" y="7813"/>
                  </a:cubicBezTo>
                  <a:cubicBezTo>
                    <a:pt x="21630" y="6459"/>
                    <a:pt x="22206" y="5332"/>
                    <a:pt x="22958" y="5307"/>
                  </a:cubicBezTo>
                  <a:cubicBezTo>
                    <a:pt x="22975" y="5305"/>
                    <a:pt x="22992" y="5305"/>
                    <a:pt x="23009" y="5305"/>
                  </a:cubicBezTo>
                  <a:close/>
                  <a:moveTo>
                    <a:pt x="8323" y="5807"/>
                  </a:moveTo>
                  <a:cubicBezTo>
                    <a:pt x="9064" y="5807"/>
                    <a:pt x="9726" y="6851"/>
                    <a:pt x="9800" y="8189"/>
                  </a:cubicBezTo>
                  <a:cubicBezTo>
                    <a:pt x="9850" y="9542"/>
                    <a:pt x="9299" y="10670"/>
                    <a:pt x="8547" y="10695"/>
                  </a:cubicBezTo>
                  <a:cubicBezTo>
                    <a:pt x="8530" y="10696"/>
                    <a:pt x="8513" y="10697"/>
                    <a:pt x="8497" y="10697"/>
                  </a:cubicBezTo>
                  <a:cubicBezTo>
                    <a:pt x="7765" y="10697"/>
                    <a:pt x="7117" y="9638"/>
                    <a:pt x="7043" y="8339"/>
                  </a:cubicBezTo>
                  <a:cubicBezTo>
                    <a:pt x="6993" y="6986"/>
                    <a:pt x="7545" y="5858"/>
                    <a:pt x="8296" y="5808"/>
                  </a:cubicBezTo>
                  <a:cubicBezTo>
                    <a:pt x="8305" y="5807"/>
                    <a:pt x="8314" y="5807"/>
                    <a:pt x="8323" y="5807"/>
                  </a:cubicBezTo>
                  <a:close/>
                  <a:moveTo>
                    <a:pt x="15413" y="8614"/>
                  </a:moveTo>
                  <a:cubicBezTo>
                    <a:pt x="15740" y="8614"/>
                    <a:pt x="15732" y="9117"/>
                    <a:pt x="15389" y="9141"/>
                  </a:cubicBezTo>
                  <a:cubicBezTo>
                    <a:pt x="14763" y="9216"/>
                    <a:pt x="14211" y="9693"/>
                    <a:pt x="14236" y="10369"/>
                  </a:cubicBezTo>
                  <a:cubicBezTo>
                    <a:pt x="14286" y="11046"/>
                    <a:pt x="14913" y="11422"/>
                    <a:pt x="15540" y="11422"/>
                  </a:cubicBezTo>
                  <a:cubicBezTo>
                    <a:pt x="15891" y="11422"/>
                    <a:pt x="15891" y="11948"/>
                    <a:pt x="15540" y="11948"/>
                  </a:cubicBezTo>
                  <a:cubicBezTo>
                    <a:pt x="15522" y="11949"/>
                    <a:pt x="15504" y="11949"/>
                    <a:pt x="15486" y="11949"/>
                  </a:cubicBezTo>
                  <a:cubicBezTo>
                    <a:pt x="14579" y="11949"/>
                    <a:pt x="13735" y="11328"/>
                    <a:pt x="13710" y="10369"/>
                  </a:cubicBezTo>
                  <a:cubicBezTo>
                    <a:pt x="13660" y="9392"/>
                    <a:pt x="14487" y="8715"/>
                    <a:pt x="15389" y="8615"/>
                  </a:cubicBezTo>
                  <a:cubicBezTo>
                    <a:pt x="15397" y="8614"/>
                    <a:pt x="15405" y="8614"/>
                    <a:pt x="15413" y="8614"/>
                  </a:cubicBezTo>
                  <a:close/>
                  <a:moveTo>
                    <a:pt x="19587" y="13107"/>
                  </a:moveTo>
                  <a:cubicBezTo>
                    <a:pt x="19719" y="13107"/>
                    <a:pt x="19850" y="13189"/>
                    <a:pt x="19850" y="13352"/>
                  </a:cubicBezTo>
                  <a:cubicBezTo>
                    <a:pt x="19771" y="15285"/>
                    <a:pt x="17782" y="16308"/>
                    <a:pt x="15850" y="16308"/>
                  </a:cubicBezTo>
                  <a:cubicBezTo>
                    <a:pt x="14124" y="16308"/>
                    <a:pt x="12443" y="15492"/>
                    <a:pt x="12206" y="13778"/>
                  </a:cubicBezTo>
                  <a:cubicBezTo>
                    <a:pt x="12176" y="13583"/>
                    <a:pt x="12343" y="13451"/>
                    <a:pt x="12493" y="13451"/>
                  </a:cubicBezTo>
                  <a:cubicBezTo>
                    <a:pt x="12594" y="13451"/>
                    <a:pt x="12687" y="13511"/>
                    <a:pt x="12708" y="13652"/>
                  </a:cubicBezTo>
                  <a:cubicBezTo>
                    <a:pt x="12911" y="15079"/>
                    <a:pt x="14405" y="15771"/>
                    <a:pt x="15922" y="15771"/>
                  </a:cubicBezTo>
                  <a:cubicBezTo>
                    <a:pt x="17576" y="15771"/>
                    <a:pt x="19259" y="14947"/>
                    <a:pt x="19324" y="13352"/>
                  </a:cubicBezTo>
                  <a:cubicBezTo>
                    <a:pt x="19324" y="13189"/>
                    <a:pt x="19456" y="13107"/>
                    <a:pt x="19587" y="13107"/>
                  </a:cubicBezTo>
                  <a:close/>
                  <a:moveTo>
                    <a:pt x="19356" y="0"/>
                  </a:moveTo>
                  <a:cubicBezTo>
                    <a:pt x="18069" y="0"/>
                    <a:pt x="16779" y="33"/>
                    <a:pt x="15490" y="93"/>
                  </a:cubicBezTo>
                  <a:cubicBezTo>
                    <a:pt x="12181" y="244"/>
                    <a:pt x="8873" y="570"/>
                    <a:pt x="5615" y="1171"/>
                  </a:cubicBezTo>
                  <a:cubicBezTo>
                    <a:pt x="3710" y="1497"/>
                    <a:pt x="1830" y="1923"/>
                    <a:pt x="1" y="2525"/>
                  </a:cubicBezTo>
                  <a:cubicBezTo>
                    <a:pt x="51" y="4003"/>
                    <a:pt x="276" y="5507"/>
                    <a:pt x="577" y="6986"/>
                  </a:cubicBezTo>
                  <a:cubicBezTo>
                    <a:pt x="778" y="7963"/>
                    <a:pt x="1003" y="8891"/>
                    <a:pt x="1304" y="9818"/>
                  </a:cubicBezTo>
                  <a:cubicBezTo>
                    <a:pt x="1805" y="9642"/>
                    <a:pt x="2332" y="9517"/>
                    <a:pt x="2908" y="9492"/>
                  </a:cubicBezTo>
                  <a:cubicBezTo>
                    <a:pt x="2989" y="9489"/>
                    <a:pt x="3069" y="9487"/>
                    <a:pt x="3149" y="9487"/>
                  </a:cubicBezTo>
                  <a:cubicBezTo>
                    <a:pt x="5951" y="9487"/>
                    <a:pt x="8301" y="11601"/>
                    <a:pt x="8447" y="14354"/>
                  </a:cubicBezTo>
                  <a:cubicBezTo>
                    <a:pt x="8497" y="15833"/>
                    <a:pt x="7921" y="17161"/>
                    <a:pt x="6943" y="18164"/>
                  </a:cubicBezTo>
                  <a:cubicBezTo>
                    <a:pt x="9467" y="19990"/>
                    <a:pt x="12581" y="20895"/>
                    <a:pt x="15704" y="20895"/>
                  </a:cubicBezTo>
                  <a:cubicBezTo>
                    <a:pt x="18409" y="20895"/>
                    <a:pt x="21121" y="20215"/>
                    <a:pt x="23459" y="18866"/>
                  </a:cubicBezTo>
                  <a:cubicBezTo>
                    <a:pt x="24261" y="18414"/>
                    <a:pt x="25013" y="17863"/>
                    <a:pt x="25665" y="17261"/>
                  </a:cubicBezTo>
                  <a:cubicBezTo>
                    <a:pt x="24562" y="16384"/>
                    <a:pt x="23835" y="15081"/>
                    <a:pt x="23760" y="13602"/>
                  </a:cubicBezTo>
                  <a:cubicBezTo>
                    <a:pt x="23635" y="10770"/>
                    <a:pt x="25891" y="8364"/>
                    <a:pt x="28798" y="8239"/>
                  </a:cubicBezTo>
                  <a:cubicBezTo>
                    <a:pt x="28923" y="8228"/>
                    <a:pt x="29047" y="8223"/>
                    <a:pt x="29168" y="8223"/>
                  </a:cubicBezTo>
                  <a:cubicBezTo>
                    <a:pt x="29630" y="8223"/>
                    <a:pt x="30066" y="8295"/>
                    <a:pt x="30502" y="8414"/>
                  </a:cubicBezTo>
                  <a:cubicBezTo>
                    <a:pt x="31028" y="6008"/>
                    <a:pt x="31204" y="3502"/>
                    <a:pt x="31104" y="1096"/>
                  </a:cubicBezTo>
                  <a:cubicBezTo>
                    <a:pt x="29099" y="645"/>
                    <a:pt x="27069" y="394"/>
                    <a:pt x="25013" y="219"/>
                  </a:cubicBezTo>
                  <a:cubicBezTo>
                    <a:pt x="23135" y="70"/>
                    <a:pt x="21247" y="0"/>
                    <a:pt x="193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53"/>
            <p:cNvSpPr/>
            <p:nvPr/>
          </p:nvSpPr>
          <p:spPr>
            <a:xfrm>
              <a:off x="5981318" y="2824698"/>
              <a:ext cx="115846" cy="152443"/>
            </a:xfrm>
            <a:custGeom>
              <a:avLst/>
              <a:gdLst/>
              <a:ahLst/>
              <a:cxnLst/>
              <a:rect l="l" t="t" r="r" b="b"/>
              <a:pathLst>
                <a:path w="6869" h="9039" extrusionOk="0">
                  <a:moveTo>
                    <a:pt x="5534" y="0"/>
                  </a:moveTo>
                  <a:cubicBezTo>
                    <a:pt x="5413" y="0"/>
                    <a:pt x="5289" y="5"/>
                    <a:pt x="5164" y="16"/>
                  </a:cubicBezTo>
                  <a:cubicBezTo>
                    <a:pt x="2257" y="141"/>
                    <a:pt x="1" y="2547"/>
                    <a:pt x="126" y="5379"/>
                  </a:cubicBezTo>
                  <a:cubicBezTo>
                    <a:pt x="201" y="6858"/>
                    <a:pt x="928" y="8161"/>
                    <a:pt x="2031" y="9038"/>
                  </a:cubicBezTo>
                  <a:cubicBezTo>
                    <a:pt x="4612" y="6733"/>
                    <a:pt x="6116" y="3575"/>
                    <a:pt x="6868" y="191"/>
                  </a:cubicBezTo>
                  <a:cubicBezTo>
                    <a:pt x="6432" y="72"/>
                    <a:pt x="5996" y="0"/>
                    <a:pt x="5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53"/>
            <p:cNvSpPr/>
            <p:nvPr/>
          </p:nvSpPr>
          <p:spPr>
            <a:xfrm>
              <a:off x="5604706" y="2845999"/>
              <a:ext cx="121327" cy="146354"/>
            </a:xfrm>
            <a:custGeom>
              <a:avLst/>
              <a:gdLst/>
              <a:ahLst/>
              <a:cxnLst/>
              <a:rect l="l" t="t" r="r" b="b"/>
              <a:pathLst>
                <a:path w="7194" h="8678" extrusionOk="0">
                  <a:moveTo>
                    <a:pt x="1846" y="1"/>
                  </a:moveTo>
                  <a:cubicBezTo>
                    <a:pt x="1766" y="1"/>
                    <a:pt x="1686" y="3"/>
                    <a:pt x="1605" y="6"/>
                  </a:cubicBezTo>
                  <a:cubicBezTo>
                    <a:pt x="1029" y="31"/>
                    <a:pt x="502" y="156"/>
                    <a:pt x="1" y="332"/>
                  </a:cubicBezTo>
                  <a:cubicBezTo>
                    <a:pt x="828" y="2938"/>
                    <a:pt x="2081" y="5369"/>
                    <a:pt x="4061" y="7349"/>
                  </a:cubicBezTo>
                  <a:cubicBezTo>
                    <a:pt x="4562" y="7826"/>
                    <a:pt x="5089" y="8277"/>
                    <a:pt x="5640" y="8678"/>
                  </a:cubicBezTo>
                  <a:cubicBezTo>
                    <a:pt x="6618" y="7675"/>
                    <a:pt x="7194" y="6347"/>
                    <a:pt x="7144" y="4868"/>
                  </a:cubicBezTo>
                  <a:cubicBezTo>
                    <a:pt x="6998" y="2115"/>
                    <a:pt x="4648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53"/>
            <p:cNvSpPr/>
            <p:nvPr/>
          </p:nvSpPr>
          <p:spPr>
            <a:xfrm>
              <a:off x="5544700" y="2369428"/>
              <a:ext cx="583731" cy="260261"/>
            </a:xfrm>
            <a:custGeom>
              <a:avLst/>
              <a:gdLst/>
              <a:ahLst/>
              <a:cxnLst/>
              <a:rect l="l" t="t" r="r" b="b"/>
              <a:pathLst>
                <a:path w="34612" h="15432" extrusionOk="0">
                  <a:moveTo>
                    <a:pt x="15489" y="4300"/>
                  </a:moveTo>
                  <a:cubicBezTo>
                    <a:pt x="16477" y="4300"/>
                    <a:pt x="17321" y="4767"/>
                    <a:pt x="17870" y="5507"/>
                  </a:cubicBezTo>
                  <a:cubicBezTo>
                    <a:pt x="18013" y="5501"/>
                    <a:pt x="18203" y="5492"/>
                    <a:pt x="18411" y="5492"/>
                  </a:cubicBezTo>
                  <a:cubicBezTo>
                    <a:pt x="19147" y="5492"/>
                    <a:pt x="20095" y="5608"/>
                    <a:pt x="19900" y="6409"/>
                  </a:cubicBezTo>
                  <a:cubicBezTo>
                    <a:pt x="19775" y="6885"/>
                    <a:pt x="19198" y="7236"/>
                    <a:pt x="18521" y="7537"/>
                  </a:cubicBezTo>
                  <a:cubicBezTo>
                    <a:pt x="18371" y="9116"/>
                    <a:pt x="17143" y="10419"/>
                    <a:pt x="15464" y="10419"/>
                  </a:cubicBezTo>
                  <a:cubicBezTo>
                    <a:pt x="14336" y="10419"/>
                    <a:pt x="13359" y="9793"/>
                    <a:pt x="12807" y="8865"/>
                  </a:cubicBezTo>
                  <a:cubicBezTo>
                    <a:pt x="12725" y="8868"/>
                    <a:pt x="12643" y="8870"/>
                    <a:pt x="12563" y="8870"/>
                  </a:cubicBezTo>
                  <a:cubicBezTo>
                    <a:pt x="11937" y="8870"/>
                    <a:pt x="11394" y="8775"/>
                    <a:pt x="11128" y="8464"/>
                  </a:cubicBezTo>
                  <a:cubicBezTo>
                    <a:pt x="10401" y="7637"/>
                    <a:pt x="11880" y="7011"/>
                    <a:pt x="12481" y="6735"/>
                  </a:cubicBezTo>
                  <a:cubicBezTo>
                    <a:pt x="12757" y="5407"/>
                    <a:pt x="13935" y="4354"/>
                    <a:pt x="15338" y="4304"/>
                  </a:cubicBezTo>
                  <a:cubicBezTo>
                    <a:pt x="15389" y="4302"/>
                    <a:pt x="15439" y="4300"/>
                    <a:pt x="15489" y="4300"/>
                  </a:cubicBezTo>
                  <a:close/>
                  <a:moveTo>
                    <a:pt x="24146" y="1"/>
                  </a:moveTo>
                  <a:cubicBezTo>
                    <a:pt x="23929" y="1"/>
                    <a:pt x="23709" y="7"/>
                    <a:pt x="23484" y="18"/>
                  </a:cubicBezTo>
                  <a:cubicBezTo>
                    <a:pt x="18597" y="269"/>
                    <a:pt x="13634" y="319"/>
                    <a:pt x="8722" y="745"/>
                  </a:cubicBezTo>
                  <a:cubicBezTo>
                    <a:pt x="5840" y="996"/>
                    <a:pt x="4812" y="2800"/>
                    <a:pt x="3910" y="5131"/>
                  </a:cubicBezTo>
                  <a:lnTo>
                    <a:pt x="1253" y="12124"/>
                  </a:lnTo>
                  <a:cubicBezTo>
                    <a:pt x="827" y="13226"/>
                    <a:pt x="401" y="14329"/>
                    <a:pt x="0" y="15432"/>
                  </a:cubicBezTo>
                  <a:cubicBezTo>
                    <a:pt x="5263" y="13327"/>
                    <a:pt x="11203" y="12650"/>
                    <a:pt x="16817" y="12349"/>
                  </a:cubicBezTo>
                  <a:cubicBezTo>
                    <a:pt x="18536" y="12261"/>
                    <a:pt x="20287" y="12201"/>
                    <a:pt x="22047" y="12201"/>
                  </a:cubicBezTo>
                  <a:cubicBezTo>
                    <a:pt x="26292" y="12201"/>
                    <a:pt x="30590" y="12551"/>
                    <a:pt x="34612" y="13703"/>
                  </a:cubicBezTo>
                  <a:lnTo>
                    <a:pt x="32005" y="8464"/>
                  </a:lnTo>
                  <a:cubicBezTo>
                    <a:pt x="31078" y="6585"/>
                    <a:pt x="30176" y="4680"/>
                    <a:pt x="29198" y="2800"/>
                  </a:cubicBezTo>
                  <a:cubicBezTo>
                    <a:pt x="28060" y="614"/>
                    <a:pt x="26301" y="1"/>
                    <a:pt x="24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53"/>
            <p:cNvSpPr/>
            <p:nvPr/>
          </p:nvSpPr>
          <p:spPr>
            <a:xfrm>
              <a:off x="5493970" y="2584271"/>
              <a:ext cx="697874" cy="176880"/>
            </a:xfrm>
            <a:custGeom>
              <a:avLst/>
              <a:gdLst/>
              <a:ahLst/>
              <a:cxnLst/>
              <a:rect l="l" t="t" r="r" b="b"/>
              <a:pathLst>
                <a:path w="41380" h="10488" extrusionOk="0">
                  <a:moveTo>
                    <a:pt x="25170" y="0"/>
                  </a:moveTo>
                  <a:cubicBezTo>
                    <a:pt x="23370" y="0"/>
                    <a:pt x="21580" y="66"/>
                    <a:pt x="19825" y="162"/>
                  </a:cubicBezTo>
                  <a:cubicBezTo>
                    <a:pt x="14111" y="462"/>
                    <a:pt x="8071" y="1139"/>
                    <a:pt x="2732" y="3370"/>
                  </a:cubicBezTo>
                  <a:cubicBezTo>
                    <a:pt x="2231" y="4698"/>
                    <a:pt x="1730" y="6051"/>
                    <a:pt x="1229" y="7380"/>
                  </a:cubicBezTo>
                  <a:cubicBezTo>
                    <a:pt x="828" y="8382"/>
                    <a:pt x="376" y="9435"/>
                    <a:pt x="1" y="10487"/>
                  </a:cubicBezTo>
                  <a:cubicBezTo>
                    <a:pt x="803" y="9736"/>
                    <a:pt x="1905" y="9259"/>
                    <a:pt x="2858" y="8858"/>
                  </a:cubicBezTo>
                  <a:cubicBezTo>
                    <a:pt x="5088" y="7906"/>
                    <a:pt x="7469" y="7304"/>
                    <a:pt x="9850" y="6853"/>
                  </a:cubicBezTo>
                  <a:cubicBezTo>
                    <a:pt x="13459" y="6152"/>
                    <a:pt x="17118" y="5751"/>
                    <a:pt x="20753" y="5600"/>
                  </a:cubicBezTo>
                  <a:cubicBezTo>
                    <a:pt x="22084" y="5538"/>
                    <a:pt x="23418" y="5504"/>
                    <a:pt x="24752" y="5504"/>
                  </a:cubicBezTo>
                  <a:cubicBezTo>
                    <a:pt x="27186" y="5504"/>
                    <a:pt x="29619" y="5617"/>
                    <a:pt x="32031" y="5876"/>
                  </a:cubicBezTo>
                  <a:cubicBezTo>
                    <a:pt x="34512" y="6152"/>
                    <a:pt x="39048" y="6477"/>
                    <a:pt x="41379" y="8407"/>
                  </a:cubicBezTo>
                  <a:cubicBezTo>
                    <a:pt x="40778" y="7054"/>
                    <a:pt x="40001" y="5751"/>
                    <a:pt x="39349" y="4447"/>
                  </a:cubicBezTo>
                  <a:cubicBezTo>
                    <a:pt x="38873" y="3495"/>
                    <a:pt x="38422" y="2568"/>
                    <a:pt x="37946" y="1615"/>
                  </a:cubicBezTo>
                  <a:cubicBezTo>
                    <a:pt x="33860" y="377"/>
                    <a:pt x="29486" y="0"/>
                    <a:pt x="25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53"/>
            <p:cNvSpPr/>
            <p:nvPr/>
          </p:nvSpPr>
          <p:spPr>
            <a:xfrm>
              <a:off x="5851981" y="2471596"/>
              <a:ext cx="15229" cy="13543"/>
            </a:xfrm>
            <a:custGeom>
              <a:avLst/>
              <a:gdLst/>
              <a:ahLst/>
              <a:cxnLst/>
              <a:rect l="l" t="t" r="r" b="b"/>
              <a:pathLst>
                <a:path w="903" h="803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51"/>
                    <a:pt x="201" y="527"/>
                    <a:pt x="251" y="802"/>
                  </a:cubicBezTo>
                  <a:cubicBezTo>
                    <a:pt x="527" y="702"/>
                    <a:pt x="853" y="552"/>
                    <a:pt x="853" y="477"/>
                  </a:cubicBezTo>
                  <a:cubicBezTo>
                    <a:pt x="903" y="176"/>
                    <a:pt x="402" y="51"/>
                    <a:pt x="1" y="0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53"/>
            <p:cNvSpPr/>
            <p:nvPr/>
          </p:nvSpPr>
          <p:spPr>
            <a:xfrm>
              <a:off x="5742780" y="2493149"/>
              <a:ext cx="13694" cy="15786"/>
            </a:xfrm>
            <a:custGeom>
              <a:avLst/>
              <a:gdLst/>
              <a:ahLst/>
              <a:cxnLst/>
              <a:rect l="l" t="t" r="r" b="b"/>
              <a:pathLst>
                <a:path w="812" h="936" extrusionOk="0">
                  <a:moveTo>
                    <a:pt x="661" y="1"/>
                  </a:moveTo>
                  <a:cubicBezTo>
                    <a:pt x="385" y="126"/>
                    <a:pt x="60" y="276"/>
                    <a:pt x="35" y="577"/>
                  </a:cubicBezTo>
                  <a:cubicBezTo>
                    <a:pt x="1" y="865"/>
                    <a:pt x="184" y="935"/>
                    <a:pt x="430" y="935"/>
                  </a:cubicBezTo>
                  <a:cubicBezTo>
                    <a:pt x="549" y="935"/>
                    <a:pt x="681" y="919"/>
                    <a:pt x="812" y="903"/>
                  </a:cubicBezTo>
                  <a:cubicBezTo>
                    <a:pt x="736" y="652"/>
                    <a:pt x="686" y="427"/>
                    <a:pt x="661" y="151"/>
                  </a:cubicBezTo>
                  <a:cubicBezTo>
                    <a:pt x="661" y="101"/>
                    <a:pt x="661" y="51"/>
                    <a:pt x="661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53"/>
            <p:cNvSpPr/>
            <p:nvPr/>
          </p:nvSpPr>
          <p:spPr>
            <a:xfrm>
              <a:off x="5761888" y="2452336"/>
              <a:ext cx="85893" cy="55199"/>
            </a:xfrm>
            <a:custGeom>
              <a:avLst/>
              <a:gdLst/>
              <a:ahLst/>
              <a:cxnLst/>
              <a:rect l="l" t="t" r="r" b="b"/>
              <a:pathLst>
                <a:path w="5093" h="3273" extrusionOk="0">
                  <a:moveTo>
                    <a:pt x="2565" y="1"/>
                  </a:moveTo>
                  <a:cubicBezTo>
                    <a:pt x="1276" y="1"/>
                    <a:pt x="0" y="877"/>
                    <a:pt x="80" y="2571"/>
                  </a:cubicBezTo>
                  <a:cubicBezTo>
                    <a:pt x="80" y="2847"/>
                    <a:pt x="130" y="3072"/>
                    <a:pt x="180" y="3273"/>
                  </a:cubicBezTo>
                  <a:cubicBezTo>
                    <a:pt x="1032" y="3248"/>
                    <a:pt x="1884" y="3097"/>
                    <a:pt x="2686" y="2897"/>
                  </a:cubicBezTo>
                  <a:cubicBezTo>
                    <a:pt x="3513" y="2721"/>
                    <a:pt x="4315" y="2471"/>
                    <a:pt x="5092" y="2145"/>
                  </a:cubicBezTo>
                  <a:cubicBezTo>
                    <a:pt x="4879" y="702"/>
                    <a:pt x="3717" y="1"/>
                    <a:pt x="2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53"/>
            <p:cNvSpPr/>
            <p:nvPr/>
          </p:nvSpPr>
          <p:spPr>
            <a:xfrm>
              <a:off x="5769983" y="2499912"/>
              <a:ext cx="77377" cy="34927"/>
            </a:xfrm>
            <a:custGeom>
              <a:avLst/>
              <a:gdLst/>
              <a:ahLst/>
              <a:cxnLst/>
              <a:rect l="l" t="t" r="r" b="b"/>
              <a:pathLst>
                <a:path w="4588" h="2071" extrusionOk="0">
                  <a:moveTo>
                    <a:pt x="4587" y="1"/>
                  </a:moveTo>
                  <a:lnTo>
                    <a:pt x="4587" y="1"/>
                  </a:lnTo>
                  <a:cubicBezTo>
                    <a:pt x="3810" y="276"/>
                    <a:pt x="3008" y="427"/>
                    <a:pt x="2657" y="527"/>
                  </a:cubicBezTo>
                  <a:cubicBezTo>
                    <a:pt x="2181" y="652"/>
                    <a:pt x="1053" y="953"/>
                    <a:pt x="1" y="1078"/>
                  </a:cubicBezTo>
                  <a:cubicBezTo>
                    <a:pt x="456" y="1746"/>
                    <a:pt x="1225" y="2070"/>
                    <a:pt x="2007" y="2070"/>
                  </a:cubicBezTo>
                  <a:cubicBezTo>
                    <a:pt x="3163" y="2070"/>
                    <a:pt x="4348" y="1361"/>
                    <a:pt x="4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53"/>
            <p:cNvSpPr/>
            <p:nvPr/>
          </p:nvSpPr>
          <p:spPr>
            <a:xfrm>
              <a:off x="6858400" y="4017779"/>
              <a:ext cx="147113" cy="482288"/>
            </a:xfrm>
            <a:custGeom>
              <a:avLst/>
              <a:gdLst/>
              <a:ahLst/>
              <a:cxnLst/>
              <a:rect l="l" t="t" r="r" b="b"/>
              <a:pathLst>
                <a:path w="8723" h="28597" extrusionOk="0">
                  <a:moveTo>
                    <a:pt x="5163" y="0"/>
                  </a:moveTo>
                  <a:cubicBezTo>
                    <a:pt x="3459" y="201"/>
                    <a:pt x="1730" y="376"/>
                    <a:pt x="0" y="577"/>
                  </a:cubicBezTo>
                  <a:cubicBezTo>
                    <a:pt x="75" y="1053"/>
                    <a:pt x="126" y="1554"/>
                    <a:pt x="176" y="2030"/>
                  </a:cubicBezTo>
                  <a:cubicBezTo>
                    <a:pt x="1178" y="10902"/>
                    <a:pt x="2181" y="19750"/>
                    <a:pt x="3183" y="28597"/>
                  </a:cubicBezTo>
                  <a:cubicBezTo>
                    <a:pt x="5063" y="27870"/>
                    <a:pt x="6892" y="27068"/>
                    <a:pt x="8722" y="26216"/>
                  </a:cubicBezTo>
                  <a:cubicBezTo>
                    <a:pt x="7519" y="17494"/>
                    <a:pt x="6341" y="8747"/>
                    <a:pt x="5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53"/>
            <p:cNvSpPr/>
            <p:nvPr/>
          </p:nvSpPr>
          <p:spPr>
            <a:xfrm>
              <a:off x="6762438" y="4028337"/>
              <a:ext cx="140772" cy="507232"/>
            </a:xfrm>
            <a:custGeom>
              <a:avLst/>
              <a:gdLst/>
              <a:ahLst/>
              <a:cxnLst/>
              <a:rect l="l" t="t" r="r" b="b"/>
              <a:pathLst>
                <a:path w="8347" h="30076" extrusionOk="0">
                  <a:moveTo>
                    <a:pt x="5164" y="1"/>
                  </a:moveTo>
                  <a:cubicBezTo>
                    <a:pt x="3460" y="201"/>
                    <a:pt x="1730" y="402"/>
                    <a:pt x="1" y="577"/>
                  </a:cubicBezTo>
                  <a:cubicBezTo>
                    <a:pt x="51" y="1128"/>
                    <a:pt x="101" y="1680"/>
                    <a:pt x="176" y="2206"/>
                  </a:cubicBezTo>
                  <a:cubicBezTo>
                    <a:pt x="1079" y="11504"/>
                    <a:pt x="2006" y="20778"/>
                    <a:pt x="2908" y="30076"/>
                  </a:cubicBezTo>
                  <a:cubicBezTo>
                    <a:pt x="4763" y="29500"/>
                    <a:pt x="6567" y="28873"/>
                    <a:pt x="8347" y="28171"/>
                  </a:cubicBezTo>
                  <a:cubicBezTo>
                    <a:pt x="7294" y="18798"/>
                    <a:pt x="6242" y="9399"/>
                    <a:pt x="5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53"/>
            <p:cNvSpPr/>
            <p:nvPr/>
          </p:nvSpPr>
          <p:spPr>
            <a:xfrm>
              <a:off x="6590836" y="4050733"/>
              <a:ext cx="98087" cy="532192"/>
            </a:xfrm>
            <a:custGeom>
              <a:avLst/>
              <a:gdLst/>
              <a:ahLst/>
              <a:cxnLst/>
              <a:rect l="l" t="t" r="r" b="b"/>
              <a:pathLst>
                <a:path w="5816" h="31556" extrusionOk="0">
                  <a:moveTo>
                    <a:pt x="3434" y="1"/>
                  </a:moveTo>
                  <a:cubicBezTo>
                    <a:pt x="2281" y="126"/>
                    <a:pt x="1153" y="252"/>
                    <a:pt x="0" y="377"/>
                  </a:cubicBezTo>
                  <a:cubicBezTo>
                    <a:pt x="51" y="853"/>
                    <a:pt x="101" y="1329"/>
                    <a:pt x="101" y="1805"/>
                  </a:cubicBezTo>
                  <a:lnTo>
                    <a:pt x="1128" y="31555"/>
                  </a:lnTo>
                  <a:cubicBezTo>
                    <a:pt x="2707" y="31304"/>
                    <a:pt x="4261" y="31004"/>
                    <a:pt x="5815" y="30653"/>
                  </a:cubicBezTo>
                  <a:cubicBezTo>
                    <a:pt x="5013" y="20452"/>
                    <a:pt x="4211" y="10227"/>
                    <a:pt x="3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53"/>
            <p:cNvSpPr/>
            <p:nvPr/>
          </p:nvSpPr>
          <p:spPr>
            <a:xfrm>
              <a:off x="7054523" y="3994944"/>
              <a:ext cx="161061" cy="408757"/>
            </a:xfrm>
            <a:custGeom>
              <a:avLst/>
              <a:gdLst/>
              <a:ahLst/>
              <a:cxnLst/>
              <a:rect l="l" t="t" r="r" b="b"/>
              <a:pathLst>
                <a:path w="9550" h="24237" extrusionOk="0">
                  <a:moveTo>
                    <a:pt x="5840" y="1"/>
                  </a:moveTo>
                  <a:cubicBezTo>
                    <a:pt x="4737" y="126"/>
                    <a:pt x="3660" y="251"/>
                    <a:pt x="2582" y="377"/>
                  </a:cubicBezTo>
                  <a:cubicBezTo>
                    <a:pt x="1730" y="452"/>
                    <a:pt x="852" y="552"/>
                    <a:pt x="0" y="652"/>
                  </a:cubicBezTo>
                  <a:cubicBezTo>
                    <a:pt x="76" y="1229"/>
                    <a:pt x="151" y="1780"/>
                    <a:pt x="251" y="2357"/>
                  </a:cubicBezTo>
                  <a:cubicBezTo>
                    <a:pt x="1329" y="9650"/>
                    <a:pt x="2431" y="16943"/>
                    <a:pt x="3509" y="24236"/>
                  </a:cubicBezTo>
                  <a:cubicBezTo>
                    <a:pt x="5589" y="23058"/>
                    <a:pt x="7594" y="21780"/>
                    <a:pt x="9549" y="20452"/>
                  </a:cubicBezTo>
                  <a:cubicBezTo>
                    <a:pt x="9198" y="18572"/>
                    <a:pt x="8873" y="16693"/>
                    <a:pt x="8522" y="14813"/>
                  </a:cubicBezTo>
                  <a:cubicBezTo>
                    <a:pt x="7619" y="9875"/>
                    <a:pt x="6717" y="4938"/>
                    <a:pt x="58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53"/>
            <p:cNvSpPr/>
            <p:nvPr/>
          </p:nvSpPr>
          <p:spPr>
            <a:xfrm>
              <a:off x="6954345" y="4006783"/>
              <a:ext cx="151330" cy="449334"/>
            </a:xfrm>
            <a:custGeom>
              <a:avLst/>
              <a:gdLst/>
              <a:ahLst/>
              <a:cxnLst/>
              <a:rect l="l" t="t" r="r" b="b"/>
              <a:pathLst>
                <a:path w="8973" h="26643" extrusionOk="0">
                  <a:moveTo>
                    <a:pt x="5414" y="0"/>
                  </a:moveTo>
                  <a:cubicBezTo>
                    <a:pt x="3610" y="201"/>
                    <a:pt x="1805" y="401"/>
                    <a:pt x="0" y="602"/>
                  </a:cubicBezTo>
                  <a:cubicBezTo>
                    <a:pt x="76" y="1128"/>
                    <a:pt x="151" y="1655"/>
                    <a:pt x="226" y="2181"/>
                  </a:cubicBezTo>
                  <a:cubicBezTo>
                    <a:pt x="1329" y="10326"/>
                    <a:pt x="2432" y="18497"/>
                    <a:pt x="3534" y="26642"/>
                  </a:cubicBezTo>
                  <a:cubicBezTo>
                    <a:pt x="5364" y="25765"/>
                    <a:pt x="7193" y="24813"/>
                    <a:pt x="8973" y="23810"/>
                  </a:cubicBezTo>
                  <a:cubicBezTo>
                    <a:pt x="7770" y="15865"/>
                    <a:pt x="6592" y="7945"/>
                    <a:pt x="5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53"/>
            <p:cNvSpPr/>
            <p:nvPr/>
          </p:nvSpPr>
          <p:spPr>
            <a:xfrm>
              <a:off x="6657622" y="4038911"/>
              <a:ext cx="144988" cy="527099"/>
            </a:xfrm>
            <a:custGeom>
              <a:avLst/>
              <a:gdLst/>
              <a:ahLst/>
              <a:cxnLst/>
              <a:rect l="l" t="t" r="r" b="b"/>
              <a:pathLst>
                <a:path w="8597" h="31254" extrusionOk="0">
                  <a:moveTo>
                    <a:pt x="5690" y="0"/>
                  </a:moveTo>
                  <a:cubicBezTo>
                    <a:pt x="3785" y="226"/>
                    <a:pt x="1880" y="426"/>
                    <a:pt x="0" y="652"/>
                  </a:cubicBezTo>
                  <a:cubicBezTo>
                    <a:pt x="25" y="1103"/>
                    <a:pt x="76" y="1554"/>
                    <a:pt x="101" y="2005"/>
                  </a:cubicBezTo>
                  <a:lnTo>
                    <a:pt x="2381" y="31254"/>
                  </a:lnTo>
                  <a:cubicBezTo>
                    <a:pt x="4487" y="30777"/>
                    <a:pt x="6567" y="30226"/>
                    <a:pt x="8597" y="29599"/>
                  </a:cubicBezTo>
                  <a:cubicBezTo>
                    <a:pt x="7645" y="19725"/>
                    <a:pt x="6667" y="9875"/>
                    <a:pt x="56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53"/>
            <p:cNvSpPr/>
            <p:nvPr/>
          </p:nvSpPr>
          <p:spPr>
            <a:xfrm>
              <a:off x="6969557" y="2953446"/>
              <a:ext cx="539781" cy="483570"/>
            </a:xfrm>
            <a:custGeom>
              <a:avLst/>
              <a:gdLst/>
              <a:ahLst/>
              <a:cxnLst/>
              <a:rect l="l" t="t" r="r" b="b"/>
              <a:pathLst>
                <a:path w="32006" h="28673" extrusionOk="0">
                  <a:moveTo>
                    <a:pt x="23535" y="1"/>
                  </a:moveTo>
                  <a:cubicBezTo>
                    <a:pt x="22181" y="3134"/>
                    <a:pt x="18923" y="9224"/>
                    <a:pt x="13384" y="10202"/>
                  </a:cubicBezTo>
                  <a:cubicBezTo>
                    <a:pt x="13134" y="10252"/>
                    <a:pt x="12858" y="10302"/>
                    <a:pt x="12607" y="10327"/>
                  </a:cubicBezTo>
                  <a:cubicBezTo>
                    <a:pt x="11840" y="13317"/>
                    <a:pt x="8848" y="14461"/>
                    <a:pt x="5553" y="14461"/>
                  </a:cubicBezTo>
                  <a:cubicBezTo>
                    <a:pt x="3683" y="14461"/>
                    <a:pt x="1715" y="14093"/>
                    <a:pt x="1" y="13485"/>
                  </a:cubicBezTo>
                  <a:lnTo>
                    <a:pt x="1" y="13485"/>
                  </a:lnTo>
                  <a:cubicBezTo>
                    <a:pt x="1780" y="16041"/>
                    <a:pt x="3459" y="19199"/>
                    <a:pt x="4938" y="22833"/>
                  </a:cubicBezTo>
                  <a:cubicBezTo>
                    <a:pt x="4980" y="22808"/>
                    <a:pt x="5033" y="22794"/>
                    <a:pt x="5088" y="22794"/>
                  </a:cubicBezTo>
                  <a:cubicBezTo>
                    <a:pt x="5197" y="22794"/>
                    <a:pt x="5314" y="22850"/>
                    <a:pt x="5364" y="22984"/>
                  </a:cubicBezTo>
                  <a:cubicBezTo>
                    <a:pt x="6091" y="24838"/>
                    <a:pt x="6768" y="26743"/>
                    <a:pt x="7344" y="28673"/>
                  </a:cubicBezTo>
                  <a:cubicBezTo>
                    <a:pt x="14136" y="28573"/>
                    <a:pt x="19124" y="26918"/>
                    <a:pt x="22206" y="23710"/>
                  </a:cubicBezTo>
                  <a:cubicBezTo>
                    <a:pt x="28447" y="17244"/>
                    <a:pt x="31104" y="7219"/>
                    <a:pt x="32006" y="2958"/>
                  </a:cubicBezTo>
                  <a:lnTo>
                    <a:pt x="32006" y="2958"/>
                  </a:lnTo>
                  <a:cubicBezTo>
                    <a:pt x="31906" y="2983"/>
                    <a:pt x="31805" y="2983"/>
                    <a:pt x="31705" y="2983"/>
                  </a:cubicBezTo>
                  <a:lnTo>
                    <a:pt x="31580" y="2983"/>
                  </a:lnTo>
                  <a:cubicBezTo>
                    <a:pt x="31542" y="3003"/>
                    <a:pt x="31500" y="3011"/>
                    <a:pt x="31458" y="3011"/>
                  </a:cubicBezTo>
                  <a:cubicBezTo>
                    <a:pt x="31391" y="3011"/>
                    <a:pt x="31326" y="2989"/>
                    <a:pt x="31279" y="2958"/>
                  </a:cubicBezTo>
                  <a:cubicBezTo>
                    <a:pt x="31104" y="2933"/>
                    <a:pt x="30928" y="2883"/>
                    <a:pt x="30753" y="2833"/>
                  </a:cubicBezTo>
                  <a:lnTo>
                    <a:pt x="24387" y="502"/>
                  </a:lnTo>
                  <a:cubicBezTo>
                    <a:pt x="24061" y="402"/>
                    <a:pt x="23785" y="227"/>
                    <a:pt x="23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53"/>
            <p:cNvSpPr/>
            <p:nvPr/>
          </p:nvSpPr>
          <p:spPr>
            <a:xfrm>
              <a:off x="7472555" y="2709612"/>
              <a:ext cx="19041" cy="2513"/>
            </a:xfrm>
            <a:custGeom>
              <a:avLst/>
              <a:gdLst/>
              <a:ahLst/>
              <a:cxnLst/>
              <a:rect l="l" t="t" r="r" b="b"/>
              <a:pathLst>
                <a:path w="1129" h="149" extrusionOk="0">
                  <a:moveTo>
                    <a:pt x="580" y="0"/>
                  </a:moveTo>
                  <a:cubicBezTo>
                    <a:pt x="425" y="0"/>
                    <a:pt x="238" y="18"/>
                    <a:pt x="0" y="48"/>
                  </a:cubicBezTo>
                  <a:cubicBezTo>
                    <a:pt x="376" y="48"/>
                    <a:pt x="777" y="73"/>
                    <a:pt x="1128" y="148"/>
                  </a:cubicBezTo>
                  <a:cubicBezTo>
                    <a:pt x="977" y="42"/>
                    <a:pt x="816" y="0"/>
                    <a:pt x="580" y="0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53"/>
            <p:cNvSpPr/>
            <p:nvPr/>
          </p:nvSpPr>
          <p:spPr>
            <a:xfrm>
              <a:off x="7333487" y="2447901"/>
              <a:ext cx="80750" cy="80041"/>
            </a:xfrm>
            <a:custGeom>
              <a:avLst/>
              <a:gdLst/>
              <a:ahLst/>
              <a:cxnLst/>
              <a:rect l="l" t="t" r="r" b="b"/>
              <a:pathLst>
                <a:path w="4788" h="4746" extrusionOk="0">
                  <a:moveTo>
                    <a:pt x="2318" y="583"/>
                  </a:moveTo>
                  <a:cubicBezTo>
                    <a:pt x="3251" y="583"/>
                    <a:pt x="4211" y="1218"/>
                    <a:pt x="4236" y="2433"/>
                  </a:cubicBezTo>
                  <a:cubicBezTo>
                    <a:pt x="4139" y="3583"/>
                    <a:pt x="3247" y="4148"/>
                    <a:pt x="2365" y="4148"/>
                  </a:cubicBezTo>
                  <a:cubicBezTo>
                    <a:pt x="1440" y="4148"/>
                    <a:pt x="527" y="3526"/>
                    <a:pt x="552" y="2308"/>
                  </a:cubicBezTo>
                  <a:cubicBezTo>
                    <a:pt x="589" y="1143"/>
                    <a:pt x="1442" y="583"/>
                    <a:pt x="2318" y="583"/>
                  </a:cubicBezTo>
                  <a:close/>
                  <a:moveTo>
                    <a:pt x="2393" y="0"/>
                  </a:moveTo>
                  <a:cubicBezTo>
                    <a:pt x="1128" y="0"/>
                    <a:pt x="50" y="1034"/>
                    <a:pt x="26" y="2308"/>
                  </a:cubicBezTo>
                  <a:cubicBezTo>
                    <a:pt x="1" y="3561"/>
                    <a:pt x="978" y="4638"/>
                    <a:pt x="2231" y="4739"/>
                  </a:cubicBezTo>
                  <a:cubicBezTo>
                    <a:pt x="2291" y="4743"/>
                    <a:pt x="2350" y="4745"/>
                    <a:pt x="2409" y="4745"/>
                  </a:cubicBezTo>
                  <a:cubicBezTo>
                    <a:pt x="3699" y="4745"/>
                    <a:pt x="4668" y="3704"/>
                    <a:pt x="4788" y="2433"/>
                  </a:cubicBezTo>
                  <a:cubicBezTo>
                    <a:pt x="4763" y="1155"/>
                    <a:pt x="3810" y="27"/>
                    <a:pt x="2482" y="2"/>
                  </a:cubicBezTo>
                  <a:cubicBezTo>
                    <a:pt x="2452" y="1"/>
                    <a:pt x="2422" y="0"/>
                    <a:pt x="2393" y="0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53"/>
            <p:cNvSpPr/>
            <p:nvPr/>
          </p:nvSpPr>
          <p:spPr>
            <a:xfrm>
              <a:off x="7411690" y="2672795"/>
              <a:ext cx="162747" cy="207979"/>
            </a:xfrm>
            <a:custGeom>
              <a:avLst/>
              <a:gdLst/>
              <a:ahLst/>
              <a:cxnLst/>
              <a:rect l="l" t="t" r="r" b="b"/>
              <a:pathLst>
                <a:path w="9650" h="12332" extrusionOk="0">
                  <a:moveTo>
                    <a:pt x="5762" y="23"/>
                  </a:moveTo>
                  <a:cubicBezTo>
                    <a:pt x="5595" y="23"/>
                    <a:pt x="5407" y="35"/>
                    <a:pt x="5188" y="50"/>
                  </a:cubicBezTo>
                  <a:cubicBezTo>
                    <a:pt x="4587" y="101"/>
                    <a:pt x="3133" y="0"/>
                    <a:pt x="2782" y="401"/>
                  </a:cubicBezTo>
                  <a:cubicBezTo>
                    <a:pt x="2732" y="852"/>
                    <a:pt x="2657" y="1304"/>
                    <a:pt x="2607" y="1755"/>
                  </a:cubicBezTo>
                  <a:cubicBezTo>
                    <a:pt x="2933" y="1755"/>
                    <a:pt x="3284" y="1730"/>
                    <a:pt x="3609" y="1679"/>
                  </a:cubicBezTo>
                  <a:cubicBezTo>
                    <a:pt x="3986" y="1646"/>
                    <a:pt x="4262" y="1618"/>
                    <a:pt x="4476" y="1618"/>
                  </a:cubicBezTo>
                  <a:cubicBezTo>
                    <a:pt x="5060" y="1618"/>
                    <a:pt x="5188" y="1827"/>
                    <a:pt x="5665" y="2707"/>
                  </a:cubicBezTo>
                  <a:cubicBezTo>
                    <a:pt x="6066" y="2958"/>
                    <a:pt x="6416" y="3309"/>
                    <a:pt x="6742" y="3634"/>
                  </a:cubicBezTo>
                  <a:cubicBezTo>
                    <a:pt x="6915" y="3827"/>
                    <a:pt x="6734" y="4093"/>
                    <a:pt x="6539" y="4093"/>
                  </a:cubicBezTo>
                  <a:cubicBezTo>
                    <a:pt x="6479" y="4093"/>
                    <a:pt x="6419" y="4069"/>
                    <a:pt x="6366" y="4010"/>
                  </a:cubicBezTo>
                  <a:cubicBezTo>
                    <a:pt x="5614" y="3258"/>
                    <a:pt x="5013" y="2857"/>
                    <a:pt x="3960" y="2807"/>
                  </a:cubicBezTo>
                  <a:cubicBezTo>
                    <a:pt x="3732" y="2787"/>
                    <a:pt x="3499" y="2774"/>
                    <a:pt x="3268" y="2774"/>
                  </a:cubicBezTo>
                  <a:cubicBezTo>
                    <a:pt x="2940" y="2774"/>
                    <a:pt x="2614" y="2799"/>
                    <a:pt x="2306" y="2857"/>
                  </a:cubicBezTo>
                  <a:cubicBezTo>
                    <a:pt x="1905" y="2933"/>
                    <a:pt x="1003" y="3083"/>
                    <a:pt x="1830" y="3860"/>
                  </a:cubicBezTo>
                  <a:cubicBezTo>
                    <a:pt x="2081" y="4060"/>
                    <a:pt x="2607" y="4136"/>
                    <a:pt x="2983" y="4211"/>
                  </a:cubicBezTo>
                  <a:cubicBezTo>
                    <a:pt x="3409" y="4211"/>
                    <a:pt x="3785" y="4261"/>
                    <a:pt x="4111" y="4311"/>
                  </a:cubicBezTo>
                  <a:cubicBezTo>
                    <a:pt x="5113" y="4461"/>
                    <a:pt x="5890" y="5263"/>
                    <a:pt x="6667" y="5890"/>
                  </a:cubicBezTo>
                  <a:cubicBezTo>
                    <a:pt x="6883" y="6067"/>
                    <a:pt x="6684" y="6336"/>
                    <a:pt x="6467" y="6336"/>
                  </a:cubicBezTo>
                  <a:cubicBezTo>
                    <a:pt x="6407" y="6336"/>
                    <a:pt x="6346" y="6315"/>
                    <a:pt x="6291" y="6266"/>
                  </a:cubicBezTo>
                  <a:cubicBezTo>
                    <a:pt x="5715" y="5790"/>
                    <a:pt x="5038" y="5088"/>
                    <a:pt x="4311" y="4888"/>
                  </a:cubicBezTo>
                  <a:cubicBezTo>
                    <a:pt x="4086" y="4812"/>
                    <a:pt x="3685" y="4737"/>
                    <a:pt x="3234" y="4712"/>
                  </a:cubicBezTo>
                  <a:cubicBezTo>
                    <a:pt x="3198" y="4730"/>
                    <a:pt x="3163" y="4748"/>
                    <a:pt x="3118" y="4748"/>
                  </a:cubicBezTo>
                  <a:cubicBezTo>
                    <a:pt x="3100" y="4748"/>
                    <a:pt x="3080" y="4744"/>
                    <a:pt x="3058" y="4737"/>
                  </a:cubicBezTo>
                  <a:cubicBezTo>
                    <a:pt x="2958" y="4737"/>
                    <a:pt x="2858" y="4712"/>
                    <a:pt x="2757" y="4687"/>
                  </a:cubicBezTo>
                  <a:cubicBezTo>
                    <a:pt x="1980" y="4687"/>
                    <a:pt x="1178" y="4787"/>
                    <a:pt x="903" y="5138"/>
                  </a:cubicBezTo>
                  <a:cubicBezTo>
                    <a:pt x="0" y="6316"/>
                    <a:pt x="2832" y="6040"/>
                    <a:pt x="3284" y="6141"/>
                  </a:cubicBezTo>
                  <a:cubicBezTo>
                    <a:pt x="4010" y="6341"/>
                    <a:pt x="4687" y="7018"/>
                    <a:pt x="5264" y="7494"/>
                  </a:cubicBezTo>
                  <a:cubicBezTo>
                    <a:pt x="5460" y="7671"/>
                    <a:pt x="5272" y="7940"/>
                    <a:pt x="5061" y="7940"/>
                  </a:cubicBezTo>
                  <a:cubicBezTo>
                    <a:pt x="5002" y="7940"/>
                    <a:pt x="4942" y="7919"/>
                    <a:pt x="4888" y="7870"/>
                  </a:cubicBezTo>
                  <a:cubicBezTo>
                    <a:pt x="4487" y="7544"/>
                    <a:pt x="4036" y="7118"/>
                    <a:pt x="3534" y="6842"/>
                  </a:cubicBezTo>
                  <a:cubicBezTo>
                    <a:pt x="3133" y="7945"/>
                    <a:pt x="2732" y="9023"/>
                    <a:pt x="2356" y="10101"/>
                  </a:cubicBezTo>
                  <a:cubicBezTo>
                    <a:pt x="2281" y="10301"/>
                    <a:pt x="2181" y="10502"/>
                    <a:pt x="2131" y="10702"/>
                  </a:cubicBezTo>
                  <a:lnTo>
                    <a:pt x="6617" y="12331"/>
                  </a:lnTo>
                  <a:cubicBezTo>
                    <a:pt x="7218" y="11579"/>
                    <a:pt x="7670" y="9900"/>
                    <a:pt x="8020" y="9198"/>
                  </a:cubicBezTo>
                  <a:cubicBezTo>
                    <a:pt x="8497" y="8146"/>
                    <a:pt x="9650" y="6542"/>
                    <a:pt x="9474" y="5389"/>
                  </a:cubicBezTo>
                  <a:cubicBezTo>
                    <a:pt x="9274" y="3935"/>
                    <a:pt x="7920" y="2106"/>
                    <a:pt x="7168" y="903"/>
                  </a:cubicBezTo>
                  <a:cubicBezTo>
                    <a:pt x="6712" y="188"/>
                    <a:pt x="6397" y="23"/>
                    <a:pt x="5762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53"/>
            <p:cNvSpPr/>
            <p:nvPr/>
          </p:nvSpPr>
          <p:spPr>
            <a:xfrm>
              <a:off x="7525815" y="2916258"/>
              <a:ext cx="29176" cy="73565"/>
            </a:xfrm>
            <a:custGeom>
              <a:avLst/>
              <a:gdLst/>
              <a:ahLst/>
              <a:cxnLst/>
              <a:rect l="l" t="t" r="r" b="b"/>
              <a:pathLst>
                <a:path w="1730" h="4362" extrusionOk="0">
                  <a:moveTo>
                    <a:pt x="1604" y="0"/>
                  </a:moveTo>
                  <a:lnTo>
                    <a:pt x="1604" y="0"/>
                  </a:lnTo>
                  <a:cubicBezTo>
                    <a:pt x="1078" y="1454"/>
                    <a:pt x="552" y="2908"/>
                    <a:pt x="0" y="4361"/>
                  </a:cubicBezTo>
                  <a:cubicBezTo>
                    <a:pt x="401" y="4111"/>
                    <a:pt x="727" y="3710"/>
                    <a:pt x="903" y="3234"/>
                  </a:cubicBezTo>
                  <a:lnTo>
                    <a:pt x="1554" y="1454"/>
                  </a:lnTo>
                  <a:cubicBezTo>
                    <a:pt x="1730" y="978"/>
                    <a:pt x="1730" y="477"/>
                    <a:pt x="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53"/>
            <p:cNvSpPr/>
            <p:nvPr/>
          </p:nvSpPr>
          <p:spPr>
            <a:xfrm>
              <a:off x="7356322" y="2854971"/>
              <a:ext cx="30441" cy="75673"/>
            </a:xfrm>
            <a:custGeom>
              <a:avLst/>
              <a:gdLst/>
              <a:ahLst/>
              <a:cxnLst/>
              <a:rect l="l" t="t" r="r" b="b"/>
              <a:pathLst>
                <a:path w="1805" h="4487" extrusionOk="0">
                  <a:moveTo>
                    <a:pt x="1805" y="0"/>
                  </a:moveTo>
                  <a:cubicBezTo>
                    <a:pt x="1354" y="276"/>
                    <a:pt x="1028" y="677"/>
                    <a:pt x="827" y="1178"/>
                  </a:cubicBezTo>
                  <a:lnTo>
                    <a:pt x="201" y="2958"/>
                  </a:lnTo>
                  <a:cubicBezTo>
                    <a:pt x="0" y="3459"/>
                    <a:pt x="0" y="4010"/>
                    <a:pt x="176" y="4487"/>
                  </a:cubicBezTo>
                  <a:cubicBezTo>
                    <a:pt x="727" y="2983"/>
                    <a:pt x="1253" y="1504"/>
                    <a:pt x="1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53"/>
            <p:cNvSpPr/>
            <p:nvPr/>
          </p:nvSpPr>
          <p:spPr>
            <a:xfrm>
              <a:off x="7505948" y="2898500"/>
              <a:ext cx="41437" cy="98087"/>
            </a:xfrm>
            <a:custGeom>
              <a:avLst/>
              <a:gdLst/>
              <a:ahLst/>
              <a:cxnLst/>
              <a:rect l="l" t="t" r="r" b="b"/>
              <a:pathLst>
                <a:path w="2457" h="5816" extrusionOk="0">
                  <a:moveTo>
                    <a:pt x="2131" y="1"/>
                  </a:moveTo>
                  <a:cubicBezTo>
                    <a:pt x="1429" y="1931"/>
                    <a:pt x="702" y="3886"/>
                    <a:pt x="0" y="5815"/>
                  </a:cubicBezTo>
                  <a:cubicBezTo>
                    <a:pt x="176" y="5815"/>
                    <a:pt x="351" y="5790"/>
                    <a:pt x="527" y="5740"/>
                  </a:cubicBezTo>
                  <a:cubicBezTo>
                    <a:pt x="527" y="5715"/>
                    <a:pt x="527" y="5690"/>
                    <a:pt x="552" y="5665"/>
                  </a:cubicBezTo>
                  <a:cubicBezTo>
                    <a:pt x="1178" y="3936"/>
                    <a:pt x="1780" y="2206"/>
                    <a:pt x="2406" y="502"/>
                  </a:cubicBezTo>
                  <a:cubicBezTo>
                    <a:pt x="2431" y="452"/>
                    <a:pt x="2457" y="427"/>
                    <a:pt x="2457" y="402"/>
                  </a:cubicBezTo>
                  <a:cubicBezTo>
                    <a:pt x="2356" y="251"/>
                    <a:pt x="2256" y="126"/>
                    <a:pt x="2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53"/>
            <p:cNvSpPr/>
            <p:nvPr/>
          </p:nvSpPr>
          <p:spPr>
            <a:xfrm>
              <a:off x="7487768" y="2889207"/>
              <a:ext cx="46514" cy="106536"/>
            </a:xfrm>
            <a:custGeom>
              <a:avLst/>
              <a:gdLst/>
              <a:ahLst/>
              <a:cxnLst/>
              <a:rect l="l" t="t" r="r" b="b"/>
              <a:pathLst>
                <a:path w="2758" h="6317" extrusionOk="0">
                  <a:moveTo>
                    <a:pt x="2231" y="0"/>
                  </a:moveTo>
                  <a:cubicBezTo>
                    <a:pt x="1479" y="2056"/>
                    <a:pt x="728" y="4111"/>
                    <a:pt x="1" y="6166"/>
                  </a:cubicBezTo>
                  <a:lnTo>
                    <a:pt x="176" y="6241"/>
                  </a:lnTo>
                  <a:cubicBezTo>
                    <a:pt x="301" y="6266"/>
                    <a:pt x="402" y="6316"/>
                    <a:pt x="527" y="6316"/>
                  </a:cubicBezTo>
                  <a:lnTo>
                    <a:pt x="2733" y="276"/>
                  </a:lnTo>
                  <a:cubicBezTo>
                    <a:pt x="2733" y="251"/>
                    <a:pt x="2758" y="251"/>
                    <a:pt x="2758" y="226"/>
                  </a:cubicBezTo>
                  <a:cubicBezTo>
                    <a:pt x="2657" y="176"/>
                    <a:pt x="2532" y="101"/>
                    <a:pt x="2407" y="76"/>
                  </a:cubicBezTo>
                  <a:lnTo>
                    <a:pt x="22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53"/>
            <p:cNvSpPr/>
            <p:nvPr/>
          </p:nvSpPr>
          <p:spPr>
            <a:xfrm>
              <a:off x="7471291" y="2883287"/>
              <a:ext cx="45670" cy="106958"/>
            </a:xfrm>
            <a:custGeom>
              <a:avLst/>
              <a:gdLst/>
              <a:ahLst/>
              <a:cxnLst/>
              <a:rect l="l" t="t" r="r" b="b"/>
              <a:pathLst>
                <a:path w="2708" h="6342" extrusionOk="0">
                  <a:moveTo>
                    <a:pt x="2256" y="1"/>
                  </a:moveTo>
                  <a:cubicBezTo>
                    <a:pt x="1504" y="2056"/>
                    <a:pt x="752" y="4111"/>
                    <a:pt x="0" y="6166"/>
                  </a:cubicBezTo>
                  <a:lnTo>
                    <a:pt x="476" y="6341"/>
                  </a:lnTo>
                  <a:cubicBezTo>
                    <a:pt x="1228" y="4286"/>
                    <a:pt x="1955" y="2231"/>
                    <a:pt x="2707" y="176"/>
                  </a:cubicBezTo>
                  <a:lnTo>
                    <a:pt x="22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53"/>
            <p:cNvSpPr/>
            <p:nvPr/>
          </p:nvSpPr>
          <p:spPr>
            <a:xfrm>
              <a:off x="7364771" y="2849051"/>
              <a:ext cx="42281" cy="98930"/>
            </a:xfrm>
            <a:custGeom>
              <a:avLst/>
              <a:gdLst/>
              <a:ahLst/>
              <a:cxnLst/>
              <a:rect l="l" t="t" r="r" b="b"/>
              <a:pathLst>
                <a:path w="2507" h="5866" extrusionOk="0">
                  <a:moveTo>
                    <a:pt x="2507" y="0"/>
                  </a:moveTo>
                  <a:cubicBezTo>
                    <a:pt x="2331" y="0"/>
                    <a:pt x="2131" y="26"/>
                    <a:pt x="1955" y="76"/>
                  </a:cubicBezTo>
                  <a:cubicBezTo>
                    <a:pt x="1955" y="76"/>
                    <a:pt x="1955" y="101"/>
                    <a:pt x="1955" y="126"/>
                  </a:cubicBezTo>
                  <a:cubicBezTo>
                    <a:pt x="1329" y="1880"/>
                    <a:pt x="677" y="3635"/>
                    <a:pt x="51" y="5389"/>
                  </a:cubicBezTo>
                  <a:cubicBezTo>
                    <a:pt x="25" y="5414"/>
                    <a:pt x="0" y="5439"/>
                    <a:pt x="0" y="5464"/>
                  </a:cubicBezTo>
                  <a:cubicBezTo>
                    <a:pt x="101" y="5615"/>
                    <a:pt x="226" y="5740"/>
                    <a:pt x="376" y="5865"/>
                  </a:cubicBezTo>
                  <a:cubicBezTo>
                    <a:pt x="1078" y="3910"/>
                    <a:pt x="1805" y="1955"/>
                    <a:pt x="2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53"/>
            <p:cNvSpPr/>
            <p:nvPr/>
          </p:nvSpPr>
          <p:spPr>
            <a:xfrm>
              <a:off x="7378719" y="2849895"/>
              <a:ext cx="46514" cy="106958"/>
            </a:xfrm>
            <a:custGeom>
              <a:avLst/>
              <a:gdLst/>
              <a:ahLst/>
              <a:cxnLst/>
              <a:rect l="l" t="t" r="r" b="b"/>
              <a:pathLst>
                <a:path w="2758" h="6342" extrusionOk="0">
                  <a:moveTo>
                    <a:pt x="2231" y="1"/>
                  </a:moveTo>
                  <a:cubicBezTo>
                    <a:pt x="1479" y="2056"/>
                    <a:pt x="727" y="4086"/>
                    <a:pt x="1" y="6116"/>
                  </a:cubicBezTo>
                  <a:cubicBezTo>
                    <a:pt x="76" y="6166"/>
                    <a:pt x="176" y="6216"/>
                    <a:pt x="251" y="6241"/>
                  </a:cubicBezTo>
                  <a:lnTo>
                    <a:pt x="527" y="6341"/>
                  </a:lnTo>
                  <a:cubicBezTo>
                    <a:pt x="1279" y="4286"/>
                    <a:pt x="2006" y="2231"/>
                    <a:pt x="2757" y="176"/>
                  </a:cubicBezTo>
                  <a:lnTo>
                    <a:pt x="2507" y="76"/>
                  </a:lnTo>
                  <a:cubicBezTo>
                    <a:pt x="2407" y="51"/>
                    <a:pt x="2306" y="26"/>
                    <a:pt x="2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53"/>
            <p:cNvSpPr/>
            <p:nvPr/>
          </p:nvSpPr>
          <p:spPr>
            <a:xfrm>
              <a:off x="7433243" y="2869340"/>
              <a:ext cx="47357" cy="107379"/>
            </a:xfrm>
            <a:custGeom>
              <a:avLst/>
              <a:gdLst/>
              <a:ahLst/>
              <a:cxnLst/>
              <a:rect l="l" t="t" r="r" b="b"/>
              <a:pathLst>
                <a:path w="2808" h="6367" extrusionOk="0">
                  <a:moveTo>
                    <a:pt x="2231" y="0"/>
                  </a:moveTo>
                  <a:cubicBezTo>
                    <a:pt x="1479" y="2056"/>
                    <a:pt x="727" y="4111"/>
                    <a:pt x="1" y="6166"/>
                  </a:cubicBezTo>
                  <a:lnTo>
                    <a:pt x="552" y="6366"/>
                  </a:lnTo>
                  <a:cubicBezTo>
                    <a:pt x="1304" y="4311"/>
                    <a:pt x="2056" y="2256"/>
                    <a:pt x="2808" y="226"/>
                  </a:cubicBezTo>
                  <a:lnTo>
                    <a:pt x="22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53"/>
            <p:cNvSpPr/>
            <p:nvPr/>
          </p:nvSpPr>
          <p:spPr>
            <a:xfrm>
              <a:off x="7415484" y="2862999"/>
              <a:ext cx="46935" cy="107379"/>
            </a:xfrm>
            <a:custGeom>
              <a:avLst/>
              <a:gdLst/>
              <a:ahLst/>
              <a:cxnLst/>
              <a:rect l="l" t="t" r="r" b="b"/>
              <a:pathLst>
                <a:path w="2783" h="6367" extrusionOk="0">
                  <a:moveTo>
                    <a:pt x="2232" y="1"/>
                  </a:moveTo>
                  <a:cubicBezTo>
                    <a:pt x="1480" y="2056"/>
                    <a:pt x="753" y="4111"/>
                    <a:pt x="1" y="6166"/>
                  </a:cubicBezTo>
                  <a:lnTo>
                    <a:pt x="552" y="6366"/>
                  </a:lnTo>
                  <a:cubicBezTo>
                    <a:pt x="1304" y="4311"/>
                    <a:pt x="2031" y="2256"/>
                    <a:pt x="2783" y="201"/>
                  </a:cubicBezTo>
                  <a:lnTo>
                    <a:pt x="2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53"/>
            <p:cNvSpPr/>
            <p:nvPr/>
          </p:nvSpPr>
          <p:spPr>
            <a:xfrm>
              <a:off x="7396056" y="2855814"/>
              <a:ext cx="48622" cy="108223"/>
            </a:xfrm>
            <a:custGeom>
              <a:avLst/>
              <a:gdLst/>
              <a:ahLst/>
              <a:cxnLst/>
              <a:rect l="l" t="t" r="r" b="b"/>
              <a:pathLst>
                <a:path w="2883" h="6417" extrusionOk="0">
                  <a:moveTo>
                    <a:pt x="2231" y="0"/>
                  </a:moveTo>
                  <a:cubicBezTo>
                    <a:pt x="1479" y="2056"/>
                    <a:pt x="727" y="4111"/>
                    <a:pt x="0" y="6166"/>
                  </a:cubicBezTo>
                  <a:lnTo>
                    <a:pt x="652" y="6417"/>
                  </a:lnTo>
                  <a:cubicBezTo>
                    <a:pt x="1404" y="4361"/>
                    <a:pt x="2130" y="2306"/>
                    <a:pt x="2882" y="251"/>
                  </a:cubicBezTo>
                  <a:lnTo>
                    <a:pt x="22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53"/>
            <p:cNvSpPr/>
            <p:nvPr/>
          </p:nvSpPr>
          <p:spPr>
            <a:xfrm>
              <a:off x="7451002" y="2876103"/>
              <a:ext cx="49887" cy="108223"/>
            </a:xfrm>
            <a:custGeom>
              <a:avLst/>
              <a:gdLst/>
              <a:ahLst/>
              <a:cxnLst/>
              <a:rect l="l" t="t" r="r" b="b"/>
              <a:pathLst>
                <a:path w="2958" h="6417" extrusionOk="0">
                  <a:moveTo>
                    <a:pt x="2256" y="0"/>
                  </a:moveTo>
                  <a:cubicBezTo>
                    <a:pt x="1504" y="2056"/>
                    <a:pt x="752" y="4111"/>
                    <a:pt x="0" y="6166"/>
                  </a:cubicBezTo>
                  <a:lnTo>
                    <a:pt x="702" y="6417"/>
                  </a:lnTo>
                  <a:cubicBezTo>
                    <a:pt x="1454" y="4361"/>
                    <a:pt x="2206" y="2306"/>
                    <a:pt x="2958" y="251"/>
                  </a:cubicBezTo>
                  <a:lnTo>
                    <a:pt x="22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53"/>
            <p:cNvSpPr/>
            <p:nvPr/>
          </p:nvSpPr>
          <p:spPr>
            <a:xfrm>
              <a:off x="6669039" y="3099277"/>
              <a:ext cx="4655" cy="8045"/>
            </a:xfrm>
            <a:custGeom>
              <a:avLst/>
              <a:gdLst/>
              <a:ahLst/>
              <a:cxnLst/>
              <a:rect l="l" t="t" r="r" b="b"/>
              <a:pathLst>
                <a:path w="276" h="477" extrusionOk="0">
                  <a:moveTo>
                    <a:pt x="75" y="1"/>
                  </a:moveTo>
                  <a:cubicBezTo>
                    <a:pt x="50" y="151"/>
                    <a:pt x="25" y="301"/>
                    <a:pt x="0" y="477"/>
                  </a:cubicBezTo>
                  <a:cubicBezTo>
                    <a:pt x="100" y="352"/>
                    <a:pt x="201" y="251"/>
                    <a:pt x="276" y="151"/>
                  </a:cubicBezTo>
                  <a:cubicBezTo>
                    <a:pt x="226" y="101"/>
                    <a:pt x="150" y="51"/>
                    <a:pt x="75" y="1"/>
                  </a:cubicBezTo>
                  <a:close/>
                </a:path>
              </a:pathLst>
            </a:custGeom>
            <a:solidFill>
              <a:srgbClr val="F0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53"/>
            <p:cNvSpPr/>
            <p:nvPr/>
          </p:nvSpPr>
          <p:spPr>
            <a:xfrm>
              <a:off x="6178302" y="3289481"/>
              <a:ext cx="401134" cy="435387"/>
            </a:xfrm>
            <a:custGeom>
              <a:avLst/>
              <a:gdLst/>
              <a:ahLst/>
              <a:cxnLst/>
              <a:rect l="l" t="t" r="r" b="b"/>
              <a:pathLst>
                <a:path w="23785" h="25816" extrusionOk="0">
                  <a:moveTo>
                    <a:pt x="8371" y="1"/>
                  </a:moveTo>
                  <a:cubicBezTo>
                    <a:pt x="8346" y="26"/>
                    <a:pt x="8321" y="26"/>
                    <a:pt x="8321" y="51"/>
                  </a:cubicBezTo>
                  <a:cubicBezTo>
                    <a:pt x="7619" y="703"/>
                    <a:pt x="6918" y="1379"/>
                    <a:pt x="6266" y="2081"/>
                  </a:cubicBezTo>
                  <a:cubicBezTo>
                    <a:pt x="3108" y="5389"/>
                    <a:pt x="0" y="9725"/>
                    <a:pt x="75" y="14537"/>
                  </a:cubicBezTo>
                  <a:cubicBezTo>
                    <a:pt x="151" y="19475"/>
                    <a:pt x="4436" y="22908"/>
                    <a:pt x="8196" y="25816"/>
                  </a:cubicBezTo>
                  <a:lnTo>
                    <a:pt x="13359" y="21104"/>
                  </a:lnTo>
                  <a:cubicBezTo>
                    <a:pt x="13885" y="20628"/>
                    <a:pt x="14562" y="20377"/>
                    <a:pt x="15213" y="20377"/>
                  </a:cubicBezTo>
                  <a:cubicBezTo>
                    <a:pt x="14512" y="18823"/>
                    <a:pt x="14010" y="16993"/>
                    <a:pt x="14386" y="15866"/>
                  </a:cubicBezTo>
                  <a:cubicBezTo>
                    <a:pt x="15288" y="13284"/>
                    <a:pt x="19349" y="12081"/>
                    <a:pt x="21579" y="11029"/>
                  </a:cubicBezTo>
                  <a:cubicBezTo>
                    <a:pt x="21604" y="10703"/>
                    <a:pt x="21654" y="10402"/>
                    <a:pt x="21679" y="10076"/>
                  </a:cubicBezTo>
                  <a:cubicBezTo>
                    <a:pt x="21705" y="9926"/>
                    <a:pt x="21730" y="9750"/>
                    <a:pt x="21730" y="9575"/>
                  </a:cubicBezTo>
                  <a:cubicBezTo>
                    <a:pt x="21730" y="9550"/>
                    <a:pt x="21755" y="9525"/>
                    <a:pt x="21755" y="9500"/>
                  </a:cubicBezTo>
                  <a:cubicBezTo>
                    <a:pt x="21855" y="8698"/>
                    <a:pt x="21955" y="7871"/>
                    <a:pt x="22080" y="7069"/>
                  </a:cubicBezTo>
                  <a:cubicBezTo>
                    <a:pt x="22099" y="6936"/>
                    <a:pt x="22190" y="6875"/>
                    <a:pt x="22288" y="6875"/>
                  </a:cubicBezTo>
                  <a:cubicBezTo>
                    <a:pt x="22319" y="6875"/>
                    <a:pt x="22351" y="6881"/>
                    <a:pt x="22381" y="6893"/>
                  </a:cubicBezTo>
                  <a:cubicBezTo>
                    <a:pt x="22757" y="4562"/>
                    <a:pt x="23233" y="2357"/>
                    <a:pt x="23785" y="352"/>
                  </a:cubicBezTo>
                  <a:lnTo>
                    <a:pt x="23785" y="352"/>
                  </a:lnTo>
                  <a:cubicBezTo>
                    <a:pt x="22117" y="1921"/>
                    <a:pt x="19976" y="2955"/>
                    <a:pt x="17276" y="2955"/>
                  </a:cubicBezTo>
                  <a:cubicBezTo>
                    <a:pt x="16569" y="2955"/>
                    <a:pt x="15823" y="2884"/>
                    <a:pt x="15038" y="2733"/>
                  </a:cubicBezTo>
                  <a:cubicBezTo>
                    <a:pt x="12131" y="2181"/>
                    <a:pt x="9950" y="1229"/>
                    <a:pt x="8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53"/>
            <p:cNvSpPr/>
            <p:nvPr/>
          </p:nvSpPr>
          <p:spPr>
            <a:xfrm>
              <a:off x="6541810" y="3553250"/>
              <a:ext cx="612908" cy="361400"/>
            </a:xfrm>
            <a:custGeom>
              <a:avLst/>
              <a:gdLst/>
              <a:ahLst/>
              <a:cxnLst/>
              <a:rect l="l" t="t" r="r" b="b"/>
              <a:pathLst>
                <a:path w="36342" h="21429" extrusionOk="0">
                  <a:moveTo>
                    <a:pt x="33860" y="0"/>
                  </a:moveTo>
                  <a:cubicBezTo>
                    <a:pt x="22582" y="1028"/>
                    <a:pt x="11329" y="2030"/>
                    <a:pt x="50" y="3058"/>
                  </a:cubicBezTo>
                  <a:cubicBezTo>
                    <a:pt x="0" y="5088"/>
                    <a:pt x="0" y="7118"/>
                    <a:pt x="75" y="9148"/>
                  </a:cubicBezTo>
                  <a:cubicBezTo>
                    <a:pt x="100" y="9875"/>
                    <a:pt x="125" y="10577"/>
                    <a:pt x="151" y="11303"/>
                  </a:cubicBezTo>
                  <a:cubicBezTo>
                    <a:pt x="151" y="11303"/>
                    <a:pt x="176" y="11278"/>
                    <a:pt x="176" y="11278"/>
                  </a:cubicBezTo>
                  <a:cubicBezTo>
                    <a:pt x="1266" y="10752"/>
                    <a:pt x="2039" y="10060"/>
                    <a:pt x="3083" y="10060"/>
                  </a:cubicBezTo>
                  <a:cubicBezTo>
                    <a:pt x="3382" y="10060"/>
                    <a:pt x="3703" y="10117"/>
                    <a:pt x="4060" y="10251"/>
                  </a:cubicBezTo>
                  <a:cubicBezTo>
                    <a:pt x="6116" y="11028"/>
                    <a:pt x="9048" y="14812"/>
                    <a:pt x="7268" y="16968"/>
                  </a:cubicBezTo>
                  <a:cubicBezTo>
                    <a:pt x="7268" y="17649"/>
                    <a:pt x="7004" y="18330"/>
                    <a:pt x="6372" y="18330"/>
                  </a:cubicBezTo>
                  <a:cubicBezTo>
                    <a:pt x="6330" y="18330"/>
                    <a:pt x="6286" y="18327"/>
                    <a:pt x="6241" y="18321"/>
                  </a:cubicBezTo>
                  <a:cubicBezTo>
                    <a:pt x="6193" y="18921"/>
                    <a:pt x="5892" y="19452"/>
                    <a:pt x="5338" y="19452"/>
                  </a:cubicBezTo>
                  <a:cubicBezTo>
                    <a:pt x="5314" y="19452"/>
                    <a:pt x="5289" y="19451"/>
                    <a:pt x="5263" y="19449"/>
                  </a:cubicBezTo>
                  <a:lnTo>
                    <a:pt x="5263" y="19449"/>
                  </a:lnTo>
                  <a:cubicBezTo>
                    <a:pt x="5288" y="19775"/>
                    <a:pt x="5188" y="20075"/>
                    <a:pt x="4963" y="20301"/>
                  </a:cubicBezTo>
                  <a:cubicBezTo>
                    <a:pt x="4787" y="20487"/>
                    <a:pt x="4588" y="20558"/>
                    <a:pt x="4384" y="20558"/>
                  </a:cubicBezTo>
                  <a:cubicBezTo>
                    <a:pt x="4065" y="20558"/>
                    <a:pt x="3734" y="20384"/>
                    <a:pt x="3459" y="20201"/>
                  </a:cubicBezTo>
                  <a:cubicBezTo>
                    <a:pt x="2907" y="19800"/>
                    <a:pt x="2782" y="19148"/>
                    <a:pt x="2406" y="18672"/>
                  </a:cubicBezTo>
                  <a:cubicBezTo>
                    <a:pt x="2099" y="18318"/>
                    <a:pt x="1481" y="17763"/>
                    <a:pt x="1096" y="17763"/>
                  </a:cubicBezTo>
                  <a:cubicBezTo>
                    <a:pt x="1072" y="17763"/>
                    <a:pt x="1049" y="17765"/>
                    <a:pt x="1028" y="17770"/>
                  </a:cubicBezTo>
                  <a:cubicBezTo>
                    <a:pt x="902" y="17795"/>
                    <a:pt x="802" y="18020"/>
                    <a:pt x="677" y="18095"/>
                  </a:cubicBezTo>
                  <a:cubicBezTo>
                    <a:pt x="727" y="18747"/>
                    <a:pt x="852" y="20326"/>
                    <a:pt x="953" y="21429"/>
                  </a:cubicBezTo>
                  <a:cubicBezTo>
                    <a:pt x="2431" y="21278"/>
                    <a:pt x="3885" y="21103"/>
                    <a:pt x="5364" y="20953"/>
                  </a:cubicBezTo>
                  <a:cubicBezTo>
                    <a:pt x="15689" y="19800"/>
                    <a:pt x="26015" y="18672"/>
                    <a:pt x="36341" y="17519"/>
                  </a:cubicBezTo>
                  <a:cubicBezTo>
                    <a:pt x="36316" y="17419"/>
                    <a:pt x="36316" y="17293"/>
                    <a:pt x="36291" y="17168"/>
                  </a:cubicBezTo>
                  <a:cubicBezTo>
                    <a:pt x="35790" y="11479"/>
                    <a:pt x="35088" y="5664"/>
                    <a:pt x="338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53"/>
            <p:cNvSpPr/>
            <p:nvPr/>
          </p:nvSpPr>
          <p:spPr>
            <a:xfrm>
              <a:off x="6554492" y="3070961"/>
              <a:ext cx="518649" cy="374943"/>
            </a:xfrm>
            <a:custGeom>
              <a:avLst/>
              <a:gdLst/>
              <a:ahLst/>
              <a:cxnLst/>
              <a:rect l="l" t="t" r="r" b="b"/>
              <a:pathLst>
                <a:path w="30753" h="22232" extrusionOk="0">
                  <a:moveTo>
                    <a:pt x="17193" y="0"/>
                  </a:moveTo>
                  <a:cubicBezTo>
                    <a:pt x="16943" y="452"/>
                    <a:pt x="16567" y="878"/>
                    <a:pt x="16065" y="1279"/>
                  </a:cubicBezTo>
                  <a:cubicBezTo>
                    <a:pt x="15038" y="2106"/>
                    <a:pt x="13584" y="2657"/>
                    <a:pt x="12005" y="2833"/>
                  </a:cubicBezTo>
                  <a:cubicBezTo>
                    <a:pt x="11654" y="2883"/>
                    <a:pt x="11328" y="2883"/>
                    <a:pt x="11003" y="2883"/>
                  </a:cubicBezTo>
                  <a:cubicBezTo>
                    <a:pt x="9449" y="2883"/>
                    <a:pt x="8070" y="2482"/>
                    <a:pt x="7068" y="1830"/>
                  </a:cubicBezTo>
                  <a:cubicBezTo>
                    <a:pt x="6993" y="1930"/>
                    <a:pt x="6892" y="2031"/>
                    <a:pt x="6792" y="2156"/>
                  </a:cubicBezTo>
                  <a:cubicBezTo>
                    <a:pt x="6065" y="5740"/>
                    <a:pt x="4536" y="10427"/>
                    <a:pt x="1479" y="13309"/>
                  </a:cubicBezTo>
                  <a:cubicBezTo>
                    <a:pt x="927" y="15314"/>
                    <a:pt x="451" y="17519"/>
                    <a:pt x="75" y="19850"/>
                  </a:cubicBezTo>
                  <a:cubicBezTo>
                    <a:pt x="201" y="19875"/>
                    <a:pt x="326" y="20001"/>
                    <a:pt x="301" y="20176"/>
                  </a:cubicBezTo>
                  <a:cubicBezTo>
                    <a:pt x="201" y="20853"/>
                    <a:pt x="100" y="21554"/>
                    <a:pt x="0" y="22231"/>
                  </a:cubicBezTo>
                  <a:cubicBezTo>
                    <a:pt x="10226" y="21028"/>
                    <a:pt x="20526" y="20777"/>
                    <a:pt x="30752" y="19725"/>
                  </a:cubicBezTo>
                  <a:cubicBezTo>
                    <a:pt x="30351" y="18522"/>
                    <a:pt x="29925" y="17319"/>
                    <a:pt x="29449" y="16141"/>
                  </a:cubicBezTo>
                  <a:cubicBezTo>
                    <a:pt x="29399" y="16016"/>
                    <a:pt x="29474" y="15915"/>
                    <a:pt x="29549" y="15865"/>
                  </a:cubicBezTo>
                  <a:cubicBezTo>
                    <a:pt x="28070" y="12231"/>
                    <a:pt x="26391" y="9073"/>
                    <a:pt x="24612" y="6517"/>
                  </a:cubicBezTo>
                  <a:cubicBezTo>
                    <a:pt x="23058" y="5965"/>
                    <a:pt x="21704" y="5213"/>
                    <a:pt x="20827" y="4361"/>
                  </a:cubicBezTo>
                  <a:cubicBezTo>
                    <a:pt x="19474" y="3058"/>
                    <a:pt x="18246" y="1554"/>
                    <a:pt x="17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53"/>
            <p:cNvSpPr/>
            <p:nvPr/>
          </p:nvSpPr>
          <p:spPr>
            <a:xfrm>
              <a:off x="6543075" y="3412494"/>
              <a:ext cx="568098" cy="183576"/>
            </a:xfrm>
            <a:custGeom>
              <a:avLst/>
              <a:gdLst/>
              <a:ahLst/>
              <a:cxnLst/>
              <a:rect l="l" t="t" r="r" b="b"/>
              <a:pathLst>
                <a:path w="33685" h="10885" extrusionOk="0">
                  <a:moveTo>
                    <a:pt x="29026" y="1425"/>
                  </a:moveTo>
                  <a:cubicBezTo>
                    <a:pt x="29139" y="1425"/>
                    <a:pt x="29255" y="1434"/>
                    <a:pt x="29374" y="1454"/>
                  </a:cubicBezTo>
                  <a:cubicBezTo>
                    <a:pt x="31354" y="1755"/>
                    <a:pt x="26642" y="7444"/>
                    <a:pt x="26642" y="7444"/>
                  </a:cubicBezTo>
                  <a:cubicBezTo>
                    <a:pt x="26642" y="7444"/>
                    <a:pt x="21504" y="3634"/>
                    <a:pt x="22607" y="2657"/>
                  </a:cubicBezTo>
                  <a:cubicBezTo>
                    <a:pt x="22826" y="2472"/>
                    <a:pt x="23093" y="2398"/>
                    <a:pt x="23383" y="2398"/>
                  </a:cubicBezTo>
                  <a:cubicBezTo>
                    <a:pt x="24586" y="2398"/>
                    <a:pt x="26166" y="3684"/>
                    <a:pt x="26166" y="3684"/>
                  </a:cubicBezTo>
                  <a:cubicBezTo>
                    <a:pt x="26166" y="3684"/>
                    <a:pt x="27251" y="1425"/>
                    <a:pt x="29026" y="1425"/>
                  </a:cubicBezTo>
                  <a:close/>
                  <a:moveTo>
                    <a:pt x="19402" y="2177"/>
                  </a:moveTo>
                  <a:cubicBezTo>
                    <a:pt x="19515" y="2177"/>
                    <a:pt x="19631" y="2186"/>
                    <a:pt x="19750" y="2206"/>
                  </a:cubicBezTo>
                  <a:cubicBezTo>
                    <a:pt x="21730" y="2506"/>
                    <a:pt x="17018" y="8196"/>
                    <a:pt x="17018" y="8196"/>
                  </a:cubicBezTo>
                  <a:cubicBezTo>
                    <a:pt x="17018" y="8196"/>
                    <a:pt x="11880" y="4386"/>
                    <a:pt x="12983" y="3409"/>
                  </a:cubicBezTo>
                  <a:cubicBezTo>
                    <a:pt x="13204" y="3217"/>
                    <a:pt x="13475" y="3140"/>
                    <a:pt x="13768" y="3140"/>
                  </a:cubicBezTo>
                  <a:cubicBezTo>
                    <a:pt x="14970" y="3140"/>
                    <a:pt x="16542" y="4436"/>
                    <a:pt x="16542" y="4436"/>
                  </a:cubicBezTo>
                  <a:cubicBezTo>
                    <a:pt x="16542" y="4436"/>
                    <a:pt x="17627" y="2177"/>
                    <a:pt x="19402" y="2177"/>
                  </a:cubicBezTo>
                  <a:close/>
                  <a:moveTo>
                    <a:pt x="9327" y="3159"/>
                  </a:moveTo>
                  <a:cubicBezTo>
                    <a:pt x="9432" y="3159"/>
                    <a:pt x="9540" y="3166"/>
                    <a:pt x="9650" y="3183"/>
                  </a:cubicBezTo>
                  <a:cubicBezTo>
                    <a:pt x="11630" y="3484"/>
                    <a:pt x="6918" y="9198"/>
                    <a:pt x="6918" y="9198"/>
                  </a:cubicBezTo>
                  <a:cubicBezTo>
                    <a:pt x="6918" y="9198"/>
                    <a:pt x="1780" y="5389"/>
                    <a:pt x="2883" y="4411"/>
                  </a:cubicBezTo>
                  <a:cubicBezTo>
                    <a:pt x="3104" y="4220"/>
                    <a:pt x="3375" y="4143"/>
                    <a:pt x="3668" y="4143"/>
                  </a:cubicBezTo>
                  <a:cubicBezTo>
                    <a:pt x="4870" y="4143"/>
                    <a:pt x="6442" y="5439"/>
                    <a:pt x="6442" y="5439"/>
                  </a:cubicBezTo>
                  <a:cubicBezTo>
                    <a:pt x="6442" y="5439"/>
                    <a:pt x="7537" y="3159"/>
                    <a:pt x="9327" y="3159"/>
                  </a:cubicBezTo>
                  <a:close/>
                  <a:moveTo>
                    <a:pt x="31554" y="0"/>
                  </a:moveTo>
                  <a:cubicBezTo>
                    <a:pt x="24036" y="777"/>
                    <a:pt x="16492" y="1203"/>
                    <a:pt x="8973" y="1780"/>
                  </a:cubicBezTo>
                  <a:cubicBezTo>
                    <a:pt x="7294" y="1905"/>
                    <a:pt x="5614" y="2055"/>
                    <a:pt x="3960" y="2181"/>
                  </a:cubicBezTo>
                  <a:cubicBezTo>
                    <a:pt x="3334" y="2256"/>
                    <a:pt x="1078" y="2105"/>
                    <a:pt x="627" y="2506"/>
                  </a:cubicBezTo>
                  <a:cubicBezTo>
                    <a:pt x="627" y="2532"/>
                    <a:pt x="627" y="2532"/>
                    <a:pt x="627" y="2532"/>
                  </a:cubicBezTo>
                  <a:cubicBezTo>
                    <a:pt x="477" y="3634"/>
                    <a:pt x="376" y="4762"/>
                    <a:pt x="276" y="5890"/>
                  </a:cubicBezTo>
                  <a:cubicBezTo>
                    <a:pt x="276" y="6040"/>
                    <a:pt x="276" y="6166"/>
                    <a:pt x="251" y="6266"/>
                  </a:cubicBezTo>
                  <a:cubicBezTo>
                    <a:pt x="176" y="7369"/>
                    <a:pt x="201" y="8547"/>
                    <a:pt x="50" y="9649"/>
                  </a:cubicBezTo>
                  <a:cubicBezTo>
                    <a:pt x="25" y="10025"/>
                    <a:pt x="0" y="10426"/>
                    <a:pt x="0" y="10802"/>
                  </a:cubicBezTo>
                  <a:cubicBezTo>
                    <a:pt x="50" y="10802"/>
                    <a:pt x="126" y="10827"/>
                    <a:pt x="226" y="10827"/>
                  </a:cubicBezTo>
                  <a:cubicBezTo>
                    <a:pt x="474" y="10868"/>
                    <a:pt x="736" y="10885"/>
                    <a:pt x="1007" y="10885"/>
                  </a:cubicBezTo>
                  <a:cubicBezTo>
                    <a:pt x="2247" y="10885"/>
                    <a:pt x="3682" y="10529"/>
                    <a:pt x="4812" y="10426"/>
                  </a:cubicBezTo>
                  <a:cubicBezTo>
                    <a:pt x="7344" y="10201"/>
                    <a:pt x="9875" y="9975"/>
                    <a:pt x="12432" y="9750"/>
                  </a:cubicBezTo>
                  <a:cubicBezTo>
                    <a:pt x="17845" y="9248"/>
                    <a:pt x="23259" y="8772"/>
                    <a:pt x="28672" y="8271"/>
                  </a:cubicBezTo>
                  <a:cubicBezTo>
                    <a:pt x="30026" y="8171"/>
                    <a:pt x="31980" y="8346"/>
                    <a:pt x="33259" y="7870"/>
                  </a:cubicBezTo>
                  <a:cubicBezTo>
                    <a:pt x="33286" y="7856"/>
                    <a:pt x="33326" y="7852"/>
                    <a:pt x="33369" y="7852"/>
                  </a:cubicBezTo>
                  <a:cubicBezTo>
                    <a:pt x="33440" y="7852"/>
                    <a:pt x="33523" y="7863"/>
                    <a:pt x="33589" y="7863"/>
                  </a:cubicBezTo>
                  <a:cubicBezTo>
                    <a:pt x="33630" y="7863"/>
                    <a:pt x="33664" y="7859"/>
                    <a:pt x="33685" y="7845"/>
                  </a:cubicBezTo>
                  <a:cubicBezTo>
                    <a:pt x="33685" y="7845"/>
                    <a:pt x="33685" y="7845"/>
                    <a:pt x="33685" y="7820"/>
                  </a:cubicBezTo>
                  <a:cubicBezTo>
                    <a:pt x="33680" y="7821"/>
                    <a:pt x="33676" y="7822"/>
                    <a:pt x="33672" y="7822"/>
                  </a:cubicBezTo>
                  <a:cubicBezTo>
                    <a:pt x="33471" y="7822"/>
                    <a:pt x="33158" y="6162"/>
                    <a:pt x="33133" y="5990"/>
                  </a:cubicBezTo>
                  <a:cubicBezTo>
                    <a:pt x="32732" y="3960"/>
                    <a:pt x="32181" y="1980"/>
                    <a:pt x="31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53"/>
            <p:cNvSpPr/>
            <p:nvPr/>
          </p:nvSpPr>
          <p:spPr>
            <a:xfrm>
              <a:off x="6533765" y="3593405"/>
              <a:ext cx="438" cy="7201"/>
            </a:xfrm>
            <a:custGeom>
              <a:avLst/>
              <a:gdLst/>
              <a:ahLst/>
              <a:cxnLst/>
              <a:rect l="l" t="t" r="r" b="b"/>
              <a:pathLst>
                <a:path w="26" h="427" extrusionOk="0">
                  <a:moveTo>
                    <a:pt x="26" y="1"/>
                  </a:moveTo>
                  <a:cubicBezTo>
                    <a:pt x="1" y="151"/>
                    <a:pt x="1" y="276"/>
                    <a:pt x="1" y="426"/>
                  </a:cubicBezTo>
                  <a:cubicBezTo>
                    <a:pt x="1" y="301"/>
                    <a:pt x="1" y="151"/>
                    <a:pt x="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53"/>
            <p:cNvSpPr/>
            <p:nvPr/>
          </p:nvSpPr>
          <p:spPr>
            <a:xfrm>
              <a:off x="6535047" y="3561277"/>
              <a:ext cx="438" cy="3811"/>
            </a:xfrm>
            <a:custGeom>
              <a:avLst/>
              <a:gdLst/>
              <a:ahLst/>
              <a:cxnLst/>
              <a:rect l="l" t="t" r="r" b="b"/>
              <a:pathLst>
                <a:path w="26" h="226" extrusionOk="0">
                  <a:moveTo>
                    <a:pt x="0" y="226"/>
                  </a:moveTo>
                  <a:cubicBezTo>
                    <a:pt x="25" y="151"/>
                    <a:pt x="25" y="75"/>
                    <a:pt x="25" y="0"/>
                  </a:cubicBezTo>
                  <a:cubicBezTo>
                    <a:pt x="25" y="75"/>
                    <a:pt x="25" y="151"/>
                    <a:pt x="0" y="226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53"/>
            <p:cNvSpPr/>
            <p:nvPr/>
          </p:nvSpPr>
          <p:spPr>
            <a:xfrm>
              <a:off x="6543918" y="3449682"/>
              <a:ext cx="1282" cy="9748"/>
            </a:xfrm>
            <a:custGeom>
              <a:avLst/>
              <a:gdLst/>
              <a:ahLst/>
              <a:cxnLst/>
              <a:rect l="l" t="t" r="r" b="b"/>
              <a:pathLst>
                <a:path w="76" h="578" extrusionOk="0">
                  <a:moveTo>
                    <a:pt x="76" y="1"/>
                  </a:moveTo>
                  <a:lnTo>
                    <a:pt x="76" y="1"/>
                  </a:lnTo>
                  <a:cubicBezTo>
                    <a:pt x="75" y="4"/>
                    <a:pt x="75" y="8"/>
                    <a:pt x="74" y="11"/>
                  </a:cubicBezTo>
                  <a:lnTo>
                    <a:pt x="74" y="11"/>
                  </a:lnTo>
                  <a:cubicBezTo>
                    <a:pt x="75" y="8"/>
                    <a:pt x="76" y="4"/>
                    <a:pt x="76" y="1"/>
                  </a:cubicBezTo>
                  <a:close/>
                  <a:moveTo>
                    <a:pt x="74" y="11"/>
                  </a:moveTo>
                  <a:cubicBezTo>
                    <a:pt x="69" y="33"/>
                    <a:pt x="51" y="54"/>
                    <a:pt x="51" y="76"/>
                  </a:cubicBezTo>
                  <a:cubicBezTo>
                    <a:pt x="51" y="135"/>
                    <a:pt x="48" y="193"/>
                    <a:pt x="43" y="251"/>
                  </a:cubicBezTo>
                  <a:lnTo>
                    <a:pt x="43" y="251"/>
                  </a:lnTo>
                  <a:cubicBezTo>
                    <a:pt x="54" y="173"/>
                    <a:pt x="64" y="94"/>
                    <a:pt x="74" y="11"/>
                  </a:cubicBezTo>
                  <a:close/>
                  <a:moveTo>
                    <a:pt x="43" y="251"/>
                  </a:moveTo>
                  <a:lnTo>
                    <a:pt x="43" y="251"/>
                  </a:lnTo>
                  <a:cubicBezTo>
                    <a:pt x="29" y="358"/>
                    <a:pt x="15" y="463"/>
                    <a:pt x="0" y="577"/>
                  </a:cubicBezTo>
                  <a:cubicBezTo>
                    <a:pt x="17" y="477"/>
                    <a:pt x="34" y="366"/>
                    <a:pt x="43" y="25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53"/>
            <p:cNvSpPr/>
            <p:nvPr/>
          </p:nvSpPr>
          <p:spPr>
            <a:xfrm>
              <a:off x="6543918" y="3511812"/>
              <a:ext cx="3828" cy="63429"/>
            </a:xfrm>
            <a:custGeom>
              <a:avLst/>
              <a:gdLst/>
              <a:ahLst/>
              <a:cxnLst/>
              <a:rect l="l" t="t" r="r" b="b"/>
              <a:pathLst>
                <a:path w="227" h="3761" extrusionOk="0">
                  <a:moveTo>
                    <a:pt x="226" y="1"/>
                  </a:moveTo>
                  <a:lnTo>
                    <a:pt x="226" y="1"/>
                  </a:lnTo>
                  <a:cubicBezTo>
                    <a:pt x="126" y="1254"/>
                    <a:pt x="51" y="2507"/>
                    <a:pt x="0" y="3760"/>
                  </a:cubicBezTo>
                  <a:cubicBezTo>
                    <a:pt x="151" y="2658"/>
                    <a:pt x="126" y="1480"/>
                    <a:pt x="201" y="377"/>
                  </a:cubicBezTo>
                  <a:cubicBezTo>
                    <a:pt x="226" y="277"/>
                    <a:pt x="226" y="15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53"/>
            <p:cNvSpPr/>
            <p:nvPr/>
          </p:nvSpPr>
          <p:spPr>
            <a:xfrm>
              <a:off x="6559130" y="3921396"/>
              <a:ext cx="23695" cy="128511"/>
            </a:xfrm>
            <a:custGeom>
              <a:avLst/>
              <a:gdLst/>
              <a:ahLst/>
              <a:cxnLst/>
              <a:rect l="l" t="t" r="r" b="b"/>
              <a:pathLst>
                <a:path w="1405" h="7620" extrusionOk="0">
                  <a:moveTo>
                    <a:pt x="577" y="1"/>
                  </a:moveTo>
                  <a:cubicBezTo>
                    <a:pt x="352" y="1"/>
                    <a:pt x="151" y="26"/>
                    <a:pt x="1" y="76"/>
                  </a:cubicBezTo>
                  <a:cubicBezTo>
                    <a:pt x="8" y="75"/>
                    <a:pt x="15" y="74"/>
                    <a:pt x="22" y="74"/>
                  </a:cubicBezTo>
                  <a:cubicBezTo>
                    <a:pt x="146" y="74"/>
                    <a:pt x="104" y="301"/>
                    <a:pt x="151" y="778"/>
                  </a:cubicBezTo>
                  <a:cubicBezTo>
                    <a:pt x="251" y="1680"/>
                    <a:pt x="352" y="2582"/>
                    <a:pt x="452" y="3484"/>
                  </a:cubicBezTo>
                  <a:cubicBezTo>
                    <a:pt x="602" y="4863"/>
                    <a:pt x="753" y="6241"/>
                    <a:pt x="903" y="7620"/>
                  </a:cubicBezTo>
                  <a:lnTo>
                    <a:pt x="1404" y="7570"/>
                  </a:lnTo>
                  <a:cubicBezTo>
                    <a:pt x="1129" y="5038"/>
                    <a:pt x="853" y="2507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53"/>
            <p:cNvSpPr/>
            <p:nvPr/>
          </p:nvSpPr>
          <p:spPr>
            <a:xfrm>
              <a:off x="6956031" y="387828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cubicBezTo>
                    <a:pt x="577" y="25"/>
                    <a:pt x="301" y="50"/>
                    <a:pt x="1" y="101"/>
                  </a:cubicBezTo>
                  <a:cubicBezTo>
                    <a:pt x="276" y="2582"/>
                    <a:pt x="552" y="5088"/>
                    <a:pt x="828" y="7594"/>
                  </a:cubicBezTo>
                  <a:cubicBezTo>
                    <a:pt x="1129" y="7544"/>
                    <a:pt x="1404" y="7519"/>
                    <a:pt x="1705" y="7494"/>
                  </a:cubicBezTo>
                  <a:cubicBezTo>
                    <a:pt x="1429" y="4988"/>
                    <a:pt x="1154" y="2482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53"/>
            <p:cNvSpPr/>
            <p:nvPr/>
          </p:nvSpPr>
          <p:spPr>
            <a:xfrm>
              <a:off x="6766671" y="389899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cubicBezTo>
                    <a:pt x="602" y="25"/>
                    <a:pt x="301" y="76"/>
                    <a:pt x="1" y="101"/>
                  </a:cubicBezTo>
                  <a:cubicBezTo>
                    <a:pt x="276" y="2607"/>
                    <a:pt x="552" y="5088"/>
                    <a:pt x="853" y="7594"/>
                  </a:cubicBezTo>
                  <a:lnTo>
                    <a:pt x="1705" y="7494"/>
                  </a:lnTo>
                  <a:cubicBezTo>
                    <a:pt x="1429" y="5013"/>
                    <a:pt x="1153" y="2507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53"/>
            <p:cNvSpPr/>
            <p:nvPr/>
          </p:nvSpPr>
          <p:spPr>
            <a:xfrm>
              <a:off x="7121308" y="3857578"/>
              <a:ext cx="29176" cy="130619"/>
            </a:xfrm>
            <a:custGeom>
              <a:avLst/>
              <a:gdLst/>
              <a:ahLst/>
              <a:cxnLst/>
              <a:rect l="l" t="t" r="r" b="b"/>
              <a:pathLst>
                <a:path w="1730" h="7745" extrusionOk="0">
                  <a:moveTo>
                    <a:pt x="877" y="0"/>
                  </a:moveTo>
                  <a:cubicBezTo>
                    <a:pt x="577" y="25"/>
                    <a:pt x="301" y="50"/>
                    <a:pt x="0" y="101"/>
                  </a:cubicBezTo>
                  <a:cubicBezTo>
                    <a:pt x="276" y="2632"/>
                    <a:pt x="552" y="5188"/>
                    <a:pt x="852" y="7745"/>
                  </a:cubicBezTo>
                  <a:cubicBezTo>
                    <a:pt x="1128" y="7695"/>
                    <a:pt x="1429" y="7669"/>
                    <a:pt x="1730" y="7644"/>
                  </a:cubicBezTo>
                  <a:cubicBezTo>
                    <a:pt x="1429" y="5088"/>
                    <a:pt x="1153" y="2557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53"/>
            <p:cNvSpPr/>
            <p:nvPr/>
          </p:nvSpPr>
          <p:spPr>
            <a:xfrm>
              <a:off x="6601411" y="391717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lnTo>
                    <a:pt x="0" y="100"/>
                  </a:lnTo>
                  <a:cubicBezTo>
                    <a:pt x="276" y="2607"/>
                    <a:pt x="551" y="5113"/>
                    <a:pt x="827" y="7594"/>
                  </a:cubicBezTo>
                  <a:cubicBezTo>
                    <a:pt x="1128" y="7569"/>
                    <a:pt x="1404" y="7544"/>
                    <a:pt x="1704" y="7494"/>
                  </a:cubicBezTo>
                  <a:cubicBezTo>
                    <a:pt x="1429" y="5013"/>
                    <a:pt x="1153" y="2506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53"/>
            <p:cNvSpPr/>
            <p:nvPr/>
          </p:nvSpPr>
          <p:spPr>
            <a:xfrm>
              <a:off x="6932369" y="3880818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1"/>
                  </a:moveTo>
                  <a:cubicBezTo>
                    <a:pt x="577" y="26"/>
                    <a:pt x="301" y="51"/>
                    <a:pt x="0" y="101"/>
                  </a:cubicBezTo>
                  <a:cubicBezTo>
                    <a:pt x="276" y="2582"/>
                    <a:pt x="552" y="5088"/>
                    <a:pt x="827" y="7595"/>
                  </a:cubicBezTo>
                  <a:cubicBezTo>
                    <a:pt x="1128" y="7570"/>
                    <a:pt x="1404" y="7520"/>
                    <a:pt x="1704" y="7495"/>
                  </a:cubicBezTo>
                  <a:cubicBezTo>
                    <a:pt x="1429" y="4988"/>
                    <a:pt x="1153" y="2507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53"/>
            <p:cNvSpPr/>
            <p:nvPr/>
          </p:nvSpPr>
          <p:spPr>
            <a:xfrm>
              <a:off x="6790349" y="389646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cubicBezTo>
                    <a:pt x="602" y="25"/>
                    <a:pt x="301" y="50"/>
                    <a:pt x="0" y="100"/>
                  </a:cubicBezTo>
                  <a:cubicBezTo>
                    <a:pt x="276" y="2607"/>
                    <a:pt x="551" y="5088"/>
                    <a:pt x="827" y="7594"/>
                  </a:cubicBezTo>
                  <a:cubicBezTo>
                    <a:pt x="1128" y="7569"/>
                    <a:pt x="1429" y="7519"/>
                    <a:pt x="1704" y="7494"/>
                  </a:cubicBezTo>
                  <a:cubicBezTo>
                    <a:pt x="1429" y="4988"/>
                    <a:pt x="1153" y="2506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53"/>
            <p:cNvSpPr/>
            <p:nvPr/>
          </p:nvSpPr>
          <p:spPr>
            <a:xfrm>
              <a:off x="6908691" y="3883365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lnTo>
                    <a:pt x="1" y="100"/>
                  </a:lnTo>
                  <a:cubicBezTo>
                    <a:pt x="276" y="2607"/>
                    <a:pt x="552" y="5088"/>
                    <a:pt x="828" y="7594"/>
                  </a:cubicBezTo>
                  <a:cubicBezTo>
                    <a:pt x="1129" y="7569"/>
                    <a:pt x="1404" y="7544"/>
                    <a:pt x="1705" y="7494"/>
                  </a:cubicBezTo>
                  <a:cubicBezTo>
                    <a:pt x="1429" y="5013"/>
                    <a:pt x="1154" y="2506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53"/>
            <p:cNvSpPr/>
            <p:nvPr/>
          </p:nvSpPr>
          <p:spPr>
            <a:xfrm>
              <a:off x="6814011" y="389392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1"/>
                  </a:moveTo>
                  <a:cubicBezTo>
                    <a:pt x="602" y="26"/>
                    <a:pt x="301" y="51"/>
                    <a:pt x="1" y="101"/>
                  </a:cubicBezTo>
                  <a:cubicBezTo>
                    <a:pt x="276" y="2582"/>
                    <a:pt x="552" y="5088"/>
                    <a:pt x="828" y="7595"/>
                  </a:cubicBezTo>
                  <a:cubicBezTo>
                    <a:pt x="1128" y="7545"/>
                    <a:pt x="1429" y="7520"/>
                    <a:pt x="1705" y="7494"/>
                  </a:cubicBezTo>
                  <a:cubicBezTo>
                    <a:pt x="1429" y="4988"/>
                    <a:pt x="1154" y="2482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53"/>
            <p:cNvSpPr/>
            <p:nvPr/>
          </p:nvSpPr>
          <p:spPr>
            <a:xfrm>
              <a:off x="6743431" y="3901529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1"/>
                  </a:moveTo>
                  <a:cubicBezTo>
                    <a:pt x="577" y="51"/>
                    <a:pt x="276" y="76"/>
                    <a:pt x="0" y="101"/>
                  </a:cubicBezTo>
                  <a:cubicBezTo>
                    <a:pt x="276" y="2607"/>
                    <a:pt x="552" y="5114"/>
                    <a:pt x="827" y="7595"/>
                  </a:cubicBezTo>
                  <a:lnTo>
                    <a:pt x="1704" y="7495"/>
                  </a:lnTo>
                  <a:cubicBezTo>
                    <a:pt x="1429" y="5013"/>
                    <a:pt x="1153" y="2507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53"/>
            <p:cNvSpPr/>
            <p:nvPr/>
          </p:nvSpPr>
          <p:spPr>
            <a:xfrm>
              <a:off x="6885029" y="3885895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lnTo>
                    <a:pt x="0" y="101"/>
                  </a:lnTo>
                  <a:cubicBezTo>
                    <a:pt x="276" y="2607"/>
                    <a:pt x="552" y="5113"/>
                    <a:pt x="827" y="7595"/>
                  </a:cubicBezTo>
                  <a:lnTo>
                    <a:pt x="927" y="7595"/>
                  </a:lnTo>
                  <a:cubicBezTo>
                    <a:pt x="1178" y="7569"/>
                    <a:pt x="1454" y="7544"/>
                    <a:pt x="1704" y="7494"/>
                  </a:cubicBezTo>
                  <a:cubicBezTo>
                    <a:pt x="1429" y="5013"/>
                    <a:pt x="1153" y="2507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53"/>
            <p:cNvSpPr/>
            <p:nvPr/>
          </p:nvSpPr>
          <p:spPr>
            <a:xfrm>
              <a:off x="6861351" y="3888425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1"/>
                  </a:moveTo>
                  <a:cubicBezTo>
                    <a:pt x="602" y="51"/>
                    <a:pt x="301" y="76"/>
                    <a:pt x="1" y="101"/>
                  </a:cubicBezTo>
                  <a:cubicBezTo>
                    <a:pt x="276" y="2607"/>
                    <a:pt x="552" y="5114"/>
                    <a:pt x="828" y="7595"/>
                  </a:cubicBezTo>
                  <a:cubicBezTo>
                    <a:pt x="1128" y="7570"/>
                    <a:pt x="1429" y="7545"/>
                    <a:pt x="1705" y="7520"/>
                  </a:cubicBezTo>
                  <a:cubicBezTo>
                    <a:pt x="1429" y="5013"/>
                    <a:pt x="1154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53"/>
            <p:cNvSpPr/>
            <p:nvPr/>
          </p:nvSpPr>
          <p:spPr>
            <a:xfrm>
              <a:off x="6837689" y="389139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cubicBezTo>
                    <a:pt x="602" y="25"/>
                    <a:pt x="301" y="50"/>
                    <a:pt x="0" y="75"/>
                  </a:cubicBezTo>
                  <a:cubicBezTo>
                    <a:pt x="276" y="2582"/>
                    <a:pt x="552" y="5088"/>
                    <a:pt x="827" y="7594"/>
                  </a:cubicBezTo>
                  <a:cubicBezTo>
                    <a:pt x="1128" y="7544"/>
                    <a:pt x="1429" y="7519"/>
                    <a:pt x="1704" y="7494"/>
                  </a:cubicBezTo>
                  <a:cubicBezTo>
                    <a:pt x="1429" y="4988"/>
                    <a:pt x="1153" y="2482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53"/>
            <p:cNvSpPr/>
            <p:nvPr/>
          </p:nvSpPr>
          <p:spPr>
            <a:xfrm>
              <a:off x="6979709" y="3875742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1"/>
                  </a:moveTo>
                  <a:cubicBezTo>
                    <a:pt x="577" y="26"/>
                    <a:pt x="301" y="51"/>
                    <a:pt x="0" y="76"/>
                  </a:cubicBezTo>
                  <a:cubicBezTo>
                    <a:pt x="276" y="2582"/>
                    <a:pt x="552" y="5089"/>
                    <a:pt x="827" y="7595"/>
                  </a:cubicBezTo>
                  <a:cubicBezTo>
                    <a:pt x="1128" y="7545"/>
                    <a:pt x="1404" y="7520"/>
                    <a:pt x="1705" y="7495"/>
                  </a:cubicBezTo>
                  <a:cubicBezTo>
                    <a:pt x="1429" y="4988"/>
                    <a:pt x="1153" y="2482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53"/>
            <p:cNvSpPr/>
            <p:nvPr/>
          </p:nvSpPr>
          <p:spPr>
            <a:xfrm>
              <a:off x="7074390" y="3863920"/>
              <a:ext cx="28755" cy="129355"/>
            </a:xfrm>
            <a:custGeom>
              <a:avLst/>
              <a:gdLst/>
              <a:ahLst/>
              <a:cxnLst/>
              <a:rect l="l" t="t" r="r" b="b"/>
              <a:pathLst>
                <a:path w="1705" h="7670" extrusionOk="0">
                  <a:moveTo>
                    <a:pt x="852" y="0"/>
                  </a:moveTo>
                  <a:cubicBezTo>
                    <a:pt x="577" y="50"/>
                    <a:pt x="276" y="75"/>
                    <a:pt x="0" y="126"/>
                  </a:cubicBezTo>
                  <a:cubicBezTo>
                    <a:pt x="276" y="2632"/>
                    <a:pt x="552" y="5163"/>
                    <a:pt x="827" y="7669"/>
                  </a:cubicBezTo>
                  <a:cubicBezTo>
                    <a:pt x="928" y="7644"/>
                    <a:pt x="1028" y="7644"/>
                    <a:pt x="1103" y="7644"/>
                  </a:cubicBezTo>
                  <a:cubicBezTo>
                    <a:pt x="1304" y="7619"/>
                    <a:pt x="1504" y="7594"/>
                    <a:pt x="1705" y="7569"/>
                  </a:cubicBezTo>
                  <a:cubicBezTo>
                    <a:pt x="1429" y="5038"/>
                    <a:pt x="1128" y="2507"/>
                    <a:pt x="8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53"/>
            <p:cNvSpPr/>
            <p:nvPr/>
          </p:nvSpPr>
          <p:spPr>
            <a:xfrm>
              <a:off x="6648751" y="391210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cubicBezTo>
                    <a:pt x="702" y="25"/>
                    <a:pt x="551" y="25"/>
                    <a:pt x="376" y="51"/>
                  </a:cubicBezTo>
                  <a:cubicBezTo>
                    <a:pt x="251" y="76"/>
                    <a:pt x="125" y="76"/>
                    <a:pt x="0" y="101"/>
                  </a:cubicBezTo>
                  <a:cubicBezTo>
                    <a:pt x="276" y="2607"/>
                    <a:pt x="551" y="5088"/>
                    <a:pt x="827" y="7594"/>
                  </a:cubicBezTo>
                  <a:cubicBezTo>
                    <a:pt x="1103" y="7569"/>
                    <a:pt x="1404" y="7519"/>
                    <a:pt x="1704" y="7494"/>
                  </a:cubicBezTo>
                  <a:cubicBezTo>
                    <a:pt x="1429" y="4988"/>
                    <a:pt x="1153" y="2507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53"/>
            <p:cNvSpPr/>
            <p:nvPr/>
          </p:nvSpPr>
          <p:spPr>
            <a:xfrm>
              <a:off x="7050711" y="3867293"/>
              <a:ext cx="28772" cy="128511"/>
            </a:xfrm>
            <a:custGeom>
              <a:avLst/>
              <a:gdLst/>
              <a:ahLst/>
              <a:cxnLst/>
              <a:rect l="l" t="t" r="r" b="b"/>
              <a:pathLst>
                <a:path w="1706" h="7620" extrusionOk="0">
                  <a:moveTo>
                    <a:pt x="878" y="1"/>
                  </a:moveTo>
                  <a:cubicBezTo>
                    <a:pt x="602" y="51"/>
                    <a:pt x="352" y="76"/>
                    <a:pt x="76" y="101"/>
                  </a:cubicBezTo>
                  <a:cubicBezTo>
                    <a:pt x="51" y="126"/>
                    <a:pt x="26" y="126"/>
                    <a:pt x="1" y="126"/>
                  </a:cubicBezTo>
                  <a:cubicBezTo>
                    <a:pt x="276" y="2632"/>
                    <a:pt x="552" y="5114"/>
                    <a:pt x="828" y="7620"/>
                  </a:cubicBezTo>
                  <a:lnTo>
                    <a:pt x="1705" y="7520"/>
                  </a:lnTo>
                  <a:cubicBezTo>
                    <a:pt x="1429" y="5013"/>
                    <a:pt x="1154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53"/>
            <p:cNvSpPr/>
            <p:nvPr/>
          </p:nvSpPr>
          <p:spPr>
            <a:xfrm>
              <a:off x="6696091" y="3907027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1"/>
                  </a:moveTo>
                  <a:cubicBezTo>
                    <a:pt x="577" y="26"/>
                    <a:pt x="276" y="51"/>
                    <a:pt x="0" y="76"/>
                  </a:cubicBezTo>
                  <a:cubicBezTo>
                    <a:pt x="276" y="2582"/>
                    <a:pt x="551" y="5088"/>
                    <a:pt x="827" y="7595"/>
                  </a:cubicBezTo>
                  <a:cubicBezTo>
                    <a:pt x="1103" y="7545"/>
                    <a:pt x="1404" y="7519"/>
                    <a:pt x="1704" y="7494"/>
                  </a:cubicBezTo>
                  <a:cubicBezTo>
                    <a:pt x="1429" y="4988"/>
                    <a:pt x="1153" y="2482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53"/>
            <p:cNvSpPr/>
            <p:nvPr/>
          </p:nvSpPr>
          <p:spPr>
            <a:xfrm>
              <a:off x="6577732" y="3919709"/>
              <a:ext cx="28755" cy="128511"/>
            </a:xfrm>
            <a:custGeom>
              <a:avLst/>
              <a:gdLst/>
              <a:ahLst/>
              <a:cxnLst/>
              <a:rect l="l" t="t" r="r" b="b"/>
              <a:pathLst>
                <a:path w="1705" h="7620" extrusionOk="0">
                  <a:moveTo>
                    <a:pt x="878" y="1"/>
                  </a:moveTo>
                  <a:cubicBezTo>
                    <a:pt x="777" y="26"/>
                    <a:pt x="652" y="26"/>
                    <a:pt x="552" y="51"/>
                  </a:cubicBezTo>
                  <a:cubicBezTo>
                    <a:pt x="402" y="76"/>
                    <a:pt x="201" y="76"/>
                    <a:pt x="1" y="76"/>
                  </a:cubicBezTo>
                  <a:cubicBezTo>
                    <a:pt x="276" y="2582"/>
                    <a:pt x="552" y="5088"/>
                    <a:pt x="828" y="7620"/>
                  </a:cubicBezTo>
                  <a:cubicBezTo>
                    <a:pt x="1128" y="7569"/>
                    <a:pt x="1404" y="7544"/>
                    <a:pt x="1705" y="7519"/>
                  </a:cubicBezTo>
                  <a:cubicBezTo>
                    <a:pt x="1429" y="5013"/>
                    <a:pt x="1153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53"/>
            <p:cNvSpPr/>
            <p:nvPr/>
          </p:nvSpPr>
          <p:spPr>
            <a:xfrm>
              <a:off x="6672412" y="390957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cubicBezTo>
                    <a:pt x="577" y="25"/>
                    <a:pt x="276" y="50"/>
                    <a:pt x="1" y="100"/>
                  </a:cubicBezTo>
                  <a:cubicBezTo>
                    <a:pt x="276" y="2581"/>
                    <a:pt x="552" y="5088"/>
                    <a:pt x="828" y="7594"/>
                  </a:cubicBezTo>
                  <a:cubicBezTo>
                    <a:pt x="1103" y="7569"/>
                    <a:pt x="1404" y="7519"/>
                    <a:pt x="1705" y="7494"/>
                  </a:cubicBezTo>
                  <a:cubicBezTo>
                    <a:pt x="1429" y="4987"/>
                    <a:pt x="1153" y="2506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53"/>
            <p:cNvSpPr/>
            <p:nvPr/>
          </p:nvSpPr>
          <p:spPr>
            <a:xfrm>
              <a:off x="7097630" y="3860108"/>
              <a:ext cx="29193" cy="130636"/>
            </a:xfrm>
            <a:custGeom>
              <a:avLst/>
              <a:gdLst/>
              <a:ahLst/>
              <a:cxnLst/>
              <a:rect l="l" t="t" r="r" b="b"/>
              <a:pathLst>
                <a:path w="1731" h="7746" extrusionOk="0">
                  <a:moveTo>
                    <a:pt x="878" y="1"/>
                  </a:moveTo>
                  <a:cubicBezTo>
                    <a:pt x="577" y="51"/>
                    <a:pt x="302" y="76"/>
                    <a:pt x="1" y="126"/>
                  </a:cubicBezTo>
                  <a:cubicBezTo>
                    <a:pt x="276" y="2657"/>
                    <a:pt x="552" y="5214"/>
                    <a:pt x="853" y="7745"/>
                  </a:cubicBezTo>
                  <a:cubicBezTo>
                    <a:pt x="1129" y="7695"/>
                    <a:pt x="1429" y="7670"/>
                    <a:pt x="1730" y="7645"/>
                  </a:cubicBezTo>
                  <a:cubicBezTo>
                    <a:pt x="1429" y="5088"/>
                    <a:pt x="1154" y="255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53"/>
            <p:cNvSpPr/>
            <p:nvPr/>
          </p:nvSpPr>
          <p:spPr>
            <a:xfrm>
              <a:off x="7003371" y="3872791"/>
              <a:ext cx="28772" cy="128090"/>
            </a:xfrm>
            <a:custGeom>
              <a:avLst/>
              <a:gdLst/>
              <a:ahLst/>
              <a:cxnLst/>
              <a:rect l="l" t="t" r="r" b="b"/>
              <a:pathLst>
                <a:path w="1706" h="7595" extrusionOk="0">
                  <a:moveTo>
                    <a:pt x="878" y="1"/>
                  </a:moveTo>
                  <a:cubicBezTo>
                    <a:pt x="577" y="51"/>
                    <a:pt x="302" y="76"/>
                    <a:pt x="1" y="101"/>
                  </a:cubicBezTo>
                  <a:cubicBezTo>
                    <a:pt x="276" y="2607"/>
                    <a:pt x="552" y="5113"/>
                    <a:pt x="828" y="7595"/>
                  </a:cubicBezTo>
                  <a:cubicBezTo>
                    <a:pt x="1129" y="7570"/>
                    <a:pt x="1404" y="7544"/>
                    <a:pt x="1705" y="7519"/>
                  </a:cubicBezTo>
                  <a:cubicBezTo>
                    <a:pt x="1429" y="5013"/>
                    <a:pt x="1154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53"/>
            <p:cNvSpPr/>
            <p:nvPr/>
          </p:nvSpPr>
          <p:spPr>
            <a:xfrm>
              <a:off x="7027050" y="3870261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7" y="0"/>
                  </a:moveTo>
                  <a:cubicBezTo>
                    <a:pt x="577" y="25"/>
                    <a:pt x="276" y="75"/>
                    <a:pt x="0" y="100"/>
                  </a:cubicBezTo>
                  <a:cubicBezTo>
                    <a:pt x="276" y="2607"/>
                    <a:pt x="552" y="5113"/>
                    <a:pt x="827" y="7594"/>
                  </a:cubicBezTo>
                  <a:cubicBezTo>
                    <a:pt x="1103" y="7569"/>
                    <a:pt x="1404" y="7544"/>
                    <a:pt x="1705" y="7494"/>
                  </a:cubicBezTo>
                  <a:lnTo>
                    <a:pt x="8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53"/>
            <p:cNvSpPr/>
            <p:nvPr/>
          </p:nvSpPr>
          <p:spPr>
            <a:xfrm>
              <a:off x="6719752" y="3904075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0"/>
                  </a:moveTo>
                  <a:cubicBezTo>
                    <a:pt x="577" y="50"/>
                    <a:pt x="276" y="75"/>
                    <a:pt x="1" y="100"/>
                  </a:cubicBezTo>
                  <a:cubicBezTo>
                    <a:pt x="276" y="2607"/>
                    <a:pt x="552" y="5113"/>
                    <a:pt x="828" y="7594"/>
                  </a:cubicBezTo>
                  <a:lnTo>
                    <a:pt x="1705" y="7519"/>
                  </a:lnTo>
                  <a:cubicBezTo>
                    <a:pt x="1429" y="5013"/>
                    <a:pt x="1154" y="2506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53"/>
            <p:cNvSpPr/>
            <p:nvPr/>
          </p:nvSpPr>
          <p:spPr>
            <a:xfrm>
              <a:off x="6625072" y="3914633"/>
              <a:ext cx="28755" cy="128090"/>
            </a:xfrm>
            <a:custGeom>
              <a:avLst/>
              <a:gdLst/>
              <a:ahLst/>
              <a:cxnLst/>
              <a:rect l="l" t="t" r="r" b="b"/>
              <a:pathLst>
                <a:path w="1705" h="7595" extrusionOk="0">
                  <a:moveTo>
                    <a:pt x="878" y="1"/>
                  </a:moveTo>
                  <a:cubicBezTo>
                    <a:pt x="577" y="26"/>
                    <a:pt x="301" y="76"/>
                    <a:pt x="1" y="101"/>
                  </a:cubicBezTo>
                  <a:cubicBezTo>
                    <a:pt x="276" y="2607"/>
                    <a:pt x="552" y="5089"/>
                    <a:pt x="828" y="7595"/>
                  </a:cubicBezTo>
                  <a:cubicBezTo>
                    <a:pt x="1128" y="7570"/>
                    <a:pt x="1404" y="7545"/>
                    <a:pt x="1705" y="7495"/>
                  </a:cubicBezTo>
                  <a:cubicBezTo>
                    <a:pt x="1429" y="5013"/>
                    <a:pt x="1153" y="2507"/>
                    <a:pt x="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53"/>
            <p:cNvSpPr/>
            <p:nvPr/>
          </p:nvSpPr>
          <p:spPr>
            <a:xfrm>
              <a:off x="7144970" y="3857157"/>
              <a:ext cx="26225" cy="128090"/>
            </a:xfrm>
            <a:custGeom>
              <a:avLst/>
              <a:gdLst/>
              <a:ahLst/>
              <a:cxnLst/>
              <a:rect l="l" t="t" r="r" b="b"/>
              <a:pathLst>
                <a:path w="1555" h="7595" extrusionOk="0">
                  <a:moveTo>
                    <a:pt x="1" y="0"/>
                  </a:moveTo>
                  <a:cubicBezTo>
                    <a:pt x="276" y="2532"/>
                    <a:pt x="552" y="5063"/>
                    <a:pt x="853" y="7594"/>
                  </a:cubicBezTo>
                  <a:cubicBezTo>
                    <a:pt x="1053" y="7569"/>
                    <a:pt x="1254" y="7569"/>
                    <a:pt x="1479" y="7544"/>
                  </a:cubicBezTo>
                  <a:cubicBezTo>
                    <a:pt x="1505" y="7519"/>
                    <a:pt x="1505" y="7519"/>
                    <a:pt x="1530" y="7519"/>
                  </a:cubicBezTo>
                  <a:cubicBezTo>
                    <a:pt x="1555" y="6993"/>
                    <a:pt x="1329" y="6216"/>
                    <a:pt x="1279" y="5740"/>
                  </a:cubicBezTo>
                  <a:lnTo>
                    <a:pt x="953" y="2732"/>
                  </a:lnTo>
                  <a:cubicBezTo>
                    <a:pt x="853" y="1880"/>
                    <a:pt x="677" y="1003"/>
                    <a:pt x="677" y="151"/>
                  </a:cubicBezTo>
                  <a:cubicBezTo>
                    <a:pt x="677" y="100"/>
                    <a:pt x="677" y="50"/>
                    <a:pt x="677" y="25"/>
                  </a:cubicBezTo>
                  <a:cubicBezTo>
                    <a:pt x="452" y="0"/>
                    <a:pt x="226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53"/>
            <p:cNvSpPr/>
            <p:nvPr/>
          </p:nvSpPr>
          <p:spPr>
            <a:xfrm>
              <a:off x="6436555" y="3732963"/>
              <a:ext cx="234187" cy="152966"/>
            </a:xfrm>
            <a:custGeom>
              <a:avLst/>
              <a:gdLst/>
              <a:ahLst/>
              <a:cxnLst/>
              <a:rect l="l" t="t" r="r" b="b"/>
              <a:pathLst>
                <a:path w="13886" h="9070" extrusionOk="0">
                  <a:moveTo>
                    <a:pt x="9355" y="0"/>
                  </a:moveTo>
                  <a:cubicBezTo>
                    <a:pt x="8956" y="0"/>
                    <a:pt x="8537" y="101"/>
                    <a:pt x="8096" y="322"/>
                  </a:cubicBezTo>
                  <a:cubicBezTo>
                    <a:pt x="7051" y="833"/>
                    <a:pt x="5625" y="1908"/>
                    <a:pt x="4311" y="1908"/>
                  </a:cubicBezTo>
                  <a:cubicBezTo>
                    <a:pt x="4082" y="1908"/>
                    <a:pt x="3855" y="1875"/>
                    <a:pt x="3635" y="1800"/>
                  </a:cubicBezTo>
                  <a:cubicBezTo>
                    <a:pt x="3284" y="1675"/>
                    <a:pt x="2958" y="1449"/>
                    <a:pt x="2657" y="1149"/>
                  </a:cubicBezTo>
                  <a:lnTo>
                    <a:pt x="1" y="3580"/>
                  </a:lnTo>
                  <a:cubicBezTo>
                    <a:pt x="1342" y="5299"/>
                    <a:pt x="3350" y="7456"/>
                    <a:pt x="5247" y="7456"/>
                  </a:cubicBezTo>
                  <a:cubicBezTo>
                    <a:pt x="5618" y="7456"/>
                    <a:pt x="5985" y="7373"/>
                    <a:pt x="6341" y="7189"/>
                  </a:cubicBezTo>
                  <a:cubicBezTo>
                    <a:pt x="6928" y="6887"/>
                    <a:pt x="7224" y="6383"/>
                    <a:pt x="7704" y="6383"/>
                  </a:cubicBezTo>
                  <a:cubicBezTo>
                    <a:pt x="7901" y="6383"/>
                    <a:pt x="8130" y="6469"/>
                    <a:pt x="8422" y="6688"/>
                  </a:cubicBezTo>
                  <a:cubicBezTo>
                    <a:pt x="8597" y="6813"/>
                    <a:pt x="8697" y="6988"/>
                    <a:pt x="8823" y="7164"/>
                  </a:cubicBezTo>
                  <a:cubicBezTo>
                    <a:pt x="8957" y="7337"/>
                    <a:pt x="9886" y="9069"/>
                    <a:pt x="10437" y="9069"/>
                  </a:cubicBezTo>
                  <a:cubicBezTo>
                    <a:pt x="10605" y="9069"/>
                    <a:pt x="10738" y="8908"/>
                    <a:pt x="10803" y="8492"/>
                  </a:cubicBezTo>
                  <a:cubicBezTo>
                    <a:pt x="10803" y="8467"/>
                    <a:pt x="10803" y="8467"/>
                    <a:pt x="10803" y="8467"/>
                  </a:cubicBezTo>
                  <a:cubicBezTo>
                    <a:pt x="10778" y="8392"/>
                    <a:pt x="10778" y="8342"/>
                    <a:pt x="10803" y="8292"/>
                  </a:cubicBezTo>
                  <a:cubicBezTo>
                    <a:pt x="10727" y="7139"/>
                    <a:pt x="8798" y="5284"/>
                    <a:pt x="8171" y="4708"/>
                  </a:cubicBezTo>
                  <a:cubicBezTo>
                    <a:pt x="7975" y="4531"/>
                    <a:pt x="8163" y="4262"/>
                    <a:pt x="8374" y="4262"/>
                  </a:cubicBezTo>
                  <a:cubicBezTo>
                    <a:pt x="8432" y="4262"/>
                    <a:pt x="8493" y="4283"/>
                    <a:pt x="8547" y="4332"/>
                  </a:cubicBezTo>
                  <a:cubicBezTo>
                    <a:pt x="9123" y="4858"/>
                    <a:pt x="10978" y="6763"/>
                    <a:pt x="11429" y="8241"/>
                  </a:cubicBezTo>
                  <a:cubicBezTo>
                    <a:pt x="11495" y="8263"/>
                    <a:pt x="11554" y="8274"/>
                    <a:pt x="11606" y="8274"/>
                  </a:cubicBezTo>
                  <a:cubicBezTo>
                    <a:pt x="12146" y="8274"/>
                    <a:pt x="11970" y="7179"/>
                    <a:pt x="11855" y="6813"/>
                  </a:cubicBezTo>
                  <a:cubicBezTo>
                    <a:pt x="11680" y="6211"/>
                    <a:pt x="11329" y="5660"/>
                    <a:pt x="10978" y="5134"/>
                  </a:cubicBezTo>
                  <a:cubicBezTo>
                    <a:pt x="10552" y="4482"/>
                    <a:pt x="10076" y="3855"/>
                    <a:pt x="9549" y="3229"/>
                  </a:cubicBezTo>
                  <a:cubicBezTo>
                    <a:pt x="9376" y="3036"/>
                    <a:pt x="9558" y="2770"/>
                    <a:pt x="9753" y="2770"/>
                  </a:cubicBezTo>
                  <a:cubicBezTo>
                    <a:pt x="9812" y="2770"/>
                    <a:pt x="9873" y="2795"/>
                    <a:pt x="9925" y="2853"/>
                  </a:cubicBezTo>
                  <a:cubicBezTo>
                    <a:pt x="10903" y="4031"/>
                    <a:pt x="12031" y="5334"/>
                    <a:pt x="12407" y="6838"/>
                  </a:cubicBezTo>
                  <a:cubicBezTo>
                    <a:pt x="12432" y="6913"/>
                    <a:pt x="12457" y="7013"/>
                    <a:pt x="12482" y="7114"/>
                  </a:cubicBezTo>
                  <a:cubicBezTo>
                    <a:pt x="12569" y="7148"/>
                    <a:pt x="12644" y="7164"/>
                    <a:pt x="12707" y="7164"/>
                  </a:cubicBezTo>
                  <a:cubicBezTo>
                    <a:pt x="13419" y="7164"/>
                    <a:pt x="12651" y="5121"/>
                    <a:pt x="12582" y="4983"/>
                  </a:cubicBezTo>
                  <a:cubicBezTo>
                    <a:pt x="12306" y="4457"/>
                    <a:pt x="11955" y="3956"/>
                    <a:pt x="11605" y="3479"/>
                  </a:cubicBezTo>
                  <a:cubicBezTo>
                    <a:pt x="11179" y="2928"/>
                    <a:pt x="10702" y="2402"/>
                    <a:pt x="10226" y="1901"/>
                  </a:cubicBezTo>
                  <a:cubicBezTo>
                    <a:pt x="10034" y="1708"/>
                    <a:pt x="10211" y="1442"/>
                    <a:pt x="10416" y="1442"/>
                  </a:cubicBezTo>
                  <a:cubicBezTo>
                    <a:pt x="10479" y="1442"/>
                    <a:pt x="10544" y="1466"/>
                    <a:pt x="10602" y="1525"/>
                  </a:cubicBezTo>
                  <a:cubicBezTo>
                    <a:pt x="11680" y="2602"/>
                    <a:pt x="12908" y="4006"/>
                    <a:pt x="13384" y="5510"/>
                  </a:cubicBezTo>
                  <a:cubicBezTo>
                    <a:pt x="13885" y="4181"/>
                    <a:pt x="12657" y="2201"/>
                    <a:pt x="11855" y="1349"/>
                  </a:cubicBezTo>
                  <a:cubicBezTo>
                    <a:pt x="11087" y="529"/>
                    <a:pt x="10271" y="0"/>
                    <a:pt x="9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53"/>
            <p:cNvSpPr/>
            <p:nvPr/>
          </p:nvSpPr>
          <p:spPr>
            <a:xfrm>
              <a:off x="6618309" y="3872791"/>
              <a:ext cx="438" cy="2968"/>
            </a:xfrm>
            <a:custGeom>
              <a:avLst/>
              <a:gdLst/>
              <a:ahLst/>
              <a:cxnLst/>
              <a:rect l="l" t="t" r="r" b="b"/>
              <a:pathLst>
                <a:path w="26" h="176" extrusionOk="0">
                  <a:moveTo>
                    <a:pt x="26" y="1"/>
                  </a:moveTo>
                  <a:cubicBezTo>
                    <a:pt x="1" y="51"/>
                    <a:pt x="1" y="101"/>
                    <a:pt x="26" y="176"/>
                  </a:cubicBezTo>
                  <a:cubicBezTo>
                    <a:pt x="26" y="126"/>
                    <a:pt x="26" y="51"/>
                    <a:pt x="26" y="1"/>
                  </a:cubicBezTo>
                  <a:close/>
                </a:path>
              </a:pathLst>
            </a:custGeom>
            <a:solidFill>
              <a:srgbClr val="4E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53"/>
            <p:cNvSpPr/>
            <p:nvPr/>
          </p:nvSpPr>
          <p:spPr>
            <a:xfrm>
              <a:off x="6302563" y="3765006"/>
              <a:ext cx="60883" cy="67224"/>
            </a:xfrm>
            <a:custGeom>
              <a:avLst/>
              <a:gdLst/>
              <a:ahLst/>
              <a:cxnLst/>
              <a:rect l="l" t="t" r="r" b="b"/>
              <a:pathLst>
                <a:path w="3610" h="3986" extrusionOk="0">
                  <a:moveTo>
                    <a:pt x="1" y="1"/>
                  </a:moveTo>
                  <a:cubicBezTo>
                    <a:pt x="1" y="577"/>
                    <a:pt x="201" y="1128"/>
                    <a:pt x="602" y="1554"/>
                  </a:cubicBezTo>
                  <a:lnTo>
                    <a:pt x="2131" y="3234"/>
                  </a:lnTo>
                  <a:cubicBezTo>
                    <a:pt x="2532" y="3660"/>
                    <a:pt x="3058" y="3910"/>
                    <a:pt x="3610" y="3986"/>
                  </a:cubicBezTo>
                  <a:cubicBezTo>
                    <a:pt x="2407" y="2657"/>
                    <a:pt x="1204" y="132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53"/>
            <p:cNvSpPr/>
            <p:nvPr/>
          </p:nvSpPr>
          <p:spPr>
            <a:xfrm>
              <a:off x="6313137" y="3730349"/>
              <a:ext cx="86669" cy="93432"/>
            </a:xfrm>
            <a:custGeom>
              <a:avLst/>
              <a:gdLst/>
              <a:ahLst/>
              <a:cxnLst/>
              <a:rect l="l" t="t" r="r" b="b"/>
              <a:pathLst>
                <a:path w="5139" h="5540" extrusionOk="0">
                  <a:moveTo>
                    <a:pt x="451" y="0"/>
                  </a:moveTo>
                  <a:lnTo>
                    <a:pt x="126" y="301"/>
                  </a:lnTo>
                  <a:cubicBezTo>
                    <a:pt x="75" y="351"/>
                    <a:pt x="50" y="376"/>
                    <a:pt x="0" y="426"/>
                  </a:cubicBezTo>
                  <a:cubicBezTo>
                    <a:pt x="1554" y="2131"/>
                    <a:pt x="3108" y="3835"/>
                    <a:pt x="4662" y="5539"/>
                  </a:cubicBezTo>
                  <a:cubicBezTo>
                    <a:pt x="4712" y="5514"/>
                    <a:pt x="4762" y="5489"/>
                    <a:pt x="4812" y="5439"/>
                  </a:cubicBezTo>
                  <a:lnTo>
                    <a:pt x="5138" y="5138"/>
                  </a:lnTo>
                  <a:cubicBezTo>
                    <a:pt x="3584" y="3434"/>
                    <a:pt x="2030" y="1705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53"/>
            <p:cNvSpPr/>
            <p:nvPr/>
          </p:nvSpPr>
          <p:spPr>
            <a:xfrm>
              <a:off x="6303828" y="3744718"/>
              <a:ext cx="80328" cy="87091"/>
            </a:xfrm>
            <a:custGeom>
              <a:avLst/>
              <a:gdLst/>
              <a:ahLst/>
              <a:cxnLst/>
              <a:rect l="l" t="t" r="r" b="b"/>
              <a:pathLst>
                <a:path w="4763" h="5164" extrusionOk="0">
                  <a:moveTo>
                    <a:pt x="226" y="1"/>
                  </a:moveTo>
                  <a:cubicBezTo>
                    <a:pt x="151" y="176"/>
                    <a:pt x="51" y="351"/>
                    <a:pt x="1" y="527"/>
                  </a:cubicBezTo>
                  <a:cubicBezTo>
                    <a:pt x="26" y="552"/>
                    <a:pt x="51" y="552"/>
                    <a:pt x="51" y="577"/>
                  </a:cubicBezTo>
                  <a:cubicBezTo>
                    <a:pt x="1454" y="2106"/>
                    <a:pt x="2833" y="3635"/>
                    <a:pt x="4236" y="5163"/>
                  </a:cubicBezTo>
                  <a:cubicBezTo>
                    <a:pt x="4412" y="5113"/>
                    <a:pt x="4587" y="5063"/>
                    <a:pt x="4763" y="4988"/>
                  </a:cubicBezTo>
                  <a:cubicBezTo>
                    <a:pt x="3259" y="3334"/>
                    <a:pt x="1730" y="1680"/>
                    <a:pt x="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53"/>
            <p:cNvSpPr/>
            <p:nvPr/>
          </p:nvSpPr>
          <p:spPr>
            <a:xfrm>
              <a:off x="6327506" y="3715558"/>
              <a:ext cx="88356" cy="95540"/>
            </a:xfrm>
            <a:custGeom>
              <a:avLst/>
              <a:gdLst/>
              <a:ahLst/>
              <a:cxnLst/>
              <a:rect l="l" t="t" r="r" b="b"/>
              <a:pathLst>
                <a:path w="5239" h="5665" extrusionOk="0">
                  <a:moveTo>
                    <a:pt x="577" y="0"/>
                  </a:moveTo>
                  <a:lnTo>
                    <a:pt x="0" y="527"/>
                  </a:lnTo>
                  <a:cubicBezTo>
                    <a:pt x="1554" y="2231"/>
                    <a:pt x="3133" y="3935"/>
                    <a:pt x="4687" y="5664"/>
                  </a:cubicBezTo>
                  <a:lnTo>
                    <a:pt x="5238" y="5138"/>
                  </a:lnTo>
                  <a:cubicBezTo>
                    <a:pt x="3685" y="3434"/>
                    <a:pt x="2131" y="1704"/>
                    <a:pt x="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53"/>
            <p:cNvSpPr/>
            <p:nvPr/>
          </p:nvSpPr>
          <p:spPr>
            <a:xfrm>
              <a:off x="6441210" y="3641167"/>
              <a:ext cx="58758" cy="64256"/>
            </a:xfrm>
            <a:custGeom>
              <a:avLst/>
              <a:gdLst/>
              <a:ahLst/>
              <a:cxnLst/>
              <a:rect l="l" t="t" r="r" b="b"/>
              <a:pathLst>
                <a:path w="3484" h="3810" extrusionOk="0">
                  <a:moveTo>
                    <a:pt x="0" y="0"/>
                  </a:moveTo>
                  <a:cubicBezTo>
                    <a:pt x="1153" y="1253"/>
                    <a:pt x="2331" y="2531"/>
                    <a:pt x="3484" y="3810"/>
                  </a:cubicBezTo>
                  <a:cubicBezTo>
                    <a:pt x="3434" y="3308"/>
                    <a:pt x="3258" y="2807"/>
                    <a:pt x="2882" y="2406"/>
                  </a:cubicBezTo>
                  <a:lnTo>
                    <a:pt x="1354" y="727"/>
                  </a:lnTo>
                  <a:cubicBezTo>
                    <a:pt x="978" y="301"/>
                    <a:pt x="501" y="7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53"/>
            <p:cNvSpPr/>
            <p:nvPr/>
          </p:nvSpPr>
          <p:spPr>
            <a:xfrm>
              <a:off x="6420078" y="3640745"/>
              <a:ext cx="79046" cy="85809"/>
            </a:xfrm>
            <a:custGeom>
              <a:avLst/>
              <a:gdLst/>
              <a:ahLst/>
              <a:cxnLst/>
              <a:rect l="l" t="t" r="r" b="b"/>
              <a:pathLst>
                <a:path w="4687" h="5088" extrusionOk="0">
                  <a:moveTo>
                    <a:pt x="602" y="0"/>
                  </a:moveTo>
                  <a:cubicBezTo>
                    <a:pt x="401" y="25"/>
                    <a:pt x="176" y="75"/>
                    <a:pt x="0" y="150"/>
                  </a:cubicBezTo>
                  <a:cubicBezTo>
                    <a:pt x="1479" y="1805"/>
                    <a:pt x="2983" y="3434"/>
                    <a:pt x="4486" y="5088"/>
                  </a:cubicBezTo>
                  <a:cubicBezTo>
                    <a:pt x="4562" y="4912"/>
                    <a:pt x="4637" y="4737"/>
                    <a:pt x="4687" y="4561"/>
                  </a:cubicBezTo>
                  <a:cubicBezTo>
                    <a:pt x="4662" y="4536"/>
                    <a:pt x="4637" y="4536"/>
                    <a:pt x="4612" y="4511"/>
                  </a:cubicBezTo>
                  <a:cubicBezTo>
                    <a:pt x="3308" y="3058"/>
                    <a:pt x="1980" y="1604"/>
                    <a:pt x="677" y="150"/>
                  </a:cubicBezTo>
                  <a:cubicBezTo>
                    <a:pt x="627" y="100"/>
                    <a:pt x="602" y="5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53"/>
            <p:cNvSpPr/>
            <p:nvPr/>
          </p:nvSpPr>
          <p:spPr>
            <a:xfrm>
              <a:off x="6343562" y="3702033"/>
              <a:ext cx="87091" cy="94275"/>
            </a:xfrm>
            <a:custGeom>
              <a:avLst/>
              <a:gdLst/>
              <a:ahLst/>
              <a:cxnLst/>
              <a:rect l="l" t="t" r="r" b="b"/>
              <a:pathLst>
                <a:path w="5164" h="5590" extrusionOk="0">
                  <a:moveTo>
                    <a:pt x="477" y="0"/>
                  </a:moveTo>
                  <a:lnTo>
                    <a:pt x="1" y="451"/>
                  </a:lnTo>
                  <a:cubicBezTo>
                    <a:pt x="1580" y="2156"/>
                    <a:pt x="3134" y="3885"/>
                    <a:pt x="4687" y="5589"/>
                  </a:cubicBezTo>
                  <a:lnTo>
                    <a:pt x="5164" y="5138"/>
                  </a:lnTo>
                  <a:cubicBezTo>
                    <a:pt x="3610" y="3434"/>
                    <a:pt x="2056" y="173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53"/>
            <p:cNvSpPr/>
            <p:nvPr/>
          </p:nvSpPr>
          <p:spPr>
            <a:xfrm>
              <a:off x="6404006" y="3647930"/>
              <a:ext cx="86248" cy="93854"/>
            </a:xfrm>
            <a:custGeom>
              <a:avLst/>
              <a:gdLst/>
              <a:ahLst/>
              <a:cxnLst/>
              <a:rect l="l" t="t" r="r" b="b"/>
              <a:pathLst>
                <a:path w="5114" h="5565" extrusionOk="0">
                  <a:moveTo>
                    <a:pt x="477" y="0"/>
                  </a:moveTo>
                  <a:cubicBezTo>
                    <a:pt x="402" y="50"/>
                    <a:pt x="327" y="100"/>
                    <a:pt x="251" y="151"/>
                  </a:cubicBezTo>
                  <a:lnTo>
                    <a:pt x="1" y="401"/>
                  </a:lnTo>
                  <a:cubicBezTo>
                    <a:pt x="1555" y="2130"/>
                    <a:pt x="3108" y="3835"/>
                    <a:pt x="4662" y="5564"/>
                  </a:cubicBezTo>
                  <a:lnTo>
                    <a:pt x="4938" y="5313"/>
                  </a:lnTo>
                  <a:cubicBezTo>
                    <a:pt x="5013" y="5238"/>
                    <a:pt x="5063" y="5188"/>
                    <a:pt x="5114" y="5113"/>
                  </a:cubicBezTo>
                  <a:cubicBezTo>
                    <a:pt x="3585" y="3434"/>
                    <a:pt x="2056" y="1729"/>
                    <a:pt x="502" y="50"/>
                  </a:cubicBezTo>
                  <a:cubicBezTo>
                    <a:pt x="502" y="25"/>
                    <a:pt x="477" y="25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53"/>
            <p:cNvSpPr/>
            <p:nvPr/>
          </p:nvSpPr>
          <p:spPr>
            <a:xfrm>
              <a:off x="6390058" y="3661034"/>
              <a:ext cx="86248" cy="92994"/>
            </a:xfrm>
            <a:custGeom>
              <a:avLst/>
              <a:gdLst/>
              <a:ahLst/>
              <a:cxnLst/>
              <a:rect l="l" t="t" r="r" b="b"/>
              <a:pathLst>
                <a:path w="5114" h="5514" extrusionOk="0">
                  <a:moveTo>
                    <a:pt x="427" y="0"/>
                  </a:moveTo>
                  <a:lnTo>
                    <a:pt x="1" y="351"/>
                  </a:lnTo>
                  <a:cubicBezTo>
                    <a:pt x="1580" y="2080"/>
                    <a:pt x="3133" y="3785"/>
                    <a:pt x="4687" y="5514"/>
                  </a:cubicBezTo>
                  <a:lnTo>
                    <a:pt x="5113" y="5138"/>
                  </a:lnTo>
                  <a:cubicBezTo>
                    <a:pt x="3534" y="3409"/>
                    <a:pt x="1981" y="1704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53"/>
            <p:cNvSpPr/>
            <p:nvPr/>
          </p:nvSpPr>
          <p:spPr>
            <a:xfrm>
              <a:off x="6373581" y="3673278"/>
              <a:ext cx="89199" cy="95979"/>
            </a:xfrm>
            <a:custGeom>
              <a:avLst/>
              <a:gdLst/>
              <a:ahLst/>
              <a:cxnLst/>
              <a:rect l="l" t="t" r="r" b="b"/>
              <a:pathLst>
                <a:path w="5289" h="5691" extrusionOk="0">
                  <a:moveTo>
                    <a:pt x="602" y="1"/>
                  </a:moveTo>
                  <a:lnTo>
                    <a:pt x="0" y="552"/>
                  </a:lnTo>
                  <a:cubicBezTo>
                    <a:pt x="1554" y="2257"/>
                    <a:pt x="3108" y="3961"/>
                    <a:pt x="4687" y="5690"/>
                  </a:cubicBezTo>
                  <a:lnTo>
                    <a:pt x="5288" y="5139"/>
                  </a:lnTo>
                  <a:cubicBezTo>
                    <a:pt x="3709" y="3435"/>
                    <a:pt x="2156" y="1705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53"/>
            <p:cNvSpPr/>
            <p:nvPr/>
          </p:nvSpPr>
          <p:spPr>
            <a:xfrm>
              <a:off x="6358352" y="3688507"/>
              <a:ext cx="87512" cy="94275"/>
            </a:xfrm>
            <a:custGeom>
              <a:avLst/>
              <a:gdLst/>
              <a:ahLst/>
              <a:cxnLst/>
              <a:rect l="l" t="t" r="r" b="b"/>
              <a:pathLst>
                <a:path w="5189" h="5590" extrusionOk="0">
                  <a:moveTo>
                    <a:pt x="502" y="0"/>
                  </a:moveTo>
                  <a:lnTo>
                    <a:pt x="1" y="451"/>
                  </a:lnTo>
                  <a:cubicBezTo>
                    <a:pt x="1555" y="2156"/>
                    <a:pt x="3134" y="3885"/>
                    <a:pt x="4688" y="5589"/>
                  </a:cubicBezTo>
                  <a:lnTo>
                    <a:pt x="5189" y="5138"/>
                  </a:lnTo>
                  <a:cubicBezTo>
                    <a:pt x="3635" y="3434"/>
                    <a:pt x="2056" y="1704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53"/>
            <p:cNvSpPr/>
            <p:nvPr/>
          </p:nvSpPr>
          <p:spPr>
            <a:xfrm>
              <a:off x="6375268" y="3734144"/>
              <a:ext cx="123013" cy="104850"/>
            </a:xfrm>
            <a:custGeom>
              <a:avLst/>
              <a:gdLst/>
              <a:ahLst/>
              <a:cxnLst/>
              <a:rect l="l" t="t" r="r" b="b"/>
              <a:pathLst>
                <a:path w="7294" h="6217" extrusionOk="0">
                  <a:moveTo>
                    <a:pt x="6818" y="1"/>
                  </a:moveTo>
                  <a:cubicBezTo>
                    <a:pt x="6767" y="76"/>
                    <a:pt x="6717" y="126"/>
                    <a:pt x="6642" y="201"/>
                  </a:cubicBezTo>
                  <a:lnTo>
                    <a:pt x="6366" y="427"/>
                  </a:lnTo>
                  <a:cubicBezTo>
                    <a:pt x="6391" y="452"/>
                    <a:pt x="6391" y="452"/>
                    <a:pt x="6391" y="452"/>
                  </a:cubicBezTo>
                  <a:cubicBezTo>
                    <a:pt x="6565" y="644"/>
                    <a:pt x="6383" y="911"/>
                    <a:pt x="6188" y="911"/>
                  </a:cubicBezTo>
                  <a:cubicBezTo>
                    <a:pt x="6128" y="911"/>
                    <a:pt x="6068" y="886"/>
                    <a:pt x="6016" y="828"/>
                  </a:cubicBezTo>
                  <a:cubicBezTo>
                    <a:pt x="6016" y="828"/>
                    <a:pt x="5990" y="803"/>
                    <a:pt x="5990" y="803"/>
                  </a:cubicBezTo>
                  <a:lnTo>
                    <a:pt x="5564" y="1179"/>
                  </a:lnTo>
                  <a:cubicBezTo>
                    <a:pt x="5589" y="1179"/>
                    <a:pt x="5589" y="1179"/>
                    <a:pt x="5589" y="1204"/>
                  </a:cubicBezTo>
                  <a:cubicBezTo>
                    <a:pt x="5763" y="1396"/>
                    <a:pt x="5581" y="1663"/>
                    <a:pt x="5386" y="1663"/>
                  </a:cubicBezTo>
                  <a:cubicBezTo>
                    <a:pt x="5326" y="1663"/>
                    <a:pt x="5266" y="1638"/>
                    <a:pt x="5213" y="1580"/>
                  </a:cubicBezTo>
                  <a:cubicBezTo>
                    <a:pt x="5213" y="1555"/>
                    <a:pt x="5188" y="1530"/>
                    <a:pt x="5188" y="1530"/>
                  </a:cubicBezTo>
                  <a:lnTo>
                    <a:pt x="4587" y="2081"/>
                  </a:lnTo>
                  <a:cubicBezTo>
                    <a:pt x="4587" y="2081"/>
                    <a:pt x="4587" y="2081"/>
                    <a:pt x="4587" y="2106"/>
                  </a:cubicBezTo>
                  <a:cubicBezTo>
                    <a:pt x="4779" y="2299"/>
                    <a:pt x="4603" y="2565"/>
                    <a:pt x="4397" y="2565"/>
                  </a:cubicBezTo>
                  <a:cubicBezTo>
                    <a:pt x="4334" y="2565"/>
                    <a:pt x="4269" y="2540"/>
                    <a:pt x="4211" y="2482"/>
                  </a:cubicBezTo>
                  <a:cubicBezTo>
                    <a:pt x="4211" y="2457"/>
                    <a:pt x="4186" y="2457"/>
                    <a:pt x="4186" y="2432"/>
                  </a:cubicBezTo>
                  <a:lnTo>
                    <a:pt x="3685" y="2883"/>
                  </a:lnTo>
                  <a:cubicBezTo>
                    <a:pt x="3685" y="2883"/>
                    <a:pt x="3710" y="2908"/>
                    <a:pt x="3710" y="2908"/>
                  </a:cubicBezTo>
                  <a:cubicBezTo>
                    <a:pt x="3883" y="3101"/>
                    <a:pt x="3702" y="3367"/>
                    <a:pt x="3506" y="3367"/>
                  </a:cubicBezTo>
                  <a:cubicBezTo>
                    <a:pt x="3447" y="3367"/>
                    <a:pt x="3386" y="3342"/>
                    <a:pt x="3334" y="3284"/>
                  </a:cubicBezTo>
                  <a:cubicBezTo>
                    <a:pt x="3309" y="3284"/>
                    <a:pt x="3309" y="3259"/>
                    <a:pt x="3284" y="3234"/>
                  </a:cubicBezTo>
                  <a:lnTo>
                    <a:pt x="2807" y="3685"/>
                  </a:lnTo>
                  <a:cubicBezTo>
                    <a:pt x="2807" y="3685"/>
                    <a:pt x="2833" y="3710"/>
                    <a:pt x="2833" y="3710"/>
                  </a:cubicBezTo>
                  <a:cubicBezTo>
                    <a:pt x="3006" y="3903"/>
                    <a:pt x="2824" y="4169"/>
                    <a:pt x="2629" y="4169"/>
                  </a:cubicBezTo>
                  <a:cubicBezTo>
                    <a:pt x="2570" y="4169"/>
                    <a:pt x="2509" y="4144"/>
                    <a:pt x="2457" y="4086"/>
                  </a:cubicBezTo>
                  <a:lnTo>
                    <a:pt x="2406" y="4036"/>
                  </a:lnTo>
                  <a:lnTo>
                    <a:pt x="1855" y="4562"/>
                  </a:lnTo>
                  <a:cubicBezTo>
                    <a:pt x="1855" y="4562"/>
                    <a:pt x="1855" y="4562"/>
                    <a:pt x="1880" y="4587"/>
                  </a:cubicBezTo>
                  <a:cubicBezTo>
                    <a:pt x="2053" y="4780"/>
                    <a:pt x="1872" y="5046"/>
                    <a:pt x="1676" y="5046"/>
                  </a:cubicBezTo>
                  <a:cubicBezTo>
                    <a:pt x="1617" y="5046"/>
                    <a:pt x="1557" y="5022"/>
                    <a:pt x="1504" y="4963"/>
                  </a:cubicBezTo>
                  <a:cubicBezTo>
                    <a:pt x="1479" y="4938"/>
                    <a:pt x="1479" y="4938"/>
                    <a:pt x="1454" y="4913"/>
                  </a:cubicBezTo>
                  <a:lnTo>
                    <a:pt x="1128" y="5214"/>
                  </a:lnTo>
                  <a:cubicBezTo>
                    <a:pt x="1078" y="5264"/>
                    <a:pt x="1028" y="5289"/>
                    <a:pt x="978" y="5314"/>
                  </a:cubicBezTo>
                  <a:cubicBezTo>
                    <a:pt x="1003" y="5339"/>
                    <a:pt x="1003" y="5339"/>
                    <a:pt x="1003" y="5364"/>
                  </a:cubicBezTo>
                  <a:cubicBezTo>
                    <a:pt x="1195" y="5557"/>
                    <a:pt x="1019" y="5823"/>
                    <a:pt x="813" y="5823"/>
                  </a:cubicBezTo>
                  <a:cubicBezTo>
                    <a:pt x="750" y="5823"/>
                    <a:pt x="685" y="5799"/>
                    <a:pt x="627" y="5740"/>
                  </a:cubicBezTo>
                  <a:cubicBezTo>
                    <a:pt x="602" y="5690"/>
                    <a:pt x="552" y="5640"/>
                    <a:pt x="527" y="5615"/>
                  </a:cubicBezTo>
                  <a:cubicBezTo>
                    <a:pt x="351" y="5690"/>
                    <a:pt x="176" y="5740"/>
                    <a:pt x="0" y="5765"/>
                  </a:cubicBezTo>
                  <a:cubicBezTo>
                    <a:pt x="0" y="5790"/>
                    <a:pt x="26" y="5816"/>
                    <a:pt x="51" y="5841"/>
                  </a:cubicBezTo>
                  <a:cubicBezTo>
                    <a:pt x="151" y="5966"/>
                    <a:pt x="126" y="6116"/>
                    <a:pt x="26" y="6217"/>
                  </a:cubicBezTo>
                  <a:cubicBezTo>
                    <a:pt x="527" y="6116"/>
                    <a:pt x="1003" y="5891"/>
                    <a:pt x="1404" y="5540"/>
                  </a:cubicBezTo>
                  <a:lnTo>
                    <a:pt x="3259" y="3861"/>
                  </a:lnTo>
                  <a:lnTo>
                    <a:pt x="3635" y="3510"/>
                  </a:lnTo>
                  <a:lnTo>
                    <a:pt x="6291" y="1079"/>
                  </a:lnTo>
                  <a:lnTo>
                    <a:pt x="6692" y="728"/>
                  </a:lnTo>
                  <a:lnTo>
                    <a:pt x="6943" y="502"/>
                  </a:lnTo>
                  <a:cubicBezTo>
                    <a:pt x="7068" y="377"/>
                    <a:pt x="7168" y="252"/>
                    <a:pt x="7294" y="126"/>
                  </a:cubicBezTo>
                  <a:lnTo>
                    <a:pt x="7294" y="126"/>
                  </a:lnTo>
                  <a:cubicBezTo>
                    <a:pt x="7238" y="168"/>
                    <a:pt x="7166" y="203"/>
                    <a:pt x="7091" y="203"/>
                  </a:cubicBezTo>
                  <a:cubicBezTo>
                    <a:pt x="7033" y="203"/>
                    <a:pt x="6973" y="181"/>
                    <a:pt x="6918" y="126"/>
                  </a:cubicBezTo>
                  <a:cubicBezTo>
                    <a:pt x="6893" y="76"/>
                    <a:pt x="6868" y="26"/>
                    <a:pt x="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53"/>
            <p:cNvSpPr/>
            <p:nvPr/>
          </p:nvSpPr>
          <p:spPr>
            <a:xfrm>
              <a:off x="6654232" y="3005019"/>
              <a:ext cx="191080" cy="107396"/>
            </a:xfrm>
            <a:custGeom>
              <a:avLst/>
              <a:gdLst/>
              <a:ahLst/>
              <a:cxnLst/>
              <a:rect l="l" t="t" r="r" b="b"/>
              <a:pathLst>
                <a:path w="11330" h="6368" extrusionOk="0">
                  <a:moveTo>
                    <a:pt x="9374" y="1"/>
                  </a:moveTo>
                  <a:lnTo>
                    <a:pt x="9374" y="1"/>
                  </a:lnTo>
                  <a:cubicBezTo>
                    <a:pt x="9625" y="2908"/>
                    <a:pt x="7670" y="3885"/>
                    <a:pt x="5114" y="4161"/>
                  </a:cubicBezTo>
                  <a:cubicBezTo>
                    <a:pt x="5058" y="4163"/>
                    <a:pt x="5002" y="4164"/>
                    <a:pt x="4948" y="4164"/>
                  </a:cubicBezTo>
                  <a:cubicBezTo>
                    <a:pt x="2668" y="4164"/>
                    <a:pt x="1847" y="2639"/>
                    <a:pt x="1505" y="828"/>
                  </a:cubicBezTo>
                  <a:cubicBezTo>
                    <a:pt x="1480" y="828"/>
                    <a:pt x="1455" y="853"/>
                    <a:pt x="1429" y="878"/>
                  </a:cubicBezTo>
                  <a:cubicBezTo>
                    <a:pt x="477" y="1630"/>
                    <a:pt x="1" y="2557"/>
                    <a:pt x="101" y="3459"/>
                  </a:cubicBezTo>
                  <a:cubicBezTo>
                    <a:pt x="281" y="5164"/>
                    <a:pt x="2428" y="6367"/>
                    <a:pt x="5087" y="6367"/>
                  </a:cubicBezTo>
                  <a:cubicBezTo>
                    <a:pt x="5399" y="6367"/>
                    <a:pt x="5718" y="6351"/>
                    <a:pt x="6041" y="6316"/>
                  </a:cubicBezTo>
                  <a:cubicBezTo>
                    <a:pt x="7545" y="6166"/>
                    <a:pt x="8898" y="5640"/>
                    <a:pt x="9901" y="4838"/>
                  </a:cubicBezTo>
                  <a:cubicBezTo>
                    <a:pt x="10853" y="4086"/>
                    <a:pt x="11329" y="3159"/>
                    <a:pt x="11229" y="2256"/>
                  </a:cubicBezTo>
                  <a:cubicBezTo>
                    <a:pt x="11129" y="1304"/>
                    <a:pt x="10427" y="527"/>
                    <a:pt x="9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53"/>
            <p:cNvSpPr/>
            <p:nvPr/>
          </p:nvSpPr>
          <p:spPr>
            <a:xfrm>
              <a:off x="6684673" y="2978389"/>
              <a:ext cx="122592" cy="87985"/>
            </a:xfrm>
            <a:custGeom>
              <a:avLst/>
              <a:gdLst/>
              <a:ahLst/>
              <a:cxnLst/>
              <a:rect l="l" t="t" r="r" b="b"/>
              <a:pathLst>
                <a:path w="7269" h="5217" extrusionOk="0">
                  <a:moveTo>
                    <a:pt x="6843" y="1"/>
                  </a:moveTo>
                  <a:cubicBezTo>
                    <a:pt x="6341" y="151"/>
                    <a:pt x="5815" y="326"/>
                    <a:pt x="5264" y="452"/>
                  </a:cubicBezTo>
                  <a:cubicBezTo>
                    <a:pt x="4136" y="701"/>
                    <a:pt x="2964" y="829"/>
                    <a:pt x="1791" y="829"/>
                  </a:cubicBezTo>
                  <a:cubicBezTo>
                    <a:pt x="1192" y="829"/>
                    <a:pt x="594" y="795"/>
                    <a:pt x="0" y="727"/>
                  </a:cubicBezTo>
                  <a:lnTo>
                    <a:pt x="0" y="727"/>
                  </a:lnTo>
                  <a:cubicBezTo>
                    <a:pt x="197" y="2816"/>
                    <a:pt x="442" y="5217"/>
                    <a:pt x="3142" y="5217"/>
                  </a:cubicBezTo>
                  <a:cubicBezTo>
                    <a:pt x="3196" y="5217"/>
                    <a:pt x="3252" y="5216"/>
                    <a:pt x="3309" y="5214"/>
                  </a:cubicBezTo>
                  <a:cubicBezTo>
                    <a:pt x="5514" y="4963"/>
                    <a:pt x="7269" y="4186"/>
                    <a:pt x="7018" y="1555"/>
                  </a:cubicBezTo>
                  <a:cubicBezTo>
                    <a:pt x="6993" y="1053"/>
                    <a:pt x="6943" y="502"/>
                    <a:pt x="6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53"/>
            <p:cNvSpPr/>
            <p:nvPr/>
          </p:nvSpPr>
          <p:spPr>
            <a:xfrm>
              <a:off x="6917579" y="2744219"/>
              <a:ext cx="52838" cy="145005"/>
            </a:xfrm>
            <a:custGeom>
              <a:avLst/>
              <a:gdLst/>
              <a:ahLst/>
              <a:cxnLst/>
              <a:rect l="l" t="t" r="r" b="b"/>
              <a:pathLst>
                <a:path w="3133" h="8598" extrusionOk="0">
                  <a:moveTo>
                    <a:pt x="3133" y="1"/>
                  </a:moveTo>
                  <a:cubicBezTo>
                    <a:pt x="2707" y="3134"/>
                    <a:pt x="1704" y="6116"/>
                    <a:pt x="0" y="8597"/>
                  </a:cubicBezTo>
                  <a:cubicBezTo>
                    <a:pt x="175" y="8372"/>
                    <a:pt x="326" y="8121"/>
                    <a:pt x="476" y="7896"/>
                  </a:cubicBezTo>
                  <a:cubicBezTo>
                    <a:pt x="677" y="7595"/>
                    <a:pt x="852" y="7319"/>
                    <a:pt x="1003" y="7018"/>
                  </a:cubicBezTo>
                  <a:cubicBezTo>
                    <a:pt x="1779" y="5640"/>
                    <a:pt x="2356" y="4161"/>
                    <a:pt x="2732" y="2407"/>
                  </a:cubicBezTo>
                  <a:cubicBezTo>
                    <a:pt x="2907" y="1655"/>
                    <a:pt x="3033" y="853"/>
                    <a:pt x="3133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53"/>
            <p:cNvSpPr/>
            <p:nvPr/>
          </p:nvSpPr>
          <p:spPr>
            <a:xfrm>
              <a:off x="6380968" y="2515546"/>
              <a:ext cx="586076" cy="467666"/>
            </a:xfrm>
            <a:custGeom>
              <a:avLst/>
              <a:gdLst/>
              <a:ahLst/>
              <a:cxnLst/>
              <a:rect l="l" t="t" r="r" b="b"/>
              <a:pathLst>
                <a:path w="34751" h="27730" extrusionOk="0">
                  <a:moveTo>
                    <a:pt x="30417" y="10821"/>
                  </a:moveTo>
                  <a:cubicBezTo>
                    <a:pt x="31156" y="10821"/>
                    <a:pt x="31850" y="11841"/>
                    <a:pt x="31993" y="13159"/>
                  </a:cubicBezTo>
                  <a:cubicBezTo>
                    <a:pt x="32144" y="14537"/>
                    <a:pt x="31643" y="15715"/>
                    <a:pt x="30866" y="15790"/>
                  </a:cubicBezTo>
                  <a:cubicBezTo>
                    <a:pt x="30831" y="15795"/>
                    <a:pt x="30797" y="15797"/>
                    <a:pt x="30763" y="15797"/>
                  </a:cubicBezTo>
                  <a:cubicBezTo>
                    <a:pt x="30023" y="15797"/>
                    <a:pt x="29330" y="14777"/>
                    <a:pt x="29186" y="13460"/>
                  </a:cubicBezTo>
                  <a:cubicBezTo>
                    <a:pt x="29036" y="12081"/>
                    <a:pt x="29562" y="10903"/>
                    <a:pt x="30314" y="10828"/>
                  </a:cubicBezTo>
                  <a:cubicBezTo>
                    <a:pt x="30349" y="10824"/>
                    <a:pt x="30383" y="10821"/>
                    <a:pt x="30417" y="10821"/>
                  </a:cubicBezTo>
                  <a:close/>
                  <a:moveTo>
                    <a:pt x="15530" y="12626"/>
                  </a:moveTo>
                  <a:cubicBezTo>
                    <a:pt x="16267" y="12626"/>
                    <a:pt x="16937" y="13646"/>
                    <a:pt x="17081" y="14963"/>
                  </a:cubicBezTo>
                  <a:cubicBezTo>
                    <a:pt x="17231" y="16342"/>
                    <a:pt x="16730" y="17520"/>
                    <a:pt x="15953" y="17620"/>
                  </a:cubicBezTo>
                  <a:cubicBezTo>
                    <a:pt x="15928" y="17623"/>
                    <a:pt x="15903" y="17624"/>
                    <a:pt x="15877" y="17624"/>
                  </a:cubicBezTo>
                  <a:cubicBezTo>
                    <a:pt x="15151" y="17624"/>
                    <a:pt x="14444" y="16596"/>
                    <a:pt x="14299" y="15264"/>
                  </a:cubicBezTo>
                  <a:cubicBezTo>
                    <a:pt x="14149" y="13886"/>
                    <a:pt x="14650" y="12708"/>
                    <a:pt x="15427" y="12633"/>
                  </a:cubicBezTo>
                  <a:cubicBezTo>
                    <a:pt x="15461" y="12628"/>
                    <a:pt x="15495" y="12626"/>
                    <a:pt x="15530" y="12626"/>
                  </a:cubicBezTo>
                  <a:close/>
                  <a:moveTo>
                    <a:pt x="23757" y="14785"/>
                  </a:moveTo>
                  <a:cubicBezTo>
                    <a:pt x="24623" y="14785"/>
                    <a:pt x="25481" y="15354"/>
                    <a:pt x="25577" y="16292"/>
                  </a:cubicBezTo>
                  <a:cubicBezTo>
                    <a:pt x="25678" y="17244"/>
                    <a:pt x="24926" y="18021"/>
                    <a:pt x="24023" y="18171"/>
                  </a:cubicBezTo>
                  <a:cubicBezTo>
                    <a:pt x="24007" y="18174"/>
                    <a:pt x="23991" y="18175"/>
                    <a:pt x="23975" y="18175"/>
                  </a:cubicBezTo>
                  <a:cubicBezTo>
                    <a:pt x="23662" y="18175"/>
                    <a:pt x="23563" y="17718"/>
                    <a:pt x="23873" y="17670"/>
                  </a:cubicBezTo>
                  <a:cubicBezTo>
                    <a:pt x="24525" y="17545"/>
                    <a:pt x="25126" y="17069"/>
                    <a:pt x="25051" y="16367"/>
                  </a:cubicBezTo>
                  <a:cubicBezTo>
                    <a:pt x="24978" y="15664"/>
                    <a:pt x="24344" y="15313"/>
                    <a:pt x="23713" y="15313"/>
                  </a:cubicBezTo>
                  <a:cubicBezTo>
                    <a:pt x="23691" y="15313"/>
                    <a:pt x="23669" y="15313"/>
                    <a:pt x="23648" y="15314"/>
                  </a:cubicBezTo>
                  <a:cubicBezTo>
                    <a:pt x="23639" y="15315"/>
                    <a:pt x="23631" y="15315"/>
                    <a:pt x="23624" y="15315"/>
                  </a:cubicBezTo>
                  <a:cubicBezTo>
                    <a:pt x="23297" y="15315"/>
                    <a:pt x="23305" y="14812"/>
                    <a:pt x="23648" y="14788"/>
                  </a:cubicBezTo>
                  <a:cubicBezTo>
                    <a:pt x="23684" y="14786"/>
                    <a:pt x="23720" y="14785"/>
                    <a:pt x="23757" y="14785"/>
                  </a:cubicBezTo>
                  <a:close/>
                  <a:moveTo>
                    <a:pt x="27136" y="19445"/>
                  </a:moveTo>
                  <a:cubicBezTo>
                    <a:pt x="27250" y="19445"/>
                    <a:pt x="27310" y="19516"/>
                    <a:pt x="27332" y="19625"/>
                  </a:cubicBezTo>
                  <a:cubicBezTo>
                    <a:pt x="27332" y="19650"/>
                    <a:pt x="27332" y="19675"/>
                    <a:pt x="27332" y="19700"/>
                  </a:cubicBezTo>
                  <a:cubicBezTo>
                    <a:pt x="27441" y="21651"/>
                    <a:pt x="25857" y="22726"/>
                    <a:pt x="24293" y="22726"/>
                  </a:cubicBezTo>
                  <a:cubicBezTo>
                    <a:pt x="22985" y="22726"/>
                    <a:pt x="21691" y="21973"/>
                    <a:pt x="21417" y="20352"/>
                  </a:cubicBezTo>
                  <a:cubicBezTo>
                    <a:pt x="21392" y="20176"/>
                    <a:pt x="21492" y="20051"/>
                    <a:pt x="21668" y="20026"/>
                  </a:cubicBezTo>
                  <a:cubicBezTo>
                    <a:pt x="23472" y="19826"/>
                    <a:pt x="25277" y="19625"/>
                    <a:pt x="27081" y="19450"/>
                  </a:cubicBezTo>
                  <a:cubicBezTo>
                    <a:pt x="27101" y="19446"/>
                    <a:pt x="27119" y="19445"/>
                    <a:pt x="27136" y="19445"/>
                  </a:cubicBezTo>
                  <a:close/>
                  <a:moveTo>
                    <a:pt x="23698" y="1"/>
                  </a:moveTo>
                  <a:cubicBezTo>
                    <a:pt x="20289" y="7094"/>
                    <a:pt x="8159" y="11129"/>
                    <a:pt x="8159" y="11129"/>
                  </a:cubicBezTo>
                  <a:lnTo>
                    <a:pt x="8560" y="16793"/>
                  </a:lnTo>
                  <a:cubicBezTo>
                    <a:pt x="8560" y="16793"/>
                    <a:pt x="7933" y="15565"/>
                    <a:pt x="6981" y="14537"/>
                  </a:cubicBezTo>
                  <a:cubicBezTo>
                    <a:pt x="6254" y="13735"/>
                    <a:pt x="5277" y="13485"/>
                    <a:pt x="4575" y="13435"/>
                  </a:cubicBezTo>
                  <a:lnTo>
                    <a:pt x="4550" y="13435"/>
                  </a:lnTo>
                  <a:cubicBezTo>
                    <a:pt x="0" y="14550"/>
                    <a:pt x="1425" y="20381"/>
                    <a:pt x="5094" y="20381"/>
                  </a:cubicBezTo>
                  <a:cubicBezTo>
                    <a:pt x="5629" y="20381"/>
                    <a:pt x="6212" y="20257"/>
                    <a:pt x="6830" y="19976"/>
                  </a:cubicBezTo>
                  <a:cubicBezTo>
                    <a:pt x="6876" y="19958"/>
                    <a:pt x="6925" y="19946"/>
                    <a:pt x="6973" y="19946"/>
                  </a:cubicBezTo>
                  <a:cubicBezTo>
                    <a:pt x="7056" y="19946"/>
                    <a:pt x="7134" y="19981"/>
                    <a:pt x="7181" y="20076"/>
                  </a:cubicBezTo>
                  <a:cubicBezTo>
                    <a:pt x="7357" y="20352"/>
                    <a:pt x="7532" y="20628"/>
                    <a:pt x="7708" y="20903"/>
                  </a:cubicBezTo>
                  <a:cubicBezTo>
                    <a:pt x="8610" y="19475"/>
                    <a:pt x="10114" y="18472"/>
                    <a:pt x="11918" y="18272"/>
                  </a:cubicBezTo>
                  <a:cubicBezTo>
                    <a:pt x="12104" y="18254"/>
                    <a:pt x="12289" y="18245"/>
                    <a:pt x="12473" y="18245"/>
                  </a:cubicBezTo>
                  <a:cubicBezTo>
                    <a:pt x="15373" y="18245"/>
                    <a:pt x="17852" y="20438"/>
                    <a:pt x="18159" y="23384"/>
                  </a:cubicBezTo>
                  <a:cubicBezTo>
                    <a:pt x="18309" y="24888"/>
                    <a:pt x="17833" y="26292"/>
                    <a:pt x="17006" y="27395"/>
                  </a:cubicBezTo>
                  <a:cubicBezTo>
                    <a:pt x="18006" y="27615"/>
                    <a:pt x="19033" y="27729"/>
                    <a:pt x="20070" y="27729"/>
                  </a:cubicBezTo>
                  <a:cubicBezTo>
                    <a:pt x="22334" y="27729"/>
                    <a:pt x="24647" y="27185"/>
                    <a:pt x="26831" y="26016"/>
                  </a:cubicBezTo>
                  <a:cubicBezTo>
                    <a:pt x="28535" y="25114"/>
                    <a:pt x="29888" y="23936"/>
                    <a:pt x="30991" y="22557"/>
                  </a:cubicBezTo>
                  <a:cubicBezTo>
                    <a:pt x="30089" y="21981"/>
                    <a:pt x="29437" y="21029"/>
                    <a:pt x="29312" y="19901"/>
                  </a:cubicBezTo>
                  <a:cubicBezTo>
                    <a:pt x="29111" y="17896"/>
                    <a:pt x="30590" y="16091"/>
                    <a:pt x="32670" y="15866"/>
                  </a:cubicBezTo>
                  <a:cubicBezTo>
                    <a:pt x="32798" y="15852"/>
                    <a:pt x="32924" y="15846"/>
                    <a:pt x="33048" y="15846"/>
                  </a:cubicBezTo>
                  <a:cubicBezTo>
                    <a:pt x="33386" y="15846"/>
                    <a:pt x="33712" y="15893"/>
                    <a:pt x="34024" y="15966"/>
                  </a:cubicBezTo>
                  <a:cubicBezTo>
                    <a:pt x="34575" y="13610"/>
                    <a:pt x="34750" y="11104"/>
                    <a:pt x="34650" y="8673"/>
                  </a:cubicBezTo>
                  <a:cubicBezTo>
                    <a:pt x="30089" y="7369"/>
                    <a:pt x="23698" y="1"/>
                    <a:pt x="236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53"/>
            <p:cNvSpPr/>
            <p:nvPr/>
          </p:nvSpPr>
          <p:spPr>
            <a:xfrm>
              <a:off x="6943770" y="2535413"/>
              <a:ext cx="19462" cy="49060"/>
            </a:xfrm>
            <a:custGeom>
              <a:avLst/>
              <a:gdLst/>
              <a:ahLst/>
              <a:cxnLst/>
              <a:rect l="l" t="t" r="r" b="b"/>
              <a:pathLst>
                <a:path w="1154" h="2909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226"/>
                    <a:pt x="201" y="452"/>
                    <a:pt x="302" y="678"/>
                  </a:cubicBezTo>
                  <a:cubicBezTo>
                    <a:pt x="627" y="1379"/>
                    <a:pt x="903" y="2131"/>
                    <a:pt x="1154" y="2908"/>
                  </a:cubicBezTo>
                  <a:cubicBezTo>
                    <a:pt x="853" y="1856"/>
                    <a:pt x="477" y="878"/>
                    <a:pt x="1" y="1"/>
                  </a:cubicBezTo>
                  <a:close/>
                </a:path>
              </a:pathLst>
            </a:custGeom>
            <a:solidFill>
              <a:srgbClr val="FDFD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53"/>
            <p:cNvSpPr/>
            <p:nvPr/>
          </p:nvSpPr>
          <p:spPr>
            <a:xfrm>
              <a:off x="6751880" y="2852863"/>
              <a:ext cx="81171" cy="37373"/>
            </a:xfrm>
            <a:custGeom>
              <a:avLst/>
              <a:gdLst/>
              <a:ahLst/>
              <a:cxnLst/>
              <a:rect l="l" t="t" r="r" b="b"/>
              <a:pathLst>
                <a:path w="4813" h="2216" extrusionOk="0">
                  <a:moveTo>
                    <a:pt x="4812" y="0"/>
                  </a:moveTo>
                  <a:lnTo>
                    <a:pt x="4812" y="0"/>
                  </a:lnTo>
                  <a:cubicBezTo>
                    <a:pt x="3208" y="175"/>
                    <a:pt x="1604" y="351"/>
                    <a:pt x="0" y="526"/>
                  </a:cubicBezTo>
                  <a:cubicBezTo>
                    <a:pt x="331" y="1676"/>
                    <a:pt x="1322" y="2216"/>
                    <a:pt x="2321" y="2216"/>
                  </a:cubicBezTo>
                  <a:cubicBezTo>
                    <a:pt x="3521" y="2216"/>
                    <a:pt x="4730" y="1436"/>
                    <a:pt x="48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53"/>
            <p:cNvSpPr/>
            <p:nvPr/>
          </p:nvSpPr>
          <p:spPr>
            <a:xfrm>
              <a:off x="6871925" y="2782772"/>
              <a:ext cx="82858" cy="113215"/>
            </a:xfrm>
            <a:custGeom>
              <a:avLst/>
              <a:gdLst/>
              <a:ahLst/>
              <a:cxnLst/>
              <a:rect l="l" t="t" r="r" b="b"/>
              <a:pathLst>
                <a:path w="4913" h="6713" extrusionOk="0">
                  <a:moveTo>
                    <a:pt x="3937" y="1"/>
                  </a:moveTo>
                  <a:cubicBezTo>
                    <a:pt x="3813" y="1"/>
                    <a:pt x="3687" y="7"/>
                    <a:pt x="3559" y="21"/>
                  </a:cubicBezTo>
                  <a:cubicBezTo>
                    <a:pt x="1479" y="246"/>
                    <a:pt x="0" y="2051"/>
                    <a:pt x="201" y="4056"/>
                  </a:cubicBezTo>
                  <a:cubicBezTo>
                    <a:pt x="326" y="5184"/>
                    <a:pt x="978" y="6136"/>
                    <a:pt x="1880" y="6712"/>
                  </a:cubicBezTo>
                  <a:cubicBezTo>
                    <a:pt x="3384" y="4808"/>
                    <a:pt x="4361" y="2527"/>
                    <a:pt x="4913" y="121"/>
                  </a:cubicBezTo>
                  <a:cubicBezTo>
                    <a:pt x="4601" y="48"/>
                    <a:pt x="4275" y="1"/>
                    <a:pt x="3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53"/>
            <p:cNvSpPr/>
            <p:nvPr/>
          </p:nvSpPr>
          <p:spPr>
            <a:xfrm>
              <a:off x="6510947" y="2823248"/>
              <a:ext cx="178820" cy="154315"/>
            </a:xfrm>
            <a:custGeom>
              <a:avLst/>
              <a:gdLst/>
              <a:ahLst/>
              <a:cxnLst/>
              <a:rect l="l" t="t" r="r" b="b"/>
              <a:pathLst>
                <a:path w="10603" h="9150" extrusionOk="0">
                  <a:moveTo>
                    <a:pt x="4766" y="0"/>
                  </a:moveTo>
                  <a:cubicBezTo>
                    <a:pt x="4582" y="0"/>
                    <a:pt x="4397" y="9"/>
                    <a:pt x="4211" y="27"/>
                  </a:cubicBezTo>
                  <a:cubicBezTo>
                    <a:pt x="2407" y="227"/>
                    <a:pt x="903" y="1230"/>
                    <a:pt x="1" y="2658"/>
                  </a:cubicBezTo>
                  <a:cubicBezTo>
                    <a:pt x="2231" y="6042"/>
                    <a:pt x="5590" y="8322"/>
                    <a:pt x="9299" y="9150"/>
                  </a:cubicBezTo>
                  <a:cubicBezTo>
                    <a:pt x="10126" y="8047"/>
                    <a:pt x="10602" y="6643"/>
                    <a:pt x="10452" y="5139"/>
                  </a:cubicBezTo>
                  <a:cubicBezTo>
                    <a:pt x="10145" y="2193"/>
                    <a:pt x="7666" y="0"/>
                    <a:pt x="47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53"/>
            <p:cNvSpPr/>
            <p:nvPr/>
          </p:nvSpPr>
          <p:spPr>
            <a:xfrm>
              <a:off x="6587885" y="2406058"/>
              <a:ext cx="142880" cy="27085"/>
            </a:xfrm>
            <a:custGeom>
              <a:avLst/>
              <a:gdLst/>
              <a:ahLst/>
              <a:cxnLst/>
              <a:rect l="l" t="t" r="r" b="b"/>
              <a:pathLst>
                <a:path w="8472" h="1606" extrusionOk="0">
                  <a:moveTo>
                    <a:pt x="7449" y="1"/>
                  </a:moveTo>
                  <a:cubicBezTo>
                    <a:pt x="4897" y="1"/>
                    <a:pt x="2305" y="551"/>
                    <a:pt x="0" y="1606"/>
                  </a:cubicBezTo>
                  <a:cubicBezTo>
                    <a:pt x="2531" y="754"/>
                    <a:pt x="5464" y="152"/>
                    <a:pt x="8471" y="52"/>
                  </a:cubicBezTo>
                  <a:cubicBezTo>
                    <a:pt x="8196" y="27"/>
                    <a:pt x="7920" y="2"/>
                    <a:pt x="7619" y="2"/>
                  </a:cubicBezTo>
                  <a:cubicBezTo>
                    <a:pt x="7562" y="1"/>
                    <a:pt x="7506" y="1"/>
                    <a:pt x="7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53"/>
            <p:cNvSpPr/>
            <p:nvPr/>
          </p:nvSpPr>
          <p:spPr>
            <a:xfrm>
              <a:off x="6948847" y="2546831"/>
              <a:ext cx="23274" cy="82014"/>
            </a:xfrm>
            <a:custGeom>
              <a:avLst/>
              <a:gdLst/>
              <a:ahLst/>
              <a:cxnLst/>
              <a:rect l="l" t="t" r="r" b="b"/>
              <a:pathLst>
                <a:path w="1380" h="4863" extrusionOk="0">
                  <a:moveTo>
                    <a:pt x="1" y="1"/>
                  </a:moveTo>
                  <a:lnTo>
                    <a:pt x="1" y="1"/>
                  </a:lnTo>
                  <a:cubicBezTo>
                    <a:pt x="702" y="1805"/>
                    <a:pt x="1128" y="3559"/>
                    <a:pt x="1379" y="4863"/>
                  </a:cubicBezTo>
                  <a:cubicBezTo>
                    <a:pt x="1379" y="4737"/>
                    <a:pt x="1354" y="4587"/>
                    <a:pt x="1354" y="4462"/>
                  </a:cubicBezTo>
                  <a:cubicBezTo>
                    <a:pt x="1354" y="4437"/>
                    <a:pt x="1329" y="4437"/>
                    <a:pt x="1329" y="4412"/>
                  </a:cubicBezTo>
                  <a:cubicBezTo>
                    <a:pt x="1329" y="4412"/>
                    <a:pt x="1354" y="4387"/>
                    <a:pt x="1329" y="4387"/>
                  </a:cubicBezTo>
                  <a:cubicBezTo>
                    <a:pt x="1229" y="3635"/>
                    <a:pt x="1053" y="2933"/>
                    <a:pt x="853" y="2231"/>
                  </a:cubicBezTo>
                  <a:cubicBezTo>
                    <a:pt x="602" y="1454"/>
                    <a:pt x="326" y="70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53"/>
            <p:cNvSpPr/>
            <p:nvPr/>
          </p:nvSpPr>
          <p:spPr>
            <a:xfrm>
              <a:off x="5914971" y="2865107"/>
              <a:ext cx="270953" cy="265050"/>
            </a:xfrm>
            <a:custGeom>
              <a:avLst/>
              <a:gdLst/>
              <a:ahLst/>
              <a:cxnLst/>
              <a:rect l="l" t="t" r="r" b="b"/>
              <a:pathLst>
                <a:path w="16066" h="15716" extrusionOk="0">
                  <a:moveTo>
                    <a:pt x="12582" y="1"/>
                  </a:moveTo>
                  <a:cubicBezTo>
                    <a:pt x="12331" y="76"/>
                    <a:pt x="12080" y="101"/>
                    <a:pt x="11805" y="126"/>
                  </a:cubicBezTo>
                  <a:cubicBezTo>
                    <a:pt x="10727" y="2206"/>
                    <a:pt x="9248" y="3911"/>
                    <a:pt x="7870" y="5314"/>
                  </a:cubicBezTo>
                  <a:cubicBezTo>
                    <a:pt x="6090" y="7570"/>
                    <a:pt x="3659" y="9324"/>
                    <a:pt x="451" y="10201"/>
                  </a:cubicBezTo>
                  <a:cubicBezTo>
                    <a:pt x="301" y="10252"/>
                    <a:pt x="150" y="10277"/>
                    <a:pt x="0" y="10302"/>
                  </a:cubicBezTo>
                  <a:cubicBezTo>
                    <a:pt x="25" y="10678"/>
                    <a:pt x="50" y="11028"/>
                    <a:pt x="50" y="11379"/>
                  </a:cubicBezTo>
                  <a:cubicBezTo>
                    <a:pt x="902" y="11805"/>
                    <a:pt x="1554" y="12382"/>
                    <a:pt x="1905" y="13084"/>
                  </a:cubicBezTo>
                  <a:cubicBezTo>
                    <a:pt x="4110" y="13585"/>
                    <a:pt x="6166" y="14537"/>
                    <a:pt x="8120" y="15715"/>
                  </a:cubicBezTo>
                  <a:cubicBezTo>
                    <a:pt x="8822" y="15690"/>
                    <a:pt x="9374" y="15665"/>
                    <a:pt x="9724" y="15590"/>
                  </a:cubicBezTo>
                  <a:lnTo>
                    <a:pt x="9975" y="15590"/>
                  </a:lnTo>
                  <a:cubicBezTo>
                    <a:pt x="13434" y="15414"/>
                    <a:pt x="16065" y="11530"/>
                    <a:pt x="15840" y="6918"/>
                  </a:cubicBezTo>
                  <a:cubicBezTo>
                    <a:pt x="15689" y="3961"/>
                    <a:pt x="14411" y="1404"/>
                    <a:pt x="1258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53"/>
            <p:cNvSpPr/>
            <p:nvPr/>
          </p:nvSpPr>
          <p:spPr>
            <a:xfrm>
              <a:off x="5526098" y="2893002"/>
              <a:ext cx="258692" cy="256668"/>
            </a:xfrm>
            <a:custGeom>
              <a:avLst/>
              <a:gdLst/>
              <a:ahLst/>
              <a:cxnLst/>
              <a:rect l="l" t="t" r="r" b="b"/>
              <a:pathLst>
                <a:path w="15339" h="15219" extrusionOk="0">
                  <a:moveTo>
                    <a:pt x="2682" y="1"/>
                  </a:moveTo>
                  <a:cubicBezTo>
                    <a:pt x="1028" y="1580"/>
                    <a:pt x="0" y="4212"/>
                    <a:pt x="151" y="7169"/>
                  </a:cubicBezTo>
                  <a:cubicBezTo>
                    <a:pt x="351" y="11004"/>
                    <a:pt x="2456" y="14161"/>
                    <a:pt x="5163" y="14989"/>
                  </a:cubicBezTo>
                  <a:cubicBezTo>
                    <a:pt x="5163" y="14989"/>
                    <a:pt x="5188" y="14989"/>
                    <a:pt x="5188" y="15014"/>
                  </a:cubicBezTo>
                  <a:cubicBezTo>
                    <a:pt x="5670" y="15145"/>
                    <a:pt x="6132" y="15219"/>
                    <a:pt x="6625" y="15219"/>
                  </a:cubicBezTo>
                  <a:cubicBezTo>
                    <a:pt x="6697" y="15219"/>
                    <a:pt x="6769" y="15217"/>
                    <a:pt x="6842" y="15214"/>
                  </a:cubicBezTo>
                  <a:cubicBezTo>
                    <a:pt x="6918" y="15214"/>
                    <a:pt x="6993" y="15189"/>
                    <a:pt x="7093" y="15189"/>
                  </a:cubicBezTo>
                  <a:cubicBezTo>
                    <a:pt x="7469" y="15164"/>
                    <a:pt x="7870" y="15139"/>
                    <a:pt x="8246" y="15114"/>
                  </a:cubicBezTo>
                  <a:cubicBezTo>
                    <a:pt x="8873" y="14387"/>
                    <a:pt x="9975" y="13685"/>
                    <a:pt x="10852" y="13184"/>
                  </a:cubicBezTo>
                  <a:cubicBezTo>
                    <a:pt x="11989" y="12403"/>
                    <a:pt x="12946" y="12002"/>
                    <a:pt x="13577" y="12002"/>
                  </a:cubicBezTo>
                  <a:cubicBezTo>
                    <a:pt x="13614" y="12002"/>
                    <a:pt x="13650" y="12003"/>
                    <a:pt x="13685" y="12006"/>
                  </a:cubicBezTo>
                  <a:cubicBezTo>
                    <a:pt x="13935" y="11354"/>
                    <a:pt x="14411" y="10753"/>
                    <a:pt x="15138" y="10252"/>
                  </a:cubicBezTo>
                  <a:cubicBezTo>
                    <a:pt x="15188" y="10202"/>
                    <a:pt x="15264" y="10176"/>
                    <a:pt x="15339" y="10126"/>
                  </a:cubicBezTo>
                  <a:cubicBezTo>
                    <a:pt x="15314" y="9650"/>
                    <a:pt x="15314" y="9174"/>
                    <a:pt x="15339" y="8698"/>
                  </a:cubicBezTo>
                  <a:cubicBezTo>
                    <a:pt x="13183" y="8171"/>
                    <a:pt x="11153" y="7194"/>
                    <a:pt x="9399" y="5790"/>
                  </a:cubicBezTo>
                  <a:cubicBezTo>
                    <a:pt x="9148" y="5665"/>
                    <a:pt x="8923" y="5540"/>
                    <a:pt x="8747" y="5389"/>
                  </a:cubicBezTo>
                  <a:cubicBezTo>
                    <a:pt x="7043" y="3986"/>
                    <a:pt x="5013" y="2307"/>
                    <a:pt x="3484" y="1"/>
                  </a:cubicBezTo>
                  <a:cubicBezTo>
                    <a:pt x="3346" y="14"/>
                    <a:pt x="3208" y="20"/>
                    <a:pt x="3074" y="20"/>
                  </a:cubicBezTo>
                  <a:cubicBezTo>
                    <a:pt x="2939" y="20"/>
                    <a:pt x="2807" y="14"/>
                    <a:pt x="268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53"/>
            <p:cNvSpPr/>
            <p:nvPr/>
          </p:nvSpPr>
          <p:spPr>
            <a:xfrm>
              <a:off x="5873113" y="3976342"/>
              <a:ext cx="122170" cy="549091"/>
            </a:xfrm>
            <a:custGeom>
              <a:avLst/>
              <a:gdLst/>
              <a:ahLst/>
              <a:cxnLst/>
              <a:rect l="l" t="t" r="r" b="b"/>
              <a:pathLst>
                <a:path w="7244" h="32558" extrusionOk="0">
                  <a:moveTo>
                    <a:pt x="6916" y="0"/>
                  </a:moveTo>
                  <a:cubicBezTo>
                    <a:pt x="6909" y="0"/>
                    <a:pt x="6901" y="0"/>
                    <a:pt x="6893" y="1"/>
                  </a:cubicBezTo>
                  <a:cubicBezTo>
                    <a:pt x="5289" y="76"/>
                    <a:pt x="3685" y="151"/>
                    <a:pt x="2056" y="252"/>
                  </a:cubicBezTo>
                  <a:cubicBezTo>
                    <a:pt x="1906" y="252"/>
                    <a:pt x="1805" y="352"/>
                    <a:pt x="1805" y="502"/>
                  </a:cubicBezTo>
                  <a:cubicBezTo>
                    <a:pt x="1656" y="3159"/>
                    <a:pt x="1507" y="5814"/>
                    <a:pt x="1358" y="8468"/>
                  </a:cubicBezTo>
                  <a:lnTo>
                    <a:pt x="1358" y="8468"/>
                  </a:lnTo>
                  <a:cubicBezTo>
                    <a:pt x="1391" y="8332"/>
                    <a:pt x="1530" y="8246"/>
                    <a:pt x="1657" y="8246"/>
                  </a:cubicBezTo>
                  <a:cubicBezTo>
                    <a:pt x="1763" y="8246"/>
                    <a:pt x="1860" y="8306"/>
                    <a:pt x="1881" y="8447"/>
                  </a:cubicBezTo>
                  <a:cubicBezTo>
                    <a:pt x="1881" y="8472"/>
                    <a:pt x="1881" y="8497"/>
                    <a:pt x="1881" y="8497"/>
                  </a:cubicBezTo>
                  <a:cubicBezTo>
                    <a:pt x="1956" y="7369"/>
                    <a:pt x="2006" y="6242"/>
                    <a:pt x="2081" y="5114"/>
                  </a:cubicBezTo>
                  <a:cubicBezTo>
                    <a:pt x="2156" y="3735"/>
                    <a:pt x="2332" y="2307"/>
                    <a:pt x="2307" y="928"/>
                  </a:cubicBezTo>
                  <a:cubicBezTo>
                    <a:pt x="2307" y="878"/>
                    <a:pt x="2307" y="803"/>
                    <a:pt x="2307" y="728"/>
                  </a:cubicBezTo>
                  <a:cubicBezTo>
                    <a:pt x="2344" y="728"/>
                    <a:pt x="2388" y="721"/>
                    <a:pt x="2448" y="721"/>
                  </a:cubicBezTo>
                  <a:cubicBezTo>
                    <a:pt x="2507" y="721"/>
                    <a:pt x="2582" y="728"/>
                    <a:pt x="2683" y="753"/>
                  </a:cubicBezTo>
                  <a:cubicBezTo>
                    <a:pt x="2971" y="804"/>
                    <a:pt x="3277" y="824"/>
                    <a:pt x="3594" y="824"/>
                  </a:cubicBezTo>
                  <a:cubicBezTo>
                    <a:pt x="4680" y="824"/>
                    <a:pt x="5884" y="585"/>
                    <a:pt x="6893" y="527"/>
                  </a:cubicBezTo>
                  <a:cubicBezTo>
                    <a:pt x="7236" y="527"/>
                    <a:pt x="7244" y="0"/>
                    <a:pt x="6916" y="0"/>
                  </a:cubicBezTo>
                  <a:close/>
                  <a:moveTo>
                    <a:pt x="1358" y="8468"/>
                  </a:moveTo>
                  <a:cubicBezTo>
                    <a:pt x="1351" y="8497"/>
                    <a:pt x="1349" y="8528"/>
                    <a:pt x="1353" y="8562"/>
                  </a:cubicBezTo>
                  <a:lnTo>
                    <a:pt x="1353" y="8562"/>
                  </a:lnTo>
                  <a:cubicBezTo>
                    <a:pt x="1355" y="8531"/>
                    <a:pt x="1356" y="8499"/>
                    <a:pt x="1358" y="8468"/>
                  </a:cubicBezTo>
                  <a:close/>
                  <a:moveTo>
                    <a:pt x="1353" y="8562"/>
                  </a:moveTo>
                  <a:cubicBezTo>
                    <a:pt x="952" y="15691"/>
                    <a:pt x="552" y="22814"/>
                    <a:pt x="151" y="29951"/>
                  </a:cubicBezTo>
                  <a:cubicBezTo>
                    <a:pt x="101" y="30753"/>
                    <a:pt x="51" y="31555"/>
                    <a:pt x="1" y="32382"/>
                  </a:cubicBezTo>
                  <a:cubicBezTo>
                    <a:pt x="176" y="32432"/>
                    <a:pt x="352" y="32482"/>
                    <a:pt x="527" y="32557"/>
                  </a:cubicBezTo>
                  <a:cubicBezTo>
                    <a:pt x="928" y="25364"/>
                    <a:pt x="1329" y="18197"/>
                    <a:pt x="1730" y="11029"/>
                  </a:cubicBezTo>
                  <a:cubicBezTo>
                    <a:pt x="1605" y="10201"/>
                    <a:pt x="1480" y="9399"/>
                    <a:pt x="1354" y="8572"/>
                  </a:cubicBezTo>
                  <a:cubicBezTo>
                    <a:pt x="1354" y="8569"/>
                    <a:pt x="1353" y="8565"/>
                    <a:pt x="1353" y="85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53"/>
            <p:cNvSpPr/>
            <p:nvPr/>
          </p:nvSpPr>
          <p:spPr>
            <a:xfrm>
              <a:off x="5574703" y="3865606"/>
              <a:ext cx="15651" cy="126825"/>
            </a:xfrm>
            <a:custGeom>
              <a:avLst/>
              <a:gdLst/>
              <a:ahLst/>
              <a:cxnLst/>
              <a:rect l="l" t="t" r="r" b="b"/>
              <a:pathLst>
                <a:path w="928" h="7520" extrusionOk="0">
                  <a:moveTo>
                    <a:pt x="301" y="0"/>
                  </a:moveTo>
                  <a:cubicBezTo>
                    <a:pt x="201" y="2506"/>
                    <a:pt x="101" y="5012"/>
                    <a:pt x="1" y="7518"/>
                  </a:cubicBezTo>
                  <a:lnTo>
                    <a:pt x="1" y="7518"/>
                  </a:lnTo>
                  <a:cubicBezTo>
                    <a:pt x="1" y="7514"/>
                    <a:pt x="3" y="7491"/>
                    <a:pt x="26" y="7469"/>
                  </a:cubicBezTo>
                  <a:cubicBezTo>
                    <a:pt x="26" y="7469"/>
                    <a:pt x="26" y="7444"/>
                    <a:pt x="26" y="7419"/>
                  </a:cubicBezTo>
                  <a:cubicBezTo>
                    <a:pt x="26" y="7419"/>
                    <a:pt x="51" y="7394"/>
                    <a:pt x="51" y="7394"/>
                  </a:cubicBezTo>
                  <a:cubicBezTo>
                    <a:pt x="51" y="7369"/>
                    <a:pt x="76" y="7369"/>
                    <a:pt x="76" y="7344"/>
                  </a:cubicBezTo>
                  <a:cubicBezTo>
                    <a:pt x="301" y="7118"/>
                    <a:pt x="502" y="6868"/>
                    <a:pt x="677" y="6617"/>
                  </a:cubicBezTo>
                  <a:cubicBezTo>
                    <a:pt x="828" y="4712"/>
                    <a:pt x="928" y="2808"/>
                    <a:pt x="903" y="953"/>
                  </a:cubicBezTo>
                  <a:cubicBezTo>
                    <a:pt x="803" y="953"/>
                    <a:pt x="677" y="978"/>
                    <a:pt x="577" y="978"/>
                  </a:cubicBezTo>
                  <a:cubicBezTo>
                    <a:pt x="427" y="978"/>
                    <a:pt x="326" y="853"/>
                    <a:pt x="326" y="702"/>
                  </a:cubicBezTo>
                  <a:cubicBezTo>
                    <a:pt x="301" y="477"/>
                    <a:pt x="301" y="226"/>
                    <a:pt x="301" y="0"/>
                  </a:cubicBezTo>
                  <a:close/>
                  <a:moveTo>
                    <a:pt x="1" y="7518"/>
                  </a:moveTo>
                  <a:cubicBezTo>
                    <a:pt x="1" y="7519"/>
                    <a:pt x="1" y="7519"/>
                    <a:pt x="1" y="7519"/>
                  </a:cubicBezTo>
                  <a:cubicBezTo>
                    <a:pt x="1" y="7519"/>
                    <a:pt x="1" y="7519"/>
                    <a:pt x="1" y="7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53"/>
            <p:cNvSpPr/>
            <p:nvPr/>
          </p:nvSpPr>
          <p:spPr>
            <a:xfrm>
              <a:off x="5560334" y="4251933"/>
              <a:ext cx="13543" cy="126825"/>
            </a:xfrm>
            <a:custGeom>
              <a:avLst/>
              <a:gdLst/>
              <a:ahLst/>
              <a:cxnLst/>
              <a:rect l="l" t="t" r="r" b="b"/>
              <a:pathLst>
                <a:path w="803" h="7520" extrusionOk="0">
                  <a:moveTo>
                    <a:pt x="276" y="1"/>
                  </a:moveTo>
                  <a:cubicBezTo>
                    <a:pt x="251" y="327"/>
                    <a:pt x="251" y="678"/>
                    <a:pt x="226" y="1003"/>
                  </a:cubicBezTo>
                  <a:cubicBezTo>
                    <a:pt x="151" y="3059"/>
                    <a:pt x="76" y="5139"/>
                    <a:pt x="0" y="7194"/>
                  </a:cubicBezTo>
                  <a:cubicBezTo>
                    <a:pt x="176" y="7294"/>
                    <a:pt x="351" y="7394"/>
                    <a:pt x="527" y="7520"/>
                  </a:cubicBezTo>
                  <a:cubicBezTo>
                    <a:pt x="602" y="5089"/>
                    <a:pt x="702" y="2683"/>
                    <a:pt x="802" y="277"/>
                  </a:cubicBezTo>
                  <a:lnTo>
                    <a:pt x="527" y="277"/>
                  </a:lnTo>
                  <a:cubicBezTo>
                    <a:pt x="401" y="251"/>
                    <a:pt x="276" y="151"/>
                    <a:pt x="2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53"/>
            <p:cNvSpPr/>
            <p:nvPr/>
          </p:nvSpPr>
          <p:spPr>
            <a:xfrm>
              <a:off x="6210851" y="3951415"/>
              <a:ext cx="93415" cy="650517"/>
            </a:xfrm>
            <a:custGeom>
              <a:avLst/>
              <a:gdLst/>
              <a:ahLst/>
              <a:cxnLst/>
              <a:rect l="l" t="t" r="r" b="b"/>
              <a:pathLst>
                <a:path w="5539" h="38572" extrusionOk="0">
                  <a:moveTo>
                    <a:pt x="226" y="0"/>
                  </a:moveTo>
                  <a:cubicBezTo>
                    <a:pt x="150" y="75"/>
                    <a:pt x="75" y="176"/>
                    <a:pt x="0" y="251"/>
                  </a:cubicBezTo>
                  <a:cubicBezTo>
                    <a:pt x="25" y="276"/>
                    <a:pt x="75" y="326"/>
                    <a:pt x="100" y="351"/>
                  </a:cubicBezTo>
                  <a:cubicBezTo>
                    <a:pt x="150" y="376"/>
                    <a:pt x="201" y="426"/>
                    <a:pt x="226" y="476"/>
                  </a:cubicBezTo>
                  <a:cubicBezTo>
                    <a:pt x="251" y="527"/>
                    <a:pt x="251" y="577"/>
                    <a:pt x="251" y="627"/>
                  </a:cubicBezTo>
                  <a:cubicBezTo>
                    <a:pt x="952" y="5664"/>
                    <a:pt x="1629" y="10727"/>
                    <a:pt x="2331" y="15790"/>
                  </a:cubicBezTo>
                  <a:cubicBezTo>
                    <a:pt x="2356" y="15915"/>
                    <a:pt x="2306" y="16091"/>
                    <a:pt x="2130" y="16116"/>
                  </a:cubicBezTo>
                  <a:cubicBezTo>
                    <a:pt x="2080" y="16116"/>
                    <a:pt x="1980" y="16141"/>
                    <a:pt x="1905" y="16141"/>
                  </a:cubicBezTo>
                  <a:lnTo>
                    <a:pt x="2055" y="17118"/>
                  </a:lnTo>
                  <a:cubicBezTo>
                    <a:pt x="3033" y="24261"/>
                    <a:pt x="4010" y="31404"/>
                    <a:pt x="5013" y="38572"/>
                  </a:cubicBezTo>
                  <a:lnTo>
                    <a:pt x="5539" y="38572"/>
                  </a:lnTo>
                  <a:cubicBezTo>
                    <a:pt x="3810" y="26116"/>
                    <a:pt x="2105" y="13634"/>
                    <a:pt x="376" y="1178"/>
                  </a:cubicBezTo>
                  <a:cubicBezTo>
                    <a:pt x="326" y="777"/>
                    <a:pt x="276" y="376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53"/>
            <p:cNvSpPr/>
            <p:nvPr/>
          </p:nvSpPr>
          <p:spPr>
            <a:xfrm>
              <a:off x="5895442" y="4115394"/>
              <a:ext cx="77444" cy="437090"/>
            </a:xfrm>
            <a:custGeom>
              <a:avLst/>
              <a:gdLst/>
              <a:ahLst/>
              <a:cxnLst/>
              <a:rect l="l" t="t" r="r" b="b"/>
              <a:pathLst>
                <a:path w="4592" h="25917" extrusionOk="0">
                  <a:moveTo>
                    <a:pt x="333" y="1"/>
                  </a:moveTo>
                  <a:cubicBezTo>
                    <a:pt x="176" y="1"/>
                    <a:pt x="0" y="133"/>
                    <a:pt x="30" y="327"/>
                  </a:cubicBezTo>
                  <a:cubicBezTo>
                    <a:pt x="156" y="1154"/>
                    <a:pt x="281" y="1956"/>
                    <a:pt x="406" y="2784"/>
                  </a:cubicBezTo>
                  <a:cubicBezTo>
                    <a:pt x="1609" y="10428"/>
                    <a:pt x="2812" y="18097"/>
                    <a:pt x="4015" y="25766"/>
                  </a:cubicBezTo>
                  <a:cubicBezTo>
                    <a:pt x="4216" y="25816"/>
                    <a:pt x="4391" y="25866"/>
                    <a:pt x="4592" y="25917"/>
                  </a:cubicBezTo>
                  <a:cubicBezTo>
                    <a:pt x="3940" y="21831"/>
                    <a:pt x="3288" y="17746"/>
                    <a:pt x="2662" y="13661"/>
                  </a:cubicBezTo>
                  <a:cubicBezTo>
                    <a:pt x="1985" y="9400"/>
                    <a:pt x="1559" y="5039"/>
                    <a:pt x="657" y="854"/>
                  </a:cubicBezTo>
                  <a:cubicBezTo>
                    <a:pt x="607" y="653"/>
                    <a:pt x="582" y="453"/>
                    <a:pt x="557" y="277"/>
                  </a:cubicBezTo>
                  <a:cubicBezTo>
                    <a:pt x="557" y="252"/>
                    <a:pt x="557" y="227"/>
                    <a:pt x="557" y="202"/>
                  </a:cubicBezTo>
                  <a:cubicBezTo>
                    <a:pt x="536" y="61"/>
                    <a:pt x="439" y="1"/>
                    <a:pt x="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53"/>
            <p:cNvSpPr/>
            <p:nvPr/>
          </p:nvSpPr>
          <p:spPr>
            <a:xfrm>
              <a:off x="6204088" y="3919287"/>
              <a:ext cx="32971" cy="36361"/>
            </a:xfrm>
            <a:custGeom>
              <a:avLst/>
              <a:gdLst/>
              <a:ahLst/>
              <a:cxnLst/>
              <a:rect l="l" t="t" r="r" b="b"/>
              <a:pathLst>
                <a:path w="1955" h="2156" extrusionOk="0">
                  <a:moveTo>
                    <a:pt x="1529" y="0"/>
                  </a:moveTo>
                  <a:cubicBezTo>
                    <a:pt x="1103" y="502"/>
                    <a:pt x="702" y="1003"/>
                    <a:pt x="276" y="1479"/>
                  </a:cubicBezTo>
                  <a:cubicBezTo>
                    <a:pt x="175" y="1579"/>
                    <a:pt x="100" y="1680"/>
                    <a:pt x="0" y="1780"/>
                  </a:cubicBezTo>
                  <a:cubicBezTo>
                    <a:pt x="125" y="1905"/>
                    <a:pt x="251" y="2031"/>
                    <a:pt x="401" y="2156"/>
                  </a:cubicBezTo>
                  <a:cubicBezTo>
                    <a:pt x="476" y="2081"/>
                    <a:pt x="551" y="1980"/>
                    <a:pt x="627" y="1905"/>
                  </a:cubicBezTo>
                  <a:cubicBezTo>
                    <a:pt x="1078" y="1379"/>
                    <a:pt x="1529" y="853"/>
                    <a:pt x="1955" y="326"/>
                  </a:cubicBezTo>
                  <a:cubicBezTo>
                    <a:pt x="1830" y="226"/>
                    <a:pt x="1679" y="101"/>
                    <a:pt x="15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53"/>
            <p:cNvSpPr/>
            <p:nvPr/>
          </p:nvSpPr>
          <p:spPr>
            <a:xfrm>
              <a:off x="5564989" y="3874477"/>
              <a:ext cx="171197" cy="387490"/>
            </a:xfrm>
            <a:custGeom>
              <a:avLst/>
              <a:gdLst/>
              <a:ahLst/>
              <a:cxnLst/>
              <a:rect l="l" t="t" r="r" b="b"/>
              <a:pathLst>
                <a:path w="10151" h="22976" extrusionOk="0">
                  <a:moveTo>
                    <a:pt x="10150" y="1"/>
                  </a:moveTo>
                  <a:cubicBezTo>
                    <a:pt x="9950" y="26"/>
                    <a:pt x="9749" y="26"/>
                    <a:pt x="9549" y="26"/>
                  </a:cubicBezTo>
                  <a:cubicBezTo>
                    <a:pt x="9524" y="352"/>
                    <a:pt x="9499" y="677"/>
                    <a:pt x="9474" y="978"/>
                  </a:cubicBezTo>
                  <a:cubicBezTo>
                    <a:pt x="9323" y="3134"/>
                    <a:pt x="9173" y="5264"/>
                    <a:pt x="9023" y="7419"/>
                  </a:cubicBezTo>
                  <a:cubicBezTo>
                    <a:pt x="8722" y="11354"/>
                    <a:pt x="8697" y="15389"/>
                    <a:pt x="8145" y="19299"/>
                  </a:cubicBezTo>
                  <a:cubicBezTo>
                    <a:pt x="7781" y="21865"/>
                    <a:pt x="6098" y="22368"/>
                    <a:pt x="4207" y="22368"/>
                  </a:cubicBezTo>
                  <a:cubicBezTo>
                    <a:pt x="3365" y="22368"/>
                    <a:pt x="2481" y="22268"/>
                    <a:pt x="1654" y="22206"/>
                  </a:cubicBezTo>
                  <a:cubicBezTo>
                    <a:pt x="1554" y="22206"/>
                    <a:pt x="1360" y="22213"/>
                    <a:pt x="1147" y="22213"/>
                  </a:cubicBezTo>
                  <a:cubicBezTo>
                    <a:pt x="934" y="22213"/>
                    <a:pt x="702" y="22206"/>
                    <a:pt x="526" y="22181"/>
                  </a:cubicBezTo>
                  <a:cubicBezTo>
                    <a:pt x="526" y="22181"/>
                    <a:pt x="526" y="22156"/>
                    <a:pt x="526" y="22156"/>
                  </a:cubicBezTo>
                  <a:cubicBezTo>
                    <a:pt x="476" y="21455"/>
                    <a:pt x="602" y="20678"/>
                    <a:pt x="627" y="19976"/>
                  </a:cubicBezTo>
                  <a:cubicBezTo>
                    <a:pt x="777" y="15690"/>
                    <a:pt x="952" y="11404"/>
                    <a:pt x="1103" y="7119"/>
                  </a:cubicBezTo>
                  <a:cubicBezTo>
                    <a:pt x="2030" y="6091"/>
                    <a:pt x="2732" y="4963"/>
                    <a:pt x="3158" y="3635"/>
                  </a:cubicBezTo>
                  <a:cubicBezTo>
                    <a:pt x="3384" y="2933"/>
                    <a:pt x="3534" y="2181"/>
                    <a:pt x="3609" y="1429"/>
                  </a:cubicBezTo>
                  <a:cubicBezTo>
                    <a:pt x="3634" y="1078"/>
                    <a:pt x="3684" y="703"/>
                    <a:pt x="3684" y="327"/>
                  </a:cubicBezTo>
                  <a:cubicBezTo>
                    <a:pt x="3484" y="327"/>
                    <a:pt x="3308" y="352"/>
                    <a:pt x="3108" y="352"/>
                  </a:cubicBezTo>
                  <a:cubicBezTo>
                    <a:pt x="3083" y="2432"/>
                    <a:pt x="2531" y="4412"/>
                    <a:pt x="1253" y="6091"/>
                  </a:cubicBezTo>
                  <a:cubicBezTo>
                    <a:pt x="1078" y="6342"/>
                    <a:pt x="877" y="6592"/>
                    <a:pt x="652" y="6818"/>
                  </a:cubicBezTo>
                  <a:cubicBezTo>
                    <a:pt x="652" y="6843"/>
                    <a:pt x="627" y="6843"/>
                    <a:pt x="627" y="6868"/>
                  </a:cubicBezTo>
                  <a:cubicBezTo>
                    <a:pt x="627" y="6893"/>
                    <a:pt x="602" y="6893"/>
                    <a:pt x="602" y="6893"/>
                  </a:cubicBezTo>
                  <a:cubicBezTo>
                    <a:pt x="602" y="6918"/>
                    <a:pt x="602" y="6943"/>
                    <a:pt x="602" y="6943"/>
                  </a:cubicBezTo>
                  <a:cubicBezTo>
                    <a:pt x="577" y="6968"/>
                    <a:pt x="577" y="6993"/>
                    <a:pt x="577" y="6993"/>
                  </a:cubicBezTo>
                  <a:lnTo>
                    <a:pt x="577" y="7018"/>
                  </a:lnTo>
                  <a:cubicBezTo>
                    <a:pt x="376" y="12131"/>
                    <a:pt x="201" y="17244"/>
                    <a:pt x="0" y="22382"/>
                  </a:cubicBezTo>
                  <a:cubicBezTo>
                    <a:pt x="0" y="22532"/>
                    <a:pt x="125" y="22632"/>
                    <a:pt x="251" y="22658"/>
                  </a:cubicBezTo>
                  <a:lnTo>
                    <a:pt x="526" y="22658"/>
                  </a:lnTo>
                  <a:cubicBezTo>
                    <a:pt x="1635" y="22756"/>
                    <a:pt x="2927" y="22975"/>
                    <a:pt x="4162" y="22975"/>
                  </a:cubicBezTo>
                  <a:cubicBezTo>
                    <a:pt x="5745" y="22975"/>
                    <a:pt x="7233" y="22615"/>
                    <a:pt x="8120" y="21179"/>
                  </a:cubicBezTo>
                  <a:cubicBezTo>
                    <a:pt x="9123" y="19550"/>
                    <a:pt x="8872" y="16768"/>
                    <a:pt x="8998" y="14963"/>
                  </a:cubicBezTo>
                  <a:cubicBezTo>
                    <a:pt x="9248" y="11404"/>
                    <a:pt x="9524" y="7845"/>
                    <a:pt x="9775" y="4287"/>
                  </a:cubicBezTo>
                  <a:cubicBezTo>
                    <a:pt x="9875" y="2933"/>
                    <a:pt x="10100" y="1454"/>
                    <a:pt x="10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53"/>
            <p:cNvSpPr/>
            <p:nvPr/>
          </p:nvSpPr>
          <p:spPr>
            <a:xfrm>
              <a:off x="6042623" y="3858422"/>
              <a:ext cx="207962" cy="377675"/>
            </a:xfrm>
            <a:custGeom>
              <a:avLst/>
              <a:gdLst/>
              <a:ahLst/>
              <a:cxnLst/>
              <a:rect l="l" t="t" r="r" b="b"/>
              <a:pathLst>
                <a:path w="12331" h="22394" extrusionOk="0">
                  <a:moveTo>
                    <a:pt x="6491" y="0"/>
                  </a:moveTo>
                  <a:lnTo>
                    <a:pt x="6491" y="0"/>
                  </a:lnTo>
                  <a:cubicBezTo>
                    <a:pt x="6566" y="627"/>
                    <a:pt x="6717" y="1254"/>
                    <a:pt x="6892" y="1830"/>
                  </a:cubicBezTo>
                  <a:cubicBezTo>
                    <a:pt x="7419" y="3559"/>
                    <a:pt x="8371" y="5038"/>
                    <a:pt x="9699" y="6241"/>
                  </a:cubicBezTo>
                  <a:cubicBezTo>
                    <a:pt x="10226" y="9950"/>
                    <a:pt x="10727" y="13660"/>
                    <a:pt x="11228" y="17369"/>
                  </a:cubicBezTo>
                  <a:cubicBezTo>
                    <a:pt x="11353" y="18296"/>
                    <a:pt x="11479" y="19224"/>
                    <a:pt x="11604" y="20151"/>
                  </a:cubicBezTo>
                  <a:cubicBezTo>
                    <a:pt x="11654" y="20427"/>
                    <a:pt x="11679" y="20727"/>
                    <a:pt x="11729" y="21028"/>
                  </a:cubicBezTo>
                  <a:cubicBezTo>
                    <a:pt x="11754" y="21103"/>
                    <a:pt x="11754" y="21153"/>
                    <a:pt x="11754" y="21204"/>
                  </a:cubicBezTo>
                  <a:cubicBezTo>
                    <a:pt x="11103" y="21479"/>
                    <a:pt x="9800" y="21479"/>
                    <a:pt x="9198" y="21579"/>
                  </a:cubicBezTo>
                  <a:cubicBezTo>
                    <a:pt x="8518" y="21701"/>
                    <a:pt x="7810" y="21822"/>
                    <a:pt x="7133" y="21822"/>
                  </a:cubicBezTo>
                  <a:cubicBezTo>
                    <a:pt x="5990" y="21822"/>
                    <a:pt x="4938" y="21476"/>
                    <a:pt x="4261" y="20201"/>
                  </a:cubicBezTo>
                  <a:cubicBezTo>
                    <a:pt x="3659" y="19048"/>
                    <a:pt x="3609" y="17419"/>
                    <a:pt x="3409" y="16191"/>
                  </a:cubicBezTo>
                  <a:cubicBezTo>
                    <a:pt x="3008" y="13985"/>
                    <a:pt x="2632" y="11755"/>
                    <a:pt x="2256" y="9524"/>
                  </a:cubicBezTo>
                  <a:cubicBezTo>
                    <a:pt x="1704" y="6366"/>
                    <a:pt x="1203" y="3183"/>
                    <a:pt x="627" y="25"/>
                  </a:cubicBezTo>
                  <a:lnTo>
                    <a:pt x="0" y="76"/>
                  </a:lnTo>
                  <a:cubicBezTo>
                    <a:pt x="201" y="1454"/>
                    <a:pt x="551" y="2858"/>
                    <a:pt x="777" y="4161"/>
                  </a:cubicBezTo>
                  <a:cubicBezTo>
                    <a:pt x="1404" y="7745"/>
                    <a:pt x="2030" y="11304"/>
                    <a:pt x="2632" y="14888"/>
                  </a:cubicBezTo>
                  <a:cubicBezTo>
                    <a:pt x="2957" y="16667"/>
                    <a:pt x="2957" y="19424"/>
                    <a:pt x="4110" y="20953"/>
                  </a:cubicBezTo>
                  <a:cubicBezTo>
                    <a:pt x="4947" y="22053"/>
                    <a:pt x="6118" y="22393"/>
                    <a:pt x="7383" y="22393"/>
                  </a:cubicBezTo>
                  <a:cubicBezTo>
                    <a:pt x="8885" y="22393"/>
                    <a:pt x="10519" y="21913"/>
                    <a:pt x="11880" y="21655"/>
                  </a:cubicBezTo>
                  <a:cubicBezTo>
                    <a:pt x="11955" y="21655"/>
                    <a:pt x="12055" y="21630"/>
                    <a:pt x="12105" y="21630"/>
                  </a:cubicBezTo>
                  <a:cubicBezTo>
                    <a:pt x="12281" y="21605"/>
                    <a:pt x="12331" y="21429"/>
                    <a:pt x="12306" y="21304"/>
                  </a:cubicBezTo>
                  <a:cubicBezTo>
                    <a:pt x="11604" y="16241"/>
                    <a:pt x="10927" y="11178"/>
                    <a:pt x="10226" y="6141"/>
                  </a:cubicBezTo>
                  <a:cubicBezTo>
                    <a:pt x="10226" y="6091"/>
                    <a:pt x="10226" y="6041"/>
                    <a:pt x="10201" y="5990"/>
                  </a:cubicBezTo>
                  <a:cubicBezTo>
                    <a:pt x="10176" y="5940"/>
                    <a:pt x="10125" y="5890"/>
                    <a:pt x="10075" y="5865"/>
                  </a:cubicBezTo>
                  <a:cubicBezTo>
                    <a:pt x="10050" y="5840"/>
                    <a:pt x="10000" y="5790"/>
                    <a:pt x="9975" y="5765"/>
                  </a:cubicBezTo>
                  <a:cubicBezTo>
                    <a:pt x="9825" y="5640"/>
                    <a:pt x="9699" y="5514"/>
                    <a:pt x="9574" y="5389"/>
                  </a:cubicBezTo>
                  <a:cubicBezTo>
                    <a:pt x="8271" y="4010"/>
                    <a:pt x="7494" y="2331"/>
                    <a:pt x="7168" y="527"/>
                  </a:cubicBezTo>
                  <a:cubicBezTo>
                    <a:pt x="6942" y="351"/>
                    <a:pt x="6717" y="176"/>
                    <a:pt x="6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53"/>
            <p:cNvSpPr/>
            <p:nvPr/>
          </p:nvSpPr>
          <p:spPr>
            <a:xfrm>
              <a:off x="5247117" y="3076881"/>
              <a:ext cx="83296" cy="142880"/>
            </a:xfrm>
            <a:custGeom>
              <a:avLst/>
              <a:gdLst/>
              <a:ahLst/>
              <a:cxnLst/>
              <a:rect l="l" t="t" r="r" b="b"/>
              <a:pathLst>
                <a:path w="4939" h="8472" extrusionOk="0">
                  <a:moveTo>
                    <a:pt x="277" y="0"/>
                  </a:moveTo>
                  <a:cubicBezTo>
                    <a:pt x="277" y="50"/>
                    <a:pt x="302" y="101"/>
                    <a:pt x="302" y="151"/>
                  </a:cubicBezTo>
                  <a:cubicBezTo>
                    <a:pt x="327" y="351"/>
                    <a:pt x="151" y="502"/>
                    <a:pt x="1" y="502"/>
                  </a:cubicBezTo>
                  <a:cubicBezTo>
                    <a:pt x="778" y="677"/>
                    <a:pt x="1505" y="1053"/>
                    <a:pt x="1881" y="1429"/>
                  </a:cubicBezTo>
                  <a:cubicBezTo>
                    <a:pt x="2758" y="2331"/>
                    <a:pt x="2833" y="3659"/>
                    <a:pt x="3084" y="4837"/>
                  </a:cubicBezTo>
                  <a:cubicBezTo>
                    <a:pt x="3259" y="5564"/>
                    <a:pt x="3460" y="6266"/>
                    <a:pt x="3760" y="6943"/>
                  </a:cubicBezTo>
                  <a:cubicBezTo>
                    <a:pt x="3911" y="7369"/>
                    <a:pt x="4337" y="7970"/>
                    <a:pt x="4587" y="8472"/>
                  </a:cubicBezTo>
                  <a:lnTo>
                    <a:pt x="4938" y="8221"/>
                  </a:lnTo>
                  <a:cubicBezTo>
                    <a:pt x="4337" y="7018"/>
                    <a:pt x="3861" y="5815"/>
                    <a:pt x="3560" y="4461"/>
                  </a:cubicBezTo>
                  <a:cubicBezTo>
                    <a:pt x="3334" y="3434"/>
                    <a:pt x="3259" y="2381"/>
                    <a:pt x="2607" y="1504"/>
                  </a:cubicBezTo>
                  <a:cubicBezTo>
                    <a:pt x="2056" y="702"/>
                    <a:pt x="1204" y="226"/>
                    <a:pt x="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53"/>
            <p:cNvSpPr/>
            <p:nvPr/>
          </p:nvSpPr>
          <p:spPr>
            <a:xfrm>
              <a:off x="5130884" y="3125654"/>
              <a:ext cx="119033" cy="149474"/>
            </a:xfrm>
            <a:custGeom>
              <a:avLst/>
              <a:gdLst/>
              <a:ahLst/>
              <a:cxnLst/>
              <a:rect l="l" t="t" r="r" b="b"/>
              <a:pathLst>
                <a:path w="7058" h="8863" extrusionOk="0">
                  <a:moveTo>
                    <a:pt x="4225" y="1"/>
                  </a:moveTo>
                  <a:cubicBezTo>
                    <a:pt x="3174" y="1"/>
                    <a:pt x="2045" y="457"/>
                    <a:pt x="1379" y="1194"/>
                  </a:cubicBezTo>
                  <a:cubicBezTo>
                    <a:pt x="1429" y="1244"/>
                    <a:pt x="1504" y="1294"/>
                    <a:pt x="1580" y="1319"/>
                  </a:cubicBezTo>
                  <a:cubicBezTo>
                    <a:pt x="1838" y="1470"/>
                    <a:pt x="1670" y="1825"/>
                    <a:pt x="1426" y="1825"/>
                  </a:cubicBezTo>
                  <a:cubicBezTo>
                    <a:pt x="1387" y="1825"/>
                    <a:pt x="1346" y="1816"/>
                    <a:pt x="1304" y="1795"/>
                  </a:cubicBezTo>
                  <a:cubicBezTo>
                    <a:pt x="1229" y="1745"/>
                    <a:pt x="1153" y="1670"/>
                    <a:pt x="1078" y="1620"/>
                  </a:cubicBezTo>
                  <a:cubicBezTo>
                    <a:pt x="1053" y="1670"/>
                    <a:pt x="1003" y="1745"/>
                    <a:pt x="978" y="1820"/>
                  </a:cubicBezTo>
                  <a:cubicBezTo>
                    <a:pt x="1" y="4051"/>
                    <a:pt x="2607" y="4953"/>
                    <a:pt x="4136" y="5504"/>
                  </a:cubicBezTo>
                  <a:cubicBezTo>
                    <a:pt x="4286" y="5580"/>
                    <a:pt x="4362" y="5580"/>
                    <a:pt x="4387" y="5580"/>
                  </a:cubicBezTo>
                  <a:cubicBezTo>
                    <a:pt x="4412" y="5630"/>
                    <a:pt x="4437" y="5680"/>
                    <a:pt x="4512" y="5755"/>
                  </a:cubicBezTo>
                  <a:cubicBezTo>
                    <a:pt x="4838" y="6156"/>
                    <a:pt x="5063" y="6757"/>
                    <a:pt x="5339" y="7209"/>
                  </a:cubicBezTo>
                  <a:cubicBezTo>
                    <a:pt x="5640" y="7760"/>
                    <a:pt x="5940" y="8311"/>
                    <a:pt x="6241" y="8863"/>
                  </a:cubicBezTo>
                  <a:lnTo>
                    <a:pt x="6793" y="8512"/>
                  </a:lnTo>
                  <a:cubicBezTo>
                    <a:pt x="6341" y="7559"/>
                    <a:pt x="5615" y="6482"/>
                    <a:pt x="5088" y="5705"/>
                  </a:cubicBezTo>
                  <a:cubicBezTo>
                    <a:pt x="4612" y="5003"/>
                    <a:pt x="4687" y="5128"/>
                    <a:pt x="3810" y="4903"/>
                  </a:cubicBezTo>
                  <a:cubicBezTo>
                    <a:pt x="2356" y="4527"/>
                    <a:pt x="402" y="3148"/>
                    <a:pt x="1855" y="1494"/>
                  </a:cubicBezTo>
                  <a:cubicBezTo>
                    <a:pt x="2351" y="930"/>
                    <a:pt x="3372" y="552"/>
                    <a:pt x="4265" y="552"/>
                  </a:cubicBezTo>
                  <a:cubicBezTo>
                    <a:pt x="4681" y="552"/>
                    <a:pt x="5069" y="634"/>
                    <a:pt x="5364" y="818"/>
                  </a:cubicBezTo>
                  <a:cubicBezTo>
                    <a:pt x="6610" y="1578"/>
                    <a:pt x="5524" y="2926"/>
                    <a:pt x="4327" y="2926"/>
                  </a:cubicBezTo>
                  <a:cubicBezTo>
                    <a:pt x="4104" y="2926"/>
                    <a:pt x="3876" y="2879"/>
                    <a:pt x="3660" y="2772"/>
                  </a:cubicBezTo>
                  <a:cubicBezTo>
                    <a:pt x="3624" y="2758"/>
                    <a:pt x="3588" y="2751"/>
                    <a:pt x="3554" y="2751"/>
                  </a:cubicBezTo>
                  <a:cubicBezTo>
                    <a:pt x="3301" y="2751"/>
                    <a:pt x="3119" y="3116"/>
                    <a:pt x="3384" y="3249"/>
                  </a:cubicBezTo>
                  <a:cubicBezTo>
                    <a:pt x="3682" y="3392"/>
                    <a:pt x="4045" y="3461"/>
                    <a:pt x="4419" y="3461"/>
                  </a:cubicBezTo>
                  <a:cubicBezTo>
                    <a:pt x="5677" y="3461"/>
                    <a:pt x="7058" y="2683"/>
                    <a:pt x="6517" y="1369"/>
                  </a:cubicBezTo>
                  <a:lnTo>
                    <a:pt x="6517" y="1369"/>
                  </a:lnTo>
                  <a:cubicBezTo>
                    <a:pt x="6423" y="1425"/>
                    <a:pt x="6315" y="1454"/>
                    <a:pt x="6193" y="1454"/>
                  </a:cubicBezTo>
                  <a:cubicBezTo>
                    <a:pt x="6152" y="1454"/>
                    <a:pt x="6110" y="1450"/>
                    <a:pt x="6066" y="1444"/>
                  </a:cubicBezTo>
                  <a:cubicBezTo>
                    <a:pt x="5755" y="1396"/>
                    <a:pt x="5877" y="939"/>
                    <a:pt x="6171" y="939"/>
                  </a:cubicBezTo>
                  <a:cubicBezTo>
                    <a:pt x="6186" y="939"/>
                    <a:pt x="6201" y="941"/>
                    <a:pt x="6216" y="943"/>
                  </a:cubicBezTo>
                  <a:cubicBezTo>
                    <a:pt x="6141" y="918"/>
                    <a:pt x="6216" y="918"/>
                    <a:pt x="6266" y="893"/>
                  </a:cubicBezTo>
                  <a:cubicBezTo>
                    <a:pt x="5797" y="271"/>
                    <a:pt x="5035" y="1"/>
                    <a:pt x="4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53"/>
            <p:cNvSpPr/>
            <p:nvPr/>
          </p:nvSpPr>
          <p:spPr>
            <a:xfrm>
              <a:off x="5185408" y="3074924"/>
              <a:ext cx="85826" cy="52265"/>
            </a:xfrm>
            <a:custGeom>
              <a:avLst/>
              <a:gdLst/>
              <a:ahLst/>
              <a:cxnLst/>
              <a:rect l="l" t="t" r="r" b="b"/>
              <a:pathLst>
                <a:path w="5089" h="3099" extrusionOk="0">
                  <a:moveTo>
                    <a:pt x="2763" y="0"/>
                  </a:moveTo>
                  <a:cubicBezTo>
                    <a:pt x="2394" y="0"/>
                    <a:pt x="2024" y="45"/>
                    <a:pt x="1655" y="141"/>
                  </a:cubicBezTo>
                  <a:cubicBezTo>
                    <a:pt x="1705" y="191"/>
                    <a:pt x="1730" y="242"/>
                    <a:pt x="1755" y="317"/>
                  </a:cubicBezTo>
                  <a:cubicBezTo>
                    <a:pt x="1876" y="507"/>
                    <a:pt x="1698" y="698"/>
                    <a:pt x="1518" y="698"/>
                  </a:cubicBezTo>
                  <a:cubicBezTo>
                    <a:pt x="1438" y="698"/>
                    <a:pt x="1358" y="660"/>
                    <a:pt x="1304" y="567"/>
                  </a:cubicBezTo>
                  <a:cubicBezTo>
                    <a:pt x="1254" y="467"/>
                    <a:pt x="1179" y="392"/>
                    <a:pt x="1129" y="292"/>
                  </a:cubicBezTo>
                  <a:cubicBezTo>
                    <a:pt x="502" y="517"/>
                    <a:pt x="1" y="968"/>
                    <a:pt x="1" y="1445"/>
                  </a:cubicBezTo>
                  <a:cubicBezTo>
                    <a:pt x="151" y="1470"/>
                    <a:pt x="276" y="1495"/>
                    <a:pt x="402" y="1545"/>
                  </a:cubicBezTo>
                  <a:cubicBezTo>
                    <a:pt x="671" y="1635"/>
                    <a:pt x="599" y="2065"/>
                    <a:pt x="347" y="2065"/>
                  </a:cubicBezTo>
                  <a:cubicBezTo>
                    <a:pt x="318" y="2065"/>
                    <a:pt x="286" y="2059"/>
                    <a:pt x="251" y="2046"/>
                  </a:cubicBezTo>
                  <a:lnTo>
                    <a:pt x="226" y="2046"/>
                  </a:lnTo>
                  <a:cubicBezTo>
                    <a:pt x="276" y="2121"/>
                    <a:pt x="352" y="2197"/>
                    <a:pt x="452" y="2297"/>
                  </a:cubicBezTo>
                  <a:cubicBezTo>
                    <a:pt x="1078" y="2823"/>
                    <a:pt x="2156" y="2999"/>
                    <a:pt x="3159" y="3074"/>
                  </a:cubicBezTo>
                  <a:cubicBezTo>
                    <a:pt x="3134" y="3024"/>
                    <a:pt x="3083" y="2999"/>
                    <a:pt x="3058" y="2999"/>
                  </a:cubicBezTo>
                  <a:cubicBezTo>
                    <a:pt x="2748" y="2932"/>
                    <a:pt x="2830" y="2512"/>
                    <a:pt x="3079" y="2469"/>
                  </a:cubicBezTo>
                  <a:lnTo>
                    <a:pt x="3079" y="2469"/>
                  </a:lnTo>
                  <a:cubicBezTo>
                    <a:pt x="3128" y="2474"/>
                    <a:pt x="3177" y="2480"/>
                    <a:pt x="3226" y="2485"/>
                  </a:cubicBezTo>
                  <a:lnTo>
                    <a:pt x="3226" y="2485"/>
                  </a:lnTo>
                  <a:cubicBezTo>
                    <a:pt x="3212" y="2480"/>
                    <a:pt x="3198" y="2476"/>
                    <a:pt x="3184" y="2472"/>
                  </a:cubicBezTo>
                  <a:cubicBezTo>
                    <a:pt x="3162" y="2467"/>
                    <a:pt x="3141" y="2465"/>
                    <a:pt x="3121" y="2465"/>
                  </a:cubicBezTo>
                  <a:cubicBezTo>
                    <a:pt x="3107" y="2465"/>
                    <a:pt x="3092" y="2466"/>
                    <a:pt x="3079" y="2469"/>
                  </a:cubicBezTo>
                  <a:lnTo>
                    <a:pt x="3079" y="2469"/>
                  </a:lnTo>
                  <a:cubicBezTo>
                    <a:pt x="2713" y="2426"/>
                    <a:pt x="2347" y="2378"/>
                    <a:pt x="1981" y="2297"/>
                  </a:cubicBezTo>
                  <a:cubicBezTo>
                    <a:pt x="1103" y="2096"/>
                    <a:pt x="803" y="2247"/>
                    <a:pt x="1179" y="1319"/>
                  </a:cubicBezTo>
                  <a:cubicBezTo>
                    <a:pt x="1427" y="715"/>
                    <a:pt x="2017" y="489"/>
                    <a:pt x="2696" y="489"/>
                  </a:cubicBezTo>
                  <a:cubicBezTo>
                    <a:pt x="2974" y="489"/>
                    <a:pt x="3268" y="527"/>
                    <a:pt x="3560" y="592"/>
                  </a:cubicBezTo>
                  <a:cubicBezTo>
                    <a:pt x="3509" y="542"/>
                    <a:pt x="3459" y="492"/>
                    <a:pt x="3459" y="417"/>
                  </a:cubicBezTo>
                  <a:cubicBezTo>
                    <a:pt x="3434" y="292"/>
                    <a:pt x="3409" y="166"/>
                    <a:pt x="3384" y="41"/>
                  </a:cubicBezTo>
                  <a:cubicBezTo>
                    <a:pt x="3177" y="14"/>
                    <a:pt x="2970" y="0"/>
                    <a:pt x="2763" y="0"/>
                  </a:cubicBezTo>
                  <a:close/>
                  <a:moveTo>
                    <a:pt x="3226" y="2485"/>
                  </a:moveTo>
                  <a:cubicBezTo>
                    <a:pt x="3482" y="2573"/>
                    <a:pt x="3691" y="2814"/>
                    <a:pt x="3810" y="3099"/>
                  </a:cubicBezTo>
                  <a:lnTo>
                    <a:pt x="4738" y="3099"/>
                  </a:lnTo>
                  <a:cubicBezTo>
                    <a:pt x="5088" y="3099"/>
                    <a:pt x="5088" y="2572"/>
                    <a:pt x="4738" y="2572"/>
                  </a:cubicBezTo>
                  <a:cubicBezTo>
                    <a:pt x="4261" y="2572"/>
                    <a:pt x="3810" y="2547"/>
                    <a:pt x="3334" y="2497"/>
                  </a:cubicBezTo>
                  <a:cubicBezTo>
                    <a:pt x="3298" y="2493"/>
                    <a:pt x="3262" y="2489"/>
                    <a:pt x="3226" y="24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53"/>
            <p:cNvSpPr/>
            <p:nvPr/>
          </p:nvSpPr>
          <p:spPr>
            <a:xfrm>
              <a:off x="5172304" y="3099277"/>
              <a:ext cx="24421" cy="10591"/>
            </a:xfrm>
            <a:custGeom>
              <a:avLst/>
              <a:gdLst/>
              <a:ahLst/>
              <a:cxnLst/>
              <a:rect l="l" t="t" r="r" b="b"/>
              <a:pathLst>
                <a:path w="1448" h="628" extrusionOk="0">
                  <a:moveTo>
                    <a:pt x="778" y="1"/>
                  </a:moveTo>
                  <a:cubicBezTo>
                    <a:pt x="527" y="1"/>
                    <a:pt x="251" y="26"/>
                    <a:pt x="1" y="76"/>
                  </a:cubicBezTo>
                  <a:cubicBezTo>
                    <a:pt x="26" y="151"/>
                    <a:pt x="76" y="201"/>
                    <a:pt x="126" y="276"/>
                  </a:cubicBezTo>
                  <a:cubicBezTo>
                    <a:pt x="201" y="427"/>
                    <a:pt x="126" y="552"/>
                    <a:pt x="26" y="627"/>
                  </a:cubicBezTo>
                  <a:cubicBezTo>
                    <a:pt x="223" y="571"/>
                    <a:pt x="420" y="538"/>
                    <a:pt x="604" y="538"/>
                  </a:cubicBezTo>
                  <a:cubicBezTo>
                    <a:pt x="747" y="538"/>
                    <a:pt x="882" y="558"/>
                    <a:pt x="1003" y="602"/>
                  </a:cubicBezTo>
                  <a:lnTo>
                    <a:pt x="1028" y="602"/>
                  </a:lnTo>
                  <a:cubicBezTo>
                    <a:pt x="1063" y="615"/>
                    <a:pt x="1095" y="621"/>
                    <a:pt x="1124" y="621"/>
                  </a:cubicBezTo>
                  <a:cubicBezTo>
                    <a:pt x="1376" y="621"/>
                    <a:pt x="1448" y="191"/>
                    <a:pt x="1179" y="101"/>
                  </a:cubicBezTo>
                  <a:cubicBezTo>
                    <a:pt x="1053" y="51"/>
                    <a:pt x="928" y="26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53"/>
            <p:cNvSpPr/>
            <p:nvPr/>
          </p:nvSpPr>
          <p:spPr>
            <a:xfrm>
              <a:off x="5138490" y="3103511"/>
              <a:ext cx="31723" cy="52939"/>
            </a:xfrm>
            <a:custGeom>
              <a:avLst/>
              <a:gdLst/>
              <a:ahLst/>
              <a:cxnLst/>
              <a:rect l="l" t="t" r="r" b="b"/>
              <a:pathLst>
                <a:path w="1881" h="3139" extrusionOk="0">
                  <a:moveTo>
                    <a:pt x="1479" y="0"/>
                  </a:moveTo>
                  <a:cubicBezTo>
                    <a:pt x="1078" y="151"/>
                    <a:pt x="728" y="376"/>
                    <a:pt x="527" y="627"/>
                  </a:cubicBezTo>
                  <a:cubicBezTo>
                    <a:pt x="1" y="1228"/>
                    <a:pt x="1" y="2381"/>
                    <a:pt x="627" y="2933"/>
                  </a:cubicBezTo>
                  <a:cubicBezTo>
                    <a:pt x="702" y="2983"/>
                    <a:pt x="778" y="3058"/>
                    <a:pt x="853" y="3108"/>
                  </a:cubicBezTo>
                  <a:cubicBezTo>
                    <a:pt x="895" y="3129"/>
                    <a:pt x="936" y="3138"/>
                    <a:pt x="975" y="3138"/>
                  </a:cubicBezTo>
                  <a:cubicBezTo>
                    <a:pt x="1219" y="3138"/>
                    <a:pt x="1387" y="2783"/>
                    <a:pt x="1129" y="2632"/>
                  </a:cubicBezTo>
                  <a:cubicBezTo>
                    <a:pt x="1053" y="2607"/>
                    <a:pt x="978" y="2557"/>
                    <a:pt x="928" y="2507"/>
                  </a:cubicBezTo>
                  <a:cubicBezTo>
                    <a:pt x="477" y="2030"/>
                    <a:pt x="652" y="1128"/>
                    <a:pt x="1154" y="752"/>
                  </a:cubicBezTo>
                  <a:cubicBezTo>
                    <a:pt x="1329" y="627"/>
                    <a:pt x="1605" y="502"/>
                    <a:pt x="1880" y="426"/>
                  </a:cubicBezTo>
                  <a:cubicBezTo>
                    <a:pt x="1805" y="426"/>
                    <a:pt x="1705" y="401"/>
                    <a:pt x="1655" y="301"/>
                  </a:cubicBezTo>
                  <a:cubicBezTo>
                    <a:pt x="1605" y="226"/>
                    <a:pt x="1555" y="101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53"/>
            <p:cNvSpPr/>
            <p:nvPr/>
          </p:nvSpPr>
          <p:spPr>
            <a:xfrm>
              <a:off x="5227942" y="3116480"/>
              <a:ext cx="23425" cy="33696"/>
            </a:xfrm>
            <a:custGeom>
              <a:avLst/>
              <a:gdLst/>
              <a:ahLst/>
              <a:cxnLst/>
              <a:rect l="l" t="t" r="r" b="b"/>
              <a:pathLst>
                <a:path w="1389" h="1998" extrusionOk="0">
                  <a:moveTo>
                    <a:pt x="599" y="1"/>
                  </a:moveTo>
                  <a:cubicBezTo>
                    <a:pt x="318" y="1"/>
                    <a:pt x="209" y="464"/>
                    <a:pt x="536" y="535"/>
                  </a:cubicBezTo>
                  <a:cubicBezTo>
                    <a:pt x="561" y="535"/>
                    <a:pt x="612" y="560"/>
                    <a:pt x="637" y="610"/>
                  </a:cubicBezTo>
                  <a:cubicBezTo>
                    <a:pt x="762" y="710"/>
                    <a:pt x="862" y="910"/>
                    <a:pt x="837" y="1036"/>
                  </a:cubicBezTo>
                  <a:cubicBezTo>
                    <a:pt x="812" y="1186"/>
                    <a:pt x="662" y="1387"/>
                    <a:pt x="511" y="1437"/>
                  </a:cubicBezTo>
                  <a:cubicBezTo>
                    <a:pt x="461" y="1462"/>
                    <a:pt x="361" y="1462"/>
                    <a:pt x="461" y="1487"/>
                  </a:cubicBezTo>
                  <a:cubicBezTo>
                    <a:pt x="446" y="1485"/>
                    <a:pt x="431" y="1483"/>
                    <a:pt x="416" y="1483"/>
                  </a:cubicBezTo>
                  <a:cubicBezTo>
                    <a:pt x="122" y="1483"/>
                    <a:pt x="0" y="1940"/>
                    <a:pt x="311" y="1988"/>
                  </a:cubicBezTo>
                  <a:cubicBezTo>
                    <a:pt x="355" y="1994"/>
                    <a:pt x="397" y="1998"/>
                    <a:pt x="438" y="1998"/>
                  </a:cubicBezTo>
                  <a:cubicBezTo>
                    <a:pt x="560" y="1998"/>
                    <a:pt x="668" y="1969"/>
                    <a:pt x="762" y="1913"/>
                  </a:cubicBezTo>
                  <a:cubicBezTo>
                    <a:pt x="1063" y="1763"/>
                    <a:pt x="1288" y="1487"/>
                    <a:pt x="1363" y="1186"/>
                  </a:cubicBezTo>
                  <a:cubicBezTo>
                    <a:pt x="1388" y="1011"/>
                    <a:pt x="1363" y="810"/>
                    <a:pt x="1288" y="635"/>
                  </a:cubicBezTo>
                  <a:cubicBezTo>
                    <a:pt x="1163" y="334"/>
                    <a:pt x="937" y="83"/>
                    <a:pt x="662" y="8"/>
                  </a:cubicBezTo>
                  <a:cubicBezTo>
                    <a:pt x="640" y="3"/>
                    <a:pt x="619" y="1"/>
                    <a:pt x="5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53"/>
            <p:cNvSpPr/>
            <p:nvPr/>
          </p:nvSpPr>
          <p:spPr>
            <a:xfrm>
              <a:off x="5097070" y="2988997"/>
              <a:ext cx="119994" cy="121715"/>
            </a:xfrm>
            <a:custGeom>
              <a:avLst/>
              <a:gdLst/>
              <a:ahLst/>
              <a:cxnLst/>
              <a:rect l="l" t="t" r="r" b="b"/>
              <a:pathLst>
                <a:path w="7115" h="7217" extrusionOk="0">
                  <a:moveTo>
                    <a:pt x="2857" y="1"/>
                  </a:moveTo>
                  <a:cubicBezTo>
                    <a:pt x="2759" y="1"/>
                    <a:pt x="2659" y="16"/>
                    <a:pt x="2557" y="48"/>
                  </a:cubicBezTo>
                  <a:cubicBezTo>
                    <a:pt x="1" y="825"/>
                    <a:pt x="2908" y="5211"/>
                    <a:pt x="3935" y="6790"/>
                  </a:cubicBezTo>
                  <a:cubicBezTo>
                    <a:pt x="4011" y="6891"/>
                    <a:pt x="4061" y="7016"/>
                    <a:pt x="4111" y="7091"/>
                  </a:cubicBezTo>
                  <a:cubicBezTo>
                    <a:pt x="4161" y="7191"/>
                    <a:pt x="4261" y="7216"/>
                    <a:pt x="4336" y="7216"/>
                  </a:cubicBezTo>
                  <a:cubicBezTo>
                    <a:pt x="4387" y="7216"/>
                    <a:pt x="4437" y="7191"/>
                    <a:pt x="4487" y="7166"/>
                  </a:cubicBezTo>
                  <a:cubicBezTo>
                    <a:pt x="4587" y="7091"/>
                    <a:pt x="4662" y="6966"/>
                    <a:pt x="4587" y="6815"/>
                  </a:cubicBezTo>
                  <a:cubicBezTo>
                    <a:pt x="4537" y="6740"/>
                    <a:pt x="4487" y="6690"/>
                    <a:pt x="4462" y="6615"/>
                  </a:cubicBezTo>
                  <a:cubicBezTo>
                    <a:pt x="4061" y="5963"/>
                    <a:pt x="3685" y="5286"/>
                    <a:pt x="3309" y="4610"/>
                  </a:cubicBezTo>
                  <a:cubicBezTo>
                    <a:pt x="2958" y="3958"/>
                    <a:pt x="2582" y="3256"/>
                    <a:pt x="2331" y="2555"/>
                  </a:cubicBezTo>
                  <a:cubicBezTo>
                    <a:pt x="2060" y="1845"/>
                    <a:pt x="2067" y="613"/>
                    <a:pt x="2787" y="613"/>
                  </a:cubicBezTo>
                  <a:cubicBezTo>
                    <a:pt x="2931" y="613"/>
                    <a:pt x="3104" y="662"/>
                    <a:pt x="3309" y="775"/>
                  </a:cubicBezTo>
                  <a:cubicBezTo>
                    <a:pt x="3710" y="1001"/>
                    <a:pt x="4086" y="1753"/>
                    <a:pt x="4361" y="2154"/>
                  </a:cubicBezTo>
                  <a:cubicBezTo>
                    <a:pt x="4687" y="2655"/>
                    <a:pt x="5038" y="3181"/>
                    <a:pt x="5364" y="3708"/>
                  </a:cubicBezTo>
                  <a:cubicBezTo>
                    <a:pt x="5715" y="4259"/>
                    <a:pt x="6041" y="4810"/>
                    <a:pt x="6367" y="5387"/>
                  </a:cubicBezTo>
                  <a:cubicBezTo>
                    <a:pt x="6417" y="5487"/>
                    <a:pt x="6492" y="5562"/>
                    <a:pt x="6542" y="5662"/>
                  </a:cubicBezTo>
                  <a:cubicBezTo>
                    <a:pt x="6596" y="5755"/>
                    <a:pt x="6676" y="5793"/>
                    <a:pt x="6756" y="5793"/>
                  </a:cubicBezTo>
                  <a:cubicBezTo>
                    <a:pt x="6936" y="5793"/>
                    <a:pt x="7114" y="5602"/>
                    <a:pt x="6993" y="5412"/>
                  </a:cubicBezTo>
                  <a:cubicBezTo>
                    <a:pt x="6968" y="5337"/>
                    <a:pt x="6943" y="5286"/>
                    <a:pt x="6893" y="5236"/>
                  </a:cubicBezTo>
                  <a:cubicBezTo>
                    <a:pt x="6692" y="4860"/>
                    <a:pt x="6467" y="4510"/>
                    <a:pt x="6266" y="4159"/>
                  </a:cubicBezTo>
                  <a:cubicBezTo>
                    <a:pt x="6266" y="4159"/>
                    <a:pt x="6266" y="4159"/>
                    <a:pt x="6266" y="4184"/>
                  </a:cubicBezTo>
                  <a:cubicBezTo>
                    <a:pt x="6326" y="4377"/>
                    <a:pt x="6174" y="4500"/>
                    <a:pt x="6019" y="4500"/>
                  </a:cubicBezTo>
                  <a:cubicBezTo>
                    <a:pt x="5913" y="4500"/>
                    <a:pt x="5806" y="4442"/>
                    <a:pt x="5765" y="4309"/>
                  </a:cubicBezTo>
                  <a:cubicBezTo>
                    <a:pt x="5640" y="3958"/>
                    <a:pt x="5439" y="3307"/>
                    <a:pt x="5264" y="2580"/>
                  </a:cubicBezTo>
                  <a:cubicBezTo>
                    <a:pt x="5163" y="2429"/>
                    <a:pt x="5063" y="2254"/>
                    <a:pt x="4963" y="2104"/>
                  </a:cubicBezTo>
                  <a:cubicBezTo>
                    <a:pt x="4531" y="1444"/>
                    <a:pt x="3810" y="1"/>
                    <a:pt x="28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53"/>
            <p:cNvSpPr/>
            <p:nvPr/>
          </p:nvSpPr>
          <p:spPr>
            <a:xfrm>
              <a:off x="5176537" y="2969872"/>
              <a:ext cx="76095" cy="115475"/>
            </a:xfrm>
            <a:custGeom>
              <a:avLst/>
              <a:gdLst/>
              <a:ahLst/>
              <a:cxnLst/>
              <a:rect l="l" t="t" r="r" b="b"/>
              <a:pathLst>
                <a:path w="4512" h="6847" extrusionOk="0">
                  <a:moveTo>
                    <a:pt x="1551" y="1"/>
                  </a:moveTo>
                  <a:cubicBezTo>
                    <a:pt x="1519" y="1"/>
                    <a:pt x="1487" y="2"/>
                    <a:pt x="1454" y="4"/>
                  </a:cubicBezTo>
                  <a:cubicBezTo>
                    <a:pt x="0" y="130"/>
                    <a:pt x="176" y="2110"/>
                    <a:pt x="552" y="3714"/>
                  </a:cubicBezTo>
                  <a:cubicBezTo>
                    <a:pt x="727" y="4441"/>
                    <a:pt x="928" y="5092"/>
                    <a:pt x="1053" y="5443"/>
                  </a:cubicBezTo>
                  <a:cubicBezTo>
                    <a:pt x="1093" y="5584"/>
                    <a:pt x="1199" y="5644"/>
                    <a:pt x="1304" y="5644"/>
                  </a:cubicBezTo>
                  <a:cubicBezTo>
                    <a:pt x="1459" y="5644"/>
                    <a:pt x="1614" y="5512"/>
                    <a:pt x="1554" y="5318"/>
                  </a:cubicBezTo>
                  <a:cubicBezTo>
                    <a:pt x="1554" y="5293"/>
                    <a:pt x="1554" y="5293"/>
                    <a:pt x="1554" y="5293"/>
                  </a:cubicBezTo>
                  <a:cubicBezTo>
                    <a:pt x="1379" y="4691"/>
                    <a:pt x="1228" y="4115"/>
                    <a:pt x="1103" y="3513"/>
                  </a:cubicBezTo>
                  <a:cubicBezTo>
                    <a:pt x="982" y="2946"/>
                    <a:pt x="631" y="577"/>
                    <a:pt x="1467" y="577"/>
                  </a:cubicBezTo>
                  <a:cubicBezTo>
                    <a:pt x="1665" y="577"/>
                    <a:pt x="1930" y="710"/>
                    <a:pt x="2281" y="1032"/>
                  </a:cubicBezTo>
                  <a:cubicBezTo>
                    <a:pt x="3484" y="2160"/>
                    <a:pt x="3710" y="4591"/>
                    <a:pt x="3910" y="6270"/>
                  </a:cubicBezTo>
                  <a:cubicBezTo>
                    <a:pt x="3935" y="6395"/>
                    <a:pt x="3960" y="6521"/>
                    <a:pt x="3985" y="6646"/>
                  </a:cubicBezTo>
                  <a:cubicBezTo>
                    <a:pt x="3985" y="6721"/>
                    <a:pt x="4035" y="6771"/>
                    <a:pt x="4086" y="6821"/>
                  </a:cubicBezTo>
                  <a:cubicBezTo>
                    <a:pt x="4111" y="6821"/>
                    <a:pt x="4136" y="6847"/>
                    <a:pt x="4186" y="6847"/>
                  </a:cubicBezTo>
                  <a:cubicBezTo>
                    <a:pt x="4336" y="6847"/>
                    <a:pt x="4512" y="6696"/>
                    <a:pt x="4487" y="6496"/>
                  </a:cubicBezTo>
                  <a:cubicBezTo>
                    <a:pt x="4487" y="6446"/>
                    <a:pt x="4462" y="6395"/>
                    <a:pt x="4462" y="6345"/>
                  </a:cubicBezTo>
                  <a:cubicBezTo>
                    <a:pt x="4286" y="5142"/>
                    <a:pt x="4086" y="3939"/>
                    <a:pt x="3735" y="2761"/>
                  </a:cubicBezTo>
                  <a:cubicBezTo>
                    <a:pt x="3442" y="1833"/>
                    <a:pt x="2768" y="1"/>
                    <a:pt x="15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53"/>
            <p:cNvSpPr/>
            <p:nvPr/>
          </p:nvSpPr>
          <p:spPr>
            <a:xfrm>
              <a:off x="5340954" y="3154224"/>
              <a:ext cx="319575" cy="192227"/>
            </a:xfrm>
            <a:custGeom>
              <a:avLst/>
              <a:gdLst/>
              <a:ahLst/>
              <a:cxnLst/>
              <a:rect l="l" t="t" r="r" b="b"/>
              <a:pathLst>
                <a:path w="18949" h="11398" extrusionOk="0">
                  <a:moveTo>
                    <a:pt x="18948" y="1"/>
                  </a:moveTo>
                  <a:lnTo>
                    <a:pt x="18948" y="1"/>
                  </a:lnTo>
                  <a:cubicBezTo>
                    <a:pt x="17394" y="1429"/>
                    <a:pt x="15740" y="3234"/>
                    <a:pt x="14211" y="5339"/>
                  </a:cubicBezTo>
                  <a:cubicBezTo>
                    <a:pt x="13149" y="6755"/>
                    <a:pt x="9840" y="10966"/>
                    <a:pt x="7734" y="10966"/>
                  </a:cubicBezTo>
                  <a:cubicBezTo>
                    <a:pt x="7455" y="10966"/>
                    <a:pt x="7197" y="10892"/>
                    <a:pt x="6968" y="10728"/>
                  </a:cubicBezTo>
                  <a:cubicBezTo>
                    <a:pt x="4963" y="9274"/>
                    <a:pt x="101" y="3585"/>
                    <a:pt x="1" y="3485"/>
                  </a:cubicBezTo>
                  <a:lnTo>
                    <a:pt x="1" y="3485"/>
                  </a:lnTo>
                  <a:cubicBezTo>
                    <a:pt x="1" y="3485"/>
                    <a:pt x="1079" y="4813"/>
                    <a:pt x="2457" y="6292"/>
                  </a:cubicBezTo>
                  <a:lnTo>
                    <a:pt x="2632" y="6467"/>
                  </a:lnTo>
                  <a:lnTo>
                    <a:pt x="2281" y="6693"/>
                  </a:lnTo>
                  <a:cubicBezTo>
                    <a:pt x="3810" y="8372"/>
                    <a:pt x="5640" y="10277"/>
                    <a:pt x="6718" y="11079"/>
                  </a:cubicBezTo>
                  <a:cubicBezTo>
                    <a:pt x="7025" y="11299"/>
                    <a:pt x="7364" y="11398"/>
                    <a:pt x="7726" y="11398"/>
                  </a:cubicBezTo>
                  <a:cubicBezTo>
                    <a:pt x="9875" y="11398"/>
                    <a:pt x="12821" y="7906"/>
                    <a:pt x="14537" y="5590"/>
                  </a:cubicBezTo>
                  <a:cubicBezTo>
                    <a:pt x="15941" y="3710"/>
                    <a:pt x="17394" y="2081"/>
                    <a:pt x="18798" y="753"/>
                  </a:cubicBezTo>
                  <a:cubicBezTo>
                    <a:pt x="18773" y="552"/>
                    <a:pt x="18773" y="377"/>
                    <a:pt x="18823" y="251"/>
                  </a:cubicBezTo>
                  <a:cubicBezTo>
                    <a:pt x="18848" y="176"/>
                    <a:pt x="18898" y="76"/>
                    <a:pt x="18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53"/>
            <p:cNvSpPr/>
            <p:nvPr/>
          </p:nvSpPr>
          <p:spPr>
            <a:xfrm>
              <a:off x="5249664" y="3349503"/>
              <a:ext cx="359714" cy="253211"/>
            </a:xfrm>
            <a:custGeom>
              <a:avLst/>
              <a:gdLst/>
              <a:ahLst/>
              <a:cxnLst/>
              <a:rect l="l" t="t" r="r" b="b"/>
              <a:pathLst>
                <a:path w="21329" h="15014" extrusionOk="0">
                  <a:moveTo>
                    <a:pt x="351" y="1"/>
                  </a:moveTo>
                  <a:lnTo>
                    <a:pt x="0" y="226"/>
                  </a:lnTo>
                  <a:cubicBezTo>
                    <a:pt x="1303" y="3134"/>
                    <a:pt x="3334" y="7043"/>
                    <a:pt x="5865" y="10026"/>
                  </a:cubicBezTo>
                  <a:cubicBezTo>
                    <a:pt x="9349" y="14136"/>
                    <a:pt x="11705" y="15013"/>
                    <a:pt x="14361" y="15013"/>
                  </a:cubicBezTo>
                  <a:cubicBezTo>
                    <a:pt x="15238" y="15013"/>
                    <a:pt x="16166" y="14913"/>
                    <a:pt x="17168" y="14813"/>
                  </a:cubicBezTo>
                  <a:cubicBezTo>
                    <a:pt x="18547" y="14663"/>
                    <a:pt x="19950" y="14011"/>
                    <a:pt x="21279" y="13084"/>
                  </a:cubicBezTo>
                  <a:cubicBezTo>
                    <a:pt x="21304" y="12883"/>
                    <a:pt x="21304" y="12708"/>
                    <a:pt x="21329" y="12507"/>
                  </a:cubicBezTo>
                  <a:lnTo>
                    <a:pt x="21329" y="12507"/>
                  </a:lnTo>
                  <a:cubicBezTo>
                    <a:pt x="19950" y="13535"/>
                    <a:pt x="18522" y="14236"/>
                    <a:pt x="17118" y="14387"/>
                  </a:cubicBezTo>
                  <a:cubicBezTo>
                    <a:pt x="16114" y="14494"/>
                    <a:pt x="15210" y="14589"/>
                    <a:pt x="14348" y="14589"/>
                  </a:cubicBezTo>
                  <a:cubicBezTo>
                    <a:pt x="11770" y="14589"/>
                    <a:pt x="9572" y="13732"/>
                    <a:pt x="6191" y="9750"/>
                  </a:cubicBezTo>
                  <a:cubicBezTo>
                    <a:pt x="3684" y="6768"/>
                    <a:pt x="1654" y="2858"/>
                    <a:pt x="3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53"/>
            <p:cNvSpPr/>
            <p:nvPr/>
          </p:nvSpPr>
          <p:spPr>
            <a:xfrm>
              <a:off x="5709117" y="3095331"/>
              <a:ext cx="47779" cy="20036"/>
            </a:xfrm>
            <a:custGeom>
              <a:avLst/>
              <a:gdLst/>
              <a:ahLst/>
              <a:cxnLst/>
              <a:rect l="l" t="t" r="r" b="b"/>
              <a:pathLst>
                <a:path w="2833" h="1188" extrusionOk="0">
                  <a:moveTo>
                    <a:pt x="2684" y="1"/>
                  </a:moveTo>
                  <a:cubicBezTo>
                    <a:pt x="2077" y="1"/>
                    <a:pt x="1181" y="392"/>
                    <a:pt x="123" y="1104"/>
                  </a:cubicBezTo>
                  <a:lnTo>
                    <a:pt x="123" y="1104"/>
                  </a:lnTo>
                  <a:cubicBezTo>
                    <a:pt x="325" y="970"/>
                    <a:pt x="510" y="866"/>
                    <a:pt x="677" y="761"/>
                  </a:cubicBezTo>
                  <a:lnTo>
                    <a:pt x="702" y="761"/>
                  </a:lnTo>
                  <a:cubicBezTo>
                    <a:pt x="738" y="743"/>
                    <a:pt x="773" y="735"/>
                    <a:pt x="808" y="735"/>
                  </a:cubicBezTo>
                  <a:cubicBezTo>
                    <a:pt x="870" y="735"/>
                    <a:pt x="929" y="763"/>
                    <a:pt x="978" y="811"/>
                  </a:cubicBezTo>
                  <a:cubicBezTo>
                    <a:pt x="1028" y="836"/>
                    <a:pt x="1053" y="911"/>
                    <a:pt x="1078" y="987"/>
                  </a:cubicBezTo>
                  <a:lnTo>
                    <a:pt x="1078" y="1012"/>
                  </a:lnTo>
                  <a:cubicBezTo>
                    <a:pt x="1780" y="611"/>
                    <a:pt x="2331" y="410"/>
                    <a:pt x="2707" y="410"/>
                  </a:cubicBezTo>
                  <a:cubicBezTo>
                    <a:pt x="2732" y="285"/>
                    <a:pt x="2782" y="134"/>
                    <a:pt x="2833" y="9"/>
                  </a:cubicBezTo>
                  <a:cubicBezTo>
                    <a:pt x="2785" y="3"/>
                    <a:pt x="2736" y="1"/>
                    <a:pt x="2684" y="1"/>
                  </a:cubicBezTo>
                  <a:close/>
                  <a:moveTo>
                    <a:pt x="123" y="1104"/>
                  </a:moveTo>
                  <a:lnTo>
                    <a:pt x="123" y="1104"/>
                  </a:lnTo>
                  <a:cubicBezTo>
                    <a:pt x="83" y="1130"/>
                    <a:pt x="42" y="1158"/>
                    <a:pt x="0" y="1187"/>
                  </a:cubicBezTo>
                  <a:cubicBezTo>
                    <a:pt x="41" y="1159"/>
                    <a:pt x="82" y="1131"/>
                    <a:pt x="123" y="110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53"/>
            <p:cNvSpPr/>
            <p:nvPr/>
          </p:nvSpPr>
          <p:spPr>
            <a:xfrm>
              <a:off x="5221348" y="3210452"/>
              <a:ext cx="164012" cy="143302"/>
            </a:xfrm>
            <a:custGeom>
              <a:avLst/>
              <a:gdLst/>
              <a:ahLst/>
              <a:cxnLst/>
              <a:rect l="l" t="t" r="r" b="b"/>
              <a:pathLst>
                <a:path w="9725" h="8497" extrusionOk="0">
                  <a:moveTo>
                    <a:pt x="6892" y="552"/>
                  </a:moveTo>
                  <a:cubicBezTo>
                    <a:pt x="7193" y="927"/>
                    <a:pt x="8020" y="1930"/>
                    <a:pt x="9073" y="3058"/>
                  </a:cubicBezTo>
                  <a:lnTo>
                    <a:pt x="1855" y="7845"/>
                  </a:lnTo>
                  <a:cubicBezTo>
                    <a:pt x="1128" y="6241"/>
                    <a:pt x="677" y="4988"/>
                    <a:pt x="526" y="4562"/>
                  </a:cubicBezTo>
                  <a:lnTo>
                    <a:pt x="6892" y="552"/>
                  </a:lnTo>
                  <a:close/>
                  <a:moveTo>
                    <a:pt x="6967" y="0"/>
                  </a:moveTo>
                  <a:lnTo>
                    <a:pt x="6466" y="301"/>
                  </a:lnTo>
                  <a:lnTo>
                    <a:pt x="6115" y="552"/>
                  </a:lnTo>
                  <a:lnTo>
                    <a:pt x="4085" y="1805"/>
                  </a:lnTo>
                  <a:lnTo>
                    <a:pt x="0" y="4386"/>
                  </a:lnTo>
                  <a:lnTo>
                    <a:pt x="50" y="4562"/>
                  </a:lnTo>
                  <a:cubicBezTo>
                    <a:pt x="75" y="4562"/>
                    <a:pt x="602" y="6115"/>
                    <a:pt x="1579" y="8246"/>
                  </a:cubicBezTo>
                  <a:lnTo>
                    <a:pt x="1679" y="8496"/>
                  </a:lnTo>
                  <a:lnTo>
                    <a:pt x="1679" y="8471"/>
                  </a:lnTo>
                  <a:lnTo>
                    <a:pt x="2030" y="8246"/>
                  </a:lnTo>
                  <a:lnTo>
                    <a:pt x="9373" y="3359"/>
                  </a:lnTo>
                  <a:lnTo>
                    <a:pt x="9724" y="3133"/>
                  </a:lnTo>
                  <a:lnTo>
                    <a:pt x="9549" y="2958"/>
                  </a:lnTo>
                  <a:cubicBezTo>
                    <a:pt x="8170" y="1479"/>
                    <a:pt x="7093" y="151"/>
                    <a:pt x="7093" y="151"/>
                  </a:cubicBezTo>
                  <a:lnTo>
                    <a:pt x="69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53"/>
            <p:cNvSpPr/>
            <p:nvPr/>
          </p:nvSpPr>
          <p:spPr>
            <a:xfrm>
              <a:off x="6066706" y="3374986"/>
              <a:ext cx="46514" cy="169814"/>
            </a:xfrm>
            <a:custGeom>
              <a:avLst/>
              <a:gdLst/>
              <a:ahLst/>
              <a:cxnLst/>
              <a:rect l="l" t="t" r="r" b="b"/>
              <a:pathLst>
                <a:path w="2758" h="10069" extrusionOk="0">
                  <a:moveTo>
                    <a:pt x="320" y="0"/>
                  </a:moveTo>
                  <a:cubicBezTo>
                    <a:pt x="288" y="0"/>
                    <a:pt x="257" y="6"/>
                    <a:pt x="226" y="19"/>
                  </a:cubicBezTo>
                  <a:cubicBezTo>
                    <a:pt x="101" y="44"/>
                    <a:pt x="1" y="169"/>
                    <a:pt x="51" y="319"/>
                  </a:cubicBezTo>
                  <a:cubicBezTo>
                    <a:pt x="928" y="3402"/>
                    <a:pt x="1630" y="6535"/>
                    <a:pt x="2181" y="9693"/>
                  </a:cubicBezTo>
                  <a:cubicBezTo>
                    <a:pt x="2206" y="9818"/>
                    <a:pt x="2256" y="9944"/>
                    <a:pt x="2281" y="10069"/>
                  </a:cubicBezTo>
                  <a:cubicBezTo>
                    <a:pt x="2324" y="9983"/>
                    <a:pt x="2432" y="9922"/>
                    <a:pt x="2540" y="9922"/>
                  </a:cubicBezTo>
                  <a:cubicBezTo>
                    <a:pt x="2619" y="9922"/>
                    <a:pt x="2698" y="9955"/>
                    <a:pt x="2752" y="10036"/>
                  </a:cubicBezTo>
                  <a:lnTo>
                    <a:pt x="2752" y="10036"/>
                  </a:lnTo>
                  <a:cubicBezTo>
                    <a:pt x="2226" y="6714"/>
                    <a:pt x="1501" y="3416"/>
                    <a:pt x="552" y="194"/>
                  </a:cubicBezTo>
                  <a:cubicBezTo>
                    <a:pt x="514" y="61"/>
                    <a:pt x="419" y="0"/>
                    <a:pt x="320" y="0"/>
                  </a:cubicBezTo>
                  <a:close/>
                  <a:moveTo>
                    <a:pt x="2752" y="10036"/>
                  </a:moveTo>
                  <a:cubicBezTo>
                    <a:pt x="2754" y="10047"/>
                    <a:pt x="2756" y="10058"/>
                    <a:pt x="2758" y="10069"/>
                  </a:cubicBezTo>
                  <a:cubicBezTo>
                    <a:pt x="2758" y="10044"/>
                    <a:pt x="2758" y="10044"/>
                    <a:pt x="2758" y="10044"/>
                  </a:cubicBezTo>
                  <a:cubicBezTo>
                    <a:pt x="2756" y="10041"/>
                    <a:pt x="2754" y="10038"/>
                    <a:pt x="2752" y="100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53"/>
            <p:cNvSpPr/>
            <p:nvPr/>
          </p:nvSpPr>
          <p:spPr>
            <a:xfrm>
              <a:off x="5605566" y="3391683"/>
              <a:ext cx="34253" cy="263448"/>
            </a:xfrm>
            <a:custGeom>
              <a:avLst/>
              <a:gdLst/>
              <a:ahLst/>
              <a:cxnLst/>
              <a:rect l="l" t="t" r="r" b="b"/>
              <a:pathLst>
                <a:path w="2031" h="15621" extrusionOk="0">
                  <a:moveTo>
                    <a:pt x="1719" y="0"/>
                  </a:moveTo>
                  <a:cubicBezTo>
                    <a:pt x="1610" y="0"/>
                    <a:pt x="1500" y="59"/>
                    <a:pt x="1479" y="207"/>
                  </a:cubicBezTo>
                  <a:cubicBezTo>
                    <a:pt x="852" y="3440"/>
                    <a:pt x="451" y="6723"/>
                    <a:pt x="226" y="10006"/>
                  </a:cubicBezTo>
                  <a:cubicBezTo>
                    <a:pt x="201" y="10207"/>
                    <a:pt x="201" y="10382"/>
                    <a:pt x="176" y="10583"/>
                  </a:cubicBezTo>
                  <a:cubicBezTo>
                    <a:pt x="75" y="12262"/>
                    <a:pt x="0" y="13941"/>
                    <a:pt x="0" y="15620"/>
                  </a:cubicBezTo>
                  <a:lnTo>
                    <a:pt x="627" y="12111"/>
                  </a:lnTo>
                  <a:cubicBezTo>
                    <a:pt x="802" y="8151"/>
                    <a:pt x="1253" y="4217"/>
                    <a:pt x="1980" y="332"/>
                  </a:cubicBezTo>
                  <a:cubicBezTo>
                    <a:pt x="2030" y="182"/>
                    <a:pt x="1905" y="56"/>
                    <a:pt x="1780" y="6"/>
                  </a:cubicBezTo>
                  <a:cubicBezTo>
                    <a:pt x="1760" y="2"/>
                    <a:pt x="1739" y="0"/>
                    <a:pt x="1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53"/>
            <p:cNvSpPr/>
            <p:nvPr/>
          </p:nvSpPr>
          <p:spPr>
            <a:xfrm>
              <a:off x="5896369" y="3273409"/>
              <a:ext cx="96383" cy="104091"/>
            </a:xfrm>
            <a:custGeom>
              <a:avLst/>
              <a:gdLst/>
              <a:ahLst/>
              <a:cxnLst/>
              <a:rect l="l" t="t" r="r" b="b"/>
              <a:pathLst>
                <a:path w="5715" h="6172" extrusionOk="0">
                  <a:moveTo>
                    <a:pt x="1183" y="1"/>
                  </a:moveTo>
                  <a:cubicBezTo>
                    <a:pt x="1173" y="1"/>
                    <a:pt x="1163" y="1"/>
                    <a:pt x="1153" y="1"/>
                  </a:cubicBezTo>
                  <a:cubicBezTo>
                    <a:pt x="451" y="52"/>
                    <a:pt x="476" y="1104"/>
                    <a:pt x="426" y="1631"/>
                  </a:cubicBezTo>
                  <a:cubicBezTo>
                    <a:pt x="301" y="2859"/>
                    <a:pt x="0" y="3986"/>
                    <a:pt x="928" y="4989"/>
                  </a:cubicBezTo>
                  <a:cubicBezTo>
                    <a:pt x="1680" y="5812"/>
                    <a:pt x="2829" y="6172"/>
                    <a:pt x="3921" y="6172"/>
                  </a:cubicBezTo>
                  <a:cubicBezTo>
                    <a:pt x="3993" y="6172"/>
                    <a:pt x="4064" y="6170"/>
                    <a:pt x="4136" y="6167"/>
                  </a:cubicBezTo>
                  <a:cubicBezTo>
                    <a:pt x="4286" y="6142"/>
                    <a:pt x="4461" y="6142"/>
                    <a:pt x="4612" y="6117"/>
                  </a:cubicBezTo>
                  <a:cubicBezTo>
                    <a:pt x="4662" y="5891"/>
                    <a:pt x="4687" y="5691"/>
                    <a:pt x="4737" y="5465"/>
                  </a:cubicBezTo>
                  <a:lnTo>
                    <a:pt x="4737" y="5465"/>
                  </a:lnTo>
                  <a:cubicBezTo>
                    <a:pt x="4406" y="5533"/>
                    <a:pt x="4071" y="5568"/>
                    <a:pt x="3746" y="5568"/>
                  </a:cubicBezTo>
                  <a:cubicBezTo>
                    <a:pt x="3237" y="5568"/>
                    <a:pt x="2754" y="5483"/>
                    <a:pt x="2356" y="5315"/>
                  </a:cubicBezTo>
                  <a:cubicBezTo>
                    <a:pt x="1855" y="5089"/>
                    <a:pt x="1454" y="4839"/>
                    <a:pt x="1153" y="4387"/>
                  </a:cubicBezTo>
                  <a:cubicBezTo>
                    <a:pt x="652" y="3636"/>
                    <a:pt x="877" y="3310"/>
                    <a:pt x="953" y="2458"/>
                  </a:cubicBezTo>
                  <a:cubicBezTo>
                    <a:pt x="991" y="1961"/>
                    <a:pt x="898" y="811"/>
                    <a:pt x="1339" y="811"/>
                  </a:cubicBezTo>
                  <a:cubicBezTo>
                    <a:pt x="1477" y="811"/>
                    <a:pt x="1667" y="924"/>
                    <a:pt x="1930" y="1205"/>
                  </a:cubicBezTo>
                  <a:cubicBezTo>
                    <a:pt x="1972" y="1260"/>
                    <a:pt x="2029" y="1277"/>
                    <a:pt x="2088" y="1277"/>
                  </a:cubicBezTo>
                  <a:cubicBezTo>
                    <a:pt x="2136" y="1277"/>
                    <a:pt x="2186" y="1266"/>
                    <a:pt x="2231" y="1255"/>
                  </a:cubicBezTo>
                  <a:cubicBezTo>
                    <a:pt x="2853" y="972"/>
                    <a:pt x="3476" y="833"/>
                    <a:pt x="4103" y="833"/>
                  </a:cubicBezTo>
                  <a:cubicBezTo>
                    <a:pt x="4586" y="833"/>
                    <a:pt x="5073" y="915"/>
                    <a:pt x="5564" y="1079"/>
                  </a:cubicBezTo>
                  <a:cubicBezTo>
                    <a:pt x="5614" y="804"/>
                    <a:pt x="5664" y="553"/>
                    <a:pt x="5715" y="277"/>
                  </a:cubicBezTo>
                  <a:lnTo>
                    <a:pt x="5715" y="277"/>
                  </a:lnTo>
                  <a:cubicBezTo>
                    <a:pt x="5664" y="352"/>
                    <a:pt x="5614" y="377"/>
                    <a:pt x="5314" y="428"/>
                  </a:cubicBezTo>
                  <a:cubicBezTo>
                    <a:pt x="5292" y="434"/>
                    <a:pt x="5264" y="437"/>
                    <a:pt x="5230" y="437"/>
                  </a:cubicBezTo>
                  <a:cubicBezTo>
                    <a:pt x="4996" y="437"/>
                    <a:pt x="4515" y="299"/>
                    <a:pt x="4361" y="277"/>
                  </a:cubicBezTo>
                  <a:cubicBezTo>
                    <a:pt x="4343" y="276"/>
                    <a:pt x="4325" y="276"/>
                    <a:pt x="4307" y="276"/>
                  </a:cubicBezTo>
                  <a:cubicBezTo>
                    <a:pt x="3741" y="276"/>
                    <a:pt x="3045" y="612"/>
                    <a:pt x="2520" y="612"/>
                  </a:cubicBezTo>
                  <a:cubicBezTo>
                    <a:pt x="2473" y="612"/>
                    <a:pt x="2426" y="609"/>
                    <a:pt x="2381" y="603"/>
                  </a:cubicBezTo>
                  <a:cubicBezTo>
                    <a:pt x="1915" y="554"/>
                    <a:pt x="1641" y="1"/>
                    <a:pt x="11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53"/>
            <p:cNvSpPr/>
            <p:nvPr/>
          </p:nvSpPr>
          <p:spPr>
            <a:xfrm>
              <a:off x="5579358" y="3421365"/>
              <a:ext cx="92150" cy="382549"/>
            </a:xfrm>
            <a:custGeom>
              <a:avLst/>
              <a:gdLst/>
              <a:ahLst/>
              <a:cxnLst/>
              <a:rect l="l" t="t" r="r" b="b"/>
              <a:pathLst>
                <a:path w="5464" h="22683" extrusionOk="0">
                  <a:moveTo>
                    <a:pt x="5464" y="0"/>
                  </a:moveTo>
                  <a:cubicBezTo>
                    <a:pt x="5063" y="26"/>
                    <a:pt x="4637" y="51"/>
                    <a:pt x="4236" y="51"/>
                  </a:cubicBezTo>
                  <a:cubicBezTo>
                    <a:pt x="4136" y="76"/>
                    <a:pt x="4010" y="151"/>
                    <a:pt x="3985" y="251"/>
                  </a:cubicBezTo>
                  <a:cubicBezTo>
                    <a:pt x="3384" y="3610"/>
                    <a:pt x="2782" y="6993"/>
                    <a:pt x="2181" y="10351"/>
                  </a:cubicBezTo>
                  <a:lnTo>
                    <a:pt x="1554" y="13860"/>
                  </a:lnTo>
                  <a:cubicBezTo>
                    <a:pt x="1479" y="14211"/>
                    <a:pt x="1429" y="14562"/>
                    <a:pt x="1354" y="14913"/>
                  </a:cubicBezTo>
                  <a:cubicBezTo>
                    <a:pt x="928" y="17319"/>
                    <a:pt x="426" y="19750"/>
                    <a:pt x="50" y="22156"/>
                  </a:cubicBezTo>
                  <a:cubicBezTo>
                    <a:pt x="25" y="22331"/>
                    <a:pt x="0" y="22507"/>
                    <a:pt x="0" y="22682"/>
                  </a:cubicBezTo>
                  <a:cubicBezTo>
                    <a:pt x="25" y="22607"/>
                    <a:pt x="100" y="22557"/>
                    <a:pt x="201" y="22557"/>
                  </a:cubicBezTo>
                  <a:cubicBezTo>
                    <a:pt x="301" y="22557"/>
                    <a:pt x="401" y="22532"/>
                    <a:pt x="501" y="22532"/>
                  </a:cubicBezTo>
                  <a:cubicBezTo>
                    <a:pt x="902" y="18572"/>
                    <a:pt x="1955" y="14562"/>
                    <a:pt x="2657" y="10627"/>
                  </a:cubicBezTo>
                  <a:cubicBezTo>
                    <a:pt x="3083" y="8271"/>
                    <a:pt x="3509" y="5915"/>
                    <a:pt x="3935" y="3534"/>
                  </a:cubicBezTo>
                  <a:lnTo>
                    <a:pt x="4336" y="1304"/>
                  </a:lnTo>
                  <a:cubicBezTo>
                    <a:pt x="4397" y="957"/>
                    <a:pt x="4608" y="528"/>
                    <a:pt x="4441" y="528"/>
                  </a:cubicBezTo>
                  <a:cubicBezTo>
                    <a:pt x="4403" y="528"/>
                    <a:pt x="4345" y="551"/>
                    <a:pt x="4261" y="602"/>
                  </a:cubicBezTo>
                  <a:cubicBezTo>
                    <a:pt x="4537" y="427"/>
                    <a:pt x="4988" y="376"/>
                    <a:pt x="5464" y="376"/>
                  </a:cubicBezTo>
                  <a:cubicBezTo>
                    <a:pt x="5464" y="251"/>
                    <a:pt x="5464" y="126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53"/>
            <p:cNvSpPr/>
            <p:nvPr/>
          </p:nvSpPr>
          <p:spPr>
            <a:xfrm>
              <a:off x="5577655" y="3808113"/>
              <a:ext cx="569379" cy="73987"/>
            </a:xfrm>
            <a:custGeom>
              <a:avLst/>
              <a:gdLst/>
              <a:ahLst/>
              <a:cxnLst/>
              <a:rect l="l" t="t" r="r" b="b"/>
              <a:pathLst>
                <a:path w="33761" h="4387" extrusionOk="0">
                  <a:moveTo>
                    <a:pt x="76" y="1"/>
                  </a:moveTo>
                  <a:cubicBezTo>
                    <a:pt x="1" y="1129"/>
                    <a:pt x="76" y="2257"/>
                    <a:pt x="126" y="3409"/>
                  </a:cubicBezTo>
                  <a:cubicBezTo>
                    <a:pt x="126" y="3635"/>
                    <a:pt x="126" y="3886"/>
                    <a:pt x="151" y="4111"/>
                  </a:cubicBezTo>
                  <a:cubicBezTo>
                    <a:pt x="151" y="4262"/>
                    <a:pt x="252" y="4387"/>
                    <a:pt x="402" y="4387"/>
                  </a:cubicBezTo>
                  <a:cubicBezTo>
                    <a:pt x="502" y="4387"/>
                    <a:pt x="628" y="4362"/>
                    <a:pt x="728" y="4362"/>
                  </a:cubicBezTo>
                  <a:cubicBezTo>
                    <a:pt x="1279" y="4337"/>
                    <a:pt x="1805" y="4312"/>
                    <a:pt x="2357" y="4287"/>
                  </a:cubicBezTo>
                  <a:cubicBezTo>
                    <a:pt x="2557" y="4287"/>
                    <a:pt x="2733" y="4262"/>
                    <a:pt x="2933" y="4262"/>
                  </a:cubicBezTo>
                  <a:cubicBezTo>
                    <a:pt x="4888" y="4161"/>
                    <a:pt x="6843" y="4061"/>
                    <a:pt x="8798" y="3961"/>
                  </a:cubicBezTo>
                  <a:cubicBezTo>
                    <a:pt x="8998" y="3961"/>
                    <a:pt x="9199" y="3961"/>
                    <a:pt x="9399" y="3936"/>
                  </a:cubicBezTo>
                  <a:cubicBezTo>
                    <a:pt x="15465" y="3635"/>
                    <a:pt x="21530" y="3334"/>
                    <a:pt x="27570" y="3059"/>
                  </a:cubicBezTo>
                  <a:lnTo>
                    <a:pt x="28197" y="3008"/>
                  </a:lnTo>
                  <a:cubicBezTo>
                    <a:pt x="30051" y="2933"/>
                    <a:pt x="31906" y="2833"/>
                    <a:pt x="33761" y="2733"/>
                  </a:cubicBezTo>
                  <a:cubicBezTo>
                    <a:pt x="33585" y="2607"/>
                    <a:pt x="33410" y="2457"/>
                    <a:pt x="33209" y="2307"/>
                  </a:cubicBezTo>
                  <a:cubicBezTo>
                    <a:pt x="32858" y="2307"/>
                    <a:pt x="32496" y="2296"/>
                    <a:pt x="32153" y="2296"/>
                  </a:cubicBezTo>
                  <a:cubicBezTo>
                    <a:pt x="31981" y="2296"/>
                    <a:pt x="31814" y="2298"/>
                    <a:pt x="31655" y="2307"/>
                  </a:cubicBezTo>
                  <a:lnTo>
                    <a:pt x="16994" y="3034"/>
                  </a:lnTo>
                  <a:lnTo>
                    <a:pt x="3209" y="3710"/>
                  </a:lnTo>
                  <a:cubicBezTo>
                    <a:pt x="2710" y="3731"/>
                    <a:pt x="1799" y="3941"/>
                    <a:pt x="1087" y="3941"/>
                  </a:cubicBezTo>
                  <a:cubicBezTo>
                    <a:pt x="940" y="3941"/>
                    <a:pt x="802" y="3932"/>
                    <a:pt x="678" y="3911"/>
                  </a:cubicBezTo>
                  <a:cubicBezTo>
                    <a:pt x="653" y="3836"/>
                    <a:pt x="602" y="3710"/>
                    <a:pt x="653" y="3460"/>
                  </a:cubicBezTo>
                  <a:cubicBezTo>
                    <a:pt x="753" y="2883"/>
                    <a:pt x="628" y="2181"/>
                    <a:pt x="602" y="1605"/>
                  </a:cubicBezTo>
                  <a:cubicBezTo>
                    <a:pt x="602" y="1129"/>
                    <a:pt x="552" y="602"/>
                    <a:pt x="577" y="151"/>
                  </a:cubicBezTo>
                  <a:lnTo>
                    <a:pt x="302" y="151"/>
                  </a:lnTo>
                  <a:cubicBezTo>
                    <a:pt x="176" y="151"/>
                    <a:pt x="101" y="101"/>
                    <a:pt x="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53"/>
            <p:cNvSpPr/>
            <p:nvPr/>
          </p:nvSpPr>
          <p:spPr>
            <a:xfrm>
              <a:off x="6040498" y="3402341"/>
              <a:ext cx="114986" cy="349156"/>
            </a:xfrm>
            <a:custGeom>
              <a:avLst/>
              <a:gdLst/>
              <a:ahLst/>
              <a:cxnLst/>
              <a:rect l="l" t="t" r="r" b="b"/>
              <a:pathLst>
                <a:path w="6818" h="20703" extrusionOk="0">
                  <a:moveTo>
                    <a:pt x="1254" y="1"/>
                  </a:moveTo>
                  <a:cubicBezTo>
                    <a:pt x="853" y="26"/>
                    <a:pt x="477" y="26"/>
                    <a:pt x="101" y="51"/>
                  </a:cubicBezTo>
                  <a:lnTo>
                    <a:pt x="1" y="627"/>
                  </a:lnTo>
                  <a:cubicBezTo>
                    <a:pt x="251" y="602"/>
                    <a:pt x="527" y="577"/>
                    <a:pt x="803" y="552"/>
                  </a:cubicBezTo>
                  <a:cubicBezTo>
                    <a:pt x="903" y="527"/>
                    <a:pt x="978" y="527"/>
                    <a:pt x="1028" y="502"/>
                  </a:cubicBezTo>
                  <a:cubicBezTo>
                    <a:pt x="1028" y="527"/>
                    <a:pt x="1053" y="552"/>
                    <a:pt x="1053" y="552"/>
                  </a:cubicBezTo>
                  <a:cubicBezTo>
                    <a:pt x="1304" y="1154"/>
                    <a:pt x="1429" y="1855"/>
                    <a:pt x="1580" y="2457"/>
                  </a:cubicBezTo>
                  <a:cubicBezTo>
                    <a:pt x="2306" y="4963"/>
                    <a:pt x="3008" y="7444"/>
                    <a:pt x="3710" y="9951"/>
                  </a:cubicBezTo>
                  <a:cubicBezTo>
                    <a:pt x="4713" y="13535"/>
                    <a:pt x="5740" y="17119"/>
                    <a:pt x="6743" y="20703"/>
                  </a:cubicBezTo>
                  <a:cubicBezTo>
                    <a:pt x="6793" y="20101"/>
                    <a:pt x="6818" y="19500"/>
                    <a:pt x="6793" y="18923"/>
                  </a:cubicBezTo>
                  <a:cubicBezTo>
                    <a:pt x="6141" y="16592"/>
                    <a:pt x="5489" y="14286"/>
                    <a:pt x="4838" y="11956"/>
                  </a:cubicBezTo>
                  <a:cubicBezTo>
                    <a:pt x="4537" y="10928"/>
                    <a:pt x="4236" y="9900"/>
                    <a:pt x="3961" y="8848"/>
                  </a:cubicBezTo>
                  <a:cubicBezTo>
                    <a:pt x="3911" y="8798"/>
                    <a:pt x="3885" y="8748"/>
                    <a:pt x="3860" y="8697"/>
                  </a:cubicBezTo>
                  <a:cubicBezTo>
                    <a:pt x="3785" y="8597"/>
                    <a:pt x="3810" y="8522"/>
                    <a:pt x="3835" y="8447"/>
                  </a:cubicBezTo>
                  <a:cubicBezTo>
                    <a:pt x="3810" y="8322"/>
                    <a:pt x="3760" y="8196"/>
                    <a:pt x="3735" y="8071"/>
                  </a:cubicBezTo>
                  <a:cubicBezTo>
                    <a:pt x="2983" y="5439"/>
                    <a:pt x="2231" y="2808"/>
                    <a:pt x="1504" y="201"/>
                  </a:cubicBezTo>
                  <a:cubicBezTo>
                    <a:pt x="1479" y="76"/>
                    <a:pt x="1354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53"/>
            <p:cNvSpPr/>
            <p:nvPr/>
          </p:nvSpPr>
          <p:spPr>
            <a:xfrm>
              <a:off x="5742088" y="3406996"/>
              <a:ext cx="226143" cy="19884"/>
            </a:xfrm>
            <a:custGeom>
              <a:avLst/>
              <a:gdLst/>
              <a:ahLst/>
              <a:cxnLst/>
              <a:rect l="l" t="t" r="r" b="b"/>
              <a:pathLst>
                <a:path w="13409" h="1179" extrusionOk="0">
                  <a:moveTo>
                    <a:pt x="13409" y="0"/>
                  </a:moveTo>
                  <a:lnTo>
                    <a:pt x="13409" y="0"/>
                  </a:lnTo>
                  <a:cubicBezTo>
                    <a:pt x="8948" y="201"/>
                    <a:pt x="4487" y="426"/>
                    <a:pt x="0" y="652"/>
                  </a:cubicBezTo>
                  <a:cubicBezTo>
                    <a:pt x="0" y="827"/>
                    <a:pt x="25" y="1003"/>
                    <a:pt x="25" y="1178"/>
                  </a:cubicBezTo>
                  <a:cubicBezTo>
                    <a:pt x="1855" y="1078"/>
                    <a:pt x="3685" y="1003"/>
                    <a:pt x="5514" y="903"/>
                  </a:cubicBezTo>
                  <a:cubicBezTo>
                    <a:pt x="8096" y="777"/>
                    <a:pt x="10702" y="752"/>
                    <a:pt x="13284" y="627"/>
                  </a:cubicBezTo>
                  <a:cubicBezTo>
                    <a:pt x="13334" y="426"/>
                    <a:pt x="13384" y="201"/>
                    <a:pt x="13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53"/>
            <p:cNvSpPr/>
            <p:nvPr/>
          </p:nvSpPr>
          <p:spPr>
            <a:xfrm>
              <a:off x="5751803" y="3550281"/>
              <a:ext cx="213056" cy="149846"/>
            </a:xfrm>
            <a:custGeom>
              <a:avLst/>
              <a:gdLst/>
              <a:ahLst/>
              <a:cxnLst/>
              <a:rect l="l" t="t" r="r" b="b"/>
              <a:pathLst>
                <a:path w="12633" h="8885" extrusionOk="0">
                  <a:moveTo>
                    <a:pt x="11606" y="467"/>
                  </a:moveTo>
                  <a:cubicBezTo>
                    <a:pt x="11739" y="467"/>
                    <a:pt x="11845" y="477"/>
                    <a:pt x="11906" y="502"/>
                  </a:cubicBezTo>
                  <a:cubicBezTo>
                    <a:pt x="11805" y="502"/>
                    <a:pt x="11780" y="1003"/>
                    <a:pt x="11780" y="1379"/>
                  </a:cubicBezTo>
                  <a:lnTo>
                    <a:pt x="11881" y="1379"/>
                  </a:lnTo>
                  <a:cubicBezTo>
                    <a:pt x="11956" y="1379"/>
                    <a:pt x="12031" y="1454"/>
                    <a:pt x="12056" y="1529"/>
                  </a:cubicBezTo>
                  <a:cubicBezTo>
                    <a:pt x="12056" y="1630"/>
                    <a:pt x="11981" y="1705"/>
                    <a:pt x="11906" y="1705"/>
                  </a:cubicBezTo>
                  <a:lnTo>
                    <a:pt x="11780" y="1705"/>
                  </a:lnTo>
                  <a:cubicBezTo>
                    <a:pt x="11780" y="1730"/>
                    <a:pt x="11780" y="1780"/>
                    <a:pt x="11780" y="1780"/>
                  </a:cubicBezTo>
                  <a:cubicBezTo>
                    <a:pt x="11830" y="2582"/>
                    <a:pt x="11881" y="3384"/>
                    <a:pt x="11680" y="4186"/>
                  </a:cubicBezTo>
                  <a:cubicBezTo>
                    <a:pt x="11104" y="6743"/>
                    <a:pt x="9249" y="8171"/>
                    <a:pt x="6718" y="8347"/>
                  </a:cubicBezTo>
                  <a:cubicBezTo>
                    <a:pt x="6533" y="8359"/>
                    <a:pt x="6353" y="8365"/>
                    <a:pt x="6179" y="8365"/>
                  </a:cubicBezTo>
                  <a:cubicBezTo>
                    <a:pt x="2393" y="8365"/>
                    <a:pt x="914" y="5562"/>
                    <a:pt x="602" y="2256"/>
                  </a:cubicBezTo>
                  <a:lnTo>
                    <a:pt x="327" y="2256"/>
                  </a:lnTo>
                  <a:cubicBezTo>
                    <a:pt x="226" y="2256"/>
                    <a:pt x="151" y="2206"/>
                    <a:pt x="151" y="2106"/>
                  </a:cubicBezTo>
                  <a:cubicBezTo>
                    <a:pt x="151" y="2031"/>
                    <a:pt x="226" y="1956"/>
                    <a:pt x="302" y="1956"/>
                  </a:cubicBezTo>
                  <a:lnTo>
                    <a:pt x="577" y="1930"/>
                  </a:lnTo>
                  <a:cubicBezTo>
                    <a:pt x="552" y="1655"/>
                    <a:pt x="552" y="1379"/>
                    <a:pt x="552" y="1103"/>
                  </a:cubicBezTo>
                  <a:cubicBezTo>
                    <a:pt x="2332" y="1003"/>
                    <a:pt x="4111" y="928"/>
                    <a:pt x="5916" y="828"/>
                  </a:cubicBezTo>
                  <a:cubicBezTo>
                    <a:pt x="7244" y="778"/>
                    <a:pt x="8572" y="702"/>
                    <a:pt x="9901" y="627"/>
                  </a:cubicBezTo>
                  <a:cubicBezTo>
                    <a:pt x="10101" y="627"/>
                    <a:pt x="11072" y="467"/>
                    <a:pt x="11606" y="467"/>
                  </a:cubicBezTo>
                  <a:close/>
                  <a:moveTo>
                    <a:pt x="11956" y="1"/>
                  </a:moveTo>
                  <a:cubicBezTo>
                    <a:pt x="8071" y="201"/>
                    <a:pt x="4161" y="377"/>
                    <a:pt x="277" y="577"/>
                  </a:cubicBezTo>
                  <a:cubicBezTo>
                    <a:pt x="226" y="577"/>
                    <a:pt x="176" y="602"/>
                    <a:pt x="151" y="627"/>
                  </a:cubicBezTo>
                  <a:cubicBezTo>
                    <a:pt x="76" y="652"/>
                    <a:pt x="1" y="727"/>
                    <a:pt x="1" y="853"/>
                  </a:cubicBezTo>
                  <a:cubicBezTo>
                    <a:pt x="25" y="5010"/>
                    <a:pt x="1488" y="8884"/>
                    <a:pt x="6082" y="8884"/>
                  </a:cubicBezTo>
                  <a:cubicBezTo>
                    <a:pt x="6224" y="8884"/>
                    <a:pt x="6369" y="8880"/>
                    <a:pt x="6517" y="8873"/>
                  </a:cubicBezTo>
                  <a:cubicBezTo>
                    <a:pt x="11429" y="8647"/>
                    <a:pt x="12632" y="4587"/>
                    <a:pt x="12231" y="276"/>
                  </a:cubicBezTo>
                  <a:cubicBezTo>
                    <a:pt x="12206" y="126"/>
                    <a:pt x="12131" y="1"/>
                    <a:pt x="119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53"/>
            <p:cNvSpPr/>
            <p:nvPr/>
          </p:nvSpPr>
          <p:spPr>
            <a:xfrm>
              <a:off x="5754349" y="3582409"/>
              <a:ext cx="19884" cy="5936"/>
            </a:xfrm>
            <a:custGeom>
              <a:avLst/>
              <a:gdLst/>
              <a:ahLst/>
              <a:cxnLst/>
              <a:rect l="l" t="t" r="r" b="b"/>
              <a:pathLst>
                <a:path w="1179" h="352" extrusionOk="0">
                  <a:moveTo>
                    <a:pt x="1003" y="0"/>
                  </a:moveTo>
                  <a:lnTo>
                    <a:pt x="426" y="25"/>
                  </a:lnTo>
                  <a:lnTo>
                    <a:pt x="151" y="51"/>
                  </a:lnTo>
                  <a:cubicBezTo>
                    <a:pt x="75" y="51"/>
                    <a:pt x="0" y="126"/>
                    <a:pt x="0" y="201"/>
                  </a:cubicBezTo>
                  <a:cubicBezTo>
                    <a:pt x="0" y="301"/>
                    <a:pt x="75" y="351"/>
                    <a:pt x="176" y="351"/>
                  </a:cubicBezTo>
                  <a:lnTo>
                    <a:pt x="451" y="351"/>
                  </a:lnTo>
                  <a:lnTo>
                    <a:pt x="1028" y="326"/>
                  </a:lnTo>
                  <a:cubicBezTo>
                    <a:pt x="1103" y="301"/>
                    <a:pt x="1178" y="251"/>
                    <a:pt x="1178" y="151"/>
                  </a:cubicBezTo>
                  <a:cubicBezTo>
                    <a:pt x="1178" y="51"/>
                    <a:pt x="1103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53"/>
            <p:cNvSpPr/>
            <p:nvPr/>
          </p:nvSpPr>
          <p:spPr>
            <a:xfrm>
              <a:off x="5802111" y="3579019"/>
              <a:ext cx="38908" cy="7201"/>
            </a:xfrm>
            <a:custGeom>
              <a:avLst/>
              <a:gdLst/>
              <a:ahLst/>
              <a:cxnLst/>
              <a:rect l="l" t="t" r="r" b="b"/>
              <a:pathLst>
                <a:path w="2307" h="427" extrusionOk="0">
                  <a:moveTo>
                    <a:pt x="2131" y="1"/>
                  </a:moveTo>
                  <a:lnTo>
                    <a:pt x="151" y="101"/>
                  </a:lnTo>
                  <a:cubicBezTo>
                    <a:pt x="75" y="101"/>
                    <a:pt x="0" y="176"/>
                    <a:pt x="0" y="277"/>
                  </a:cubicBezTo>
                  <a:cubicBezTo>
                    <a:pt x="0" y="352"/>
                    <a:pt x="75" y="427"/>
                    <a:pt x="151" y="427"/>
                  </a:cubicBezTo>
                  <a:lnTo>
                    <a:pt x="176" y="427"/>
                  </a:lnTo>
                  <a:lnTo>
                    <a:pt x="2131" y="327"/>
                  </a:lnTo>
                  <a:cubicBezTo>
                    <a:pt x="2231" y="327"/>
                    <a:pt x="2306" y="252"/>
                    <a:pt x="2281" y="151"/>
                  </a:cubicBezTo>
                  <a:cubicBezTo>
                    <a:pt x="2281" y="76"/>
                    <a:pt x="2206" y="1"/>
                    <a:pt x="2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53"/>
            <p:cNvSpPr/>
            <p:nvPr/>
          </p:nvSpPr>
          <p:spPr>
            <a:xfrm>
              <a:off x="5868475" y="3575646"/>
              <a:ext cx="38891" cy="7201"/>
            </a:xfrm>
            <a:custGeom>
              <a:avLst/>
              <a:gdLst/>
              <a:ahLst/>
              <a:cxnLst/>
              <a:rect l="l" t="t" r="r" b="b"/>
              <a:pathLst>
                <a:path w="2306" h="427" extrusionOk="0">
                  <a:moveTo>
                    <a:pt x="2130" y="0"/>
                  </a:moveTo>
                  <a:lnTo>
                    <a:pt x="176" y="101"/>
                  </a:lnTo>
                  <a:cubicBezTo>
                    <a:pt x="75" y="126"/>
                    <a:pt x="0" y="201"/>
                    <a:pt x="25" y="276"/>
                  </a:cubicBezTo>
                  <a:cubicBezTo>
                    <a:pt x="25" y="351"/>
                    <a:pt x="75" y="426"/>
                    <a:pt x="176" y="426"/>
                  </a:cubicBezTo>
                  <a:lnTo>
                    <a:pt x="2156" y="326"/>
                  </a:lnTo>
                  <a:cubicBezTo>
                    <a:pt x="2231" y="326"/>
                    <a:pt x="2306" y="251"/>
                    <a:pt x="2306" y="176"/>
                  </a:cubicBezTo>
                  <a:cubicBezTo>
                    <a:pt x="2306" y="76"/>
                    <a:pt x="2231" y="0"/>
                    <a:pt x="2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53"/>
            <p:cNvSpPr/>
            <p:nvPr/>
          </p:nvSpPr>
          <p:spPr>
            <a:xfrm>
              <a:off x="5935260" y="3573538"/>
              <a:ext cx="19884" cy="5920"/>
            </a:xfrm>
            <a:custGeom>
              <a:avLst/>
              <a:gdLst/>
              <a:ahLst/>
              <a:cxnLst/>
              <a:rect l="l" t="t" r="r" b="b"/>
              <a:pathLst>
                <a:path w="1179" h="351" extrusionOk="0">
                  <a:moveTo>
                    <a:pt x="902" y="0"/>
                  </a:moveTo>
                  <a:lnTo>
                    <a:pt x="150" y="50"/>
                  </a:lnTo>
                  <a:cubicBezTo>
                    <a:pt x="75" y="50"/>
                    <a:pt x="0" y="125"/>
                    <a:pt x="0" y="201"/>
                  </a:cubicBezTo>
                  <a:cubicBezTo>
                    <a:pt x="0" y="301"/>
                    <a:pt x="75" y="351"/>
                    <a:pt x="150" y="351"/>
                  </a:cubicBezTo>
                  <a:lnTo>
                    <a:pt x="176" y="351"/>
                  </a:lnTo>
                  <a:lnTo>
                    <a:pt x="902" y="326"/>
                  </a:lnTo>
                  <a:lnTo>
                    <a:pt x="1028" y="326"/>
                  </a:lnTo>
                  <a:cubicBezTo>
                    <a:pt x="1103" y="326"/>
                    <a:pt x="1178" y="251"/>
                    <a:pt x="1178" y="150"/>
                  </a:cubicBezTo>
                  <a:cubicBezTo>
                    <a:pt x="1153" y="75"/>
                    <a:pt x="1078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53"/>
            <p:cNvSpPr/>
            <p:nvPr/>
          </p:nvSpPr>
          <p:spPr>
            <a:xfrm>
              <a:off x="5578515" y="3773877"/>
              <a:ext cx="573596" cy="36799"/>
            </a:xfrm>
            <a:custGeom>
              <a:avLst/>
              <a:gdLst/>
              <a:ahLst/>
              <a:cxnLst/>
              <a:rect l="l" t="t" r="r" b="b"/>
              <a:pathLst>
                <a:path w="34011" h="2182" extrusionOk="0">
                  <a:moveTo>
                    <a:pt x="34010" y="1"/>
                  </a:moveTo>
                  <a:lnTo>
                    <a:pt x="551" y="1630"/>
                  </a:lnTo>
                  <a:cubicBezTo>
                    <a:pt x="451" y="1630"/>
                    <a:pt x="351" y="1655"/>
                    <a:pt x="251" y="1655"/>
                  </a:cubicBezTo>
                  <a:cubicBezTo>
                    <a:pt x="150" y="1655"/>
                    <a:pt x="75" y="1705"/>
                    <a:pt x="50" y="1780"/>
                  </a:cubicBezTo>
                  <a:cubicBezTo>
                    <a:pt x="0" y="1855"/>
                    <a:pt x="0" y="1956"/>
                    <a:pt x="25" y="2031"/>
                  </a:cubicBezTo>
                  <a:cubicBezTo>
                    <a:pt x="50" y="2131"/>
                    <a:pt x="125" y="2181"/>
                    <a:pt x="251" y="2181"/>
                  </a:cubicBezTo>
                  <a:lnTo>
                    <a:pt x="526" y="2181"/>
                  </a:lnTo>
                  <a:cubicBezTo>
                    <a:pt x="11629" y="1630"/>
                    <a:pt x="22757" y="1079"/>
                    <a:pt x="33860" y="527"/>
                  </a:cubicBezTo>
                  <a:cubicBezTo>
                    <a:pt x="33860" y="502"/>
                    <a:pt x="33860" y="477"/>
                    <a:pt x="33885" y="452"/>
                  </a:cubicBezTo>
                  <a:cubicBezTo>
                    <a:pt x="33885" y="377"/>
                    <a:pt x="33910" y="327"/>
                    <a:pt x="33960" y="302"/>
                  </a:cubicBezTo>
                  <a:cubicBezTo>
                    <a:pt x="33960" y="201"/>
                    <a:pt x="33985" y="101"/>
                    <a:pt x="340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53"/>
            <p:cNvSpPr/>
            <p:nvPr/>
          </p:nvSpPr>
          <p:spPr>
            <a:xfrm>
              <a:off x="5947082" y="3085752"/>
              <a:ext cx="325073" cy="244745"/>
            </a:xfrm>
            <a:custGeom>
              <a:avLst/>
              <a:gdLst/>
              <a:ahLst/>
              <a:cxnLst/>
              <a:rect l="l" t="t" r="r" b="b"/>
              <a:pathLst>
                <a:path w="19275" h="14512" extrusionOk="0">
                  <a:moveTo>
                    <a:pt x="1" y="1"/>
                  </a:moveTo>
                  <a:cubicBezTo>
                    <a:pt x="101" y="201"/>
                    <a:pt x="176" y="402"/>
                    <a:pt x="226" y="602"/>
                  </a:cubicBezTo>
                  <a:cubicBezTo>
                    <a:pt x="1680" y="978"/>
                    <a:pt x="3109" y="1580"/>
                    <a:pt x="4437" y="2281"/>
                  </a:cubicBezTo>
                  <a:cubicBezTo>
                    <a:pt x="4437" y="2231"/>
                    <a:pt x="4437" y="2206"/>
                    <a:pt x="4462" y="2156"/>
                  </a:cubicBezTo>
                  <a:cubicBezTo>
                    <a:pt x="4480" y="2033"/>
                    <a:pt x="4595" y="1972"/>
                    <a:pt x="4706" y="1972"/>
                  </a:cubicBezTo>
                  <a:cubicBezTo>
                    <a:pt x="4754" y="1972"/>
                    <a:pt x="4800" y="1983"/>
                    <a:pt x="4838" y="2006"/>
                  </a:cubicBezTo>
                  <a:cubicBezTo>
                    <a:pt x="5540" y="2382"/>
                    <a:pt x="6216" y="2783"/>
                    <a:pt x="6868" y="3234"/>
                  </a:cubicBezTo>
                  <a:cubicBezTo>
                    <a:pt x="7369" y="3560"/>
                    <a:pt x="7871" y="3910"/>
                    <a:pt x="8347" y="4261"/>
                  </a:cubicBezTo>
                  <a:cubicBezTo>
                    <a:pt x="8447" y="4336"/>
                    <a:pt x="8497" y="4437"/>
                    <a:pt x="8472" y="4562"/>
                  </a:cubicBezTo>
                  <a:cubicBezTo>
                    <a:pt x="8472" y="4662"/>
                    <a:pt x="8447" y="4737"/>
                    <a:pt x="8422" y="4838"/>
                  </a:cubicBezTo>
                  <a:cubicBezTo>
                    <a:pt x="11379" y="6968"/>
                    <a:pt x="14186" y="9299"/>
                    <a:pt x="16693" y="11931"/>
                  </a:cubicBezTo>
                  <a:cubicBezTo>
                    <a:pt x="17470" y="12758"/>
                    <a:pt x="18221" y="13610"/>
                    <a:pt x="18898" y="14512"/>
                  </a:cubicBezTo>
                  <a:cubicBezTo>
                    <a:pt x="19023" y="14362"/>
                    <a:pt x="19149" y="14236"/>
                    <a:pt x="19274" y="14086"/>
                  </a:cubicBezTo>
                  <a:cubicBezTo>
                    <a:pt x="17520" y="11905"/>
                    <a:pt x="15540" y="9925"/>
                    <a:pt x="13434" y="8121"/>
                  </a:cubicBezTo>
                  <a:cubicBezTo>
                    <a:pt x="11204" y="6191"/>
                    <a:pt x="8798" y="4211"/>
                    <a:pt x="6216" y="2632"/>
                  </a:cubicBezTo>
                  <a:cubicBezTo>
                    <a:pt x="4262" y="1454"/>
                    <a:pt x="2206" y="50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53"/>
            <p:cNvSpPr/>
            <p:nvPr/>
          </p:nvSpPr>
          <p:spPr>
            <a:xfrm>
              <a:off x="6104332" y="3542321"/>
              <a:ext cx="60039" cy="237915"/>
            </a:xfrm>
            <a:custGeom>
              <a:avLst/>
              <a:gdLst/>
              <a:ahLst/>
              <a:cxnLst/>
              <a:rect l="l" t="t" r="r" b="b"/>
              <a:pathLst>
                <a:path w="3560" h="14107" extrusionOk="0">
                  <a:moveTo>
                    <a:pt x="309" y="0"/>
                  </a:moveTo>
                  <a:cubicBezTo>
                    <a:pt x="201" y="0"/>
                    <a:pt x="93" y="61"/>
                    <a:pt x="50" y="147"/>
                  </a:cubicBezTo>
                  <a:cubicBezTo>
                    <a:pt x="25" y="222"/>
                    <a:pt x="0" y="297"/>
                    <a:pt x="75" y="397"/>
                  </a:cubicBezTo>
                  <a:cubicBezTo>
                    <a:pt x="100" y="448"/>
                    <a:pt x="126" y="498"/>
                    <a:pt x="176" y="548"/>
                  </a:cubicBezTo>
                  <a:cubicBezTo>
                    <a:pt x="376" y="899"/>
                    <a:pt x="577" y="1250"/>
                    <a:pt x="777" y="1600"/>
                  </a:cubicBezTo>
                  <a:cubicBezTo>
                    <a:pt x="2206" y="4332"/>
                    <a:pt x="2958" y="7465"/>
                    <a:pt x="3008" y="10623"/>
                  </a:cubicBezTo>
                  <a:cubicBezTo>
                    <a:pt x="3033" y="11200"/>
                    <a:pt x="3008" y="11801"/>
                    <a:pt x="2958" y="12403"/>
                  </a:cubicBezTo>
                  <a:cubicBezTo>
                    <a:pt x="2933" y="12854"/>
                    <a:pt x="2882" y="13280"/>
                    <a:pt x="2832" y="13731"/>
                  </a:cubicBezTo>
                  <a:cubicBezTo>
                    <a:pt x="2807" y="13831"/>
                    <a:pt x="2782" y="13931"/>
                    <a:pt x="2782" y="14032"/>
                  </a:cubicBezTo>
                  <a:cubicBezTo>
                    <a:pt x="2807" y="14007"/>
                    <a:pt x="2832" y="14007"/>
                    <a:pt x="2857" y="13981"/>
                  </a:cubicBezTo>
                  <a:cubicBezTo>
                    <a:pt x="2888" y="13971"/>
                    <a:pt x="2920" y="13965"/>
                    <a:pt x="2951" y="13965"/>
                  </a:cubicBezTo>
                  <a:cubicBezTo>
                    <a:pt x="2995" y="13965"/>
                    <a:pt x="3039" y="13977"/>
                    <a:pt x="3083" y="14007"/>
                  </a:cubicBezTo>
                  <a:cubicBezTo>
                    <a:pt x="3133" y="14057"/>
                    <a:pt x="3183" y="14082"/>
                    <a:pt x="3233" y="14107"/>
                  </a:cubicBezTo>
                  <a:cubicBezTo>
                    <a:pt x="3384" y="13079"/>
                    <a:pt x="3484" y="12052"/>
                    <a:pt x="3509" y="10999"/>
                  </a:cubicBezTo>
                  <a:cubicBezTo>
                    <a:pt x="3559" y="8017"/>
                    <a:pt x="3008" y="5134"/>
                    <a:pt x="1805" y="2478"/>
                  </a:cubicBezTo>
                  <a:cubicBezTo>
                    <a:pt x="1429" y="1676"/>
                    <a:pt x="1028" y="899"/>
                    <a:pt x="527" y="147"/>
                  </a:cubicBezTo>
                  <a:cubicBezTo>
                    <a:pt x="527" y="122"/>
                    <a:pt x="527" y="122"/>
                    <a:pt x="527" y="122"/>
                  </a:cubicBezTo>
                  <a:cubicBezTo>
                    <a:pt x="472" y="35"/>
                    <a:pt x="390" y="0"/>
                    <a:pt x="3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53"/>
            <p:cNvSpPr/>
            <p:nvPr/>
          </p:nvSpPr>
          <p:spPr>
            <a:xfrm>
              <a:off x="6284821" y="3811082"/>
              <a:ext cx="40594" cy="65116"/>
            </a:xfrm>
            <a:custGeom>
              <a:avLst/>
              <a:gdLst/>
              <a:ahLst/>
              <a:cxnLst/>
              <a:rect l="l" t="t" r="r" b="b"/>
              <a:pathLst>
                <a:path w="2407" h="3861" extrusionOk="0">
                  <a:moveTo>
                    <a:pt x="2155" y="0"/>
                  </a:moveTo>
                  <a:cubicBezTo>
                    <a:pt x="1529" y="1228"/>
                    <a:pt x="752" y="2331"/>
                    <a:pt x="0" y="3459"/>
                  </a:cubicBezTo>
                  <a:cubicBezTo>
                    <a:pt x="100" y="3509"/>
                    <a:pt x="201" y="3584"/>
                    <a:pt x="301" y="3660"/>
                  </a:cubicBezTo>
                  <a:cubicBezTo>
                    <a:pt x="351" y="3710"/>
                    <a:pt x="401" y="3785"/>
                    <a:pt x="426" y="3860"/>
                  </a:cubicBezTo>
                  <a:cubicBezTo>
                    <a:pt x="1153" y="2707"/>
                    <a:pt x="1830" y="1504"/>
                    <a:pt x="2406" y="276"/>
                  </a:cubicBezTo>
                  <a:lnTo>
                    <a:pt x="21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53"/>
            <p:cNvSpPr/>
            <p:nvPr/>
          </p:nvSpPr>
          <p:spPr>
            <a:xfrm>
              <a:off x="6135178" y="3777841"/>
              <a:ext cx="156844" cy="154146"/>
            </a:xfrm>
            <a:custGeom>
              <a:avLst/>
              <a:gdLst/>
              <a:ahLst/>
              <a:cxnLst/>
              <a:rect l="l" t="t" r="r" b="b"/>
              <a:pathLst>
                <a:path w="9300" h="9140" extrusionOk="0">
                  <a:moveTo>
                    <a:pt x="1329" y="743"/>
                  </a:moveTo>
                  <a:cubicBezTo>
                    <a:pt x="2632" y="1646"/>
                    <a:pt x="3936" y="2573"/>
                    <a:pt x="5239" y="3500"/>
                  </a:cubicBezTo>
                  <a:cubicBezTo>
                    <a:pt x="6141" y="4152"/>
                    <a:pt x="7043" y="4778"/>
                    <a:pt x="7971" y="5430"/>
                  </a:cubicBezTo>
                  <a:cubicBezTo>
                    <a:pt x="8121" y="5555"/>
                    <a:pt x="8698" y="5831"/>
                    <a:pt x="8773" y="6006"/>
                  </a:cubicBezTo>
                  <a:cubicBezTo>
                    <a:pt x="8798" y="6082"/>
                    <a:pt x="7244" y="7661"/>
                    <a:pt x="7094" y="7986"/>
                  </a:cubicBezTo>
                  <a:cubicBezTo>
                    <a:pt x="6880" y="8441"/>
                    <a:pt x="6901" y="8582"/>
                    <a:pt x="6858" y="8582"/>
                  </a:cubicBezTo>
                  <a:cubicBezTo>
                    <a:pt x="6826" y="8582"/>
                    <a:pt x="6756" y="8499"/>
                    <a:pt x="6517" y="8413"/>
                  </a:cubicBezTo>
                  <a:cubicBezTo>
                    <a:pt x="6191" y="8312"/>
                    <a:pt x="5765" y="7811"/>
                    <a:pt x="5490" y="7611"/>
                  </a:cubicBezTo>
                  <a:cubicBezTo>
                    <a:pt x="4512" y="6859"/>
                    <a:pt x="3560" y="6107"/>
                    <a:pt x="2582" y="5330"/>
                  </a:cubicBezTo>
                  <a:cubicBezTo>
                    <a:pt x="2006" y="4904"/>
                    <a:pt x="978" y="4352"/>
                    <a:pt x="552" y="3751"/>
                  </a:cubicBezTo>
                  <a:cubicBezTo>
                    <a:pt x="602" y="3575"/>
                    <a:pt x="728" y="3325"/>
                    <a:pt x="728" y="3300"/>
                  </a:cubicBezTo>
                  <a:cubicBezTo>
                    <a:pt x="1028" y="2473"/>
                    <a:pt x="1179" y="1595"/>
                    <a:pt x="1329" y="743"/>
                  </a:cubicBezTo>
                  <a:close/>
                  <a:moveTo>
                    <a:pt x="1122" y="0"/>
                  </a:moveTo>
                  <a:cubicBezTo>
                    <a:pt x="1091" y="0"/>
                    <a:pt x="1059" y="6"/>
                    <a:pt x="1028" y="16"/>
                  </a:cubicBezTo>
                  <a:cubicBezTo>
                    <a:pt x="1003" y="42"/>
                    <a:pt x="978" y="42"/>
                    <a:pt x="953" y="67"/>
                  </a:cubicBezTo>
                  <a:cubicBezTo>
                    <a:pt x="903" y="92"/>
                    <a:pt x="878" y="142"/>
                    <a:pt x="878" y="217"/>
                  </a:cubicBezTo>
                  <a:cubicBezTo>
                    <a:pt x="853" y="242"/>
                    <a:pt x="853" y="267"/>
                    <a:pt x="853" y="292"/>
                  </a:cubicBezTo>
                  <a:cubicBezTo>
                    <a:pt x="652" y="1470"/>
                    <a:pt x="402" y="2648"/>
                    <a:pt x="1" y="3776"/>
                  </a:cubicBezTo>
                  <a:cubicBezTo>
                    <a:pt x="1" y="3826"/>
                    <a:pt x="1" y="3901"/>
                    <a:pt x="26" y="3976"/>
                  </a:cubicBezTo>
                  <a:cubicBezTo>
                    <a:pt x="26" y="4001"/>
                    <a:pt x="51" y="4027"/>
                    <a:pt x="76" y="4052"/>
                  </a:cubicBezTo>
                  <a:cubicBezTo>
                    <a:pt x="2206" y="5731"/>
                    <a:pt x="4362" y="7385"/>
                    <a:pt x="6492" y="9064"/>
                  </a:cubicBezTo>
                  <a:cubicBezTo>
                    <a:pt x="6542" y="9114"/>
                    <a:pt x="6617" y="9139"/>
                    <a:pt x="6693" y="9139"/>
                  </a:cubicBezTo>
                  <a:lnTo>
                    <a:pt x="6718" y="9139"/>
                  </a:lnTo>
                  <a:cubicBezTo>
                    <a:pt x="6743" y="9139"/>
                    <a:pt x="6768" y="9139"/>
                    <a:pt x="6793" y="9114"/>
                  </a:cubicBezTo>
                  <a:cubicBezTo>
                    <a:pt x="6818" y="9114"/>
                    <a:pt x="6843" y="9089"/>
                    <a:pt x="6868" y="9064"/>
                  </a:cubicBezTo>
                  <a:cubicBezTo>
                    <a:pt x="7144" y="8738"/>
                    <a:pt x="7419" y="8413"/>
                    <a:pt x="7670" y="8087"/>
                  </a:cubicBezTo>
                  <a:cubicBezTo>
                    <a:pt x="8221" y="7410"/>
                    <a:pt x="8748" y="6708"/>
                    <a:pt x="9274" y="6006"/>
                  </a:cubicBezTo>
                  <a:cubicBezTo>
                    <a:pt x="9299" y="5956"/>
                    <a:pt x="9299" y="5881"/>
                    <a:pt x="9299" y="5831"/>
                  </a:cubicBezTo>
                  <a:cubicBezTo>
                    <a:pt x="9274" y="5756"/>
                    <a:pt x="9224" y="5681"/>
                    <a:pt x="9174" y="5631"/>
                  </a:cubicBezTo>
                  <a:cubicBezTo>
                    <a:pt x="9074" y="5555"/>
                    <a:pt x="8973" y="5480"/>
                    <a:pt x="8873" y="5430"/>
                  </a:cubicBezTo>
                  <a:cubicBezTo>
                    <a:pt x="6367" y="3676"/>
                    <a:pt x="3886" y="1921"/>
                    <a:pt x="1404" y="142"/>
                  </a:cubicBezTo>
                  <a:cubicBezTo>
                    <a:pt x="1354" y="117"/>
                    <a:pt x="1304" y="92"/>
                    <a:pt x="1254" y="42"/>
                  </a:cubicBezTo>
                  <a:cubicBezTo>
                    <a:pt x="1210" y="12"/>
                    <a:pt x="1166" y="0"/>
                    <a:pt x="1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53"/>
            <p:cNvSpPr/>
            <p:nvPr/>
          </p:nvSpPr>
          <p:spPr>
            <a:xfrm>
              <a:off x="5657544" y="3107710"/>
              <a:ext cx="89216" cy="410460"/>
            </a:xfrm>
            <a:custGeom>
              <a:avLst/>
              <a:gdLst/>
              <a:ahLst/>
              <a:cxnLst/>
              <a:rect l="l" t="t" r="r" b="b"/>
              <a:pathLst>
                <a:path w="5290" h="24338" extrusionOk="0">
                  <a:moveTo>
                    <a:pt x="3610" y="729"/>
                  </a:moveTo>
                  <a:cubicBezTo>
                    <a:pt x="3961" y="7746"/>
                    <a:pt x="4312" y="14789"/>
                    <a:pt x="4662" y="21832"/>
                  </a:cubicBezTo>
                  <a:cubicBezTo>
                    <a:pt x="4688" y="22333"/>
                    <a:pt x="4612" y="22934"/>
                    <a:pt x="4738" y="23436"/>
                  </a:cubicBezTo>
                  <a:cubicBezTo>
                    <a:pt x="4763" y="23611"/>
                    <a:pt x="4813" y="23686"/>
                    <a:pt x="4838" y="23736"/>
                  </a:cubicBezTo>
                  <a:cubicBezTo>
                    <a:pt x="4788" y="23711"/>
                    <a:pt x="4713" y="23661"/>
                    <a:pt x="4587" y="23661"/>
                  </a:cubicBezTo>
                  <a:cubicBezTo>
                    <a:pt x="4299" y="23644"/>
                    <a:pt x="3969" y="23632"/>
                    <a:pt x="3626" y="23632"/>
                  </a:cubicBezTo>
                  <a:cubicBezTo>
                    <a:pt x="2985" y="23632"/>
                    <a:pt x="2303" y="23672"/>
                    <a:pt x="1780" y="23786"/>
                  </a:cubicBezTo>
                  <a:cubicBezTo>
                    <a:pt x="1630" y="23812"/>
                    <a:pt x="1580" y="23887"/>
                    <a:pt x="1530" y="23937"/>
                  </a:cubicBezTo>
                  <a:cubicBezTo>
                    <a:pt x="1555" y="23887"/>
                    <a:pt x="1580" y="23786"/>
                    <a:pt x="1605" y="23561"/>
                  </a:cubicBezTo>
                  <a:cubicBezTo>
                    <a:pt x="1830" y="19751"/>
                    <a:pt x="1204" y="15691"/>
                    <a:pt x="1028" y="11882"/>
                  </a:cubicBezTo>
                  <a:lnTo>
                    <a:pt x="678" y="5140"/>
                  </a:lnTo>
                  <a:cubicBezTo>
                    <a:pt x="652" y="4613"/>
                    <a:pt x="477" y="3811"/>
                    <a:pt x="602" y="3285"/>
                  </a:cubicBezTo>
                  <a:cubicBezTo>
                    <a:pt x="828" y="2358"/>
                    <a:pt x="2557" y="1355"/>
                    <a:pt x="3610" y="729"/>
                  </a:cubicBezTo>
                  <a:close/>
                  <a:moveTo>
                    <a:pt x="3866" y="1"/>
                  </a:moveTo>
                  <a:cubicBezTo>
                    <a:pt x="3831" y="1"/>
                    <a:pt x="3796" y="9"/>
                    <a:pt x="3760" y="27"/>
                  </a:cubicBezTo>
                  <a:lnTo>
                    <a:pt x="3735" y="27"/>
                  </a:lnTo>
                  <a:cubicBezTo>
                    <a:pt x="3535" y="152"/>
                    <a:pt x="3309" y="278"/>
                    <a:pt x="3058" y="453"/>
                  </a:cubicBezTo>
                  <a:cubicBezTo>
                    <a:pt x="2181" y="954"/>
                    <a:pt x="1079" y="1656"/>
                    <a:pt x="452" y="2383"/>
                  </a:cubicBezTo>
                  <a:cubicBezTo>
                    <a:pt x="352" y="2508"/>
                    <a:pt x="251" y="2633"/>
                    <a:pt x="176" y="2759"/>
                  </a:cubicBezTo>
                  <a:cubicBezTo>
                    <a:pt x="126" y="2834"/>
                    <a:pt x="76" y="2934"/>
                    <a:pt x="51" y="3009"/>
                  </a:cubicBezTo>
                  <a:cubicBezTo>
                    <a:pt x="1" y="3135"/>
                    <a:pt x="1" y="3310"/>
                    <a:pt x="26" y="3511"/>
                  </a:cubicBezTo>
                  <a:cubicBezTo>
                    <a:pt x="51" y="3761"/>
                    <a:pt x="101" y="4037"/>
                    <a:pt x="101" y="4212"/>
                  </a:cubicBezTo>
                  <a:cubicBezTo>
                    <a:pt x="201" y="6243"/>
                    <a:pt x="302" y="8273"/>
                    <a:pt x="402" y="10278"/>
                  </a:cubicBezTo>
                  <a:lnTo>
                    <a:pt x="452" y="11280"/>
                  </a:lnTo>
                  <a:cubicBezTo>
                    <a:pt x="577" y="13711"/>
                    <a:pt x="703" y="16167"/>
                    <a:pt x="828" y="18598"/>
                  </a:cubicBezTo>
                  <a:cubicBezTo>
                    <a:pt x="828" y="18724"/>
                    <a:pt x="828" y="18849"/>
                    <a:pt x="828" y="18974"/>
                  </a:cubicBezTo>
                  <a:cubicBezTo>
                    <a:pt x="928" y="20679"/>
                    <a:pt x="1003" y="22383"/>
                    <a:pt x="1079" y="24087"/>
                  </a:cubicBezTo>
                  <a:cubicBezTo>
                    <a:pt x="1104" y="24213"/>
                    <a:pt x="1204" y="24338"/>
                    <a:pt x="1354" y="24338"/>
                  </a:cubicBezTo>
                  <a:lnTo>
                    <a:pt x="5013" y="24162"/>
                  </a:lnTo>
                  <a:cubicBezTo>
                    <a:pt x="5164" y="24162"/>
                    <a:pt x="5289" y="24037"/>
                    <a:pt x="5289" y="23887"/>
                  </a:cubicBezTo>
                  <a:cubicBezTo>
                    <a:pt x="5214" y="22233"/>
                    <a:pt x="5114" y="20578"/>
                    <a:pt x="5038" y="18924"/>
                  </a:cubicBezTo>
                  <a:cubicBezTo>
                    <a:pt x="5038" y="18749"/>
                    <a:pt x="5038" y="18573"/>
                    <a:pt x="5013" y="18398"/>
                  </a:cubicBezTo>
                  <a:cubicBezTo>
                    <a:pt x="4763" y="13060"/>
                    <a:pt x="4487" y="7721"/>
                    <a:pt x="4236" y="2383"/>
                  </a:cubicBezTo>
                  <a:cubicBezTo>
                    <a:pt x="4186" y="1681"/>
                    <a:pt x="4161" y="979"/>
                    <a:pt x="4136" y="278"/>
                  </a:cubicBezTo>
                  <a:lnTo>
                    <a:pt x="4136" y="253"/>
                  </a:lnTo>
                  <a:cubicBezTo>
                    <a:pt x="4111" y="177"/>
                    <a:pt x="4086" y="102"/>
                    <a:pt x="4036" y="77"/>
                  </a:cubicBezTo>
                  <a:cubicBezTo>
                    <a:pt x="3987" y="29"/>
                    <a:pt x="3928" y="1"/>
                    <a:pt x="3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53"/>
            <p:cNvSpPr/>
            <p:nvPr/>
          </p:nvSpPr>
          <p:spPr>
            <a:xfrm>
              <a:off x="5696856" y="3458991"/>
              <a:ext cx="24960" cy="36361"/>
            </a:xfrm>
            <a:custGeom>
              <a:avLst/>
              <a:gdLst/>
              <a:ahLst/>
              <a:cxnLst/>
              <a:rect l="l" t="t" r="r" b="b"/>
              <a:pathLst>
                <a:path w="1480" h="2156" extrusionOk="0">
                  <a:moveTo>
                    <a:pt x="677" y="0"/>
                  </a:moveTo>
                  <a:cubicBezTo>
                    <a:pt x="301" y="25"/>
                    <a:pt x="1" y="526"/>
                    <a:pt x="26" y="1103"/>
                  </a:cubicBezTo>
                  <a:cubicBezTo>
                    <a:pt x="51" y="1704"/>
                    <a:pt x="402" y="2155"/>
                    <a:pt x="778" y="2155"/>
                  </a:cubicBezTo>
                  <a:cubicBezTo>
                    <a:pt x="1179" y="2130"/>
                    <a:pt x="1479" y="1629"/>
                    <a:pt x="1454" y="1053"/>
                  </a:cubicBezTo>
                  <a:cubicBezTo>
                    <a:pt x="1429" y="451"/>
                    <a:pt x="1078" y="0"/>
                    <a:pt x="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53"/>
            <p:cNvSpPr/>
            <p:nvPr/>
          </p:nvSpPr>
          <p:spPr>
            <a:xfrm>
              <a:off x="5949629" y="3118993"/>
              <a:ext cx="140772" cy="402669"/>
            </a:xfrm>
            <a:custGeom>
              <a:avLst/>
              <a:gdLst/>
              <a:ahLst/>
              <a:cxnLst/>
              <a:rect l="l" t="t" r="r" b="b"/>
              <a:pathLst>
                <a:path w="8347" h="23876" extrusionOk="0">
                  <a:moveTo>
                    <a:pt x="4812" y="436"/>
                  </a:moveTo>
                  <a:lnTo>
                    <a:pt x="4812" y="436"/>
                  </a:lnTo>
                  <a:cubicBezTo>
                    <a:pt x="4662" y="536"/>
                    <a:pt x="6241" y="1563"/>
                    <a:pt x="6466" y="1714"/>
                  </a:cubicBezTo>
                  <a:cubicBezTo>
                    <a:pt x="6516" y="1763"/>
                    <a:pt x="7777" y="2491"/>
                    <a:pt x="7795" y="2491"/>
                  </a:cubicBezTo>
                  <a:cubicBezTo>
                    <a:pt x="7795" y="2491"/>
                    <a:pt x="7795" y="2491"/>
                    <a:pt x="7795" y="2491"/>
                  </a:cubicBezTo>
                  <a:lnTo>
                    <a:pt x="7795" y="2491"/>
                  </a:lnTo>
                  <a:cubicBezTo>
                    <a:pt x="7844" y="2592"/>
                    <a:pt x="7720" y="2767"/>
                    <a:pt x="7720" y="2867"/>
                  </a:cubicBezTo>
                  <a:cubicBezTo>
                    <a:pt x="7795" y="3343"/>
                    <a:pt x="7469" y="4145"/>
                    <a:pt x="7394" y="4621"/>
                  </a:cubicBezTo>
                  <a:lnTo>
                    <a:pt x="6241" y="10386"/>
                  </a:lnTo>
                  <a:cubicBezTo>
                    <a:pt x="5439" y="14396"/>
                    <a:pt x="4637" y="18406"/>
                    <a:pt x="3860" y="22416"/>
                  </a:cubicBezTo>
                  <a:cubicBezTo>
                    <a:pt x="3810" y="22641"/>
                    <a:pt x="3785" y="23042"/>
                    <a:pt x="3709" y="23318"/>
                  </a:cubicBezTo>
                  <a:cubicBezTo>
                    <a:pt x="3684" y="23293"/>
                    <a:pt x="3659" y="23293"/>
                    <a:pt x="3634" y="23293"/>
                  </a:cubicBezTo>
                  <a:cubicBezTo>
                    <a:pt x="3133" y="23218"/>
                    <a:pt x="2632" y="23092"/>
                    <a:pt x="2156" y="22992"/>
                  </a:cubicBezTo>
                  <a:cubicBezTo>
                    <a:pt x="1654" y="22892"/>
                    <a:pt x="1128" y="22842"/>
                    <a:pt x="652" y="22716"/>
                  </a:cubicBezTo>
                  <a:cubicBezTo>
                    <a:pt x="602" y="22691"/>
                    <a:pt x="577" y="22691"/>
                    <a:pt x="552" y="22666"/>
                  </a:cubicBezTo>
                  <a:cubicBezTo>
                    <a:pt x="577" y="22391"/>
                    <a:pt x="727" y="21990"/>
                    <a:pt x="752" y="21789"/>
                  </a:cubicBezTo>
                  <a:cubicBezTo>
                    <a:pt x="1504" y="17804"/>
                    <a:pt x="2256" y="13819"/>
                    <a:pt x="3033" y="9809"/>
                  </a:cubicBezTo>
                  <a:cubicBezTo>
                    <a:pt x="3459" y="7579"/>
                    <a:pt x="3885" y="5323"/>
                    <a:pt x="4311" y="3067"/>
                  </a:cubicBezTo>
                  <a:cubicBezTo>
                    <a:pt x="4436" y="2391"/>
                    <a:pt x="4461" y="1589"/>
                    <a:pt x="4712" y="937"/>
                  </a:cubicBezTo>
                  <a:cubicBezTo>
                    <a:pt x="4737" y="837"/>
                    <a:pt x="4737" y="486"/>
                    <a:pt x="4812" y="436"/>
                  </a:cubicBezTo>
                  <a:close/>
                  <a:moveTo>
                    <a:pt x="4555" y="1"/>
                  </a:moveTo>
                  <a:cubicBezTo>
                    <a:pt x="4444" y="1"/>
                    <a:pt x="4329" y="62"/>
                    <a:pt x="4311" y="185"/>
                  </a:cubicBezTo>
                  <a:cubicBezTo>
                    <a:pt x="4286" y="235"/>
                    <a:pt x="4286" y="260"/>
                    <a:pt x="4286" y="310"/>
                  </a:cubicBezTo>
                  <a:cubicBezTo>
                    <a:pt x="3960" y="2065"/>
                    <a:pt x="3609" y="3844"/>
                    <a:pt x="3283" y="5599"/>
                  </a:cubicBezTo>
                  <a:cubicBezTo>
                    <a:pt x="3033" y="6877"/>
                    <a:pt x="2807" y="8155"/>
                    <a:pt x="2557" y="9433"/>
                  </a:cubicBezTo>
                  <a:cubicBezTo>
                    <a:pt x="2506" y="9709"/>
                    <a:pt x="2456" y="9960"/>
                    <a:pt x="2406" y="10235"/>
                  </a:cubicBezTo>
                  <a:lnTo>
                    <a:pt x="2005" y="12290"/>
                  </a:lnTo>
                  <a:cubicBezTo>
                    <a:pt x="2005" y="12340"/>
                    <a:pt x="2005" y="12391"/>
                    <a:pt x="1980" y="12441"/>
                  </a:cubicBezTo>
                  <a:cubicBezTo>
                    <a:pt x="1855" y="13168"/>
                    <a:pt x="1704" y="13894"/>
                    <a:pt x="1579" y="14621"/>
                  </a:cubicBezTo>
                  <a:cubicBezTo>
                    <a:pt x="1529" y="14847"/>
                    <a:pt x="1504" y="15047"/>
                    <a:pt x="1454" y="15273"/>
                  </a:cubicBezTo>
                  <a:cubicBezTo>
                    <a:pt x="1329" y="15874"/>
                    <a:pt x="1228" y="16476"/>
                    <a:pt x="1103" y="17077"/>
                  </a:cubicBezTo>
                  <a:cubicBezTo>
                    <a:pt x="1078" y="17278"/>
                    <a:pt x="1028" y="17503"/>
                    <a:pt x="978" y="17704"/>
                  </a:cubicBezTo>
                  <a:cubicBezTo>
                    <a:pt x="677" y="19408"/>
                    <a:pt x="351" y="21112"/>
                    <a:pt x="25" y="22817"/>
                  </a:cubicBezTo>
                  <a:cubicBezTo>
                    <a:pt x="0" y="22967"/>
                    <a:pt x="50" y="23117"/>
                    <a:pt x="201" y="23168"/>
                  </a:cubicBezTo>
                  <a:cubicBezTo>
                    <a:pt x="1404" y="23393"/>
                    <a:pt x="2607" y="23644"/>
                    <a:pt x="3810" y="23869"/>
                  </a:cubicBezTo>
                  <a:cubicBezTo>
                    <a:pt x="3830" y="23873"/>
                    <a:pt x="3852" y="23876"/>
                    <a:pt x="3874" y="23876"/>
                  </a:cubicBezTo>
                  <a:cubicBezTo>
                    <a:pt x="3988" y="23876"/>
                    <a:pt x="4115" y="23820"/>
                    <a:pt x="4136" y="23694"/>
                  </a:cubicBezTo>
                  <a:cubicBezTo>
                    <a:pt x="4562" y="21589"/>
                    <a:pt x="4963" y="19508"/>
                    <a:pt x="5389" y="17428"/>
                  </a:cubicBezTo>
                  <a:lnTo>
                    <a:pt x="5489" y="16852"/>
                  </a:lnTo>
                  <a:lnTo>
                    <a:pt x="6341" y="12616"/>
                  </a:lnTo>
                  <a:cubicBezTo>
                    <a:pt x="6993" y="9358"/>
                    <a:pt x="7619" y="6125"/>
                    <a:pt x="8271" y="2867"/>
                  </a:cubicBezTo>
                  <a:cubicBezTo>
                    <a:pt x="8296" y="2766"/>
                    <a:pt x="8321" y="2691"/>
                    <a:pt x="8321" y="2591"/>
                  </a:cubicBezTo>
                  <a:cubicBezTo>
                    <a:pt x="8346" y="2466"/>
                    <a:pt x="8296" y="2365"/>
                    <a:pt x="8196" y="2290"/>
                  </a:cubicBezTo>
                  <a:cubicBezTo>
                    <a:pt x="7720" y="1939"/>
                    <a:pt x="7218" y="1589"/>
                    <a:pt x="6717" y="1263"/>
                  </a:cubicBezTo>
                  <a:cubicBezTo>
                    <a:pt x="6065" y="812"/>
                    <a:pt x="5389" y="411"/>
                    <a:pt x="4687" y="35"/>
                  </a:cubicBezTo>
                  <a:cubicBezTo>
                    <a:pt x="4649" y="12"/>
                    <a:pt x="4603" y="1"/>
                    <a:pt x="4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53"/>
            <p:cNvSpPr/>
            <p:nvPr/>
          </p:nvSpPr>
          <p:spPr>
            <a:xfrm>
              <a:off x="5977524" y="3458839"/>
              <a:ext cx="27490" cy="35821"/>
            </a:xfrm>
            <a:custGeom>
              <a:avLst/>
              <a:gdLst/>
              <a:ahLst/>
              <a:cxnLst/>
              <a:rect l="l" t="t" r="r" b="b"/>
              <a:pathLst>
                <a:path w="1630" h="2124" extrusionOk="0">
                  <a:moveTo>
                    <a:pt x="931" y="0"/>
                  </a:moveTo>
                  <a:cubicBezTo>
                    <a:pt x="564" y="0"/>
                    <a:pt x="216" y="382"/>
                    <a:pt x="101" y="911"/>
                  </a:cubicBezTo>
                  <a:cubicBezTo>
                    <a:pt x="0" y="1513"/>
                    <a:pt x="226" y="2039"/>
                    <a:pt x="602" y="2114"/>
                  </a:cubicBezTo>
                  <a:cubicBezTo>
                    <a:pt x="634" y="2120"/>
                    <a:pt x="667" y="2123"/>
                    <a:pt x="699" y="2123"/>
                  </a:cubicBezTo>
                  <a:cubicBezTo>
                    <a:pt x="1066" y="2123"/>
                    <a:pt x="1412" y="1742"/>
                    <a:pt x="1504" y="1212"/>
                  </a:cubicBezTo>
                  <a:cubicBezTo>
                    <a:pt x="1629" y="611"/>
                    <a:pt x="1404" y="84"/>
                    <a:pt x="1028" y="9"/>
                  </a:cubicBezTo>
                  <a:cubicBezTo>
                    <a:pt x="995" y="3"/>
                    <a:pt x="963" y="0"/>
                    <a:pt x="9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53"/>
            <p:cNvSpPr/>
            <p:nvPr/>
          </p:nvSpPr>
          <p:spPr>
            <a:xfrm>
              <a:off x="5753506" y="3057014"/>
              <a:ext cx="199091" cy="116250"/>
            </a:xfrm>
            <a:custGeom>
              <a:avLst/>
              <a:gdLst/>
              <a:ahLst/>
              <a:cxnLst/>
              <a:rect l="l" t="t" r="r" b="b"/>
              <a:pathLst>
                <a:path w="11805" h="6893" extrusionOk="0">
                  <a:moveTo>
                    <a:pt x="9624" y="0"/>
                  </a:moveTo>
                  <a:cubicBezTo>
                    <a:pt x="9624" y="151"/>
                    <a:pt x="9624" y="301"/>
                    <a:pt x="9599" y="451"/>
                  </a:cubicBezTo>
                  <a:cubicBezTo>
                    <a:pt x="10652" y="1028"/>
                    <a:pt x="11303" y="1855"/>
                    <a:pt x="11354" y="2782"/>
                  </a:cubicBezTo>
                  <a:cubicBezTo>
                    <a:pt x="11454" y="4662"/>
                    <a:pt x="9073" y="6291"/>
                    <a:pt x="6065" y="6441"/>
                  </a:cubicBezTo>
                  <a:cubicBezTo>
                    <a:pt x="5916" y="6449"/>
                    <a:pt x="5767" y="6453"/>
                    <a:pt x="5620" y="6453"/>
                  </a:cubicBezTo>
                  <a:cubicBezTo>
                    <a:pt x="4307" y="6453"/>
                    <a:pt x="3077" y="6155"/>
                    <a:pt x="2130" y="5614"/>
                  </a:cubicBezTo>
                  <a:cubicBezTo>
                    <a:pt x="1078" y="5038"/>
                    <a:pt x="501" y="4211"/>
                    <a:pt x="451" y="3334"/>
                  </a:cubicBezTo>
                  <a:cubicBezTo>
                    <a:pt x="401" y="2431"/>
                    <a:pt x="927" y="1579"/>
                    <a:pt x="1880" y="878"/>
                  </a:cubicBezTo>
                  <a:lnTo>
                    <a:pt x="1905" y="878"/>
                  </a:lnTo>
                  <a:cubicBezTo>
                    <a:pt x="1880" y="827"/>
                    <a:pt x="1880" y="752"/>
                    <a:pt x="1880" y="702"/>
                  </a:cubicBezTo>
                  <a:cubicBezTo>
                    <a:pt x="1880" y="602"/>
                    <a:pt x="1855" y="502"/>
                    <a:pt x="1855" y="401"/>
                  </a:cubicBezTo>
                  <a:cubicBezTo>
                    <a:pt x="1780" y="451"/>
                    <a:pt x="1704" y="477"/>
                    <a:pt x="1654" y="527"/>
                  </a:cubicBezTo>
                  <a:cubicBezTo>
                    <a:pt x="927" y="1028"/>
                    <a:pt x="451" y="1629"/>
                    <a:pt x="201" y="2281"/>
                  </a:cubicBezTo>
                  <a:cubicBezTo>
                    <a:pt x="150" y="2406"/>
                    <a:pt x="100" y="2557"/>
                    <a:pt x="75" y="2682"/>
                  </a:cubicBezTo>
                  <a:cubicBezTo>
                    <a:pt x="25" y="2908"/>
                    <a:pt x="0" y="3133"/>
                    <a:pt x="25" y="3359"/>
                  </a:cubicBezTo>
                  <a:cubicBezTo>
                    <a:pt x="25" y="3434"/>
                    <a:pt x="50" y="3509"/>
                    <a:pt x="50" y="3584"/>
                  </a:cubicBezTo>
                  <a:cubicBezTo>
                    <a:pt x="201" y="4537"/>
                    <a:pt x="827" y="5389"/>
                    <a:pt x="1905" y="5990"/>
                  </a:cubicBezTo>
                  <a:cubicBezTo>
                    <a:pt x="2932" y="6567"/>
                    <a:pt x="4236" y="6893"/>
                    <a:pt x="5639" y="6893"/>
                  </a:cubicBezTo>
                  <a:cubicBezTo>
                    <a:pt x="5790" y="6893"/>
                    <a:pt x="5940" y="6893"/>
                    <a:pt x="6090" y="6868"/>
                  </a:cubicBezTo>
                  <a:cubicBezTo>
                    <a:pt x="8521" y="6767"/>
                    <a:pt x="10552" y="5690"/>
                    <a:pt x="11379" y="4286"/>
                  </a:cubicBezTo>
                  <a:cubicBezTo>
                    <a:pt x="11654" y="3810"/>
                    <a:pt x="11805" y="3309"/>
                    <a:pt x="11780" y="2782"/>
                  </a:cubicBezTo>
                  <a:cubicBezTo>
                    <a:pt x="11780" y="2607"/>
                    <a:pt x="11755" y="2457"/>
                    <a:pt x="11704" y="2306"/>
                  </a:cubicBezTo>
                  <a:cubicBezTo>
                    <a:pt x="11654" y="2106"/>
                    <a:pt x="11579" y="1905"/>
                    <a:pt x="11479" y="1705"/>
                  </a:cubicBezTo>
                  <a:cubicBezTo>
                    <a:pt x="11128" y="1003"/>
                    <a:pt x="10476" y="426"/>
                    <a:pt x="9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53"/>
            <p:cNvSpPr/>
            <p:nvPr/>
          </p:nvSpPr>
          <p:spPr>
            <a:xfrm>
              <a:off x="6179566" y="2749717"/>
              <a:ext cx="32566" cy="52012"/>
            </a:xfrm>
            <a:custGeom>
              <a:avLst/>
              <a:gdLst/>
              <a:ahLst/>
              <a:cxnLst/>
              <a:rect l="l" t="t" r="r" b="b"/>
              <a:pathLst>
                <a:path w="1931" h="3084" extrusionOk="0">
                  <a:moveTo>
                    <a:pt x="1780" y="1"/>
                  </a:moveTo>
                  <a:cubicBezTo>
                    <a:pt x="1780" y="143"/>
                    <a:pt x="1641" y="245"/>
                    <a:pt x="1506" y="245"/>
                  </a:cubicBezTo>
                  <a:cubicBezTo>
                    <a:pt x="1427" y="245"/>
                    <a:pt x="1350" y="210"/>
                    <a:pt x="1304" y="126"/>
                  </a:cubicBezTo>
                  <a:cubicBezTo>
                    <a:pt x="1304" y="126"/>
                    <a:pt x="1304" y="101"/>
                    <a:pt x="1279" y="101"/>
                  </a:cubicBezTo>
                  <a:cubicBezTo>
                    <a:pt x="1329" y="226"/>
                    <a:pt x="1354" y="352"/>
                    <a:pt x="1379" y="502"/>
                  </a:cubicBezTo>
                  <a:cubicBezTo>
                    <a:pt x="1354" y="1329"/>
                    <a:pt x="777" y="1981"/>
                    <a:pt x="0" y="2507"/>
                  </a:cubicBezTo>
                  <a:cubicBezTo>
                    <a:pt x="25" y="2657"/>
                    <a:pt x="50" y="2808"/>
                    <a:pt x="50" y="2958"/>
                  </a:cubicBezTo>
                  <a:cubicBezTo>
                    <a:pt x="50" y="3008"/>
                    <a:pt x="50" y="3033"/>
                    <a:pt x="50" y="3083"/>
                  </a:cubicBezTo>
                  <a:cubicBezTo>
                    <a:pt x="1028" y="2482"/>
                    <a:pt x="1830" y="1680"/>
                    <a:pt x="1905" y="602"/>
                  </a:cubicBezTo>
                  <a:cubicBezTo>
                    <a:pt x="1905" y="577"/>
                    <a:pt x="1930" y="527"/>
                    <a:pt x="1905" y="502"/>
                  </a:cubicBezTo>
                  <a:cubicBezTo>
                    <a:pt x="1905" y="452"/>
                    <a:pt x="1905" y="402"/>
                    <a:pt x="1880" y="377"/>
                  </a:cubicBezTo>
                  <a:cubicBezTo>
                    <a:pt x="1880" y="251"/>
                    <a:pt x="1830" y="126"/>
                    <a:pt x="17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53"/>
            <p:cNvSpPr/>
            <p:nvPr/>
          </p:nvSpPr>
          <p:spPr>
            <a:xfrm>
              <a:off x="5784352" y="3038833"/>
              <a:ext cx="131480" cy="89840"/>
            </a:xfrm>
            <a:custGeom>
              <a:avLst/>
              <a:gdLst/>
              <a:ahLst/>
              <a:cxnLst/>
              <a:rect l="l" t="t" r="r" b="b"/>
              <a:pathLst>
                <a:path w="7796" h="5327" extrusionOk="0">
                  <a:moveTo>
                    <a:pt x="7745" y="1"/>
                  </a:moveTo>
                  <a:cubicBezTo>
                    <a:pt x="7595" y="51"/>
                    <a:pt x="7419" y="101"/>
                    <a:pt x="7244" y="126"/>
                  </a:cubicBezTo>
                  <a:cubicBezTo>
                    <a:pt x="7444" y="2156"/>
                    <a:pt x="7269" y="4462"/>
                    <a:pt x="4687" y="4788"/>
                  </a:cubicBezTo>
                  <a:cubicBezTo>
                    <a:pt x="4535" y="4794"/>
                    <a:pt x="4386" y="4798"/>
                    <a:pt x="4240" y="4798"/>
                  </a:cubicBezTo>
                  <a:cubicBezTo>
                    <a:pt x="2221" y="4798"/>
                    <a:pt x="811" y="4117"/>
                    <a:pt x="577" y="1780"/>
                  </a:cubicBezTo>
                  <a:cubicBezTo>
                    <a:pt x="527" y="1229"/>
                    <a:pt x="477" y="677"/>
                    <a:pt x="502" y="151"/>
                  </a:cubicBezTo>
                  <a:cubicBezTo>
                    <a:pt x="352" y="126"/>
                    <a:pt x="176" y="101"/>
                    <a:pt x="26" y="51"/>
                  </a:cubicBezTo>
                  <a:cubicBezTo>
                    <a:pt x="1" y="527"/>
                    <a:pt x="1" y="1003"/>
                    <a:pt x="26" y="1479"/>
                  </a:cubicBezTo>
                  <a:cubicBezTo>
                    <a:pt x="26" y="1580"/>
                    <a:pt x="51" y="1680"/>
                    <a:pt x="51" y="1780"/>
                  </a:cubicBezTo>
                  <a:cubicBezTo>
                    <a:pt x="51" y="1830"/>
                    <a:pt x="51" y="1905"/>
                    <a:pt x="76" y="1956"/>
                  </a:cubicBezTo>
                  <a:cubicBezTo>
                    <a:pt x="310" y="4442"/>
                    <a:pt x="1951" y="5326"/>
                    <a:pt x="4215" y="5326"/>
                  </a:cubicBezTo>
                  <a:cubicBezTo>
                    <a:pt x="4370" y="5326"/>
                    <a:pt x="4527" y="5322"/>
                    <a:pt x="4687" y="5314"/>
                  </a:cubicBezTo>
                  <a:cubicBezTo>
                    <a:pt x="7043" y="5038"/>
                    <a:pt x="7695" y="3409"/>
                    <a:pt x="7770" y="1529"/>
                  </a:cubicBezTo>
                  <a:cubicBezTo>
                    <a:pt x="7795" y="1379"/>
                    <a:pt x="7795" y="1229"/>
                    <a:pt x="7795" y="1078"/>
                  </a:cubicBezTo>
                  <a:cubicBezTo>
                    <a:pt x="7795" y="727"/>
                    <a:pt x="7770" y="377"/>
                    <a:pt x="77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53"/>
            <p:cNvSpPr/>
            <p:nvPr/>
          </p:nvSpPr>
          <p:spPr>
            <a:xfrm>
              <a:off x="6047682" y="2865529"/>
              <a:ext cx="66381" cy="89216"/>
            </a:xfrm>
            <a:custGeom>
              <a:avLst/>
              <a:gdLst/>
              <a:ahLst/>
              <a:cxnLst/>
              <a:rect l="l" t="t" r="r" b="b"/>
              <a:pathLst>
                <a:path w="3936" h="5290" extrusionOk="0">
                  <a:moveTo>
                    <a:pt x="2783" y="1"/>
                  </a:moveTo>
                  <a:cubicBezTo>
                    <a:pt x="2131" y="1931"/>
                    <a:pt x="1229" y="3735"/>
                    <a:pt x="1" y="5289"/>
                  </a:cubicBezTo>
                  <a:cubicBezTo>
                    <a:pt x="1379" y="3886"/>
                    <a:pt x="2858" y="2181"/>
                    <a:pt x="3936" y="101"/>
                  </a:cubicBezTo>
                  <a:cubicBezTo>
                    <a:pt x="3560" y="101"/>
                    <a:pt x="3159" y="76"/>
                    <a:pt x="27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53"/>
            <p:cNvSpPr/>
            <p:nvPr/>
          </p:nvSpPr>
          <p:spPr>
            <a:xfrm>
              <a:off x="5584856" y="2887521"/>
              <a:ext cx="99756" cy="103146"/>
            </a:xfrm>
            <a:custGeom>
              <a:avLst/>
              <a:gdLst/>
              <a:ahLst/>
              <a:cxnLst/>
              <a:rect l="l" t="t" r="r" b="b"/>
              <a:pathLst>
                <a:path w="5915" h="6116" extrusionOk="0">
                  <a:moveTo>
                    <a:pt x="1303" y="0"/>
                  </a:moveTo>
                  <a:cubicBezTo>
                    <a:pt x="877" y="176"/>
                    <a:pt x="451" y="276"/>
                    <a:pt x="0" y="326"/>
                  </a:cubicBezTo>
                  <a:cubicBezTo>
                    <a:pt x="1529" y="2632"/>
                    <a:pt x="3559" y="4311"/>
                    <a:pt x="5263" y="5714"/>
                  </a:cubicBezTo>
                  <a:cubicBezTo>
                    <a:pt x="5439" y="5865"/>
                    <a:pt x="5664" y="5990"/>
                    <a:pt x="5915" y="6115"/>
                  </a:cubicBezTo>
                  <a:cubicBezTo>
                    <a:pt x="4837" y="5263"/>
                    <a:pt x="3885" y="4261"/>
                    <a:pt x="3058" y="3108"/>
                  </a:cubicBezTo>
                  <a:cubicBezTo>
                    <a:pt x="2406" y="2181"/>
                    <a:pt x="1805" y="1128"/>
                    <a:pt x="13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53"/>
            <p:cNvSpPr/>
            <p:nvPr/>
          </p:nvSpPr>
          <p:spPr>
            <a:xfrm>
              <a:off x="5540046" y="2731536"/>
              <a:ext cx="33831" cy="41454"/>
            </a:xfrm>
            <a:custGeom>
              <a:avLst/>
              <a:gdLst/>
              <a:ahLst/>
              <a:cxnLst/>
              <a:rect l="l" t="t" r="r" b="b"/>
              <a:pathLst>
                <a:path w="2006" h="2458" extrusionOk="0">
                  <a:moveTo>
                    <a:pt x="1930" y="1"/>
                  </a:moveTo>
                  <a:cubicBezTo>
                    <a:pt x="1354" y="202"/>
                    <a:pt x="677" y="427"/>
                    <a:pt x="0" y="703"/>
                  </a:cubicBezTo>
                  <a:cubicBezTo>
                    <a:pt x="0" y="703"/>
                    <a:pt x="0" y="728"/>
                    <a:pt x="0" y="728"/>
                  </a:cubicBezTo>
                  <a:cubicBezTo>
                    <a:pt x="50" y="1204"/>
                    <a:pt x="126" y="1806"/>
                    <a:pt x="226" y="2457"/>
                  </a:cubicBezTo>
                  <a:cubicBezTo>
                    <a:pt x="752" y="2131"/>
                    <a:pt x="1354" y="1906"/>
                    <a:pt x="2005" y="1831"/>
                  </a:cubicBezTo>
                  <a:cubicBezTo>
                    <a:pt x="1955" y="1229"/>
                    <a:pt x="1930" y="628"/>
                    <a:pt x="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53"/>
            <p:cNvSpPr/>
            <p:nvPr/>
          </p:nvSpPr>
          <p:spPr>
            <a:xfrm>
              <a:off x="6116154" y="2706610"/>
              <a:ext cx="27068" cy="36361"/>
            </a:xfrm>
            <a:custGeom>
              <a:avLst/>
              <a:gdLst/>
              <a:ahLst/>
              <a:cxnLst/>
              <a:rect l="l" t="t" r="r" b="b"/>
              <a:pathLst>
                <a:path w="1605" h="2156" extrusionOk="0">
                  <a:moveTo>
                    <a:pt x="1" y="0"/>
                  </a:moveTo>
                  <a:cubicBezTo>
                    <a:pt x="26" y="577"/>
                    <a:pt x="26" y="1178"/>
                    <a:pt x="26" y="1755"/>
                  </a:cubicBezTo>
                  <a:cubicBezTo>
                    <a:pt x="577" y="1780"/>
                    <a:pt x="1104" y="1930"/>
                    <a:pt x="1555" y="2156"/>
                  </a:cubicBezTo>
                  <a:cubicBezTo>
                    <a:pt x="1580" y="1479"/>
                    <a:pt x="1605" y="903"/>
                    <a:pt x="1605" y="426"/>
                  </a:cubicBezTo>
                  <a:cubicBezTo>
                    <a:pt x="1104" y="276"/>
                    <a:pt x="628" y="151"/>
                    <a:pt x="201" y="50"/>
                  </a:cubicBezTo>
                  <a:cubicBezTo>
                    <a:pt x="126" y="25"/>
                    <a:pt x="76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53"/>
            <p:cNvSpPr/>
            <p:nvPr/>
          </p:nvSpPr>
          <p:spPr>
            <a:xfrm>
              <a:off x="5512151" y="2762399"/>
              <a:ext cx="94697" cy="130940"/>
            </a:xfrm>
            <a:custGeom>
              <a:avLst/>
              <a:gdLst/>
              <a:ahLst/>
              <a:cxnLst/>
              <a:rect l="l" t="t" r="r" b="b"/>
              <a:pathLst>
                <a:path w="5615" h="7764" extrusionOk="0">
                  <a:moveTo>
                    <a:pt x="3659" y="1"/>
                  </a:moveTo>
                  <a:cubicBezTo>
                    <a:pt x="3008" y="76"/>
                    <a:pt x="2406" y="301"/>
                    <a:pt x="1880" y="627"/>
                  </a:cubicBezTo>
                  <a:cubicBezTo>
                    <a:pt x="827" y="1304"/>
                    <a:pt x="75" y="2432"/>
                    <a:pt x="0" y="3735"/>
                  </a:cubicBezTo>
                  <a:cubicBezTo>
                    <a:pt x="0" y="3860"/>
                    <a:pt x="0" y="3986"/>
                    <a:pt x="0" y="4111"/>
                  </a:cubicBezTo>
                  <a:cubicBezTo>
                    <a:pt x="0" y="4161"/>
                    <a:pt x="25" y="4186"/>
                    <a:pt x="25" y="4211"/>
                  </a:cubicBezTo>
                  <a:cubicBezTo>
                    <a:pt x="176" y="6442"/>
                    <a:pt x="1780" y="7595"/>
                    <a:pt x="3509" y="7745"/>
                  </a:cubicBezTo>
                  <a:cubicBezTo>
                    <a:pt x="3634" y="7758"/>
                    <a:pt x="3766" y="7764"/>
                    <a:pt x="3901" y="7764"/>
                  </a:cubicBezTo>
                  <a:cubicBezTo>
                    <a:pt x="4035" y="7764"/>
                    <a:pt x="4173" y="7758"/>
                    <a:pt x="4311" y="7745"/>
                  </a:cubicBezTo>
                  <a:cubicBezTo>
                    <a:pt x="4762" y="7695"/>
                    <a:pt x="5188" y="7595"/>
                    <a:pt x="5614" y="7419"/>
                  </a:cubicBezTo>
                  <a:cubicBezTo>
                    <a:pt x="5539" y="7269"/>
                    <a:pt x="5464" y="7093"/>
                    <a:pt x="5414" y="6943"/>
                  </a:cubicBezTo>
                  <a:cubicBezTo>
                    <a:pt x="4924" y="7143"/>
                    <a:pt x="4392" y="7245"/>
                    <a:pt x="3867" y="7245"/>
                  </a:cubicBezTo>
                  <a:cubicBezTo>
                    <a:pt x="2218" y="7245"/>
                    <a:pt x="628" y="6240"/>
                    <a:pt x="552" y="4111"/>
                  </a:cubicBezTo>
                  <a:cubicBezTo>
                    <a:pt x="451" y="1930"/>
                    <a:pt x="2055" y="752"/>
                    <a:pt x="3735" y="652"/>
                  </a:cubicBezTo>
                  <a:cubicBezTo>
                    <a:pt x="3710" y="427"/>
                    <a:pt x="3684" y="226"/>
                    <a:pt x="3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53"/>
            <p:cNvSpPr/>
            <p:nvPr/>
          </p:nvSpPr>
          <p:spPr>
            <a:xfrm>
              <a:off x="6094601" y="2736191"/>
              <a:ext cx="86248" cy="131058"/>
            </a:xfrm>
            <a:custGeom>
              <a:avLst/>
              <a:gdLst/>
              <a:ahLst/>
              <a:cxnLst/>
              <a:rect l="l" t="t" r="r" b="b"/>
              <a:pathLst>
                <a:path w="5114" h="7771" extrusionOk="0">
                  <a:moveTo>
                    <a:pt x="1304" y="1"/>
                  </a:moveTo>
                  <a:cubicBezTo>
                    <a:pt x="1279" y="226"/>
                    <a:pt x="1279" y="427"/>
                    <a:pt x="1279" y="652"/>
                  </a:cubicBezTo>
                  <a:cubicBezTo>
                    <a:pt x="2833" y="728"/>
                    <a:pt x="4362" y="1755"/>
                    <a:pt x="4562" y="3760"/>
                  </a:cubicBezTo>
                  <a:cubicBezTo>
                    <a:pt x="4562" y="6038"/>
                    <a:pt x="2724" y="7244"/>
                    <a:pt x="939" y="7244"/>
                  </a:cubicBezTo>
                  <a:cubicBezTo>
                    <a:pt x="682" y="7244"/>
                    <a:pt x="426" y="7219"/>
                    <a:pt x="176" y="7169"/>
                  </a:cubicBezTo>
                  <a:cubicBezTo>
                    <a:pt x="126" y="7344"/>
                    <a:pt x="76" y="7520"/>
                    <a:pt x="1" y="7670"/>
                  </a:cubicBezTo>
                  <a:cubicBezTo>
                    <a:pt x="377" y="7745"/>
                    <a:pt x="778" y="7770"/>
                    <a:pt x="1154" y="7770"/>
                  </a:cubicBezTo>
                  <a:cubicBezTo>
                    <a:pt x="1429" y="7745"/>
                    <a:pt x="1680" y="7720"/>
                    <a:pt x="1931" y="7645"/>
                  </a:cubicBezTo>
                  <a:cubicBezTo>
                    <a:pt x="3585" y="7294"/>
                    <a:pt x="5038" y="5991"/>
                    <a:pt x="5088" y="3885"/>
                  </a:cubicBezTo>
                  <a:cubicBezTo>
                    <a:pt x="5088" y="3835"/>
                    <a:pt x="5114" y="3810"/>
                    <a:pt x="5114" y="3760"/>
                  </a:cubicBezTo>
                  <a:cubicBezTo>
                    <a:pt x="5088" y="3610"/>
                    <a:pt x="5063" y="3459"/>
                    <a:pt x="5038" y="3309"/>
                  </a:cubicBezTo>
                  <a:cubicBezTo>
                    <a:pt x="4763" y="2031"/>
                    <a:pt x="3961" y="953"/>
                    <a:pt x="2833" y="402"/>
                  </a:cubicBezTo>
                  <a:cubicBezTo>
                    <a:pt x="2382" y="176"/>
                    <a:pt x="1855" y="26"/>
                    <a:pt x="1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53"/>
            <p:cNvSpPr/>
            <p:nvPr/>
          </p:nvSpPr>
          <p:spPr>
            <a:xfrm>
              <a:off x="5788079" y="2907067"/>
              <a:ext cx="129439" cy="54002"/>
            </a:xfrm>
            <a:custGeom>
              <a:avLst/>
              <a:gdLst/>
              <a:ahLst/>
              <a:cxnLst/>
              <a:rect l="l" t="t" r="r" b="b"/>
              <a:pathLst>
                <a:path w="7675" h="3202" extrusionOk="0">
                  <a:moveTo>
                    <a:pt x="7411" y="0"/>
                  </a:moveTo>
                  <a:cubicBezTo>
                    <a:pt x="7280" y="0"/>
                    <a:pt x="7148" y="82"/>
                    <a:pt x="7148" y="245"/>
                  </a:cubicBezTo>
                  <a:cubicBezTo>
                    <a:pt x="7083" y="1840"/>
                    <a:pt x="5400" y="2664"/>
                    <a:pt x="3746" y="2664"/>
                  </a:cubicBezTo>
                  <a:cubicBezTo>
                    <a:pt x="2229" y="2664"/>
                    <a:pt x="735" y="1972"/>
                    <a:pt x="532" y="545"/>
                  </a:cubicBezTo>
                  <a:cubicBezTo>
                    <a:pt x="511" y="404"/>
                    <a:pt x="418" y="344"/>
                    <a:pt x="317" y="344"/>
                  </a:cubicBezTo>
                  <a:cubicBezTo>
                    <a:pt x="167" y="344"/>
                    <a:pt x="0" y="476"/>
                    <a:pt x="30" y="671"/>
                  </a:cubicBezTo>
                  <a:cubicBezTo>
                    <a:pt x="267" y="2385"/>
                    <a:pt x="1948" y="3201"/>
                    <a:pt x="3674" y="3201"/>
                  </a:cubicBezTo>
                  <a:cubicBezTo>
                    <a:pt x="5606" y="3201"/>
                    <a:pt x="7595" y="2178"/>
                    <a:pt x="7674" y="245"/>
                  </a:cubicBezTo>
                  <a:cubicBezTo>
                    <a:pt x="7674" y="82"/>
                    <a:pt x="7543" y="0"/>
                    <a:pt x="7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53"/>
            <p:cNvSpPr/>
            <p:nvPr/>
          </p:nvSpPr>
          <p:spPr>
            <a:xfrm>
              <a:off x="5700668" y="2783953"/>
              <a:ext cx="48200" cy="82470"/>
            </a:xfrm>
            <a:custGeom>
              <a:avLst/>
              <a:gdLst/>
              <a:ahLst/>
              <a:cxnLst/>
              <a:rect l="l" t="t" r="r" b="b"/>
              <a:pathLst>
                <a:path w="2858" h="4890" extrusionOk="0">
                  <a:moveTo>
                    <a:pt x="1330" y="0"/>
                  </a:moveTo>
                  <a:cubicBezTo>
                    <a:pt x="1321" y="0"/>
                    <a:pt x="1312" y="0"/>
                    <a:pt x="1303" y="1"/>
                  </a:cubicBezTo>
                  <a:cubicBezTo>
                    <a:pt x="552" y="51"/>
                    <a:pt x="0" y="1179"/>
                    <a:pt x="50" y="2532"/>
                  </a:cubicBezTo>
                  <a:cubicBezTo>
                    <a:pt x="124" y="3831"/>
                    <a:pt x="772" y="4890"/>
                    <a:pt x="1504" y="4890"/>
                  </a:cubicBezTo>
                  <a:cubicBezTo>
                    <a:pt x="1520" y="4890"/>
                    <a:pt x="1537" y="4889"/>
                    <a:pt x="1554" y="4888"/>
                  </a:cubicBezTo>
                  <a:cubicBezTo>
                    <a:pt x="2306" y="4863"/>
                    <a:pt x="2857" y="3735"/>
                    <a:pt x="2807" y="2382"/>
                  </a:cubicBezTo>
                  <a:cubicBezTo>
                    <a:pt x="2733" y="1044"/>
                    <a:pt x="2071" y="0"/>
                    <a:pt x="1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53"/>
            <p:cNvSpPr/>
            <p:nvPr/>
          </p:nvSpPr>
          <p:spPr>
            <a:xfrm>
              <a:off x="5947504" y="2775469"/>
              <a:ext cx="48639" cy="82487"/>
            </a:xfrm>
            <a:custGeom>
              <a:avLst/>
              <a:gdLst/>
              <a:ahLst/>
              <a:cxnLst/>
              <a:rect l="l" t="t" r="r" b="b"/>
              <a:pathLst>
                <a:path w="2884" h="4891" extrusionOk="0">
                  <a:moveTo>
                    <a:pt x="1380" y="1"/>
                  </a:moveTo>
                  <a:cubicBezTo>
                    <a:pt x="1363" y="1"/>
                    <a:pt x="1346" y="1"/>
                    <a:pt x="1329" y="3"/>
                  </a:cubicBezTo>
                  <a:cubicBezTo>
                    <a:pt x="577" y="28"/>
                    <a:pt x="1" y="1155"/>
                    <a:pt x="76" y="2509"/>
                  </a:cubicBezTo>
                  <a:cubicBezTo>
                    <a:pt x="126" y="3846"/>
                    <a:pt x="787" y="4890"/>
                    <a:pt x="1528" y="4890"/>
                  </a:cubicBezTo>
                  <a:cubicBezTo>
                    <a:pt x="1537" y="4890"/>
                    <a:pt x="1546" y="4890"/>
                    <a:pt x="1555" y="4890"/>
                  </a:cubicBezTo>
                  <a:cubicBezTo>
                    <a:pt x="2307" y="4840"/>
                    <a:pt x="2883" y="3712"/>
                    <a:pt x="2808" y="2358"/>
                  </a:cubicBezTo>
                  <a:cubicBezTo>
                    <a:pt x="2734" y="1060"/>
                    <a:pt x="2110" y="1"/>
                    <a:pt x="13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53"/>
            <p:cNvSpPr/>
            <p:nvPr/>
          </p:nvSpPr>
          <p:spPr>
            <a:xfrm>
              <a:off x="5813090" y="2831276"/>
              <a:ext cx="37643" cy="56262"/>
            </a:xfrm>
            <a:custGeom>
              <a:avLst/>
              <a:gdLst/>
              <a:ahLst/>
              <a:cxnLst/>
              <a:rect l="l" t="t" r="r" b="b"/>
              <a:pathLst>
                <a:path w="2232" h="3336" extrusionOk="0">
                  <a:moveTo>
                    <a:pt x="1754" y="1"/>
                  </a:moveTo>
                  <a:cubicBezTo>
                    <a:pt x="1746" y="1"/>
                    <a:pt x="1738" y="1"/>
                    <a:pt x="1730" y="2"/>
                  </a:cubicBezTo>
                  <a:cubicBezTo>
                    <a:pt x="828" y="102"/>
                    <a:pt x="1" y="779"/>
                    <a:pt x="51" y="1756"/>
                  </a:cubicBezTo>
                  <a:cubicBezTo>
                    <a:pt x="76" y="2715"/>
                    <a:pt x="920" y="3336"/>
                    <a:pt x="1827" y="3336"/>
                  </a:cubicBezTo>
                  <a:cubicBezTo>
                    <a:pt x="1845" y="3336"/>
                    <a:pt x="1863" y="3336"/>
                    <a:pt x="1881" y="3335"/>
                  </a:cubicBezTo>
                  <a:cubicBezTo>
                    <a:pt x="2232" y="3335"/>
                    <a:pt x="2232" y="2809"/>
                    <a:pt x="1881" y="2809"/>
                  </a:cubicBezTo>
                  <a:cubicBezTo>
                    <a:pt x="1254" y="2809"/>
                    <a:pt x="627" y="2433"/>
                    <a:pt x="577" y="1756"/>
                  </a:cubicBezTo>
                  <a:cubicBezTo>
                    <a:pt x="552" y="1080"/>
                    <a:pt x="1104" y="603"/>
                    <a:pt x="1730" y="528"/>
                  </a:cubicBezTo>
                  <a:cubicBezTo>
                    <a:pt x="2073" y="504"/>
                    <a:pt x="2081" y="1"/>
                    <a:pt x="17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53"/>
            <p:cNvSpPr/>
            <p:nvPr/>
          </p:nvSpPr>
          <p:spPr>
            <a:xfrm>
              <a:off x="5572595" y="2704485"/>
              <a:ext cx="543997" cy="342562"/>
            </a:xfrm>
            <a:custGeom>
              <a:avLst/>
              <a:gdLst/>
              <a:ahLst/>
              <a:cxnLst/>
              <a:rect l="l" t="t" r="r" b="b"/>
              <a:pathLst>
                <a:path w="32256" h="20312" extrusionOk="0">
                  <a:moveTo>
                    <a:pt x="31705" y="1"/>
                  </a:moveTo>
                  <a:cubicBezTo>
                    <a:pt x="31805" y="2407"/>
                    <a:pt x="31629" y="4913"/>
                    <a:pt x="31103" y="7319"/>
                  </a:cubicBezTo>
                  <a:cubicBezTo>
                    <a:pt x="30351" y="10703"/>
                    <a:pt x="28847" y="13861"/>
                    <a:pt x="26266" y="16166"/>
                  </a:cubicBezTo>
                  <a:cubicBezTo>
                    <a:pt x="25614" y="16768"/>
                    <a:pt x="24862" y="17319"/>
                    <a:pt x="24060" y="17771"/>
                  </a:cubicBezTo>
                  <a:cubicBezTo>
                    <a:pt x="21722" y="19120"/>
                    <a:pt x="19010" y="19800"/>
                    <a:pt x="16305" y="19800"/>
                  </a:cubicBezTo>
                  <a:cubicBezTo>
                    <a:pt x="13182" y="19800"/>
                    <a:pt x="10068" y="18895"/>
                    <a:pt x="7544" y="17069"/>
                  </a:cubicBezTo>
                  <a:cubicBezTo>
                    <a:pt x="6993" y="16668"/>
                    <a:pt x="6466" y="16217"/>
                    <a:pt x="5965" y="15740"/>
                  </a:cubicBezTo>
                  <a:cubicBezTo>
                    <a:pt x="3985" y="13760"/>
                    <a:pt x="2732" y="11329"/>
                    <a:pt x="1905" y="8723"/>
                  </a:cubicBezTo>
                  <a:cubicBezTo>
                    <a:pt x="1604" y="7796"/>
                    <a:pt x="1379" y="6868"/>
                    <a:pt x="1178" y="5891"/>
                  </a:cubicBezTo>
                  <a:cubicBezTo>
                    <a:pt x="877" y="4412"/>
                    <a:pt x="652" y="2908"/>
                    <a:pt x="602" y="1430"/>
                  </a:cubicBezTo>
                  <a:cubicBezTo>
                    <a:pt x="451" y="1480"/>
                    <a:pt x="276" y="1505"/>
                    <a:pt x="100" y="1580"/>
                  </a:cubicBezTo>
                  <a:cubicBezTo>
                    <a:pt x="75" y="1580"/>
                    <a:pt x="25" y="1605"/>
                    <a:pt x="0" y="1605"/>
                  </a:cubicBezTo>
                  <a:cubicBezTo>
                    <a:pt x="0" y="2232"/>
                    <a:pt x="25" y="2833"/>
                    <a:pt x="75" y="3435"/>
                  </a:cubicBezTo>
                  <a:cubicBezTo>
                    <a:pt x="100" y="3660"/>
                    <a:pt x="126" y="3861"/>
                    <a:pt x="151" y="4086"/>
                  </a:cubicBezTo>
                  <a:cubicBezTo>
                    <a:pt x="401" y="6267"/>
                    <a:pt x="1003" y="8422"/>
                    <a:pt x="1830" y="10377"/>
                  </a:cubicBezTo>
                  <a:cubicBezTo>
                    <a:pt x="1880" y="10527"/>
                    <a:pt x="1955" y="10703"/>
                    <a:pt x="2030" y="10853"/>
                  </a:cubicBezTo>
                  <a:cubicBezTo>
                    <a:pt x="2532" y="11981"/>
                    <a:pt x="3133" y="13034"/>
                    <a:pt x="3785" y="13961"/>
                  </a:cubicBezTo>
                  <a:cubicBezTo>
                    <a:pt x="4612" y="15114"/>
                    <a:pt x="5564" y="16116"/>
                    <a:pt x="6642" y="16968"/>
                  </a:cubicBezTo>
                  <a:cubicBezTo>
                    <a:pt x="8396" y="18372"/>
                    <a:pt x="10426" y="19349"/>
                    <a:pt x="12582" y="19876"/>
                  </a:cubicBezTo>
                  <a:cubicBezTo>
                    <a:pt x="12732" y="19926"/>
                    <a:pt x="12908" y="19951"/>
                    <a:pt x="13058" y="19976"/>
                  </a:cubicBezTo>
                  <a:cubicBezTo>
                    <a:pt x="14146" y="20199"/>
                    <a:pt x="15252" y="20311"/>
                    <a:pt x="16364" y="20311"/>
                  </a:cubicBezTo>
                  <a:cubicBezTo>
                    <a:pt x="17507" y="20311"/>
                    <a:pt x="18657" y="20192"/>
                    <a:pt x="19800" y="19951"/>
                  </a:cubicBezTo>
                  <a:cubicBezTo>
                    <a:pt x="19975" y="19926"/>
                    <a:pt x="20151" y="19876"/>
                    <a:pt x="20301" y="19826"/>
                  </a:cubicBezTo>
                  <a:cubicBezTo>
                    <a:pt x="20451" y="19801"/>
                    <a:pt x="20602" y="19776"/>
                    <a:pt x="20752" y="19725"/>
                  </a:cubicBezTo>
                  <a:cubicBezTo>
                    <a:pt x="23960" y="18848"/>
                    <a:pt x="26391" y="17094"/>
                    <a:pt x="28171" y="14838"/>
                  </a:cubicBezTo>
                  <a:cubicBezTo>
                    <a:pt x="29399" y="13284"/>
                    <a:pt x="30301" y="11480"/>
                    <a:pt x="30953" y="9550"/>
                  </a:cubicBezTo>
                  <a:cubicBezTo>
                    <a:pt x="31028" y="9400"/>
                    <a:pt x="31078" y="9224"/>
                    <a:pt x="31128" y="9049"/>
                  </a:cubicBezTo>
                  <a:cubicBezTo>
                    <a:pt x="31780" y="6968"/>
                    <a:pt x="32131" y="4763"/>
                    <a:pt x="32231" y="2532"/>
                  </a:cubicBezTo>
                  <a:cubicBezTo>
                    <a:pt x="32231" y="2307"/>
                    <a:pt x="32231" y="2106"/>
                    <a:pt x="32256" y="1881"/>
                  </a:cubicBezTo>
                  <a:cubicBezTo>
                    <a:pt x="32256" y="1304"/>
                    <a:pt x="32256" y="703"/>
                    <a:pt x="32231" y="126"/>
                  </a:cubicBezTo>
                  <a:cubicBezTo>
                    <a:pt x="32056" y="76"/>
                    <a:pt x="31880" y="26"/>
                    <a:pt x="3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53"/>
            <p:cNvSpPr/>
            <p:nvPr/>
          </p:nvSpPr>
          <p:spPr>
            <a:xfrm>
              <a:off x="5477831" y="2359579"/>
              <a:ext cx="732177" cy="429535"/>
            </a:xfrm>
            <a:custGeom>
              <a:avLst/>
              <a:gdLst/>
              <a:ahLst/>
              <a:cxnLst/>
              <a:rect l="l" t="t" r="r" b="b"/>
              <a:pathLst>
                <a:path w="43414" h="25469" extrusionOk="0">
                  <a:moveTo>
                    <a:pt x="28111" y="585"/>
                  </a:moveTo>
                  <a:cubicBezTo>
                    <a:pt x="30266" y="585"/>
                    <a:pt x="32025" y="1198"/>
                    <a:pt x="33163" y="3384"/>
                  </a:cubicBezTo>
                  <a:cubicBezTo>
                    <a:pt x="34141" y="5264"/>
                    <a:pt x="35043" y="7169"/>
                    <a:pt x="35970" y="9048"/>
                  </a:cubicBezTo>
                  <a:lnTo>
                    <a:pt x="38577" y="14287"/>
                  </a:lnTo>
                  <a:cubicBezTo>
                    <a:pt x="38777" y="14337"/>
                    <a:pt x="38978" y="14412"/>
                    <a:pt x="39153" y="14462"/>
                  </a:cubicBezTo>
                  <a:cubicBezTo>
                    <a:pt x="39450" y="14553"/>
                    <a:pt x="39373" y="14976"/>
                    <a:pt x="39092" y="14976"/>
                  </a:cubicBezTo>
                  <a:cubicBezTo>
                    <a:pt x="39064" y="14976"/>
                    <a:pt x="39034" y="14972"/>
                    <a:pt x="39003" y="14963"/>
                  </a:cubicBezTo>
                  <a:cubicBezTo>
                    <a:pt x="38978" y="14963"/>
                    <a:pt x="38928" y="14938"/>
                    <a:pt x="38903" y="14938"/>
                  </a:cubicBezTo>
                  <a:cubicBezTo>
                    <a:pt x="39379" y="15891"/>
                    <a:pt x="39830" y="16818"/>
                    <a:pt x="40306" y="17770"/>
                  </a:cubicBezTo>
                  <a:cubicBezTo>
                    <a:pt x="40958" y="19074"/>
                    <a:pt x="41735" y="20377"/>
                    <a:pt x="42336" y="21730"/>
                  </a:cubicBezTo>
                  <a:cubicBezTo>
                    <a:pt x="40005" y="19800"/>
                    <a:pt x="35469" y="19475"/>
                    <a:pt x="32988" y="19199"/>
                  </a:cubicBezTo>
                  <a:cubicBezTo>
                    <a:pt x="30576" y="18940"/>
                    <a:pt x="28143" y="18827"/>
                    <a:pt x="25709" y="18827"/>
                  </a:cubicBezTo>
                  <a:cubicBezTo>
                    <a:pt x="24375" y="18827"/>
                    <a:pt x="23041" y="18861"/>
                    <a:pt x="21710" y="18923"/>
                  </a:cubicBezTo>
                  <a:cubicBezTo>
                    <a:pt x="18075" y="19074"/>
                    <a:pt x="14416" y="19475"/>
                    <a:pt x="10807" y="20176"/>
                  </a:cubicBezTo>
                  <a:cubicBezTo>
                    <a:pt x="8426" y="20627"/>
                    <a:pt x="6045" y="21229"/>
                    <a:pt x="3815" y="22181"/>
                  </a:cubicBezTo>
                  <a:cubicBezTo>
                    <a:pt x="2862" y="22582"/>
                    <a:pt x="1760" y="23059"/>
                    <a:pt x="958" y="23810"/>
                  </a:cubicBezTo>
                  <a:cubicBezTo>
                    <a:pt x="1333" y="22758"/>
                    <a:pt x="1785" y="21705"/>
                    <a:pt x="2186" y="20703"/>
                  </a:cubicBezTo>
                  <a:lnTo>
                    <a:pt x="3689" y="16693"/>
                  </a:lnTo>
                  <a:lnTo>
                    <a:pt x="3689" y="16693"/>
                  </a:lnTo>
                  <a:cubicBezTo>
                    <a:pt x="3664" y="16718"/>
                    <a:pt x="3639" y="16718"/>
                    <a:pt x="3614" y="16743"/>
                  </a:cubicBezTo>
                  <a:cubicBezTo>
                    <a:pt x="3580" y="16756"/>
                    <a:pt x="3548" y="16762"/>
                    <a:pt x="3518" y="16762"/>
                  </a:cubicBezTo>
                  <a:cubicBezTo>
                    <a:pt x="3267" y="16762"/>
                    <a:pt x="3195" y="16329"/>
                    <a:pt x="3464" y="16216"/>
                  </a:cubicBezTo>
                  <a:cubicBezTo>
                    <a:pt x="3639" y="16141"/>
                    <a:pt x="3790" y="16091"/>
                    <a:pt x="3965" y="16016"/>
                  </a:cubicBezTo>
                  <a:cubicBezTo>
                    <a:pt x="4366" y="14913"/>
                    <a:pt x="4792" y="13810"/>
                    <a:pt x="5218" y="12708"/>
                  </a:cubicBezTo>
                  <a:lnTo>
                    <a:pt x="7875" y="5715"/>
                  </a:lnTo>
                  <a:cubicBezTo>
                    <a:pt x="8777" y="3384"/>
                    <a:pt x="9805" y="1580"/>
                    <a:pt x="12687" y="1329"/>
                  </a:cubicBezTo>
                  <a:cubicBezTo>
                    <a:pt x="17599" y="903"/>
                    <a:pt x="22562" y="853"/>
                    <a:pt x="27449" y="602"/>
                  </a:cubicBezTo>
                  <a:cubicBezTo>
                    <a:pt x="27674" y="591"/>
                    <a:pt x="27894" y="585"/>
                    <a:pt x="28111" y="585"/>
                  </a:cubicBezTo>
                  <a:close/>
                  <a:moveTo>
                    <a:pt x="28652" y="1"/>
                  </a:moveTo>
                  <a:cubicBezTo>
                    <a:pt x="23539" y="1"/>
                    <a:pt x="18351" y="477"/>
                    <a:pt x="13238" y="778"/>
                  </a:cubicBezTo>
                  <a:cubicBezTo>
                    <a:pt x="10832" y="903"/>
                    <a:pt x="8953" y="1755"/>
                    <a:pt x="7925" y="4086"/>
                  </a:cubicBezTo>
                  <a:cubicBezTo>
                    <a:pt x="7223" y="5665"/>
                    <a:pt x="6697" y="7344"/>
                    <a:pt x="6070" y="8948"/>
                  </a:cubicBezTo>
                  <a:lnTo>
                    <a:pt x="2286" y="18948"/>
                  </a:lnTo>
                  <a:cubicBezTo>
                    <a:pt x="1509" y="20953"/>
                    <a:pt x="456" y="23033"/>
                    <a:pt x="30" y="25139"/>
                  </a:cubicBezTo>
                  <a:cubicBezTo>
                    <a:pt x="30" y="25139"/>
                    <a:pt x="30" y="25164"/>
                    <a:pt x="30" y="25164"/>
                  </a:cubicBezTo>
                  <a:cubicBezTo>
                    <a:pt x="1" y="25355"/>
                    <a:pt x="144" y="25469"/>
                    <a:pt x="293" y="25469"/>
                  </a:cubicBezTo>
                  <a:cubicBezTo>
                    <a:pt x="398" y="25469"/>
                    <a:pt x="505" y="25413"/>
                    <a:pt x="557" y="25289"/>
                  </a:cubicBezTo>
                  <a:cubicBezTo>
                    <a:pt x="557" y="25264"/>
                    <a:pt x="557" y="25264"/>
                    <a:pt x="582" y="25239"/>
                  </a:cubicBezTo>
                  <a:cubicBezTo>
                    <a:pt x="582" y="25189"/>
                    <a:pt x="607" y="25139"/>
                    <a:pt x="632" y="25089"/>
                  </a:cubicBezTo>
                  <a:cubicBezTo>
                    <a:pt x="782" y="24788"/>
                    <a:pt x="1008" y="24512"/>
                    <a:pt x="1258" y="24262"/>
                  </a:cubicBezTo>
                  <a:cubicBezTo>
                    <a:pt x="1885" y="23610"/>
                    <a:pt x="2787" y="23134"/>
                    <a:pt x="3689" y="22758"/>
                  </a:cubicBezTo>
                  <a:cubicBezTo>
                    <a:pt x="4366" y="22482"/>
                    <a:pt x="5043" y="22257"/>
                    <a:pt x="5619" y="22056"/>
                  </a:cubicBezTo>
                  <a:cubicBezTo>
                    <a:pt x="5644" y="22056"/>
                    <a:pt x="5694" y="22031"/>
                    <a:pt x="5719" y="22031"/>
                  </a:cubicBezTo>
                  <a:cubicBezTo>
                    <a:pt x="5895" y="21956"/>
                    <a:pt x="6070" y="21931"/>
                    <a:pt x="6221" y="21881"/>
                  </a:cubicBezTo>
                  <a:cubicBezTo>
                    <a:pt x="8050" y="21279"/>
                    <a:pt x="9930" y="20853"/>
                    <a:pt x="11835" y="20527"/>
                  </a:cubicBezTo>
                  <a:cubicBezTo>
                    <a:pt x="15093" y="19926"/>
                    <a:pt x="18401" y="19600"/>
                    <a:pt x="21710" y="19449"/>
                  </a:cubicBezTo>
                  <a:cubicBezTo>
                    <a:pt x="22999" y="19389"/>
                    <a:pt x="24289" y="19356"/>
                    <a:pt x="25576" y="19356"/>
                  </a:cubicBezTo>
                  <a:cubicBezTo>
                    <a:pt x="27467" y="19356"/>
                    <a:pt x="29355" y="19426"/>
                    <a:pt x="31233" y="19575"/>
                  </a:cubicBezTo>
                  <a:cubicBezTo>
                    <a:pt x="33289" y="19750"/>
                    <a:pt x="35319" y="20001"/>
                    <a:pt x="37324" y="20452"/>
                  </a:cubicBezTo>
                  <a:cubicBezTo>
                    <a:pt x="37499" y="20477"/>
                    <a:pt x="37675" y="20527"/>
                    <a:pt x="37850" y="20577"/>
                  </a:cubicBezTo>
                  <a:cubicBezTo>
                    <a:pt x="37925" y="20577"/>
                    <a:pt x="37975" y="20602"/>
                    <a:pt x="38050" y="20627"/>
                  </a:cubicBezTo>
                  <a:cubicBezTo>
                    <a:pt x="38477" y="20728"/>
                    <a:pt x="38953" y="20853"/>
                    <a:pt x="39454" y="21003"/>
                  </a:cubicBezTo>
                  <a:cubicBezTo>
                    <a:pt x="40832" y="21404"/>
                    <a:pt x="42261" y="22031"/>
                    <a:pt x="42888" y="23234"/>
                  </a:cubicBezTo>
                  <a:cubicBezTo>
                    <a:pt x="42913" y="23234"/>
                    <a:pt x="42913" y="23259"/>
                    <a:pt x="42913" y="23259"/>
                  </a:cubicBezTo>
                  <a:cubicBezTo>
                    <a:pt x="42959" y="23343"/>
                    <a:pt x="43036" y="23378"/>
                    <a:pt x="43115" y="23378"/>
                  </a:cubicBezTo>
                  <a:cubicBezTo>
                    <a:pt x="43250" y="23378"/>
                    <a:pt x="43389" y="23276"/>
                    <a:pt x="43389" y="23134"/>
                  </a:cubicBezTo>
                  <a:cubicBezTo>
                    <a:pt x="43389" y="23109"/>
                    <a:pt x="43414" y="23084"/>
                    <a:pt x="43389" y="23059"/>
                  </a:cubicBezTo>
                  <a:cubicBezTo>
                    <a:pt x="42888" y="21379"/>
                    <a:pt x="41935" y="19825"/>
                    <a:pt x="41158" y="18272"/>
                  </a:cubicBezTo>
                  <a:cubicBezTo>
                    <a:pt x="39755" y="15464"/>
                    <a:pt x="38351" y="12657"/>
                    <a:pt x="36948" y="9850"/>
                  </a:cubicBezTo>
                  <a:cubicBezTo>
                    <a:pt x="35168" y="6241"/>
                    <a:pt x="33514" y="26"/>
                    <a:pt x="28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53"/>
            <p:cNvSpPr/>
            <p:nvPr/>
          </p:nvSpPr>
          <p:spPr>
            <a:xfrm>
              <a:off x="5753928" y="2441947"/>
              <a:ext cx="102303" cy="66431"/>
            </a:xfrm>
            <a:custGeom>
              <a:avLst/>
              <a:gdLst/>
              <a:ahLst/>
              <a:cxnLst/>
              <a:rect l="l" t="t" r="r" b="b"/>
              <a:pathLst>
                <a:path w="6066" h="3939" extrusionOk="0">
                  <a:moveTo>
                    <a:pt x="3083" y="0"/>
                  </a:moveTo>
                  <a:cubicBezTo>
                    <a:pt x="3033" y="0"/>
                    <a:pt x="2983" y="2"/>
                    <a:pt x="2932" y="4"/>
                  </a:cubicBezTo>
                  <a:cubicBezTo>
                    <a:pt x="1529" y="54"/>
                    <a:pt x="351" y="1107"/>
                    <a:pt x="75" y="2435"/>
                  </a:cubicBezTo>
                  <a:cubicBezTo>
                    <a:pt x="100" y="2435"/>
                    <a:pt x="125" y="2435"/>
                    <a:pt x="125" y="2410"/>
                  </a:cubicBezTo>
                  <a:cubicBezTo>
                    <a:pt x="164" y="2395"/>
                    <a:pt x="203" y="2388"/>
                    <a:pt x="239" y="2388"/>
                  </a:cubicBezTo>
                  <a:cubicBezTo>
                    <a:pt x="509" y="2388"/>
                    <a:pt x="688" y="2754"/>
                    <a:pt x="401" y="2886"/>
                  </a:cubicBezTo>
                  <a:cubicBezTo>
                    <a:pt x="301" y="2936"/>
                    <a:pt x="151" y="2986"/>
                    <a:pt x="0" y="3037"/>
                  </a:cubicBezTo>
                  <a:cubicBezTo>
                    <a:pt x="0" y="3087"/>
                    <a:pt x="0" y="3137"/>
                    <a:pt x="0" y="3187"/>
                  </a:cubicBezTo>
                  <a:cubicBezTo>
                    <a:pt x="25" y="3463"/>
                    <a:pt x="75" y="3688"/>
                    <a:pt x="151" y="3939"/>
                  </a:cubicBezTo>
                  <a:cubicBezTo>
                    <a:pt x="226" y="3914"/>
                    <a:pt x="326" y="3914"/>
                    <a:pt x="401" y="3914"/>
                  </a:cubicBezTo>
                  <a:cubicBezTo>
                    <a:pt x="476" y="3914"/>
                    <a:pt x="577" y="3914"/>
                    <a:pt x="652" y="3889"/>
                  </a:cubicBezTo>
                  <a:cubicBezTo>
                    <a:pt x="602" y="3688"/>
                    <a:pt x="552" y="3463"/>
                    <a:pt x="552" y="3187"/>
                  </a:cubicBezTo>
                  <a:cubicBezTo>
                    <a:pt x="472" y="1493"/>
                    <a:pt x="1748" y="617"/>
                    <a:pt x="3037" y="617"/>
                  </a:cubicBezTo>
                  <a:cubicBezTo>
                    <a:pt x="4189" y="617"/>
                    <a:pt x="5351" y="1318"/>
                    <a:pt x="5564" y="2761"/>
                  </a:cubicBezTo>
                  <a:cubicBezTo>
                    <a:pt x="5614" y="2761"/>
                    <a:pt x="5639" y="2736"/>
                    <a:pt x="5664" y="2736"/>
                  </a:cubicBezTo>
                  <a:cubicBezTo>
                    <a:pt x="5714" y="2711"/>
                    <a:pt x="5890" y="2661"/>
                    <a:pt x="6065" y="2560"/>
                  </a:cubicBezTo>
                  <a:cubicBezTo>
                    <a:pt x="6015" y="2285"/>
                    <a:pt x="5915" y="2009"/>
                    <a:pt x="5815" y="1758"/>
                  </a:cubicBezTo>
                  <a:cubicBezTo>
                    <a:pt x="5614" y="1733"/>
                    <a:pt x="5439" y="1733"/>
                    <a:pt x="5364" y="1733"/>
                  </a:cubicBezTo>
                  <a:cubicBezTo>
                    <a:pt x="5038" y="1733"/>
                    <a:pt x="5038" y="1207"/>
                    <a:pt x="5364" y="1207"/>
                  </a:cubicBezTo>
                  <a:lnTo>
                    <a:pt x="5464" y="1207"/>
                  </a:lnTo>
                  <a:cubicBezTo>
                    <a:pt x="4915" y="467"/>
                    <a:pt x="4071" y="0"/>
                    <a:pt x="30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53"/>
            <p:cNvSpPr/>
            <p:nvPr/>
          </p:nvSpPr>
          <p:spPr>
            <a:xfrm>
              <a:off x="5760690" y="2496539"/>
              <a:ext cx="96383" cy="48622"/>
            </a:xfrm>
            <a:custGeom>
              <a:avLst/>
              <a:gdLst/>
              <a:ahLst/>
              <a:cxnLst/>
              <a:rect l="l" t="t" r="r" b="b"/>
              <a:pathLst>
                <a:path w="5715" h="2883" extrusionOk="0">
                  <a:moveTo>
                    <a:pt x="5714" y="0"/>
                  </a:moveTo>
                  <a:lnTo>
                    <a:pt x="5714" y="0"/>
                  </a:lnTo>
                  <a:cubicBezTo>
                    <a:pt x="5539" y="75"/>
                    <a:pt x="5339" y="125"/>
                    <a:pt x="5138" y="201"/>
                  </a:cubicBezTo>
                  <a:cubicBezTo>
                    <a:pt x="4899" y="1561"/>
                    <a:pt x="3714" y="2270"/>
                    <a:pt x="2558" y="2270"/>
                  </a:cubicBezTo>
                  <a:cubicBezTo>
                    <a:pt x="1776" y="2270"/>
                    <a:pt x="1007" y="1946"/>
                    <a:pt x="552" y="1278"/>
                  </a:cubicBezTo>
                  <a:cubicBezTo>
                    <a:pt x="376" y="1303"/>
                    <a:pt x="176" y="1328"/>
                    <a:pt x="0" y="1328"/>
                  </a:cubicBezTo>
                  <a:cubicBezTo>
                    <a:pt x="552" y="2256"/>
                    <a:pt x="1529" y="2882"/>
                    <a:pt x="2657" y="2882"/>
                  </a:cubicBezTo>
                  <a:cubicBezTo>
                    <a:pt x="4336" y="2882"/>
                    <a:pt x="5564" y="1579"/>
                    <a:pt x="5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53"/>
            <p:cNvSpPr/>
            <p:nvPr/>
          </p:nvSpPr>
          <p:spPr>
            <a:xfrm>
              <a:off x="5720113" y="2462050"/>
              <a:ext cx="163506" cy="56970"/>
            </a:xfrm>
            <a:custGeom>
              <a:avLst/>
              <a:gdLst/>
              <a:ahLst/>
              <a:cxnLst/>
              <a:rect l="l" t="t" r="r" b="b"/>
              <a:pathLst>
                <a:path w="9695" h="3378" extrusionOk="0">
                  <a:moveTo>
                    <a:pt x="8010" y="0"/>
                  </a:moveTo>
                  <a:cubicBezTo>
                    <a:pt x="7802" y="0"/>
                    <a:pt x="7612" y="9"/>
                    <a:pt x="7469" y="15"/>
                  </a:cubicBezTo>
                  <a:lnTo>
                    <a:pt x="7369" y="15"/>
                  </a:lnTo>
                  <a:cubicBezTo>
                    <a:pt x="7043" y="15"/>
                    <a:pt x="7043" y="541"/>
                    <a:pt x="7369" y="541"/>
                  </a:cubicBezTo>
                  <a:cubicBezTo>
                    <a:pt x="7444" y="541"/>
                    <a:pt x="7619" y="541"/>
                    <a:pt x="7820" y="566"/>
                  </a:cubicBezTo>
                  <a:cubicBezTo>
                    <a:pt x="8221" y="617"/>
                    <a:pt x="8722" y="742"/>
                    <a:pt x="8672" y="1043"/>
                  </a:cubicBezTo>
                  <a:cubicBezTo>
                    <a:pt x="8672" y="1118"/>
                    <a:pt x="8346" y="1268"/>
                    <a:pt x="8070" y="1368"/>
                  </a:cubicBezTo>
                  <a:cubicBezTo>
                    <a:pt x="7895" y="1469"/>
                    <a:pt x="7719" y="1519"/>
                    <a:pt x="7669" y="1544"/>
                  </a:cubicBezTo>
                  <a:cubicBezTo>
                    <a:pt x="7644" y="1544"/>
                    <a:pt x="7619" y="1569"/>
                    <a:pt x="7569" y="1569"/>
                  </a:cubicBezTo>
                  <a:cubicBezTo>
                    <a:pt x="6792" y="1895"/>
                    <a:pt x="5990" y="2145"/>
                    <a:pt x="5163" y="2321"/>
                  </a:cubicBezTo>
                  <a:cubicBezTo>
                    <a:pt x="4361" y="2521"/>
                    <a:pt x="3509" y="2672"/>
                    <a:pt x="2657" y="2697"/>
                  </a:cubicBezTo>
                  <a:cubicBezTo>
                    <a:pt x="2582" y="2722"/>
                    <a:pt x="2481" y="2722"/>
                    <a:pt x="2406" y="2722"/>
                  </a:cubicBezTo>
                  <a:cubicBezTo>
                    <a:pt x="2331" y="2722"/>
                    <a:pt x="2231" y="2722"/>
                    <a:pt x="2156" y="2747"/>
                  </a:cubicBezTo>
                  <a:cubicBezTo>
                    <a:pt x="2025" y="2763"/>
                    <a:pt x="1893" y="2779"/>
                    <a:pt x="1774" y="2779"/>
                  </a:cubicBezTo>
                  <a:cubicBezTo>
                    <a:pt x="1528" y="2779"/>
                    <a:pt x="1345" y="2709"/>
                    <a:pt x="1379" y="2421"/>
                  </a:cubicBezTo>
                  <a:cubicBezTo>
                    <a:pt x="1404" y="2120"/>
                    <a:pt x="1729" y="1970"/>
                    <a:pt x="2005" y="1845"/>
                  </a:cubicBezTo>
                  <a:cubicBezTo>
                    <a:pt x="2156" y="1794"/>
                    <a:pt x="2306" y="1744"/>
                    <a:pt x="2406" y="1694"/>
                  </a:cubicBezTo>
                  <a:cubicBezTo>
                    <a:pt x="2693" y="1562"/>
                    <a:pt x="2514" y="1196"/>
                    <a:pt x="2244" y="1196"/>
                  </a:cubicBezTo>
                  <a:cubicBezTo>
                    <a:pt x="2208" y="1196"/>
                    <a:pt x="2169" y="1203"/>
                    <a:pt x="2130" y="1218"/>
                  </a:cubicBezTo>
                  <a:cubicBezTo>
                    <a:pt x="2130" y="1243"/>
                    <a:pt x="2105" y="1243"/>
                    <a:pt x="2080" y="1243"/>
                  </a:cubicBezTo>
                  <a:cubicBezTo>
                    <a:pt x="1479" y="1519"/>
                    <a:pt x="0" y="2145"/>
                    <a:pt x="727" y="2972"/>
                  </a:cubicBezTo>
                  <a:cubicBezTo>
                    <a:pt x="993" y="3283"/>
                    <a:pt x="1536" y="3378"/>
                    <a:pt x="2162" y="3378"/>
                  </a:cubicBezTo>
                  <a:cubicBezTo>
                    <a:pt x="2242" y="3378"/>
                    <a:pt x="2324" y="3376"/>
                    <a:pt x="2406" y="3373"/>
                  </a:cubicBezTo>
                  <a:cubicBezTo>
                    <a:pt x="2582" y="3373"/>
                    <a:pt x="2782" y="3348"/>
                    <a:pt x="2958" y="3323"/>
                  </a:cubicBezTo>
                  <a:cubicBezTo>
                    <a:pt x="4010" y="3198"/>
                    <a:pt x="5138" y="2897"/>
                    <a:pt x="5614" y="2772"/>
                  </a:cubicBezTo>
                  <a:cubicBezTo>
                    <a:pt x="5965" y="2672"/>
                    <a:pt x="6767" y="2521"/>
                    <a:pt x="7544" y="2246"/>
                  </a:cubicBezTo>
                  <a:cubicBezTo>
                    <a:pt x="7745" y="2170"/>
                    <a:pt x="7945" y="2120"/>
                    <a:pt x="8120" y="2045"/>
                  </a:cubicBezTo>
                  <a:cubicBezTo>
                    <a:pt x="8797" y="1744"/>
                    <a:pt x="9374" y="1393"/>
                    <a:pt x="9499" y="917"/>
                  </a:cubicBezTo>
                  <a:cubicBezTo>
                    <a:pt x="9694" y="116"/>
                    <a:pt x="8746" y="0"/>
                    <a:pt x="80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53"/>
            <p:cNvSpPr/>
            <p:nvPr/>
          </p:nvSpPr>
          <p:spPr>
            <a:xfrm>
              <a:off x="5531697" y="2575181"/>
              <a:ext cx="611457" cy="67089"/>
            </a:xfrm>
            <a:custGeom>
              <a:avLst/>
              <a:gdLst/>
              <a:ahLst/>
              <a:cxnLst/>
              <a:rect l="l" t="t" r="r" b="b"/>
              <a:pathLst>
                <a:path w="36256" h="3978" extrusionOk="0">
                  <a:moveTo>
                    <a:pt x="22818" y="1"/>
                  </a:moveTo>
                  <a:cubicBezTo>
                    <a:pt x="21058" y="1"/>
                    <a:pt x="19307" y="61"/>
                    <a:pt x="17588" y="149"/>
                  </a:cubicBezTo>
                  <a:cubicBezTo>
                    <a:pt x="11974" y="450"/>
                    <a:pt x="6034" y="1127"/>
                    <a:pt x="771" y="3232"/>
                  </a:cubicBezTo>
                  <a:cubicBezTo>
                    <a:pt x="596" y="3307"/>
                    <a:pt x="445" y="3357"/>
                    <a:pt x="270" y="3432"/>
                  </a:cubicBezTo>
                  <a:cubicBezTo>
                    <a:pt x="1" y="3545"/>
                    <a:pt x="73" y="3978"/>
                    <a:pt x="324" y="3978"/>
                  </a:cubicBezTo>
                  <a:cubicBezTo>
                    <a:pt x="354" y="3978"/>
                    <a:pt x="386" y="3972"/>
                    <a:pt x="420" y="3959"/>
                  </a:cubicBezTo>
                  <a:cubicBezTo>
                    <a:pt x="445" y="3934"/>
                    <a:pt x="470" y="3934"/>
                    <a:pt x="495" y="3909"/>
                  </a:cubicBezTo>
                  <a:cubicBezTo>
                    <a:pt x="5834" y="1678"/>
                    <a:pt x="11874" y="1001"/>
                    <a:pt x="17588" y="701"/>
                  </a:cubicBezTo>
                  <a:cubicBezTo>
                    <a:pt x="19343" y="605"/>
                    <a:pt x="21133" y="539"/>
                    <a:pt x="22933" y="539"/>
                  </a:cubicBezTo>
                  <a:cubicBezTo>
                    <a:pt x="27249" y="539"/>
                    <a:pt x="31623" y="916"/>
                    <a:pt x="35709" y="2154"/>
                  </a:cubicBezTo>
                  <a:cubicBezTo>
                    <a:pt x="35734" y="2154"/>
                    <a:pt x="35784" y="2179"/>
                    <a:pt x="35809" y="2179"/>
                  </a:cubicBezTo>
                  <a:cubicBezTo>
                    <a:pt x="35840" y="2188"/>
                    <a:pt x="35870" y="2192"/>
                    <a:pt x="35898" y="2192"/>
                  </a:cubicBezTo>
                  <a:cubicBezTo>
                    <a:pt x="36179" y="2192"/>
                    <a:pt x="36256" y="1769"/>
                    <a:pt x="35959" y="1678"/>
                  </a:cubicBezTo>
                  <a:cubicBezTo>
                    <a:pt x="35784" y="1628"/>
                    <a:pt x="35583" y="1553"/>
                    <a:pt x="35383" y="1503"/>
                  </a:cubicBezTo>
                  <a:cubicBezTo>
                    <a:pt x="31361" y="351"/>
                    <a:pt x="27063" y="1"/>
                    <a:pt x="22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53"/>
            <p:cNvSpPr/>
            <p:nvPr/>
          </p:nvSpPr>
          <p:spPr>
            <a:xfrm>
              <a:off x="7152997" y="3994101"/>
              <a:ext cx="70614" cy="345766"/>
            </a:xfrm>
            <a:custGeom>
              <a:avLst/>
              <a:gdLst/>
              <a:ahLst/>
              <a:cxnLst/>
              <a:rect l="l" t="t" r="r" b="b"/>
              <a:pathLst>
                <a:path w="4187" h="20502" extrusionOk="0">
                  <a:moveTo>
                    <a:pt x="527" y="1"/>
                  </a:moveTo>
                  <a:cubicBezTo>
                    <a:pt x="352" y="26"/>
                    <a:pt x="176" y="26"/>
                    <a:pt x="1" y="51"/>
                  </a:cubicBezTo>
                  <a:cubicBezTo>
                    <a:pt x="878" y="4988"/>
                    <a:pt x="1780" y="9925"/>
                    <a:pt x="2683" y="14863"/>
                  </a:cubicBezTo>
                  <a:cubicBezTo>
                    <a:pt x="3034" y="16743"/>
                    <a:pt x="3359" y="18622"/>
                    <a:pt x="3710" y="20502"/>
                  </a:cubicBezTo>
                  <a:cubicBezTo>
                    <a:pt x="3861" y="20377"/>
                    <a:pt x="4036" y="20276"/>
                    <a:pt x="4186" y="20151"/>
                  </a:cubicBezTo>
                  <a:cubicBezTo>
                    <a:pt x="3084" y="14036"/>
                    <a:pt x="1956" y="7920"/>
                    <a:pt x="853" y="1780"/>
                  </a:cubicBezTo>
                  <a:cubicBezTo>
                    <a:pt x="728" y="1204"/>
                    <a:pt x="628" y="602"/>
                    <a:pt x="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53"/>
            <p:cNvSpPr/>
            <p:nvPr/>
          </p:nvSpPr>
          <p:spPr>
            <a:xfrm>
              <a:off x="6582809" y="4057075"/>
              <a:ext cx="27068" cy="527537"/>
            </a:xfrm>
            <a:custGeom>
              <a:avLst/>
              <a:gdLst/>
              <a:ahLst/>
              <a:cxnLst/>
              <a:rect l="l" t="t" r="r" b="b"/>
              <a:pathLst>
                <a:path w="1605" h="31280" extrusionOk="0">
                  <a:moveTo>
                    <a:pt x="476" y="1"/>
                  </a:moveTo>
                  <a:cubicBezTo>
                    <a:pt x="326" y="26"/>
                    <a:pt x="176" y="26"/>
                    <a:pt x="0" y="51"/>
                  </a:cubicBezTo>
                  <a:cubicBezTo>
                    <a:pt x="351" y="10452"/>
                    <a:pt x="727" y="20853"/>
                    <a:pt x="1078" y="31279"/>
                  </a:cubicBezTo>
                  <a:cubicBezTo>
                    <a:pt x="1253" y="31254"/>
                    <a:pt x="1429" y="31204"/>
                    <a:pt x="1604" y="31179"/>
                  </a:cubicBezTo>
                  <a:lnTo>
                    <a:pt x="577" y="1429"/>
                  </a:lnTo>
                  <a:cubicBezTo>
                    <a:pt x="577" y="953"/>
                    <a:pt x="527" y="477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53"/>
            <p:cNvSpPr/>
            <p:nvPr/>
          </p:nvSpPr>
          <p:spPr>
            <a:xfrm>
              <a:off x="6648751" y="4049890"/>
              <a:ext cx="49043" cy="517806"/>
            </a:xfrm>
            <a:custGeom>
              <a:avLst/>
              <a:gdLst/>
              <a:ahLst/>
              <a:cxnLst/>
              <a:rect l="l" t="t" r="r" b="b"/>
              <a:pathLst>
                <a:path w="2908" h="30703" extrusionOk="0">
                  <a:moveTo>
                    <a:pt x="526" y="1"/>
                  </a:moveTo>
                  <a:cubicBezTo>
                    <a:pt x="351" y="1"/>
                    <a:pt x="176" y="26"/>
                    <a:pt x="0" y="51"/>
                  </a:cubicBezTo>
                  <a:cubicBezTo>
                    <a:pt x="777" y="10277"/>
                    <a:pt x="1579" y="20502"/>
                    <a:pt x="2381" y="30703"/>
                  </a:cubicBezTo>
                  <a:cubicBezTo>
                    <a:pt x="2556" y="30678"/>
                    <a:pt x="2732" y="30628"/>
                    <a:pt x="2907" y="30603"/>
                  </a:cubicBezTo>
                  <a:lnTo>
                    <a:pt x="627" y="1354"/>
                  </a:lnTo>
                  <a:cubicBezTo>
                    <a:pt x="602" y="903"/>
                    <a:pt x="551" y="452"/>
                    <a:pt x="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53"/>
            <p:cNvSpPr/>
            <p:nvPr/>
          </p:nvSpPr>
          <p:spPr>
            <a:xfrm>
              <a:off x="6753567" y="4038068"/>
              <a:ext cx="57931" cy="500047"/>
            </a:xfrm>
            <a:custGeom>
              <a:avLst/>
              <a:gdLst/>
              <a:ahLst/>
              <a:cxnLst/>
              <a:rect l="l" t="t" r="r" b="b"/>
              <a:pathLst>
                <a:path w="3435" h="29650" extrusionOk="0">
                  <a:moveTo>
                    <a:pt x="527" y="0"/>
                  </a:moveTo>
                  <a:cubicBezTo>
                    <a:pt x="352" y="25"/>
                    <a:pt x="176" y="50"/>
                    <a:pt x="1" y="50"/>
                  </a:cubicBezTo>
                  <a:cubicBezTo>
                    <a:pt x="978" y="9925"/>
                    <a:pt x="1956" y="19775"/>
                    <a:pt x="2908" y="29649"/>
                  </a:cubicBezTo>
                  <a:cubicBezTo>
                    <a:pt x="3083" y="29599"/>
                    <a:pt x="3259" y="29549"/>
                    <a:pt x="3434" y="29499"/>
                  </a:cubicBezTo>
                  <a:cubicBezTo>
                    <a:pt x="2532" y="20201"/>
                    <a:pt x="1605" y="10927"/>
                    <a:pt x="702" y="1629"/>
                  </a:cubicBezTo>
                  <a:cubicBezTo>
                    <a:pt x="627" y="1103"/>
                    <a:pt x="577" y="551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53"/>
            <p:cNvSpPr/>
            <p:nvPr/>
          </p:nvSpPr>
          <p:spPr>
            <a:xfrm>
              <a:off x="6849512" y="4027493"/>
              <a:ext cx="62586" cy="475964"/>
            </a:xfrm>
            <a:custGeom>
              <a:avLst/>
              <a:gdLst/>
              <a:ahLst/>
              <a:cxnLst/>
              <a:rect l="l" t="t" r="r" b="b"/>
              <a:pathLst>
                <a:path w="3711" h="28222" extrusionOk="0">
                  <a:moveTo>
                    <a:pt x="527" y="1"/>
                  </a:moveTo>
                  <a:cubicBezTo>
                    <a:pt x="352" y="26"/>
                    <a:pt x="176" y="51"/>
                    <a:pt x="1" y="51"/>
                  </a:cubicBezTo>
                  <a:cubicBezTo>
                    <a:pt x="1079" y="9449"/>
                    <a:pt x="2131" y="18848"/>
                    <a:pt x="3184" y="28221"/>
                  </a:cubicBezTo>
                  <a:cubicBezTo>
                    <a:pt x="3359" y="28171"/>
                    <a:pt x="3535" y="28096"/>
                    <a:pt x="3710" y="28021"/>
                  </a:cubicBezTo>
                  <a:cubicBezTo>
                    <a:pt x="2708" y="19174"/>
                    <a:pt x="1705" y="10326"/>
                    <a:pt x="703" y="1454"/>
                  </a:cubicBezTo>
                  <a:cubicBezTo>
                    <a:pt x="653" y="978"/>
                    <a:pt x="602" y="477"/>
                    <a:pt x="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53"/>
            <p:cNvSpPr/>
            <p:nvPr/>
          </p:nvSpPr>
          <p:spPr>
            <a:xfrm>
              <a:off x="6945474" y="4016919"/>
              <a:ext cx="68489" cy="442993"/>
            </a:xfrm>
            <a:custGeom>
              <a:avLst/>
              <a:gdLst/>
              <a:ahLst/>
              <a:cxnLst/>
              <a:rect l="l" t="t" r="r" b="b"/>
              <a:pathLst>
                <a:path w="4061" h="26267" extrusionOk="0">
                  <a:moveTo>
                    <a:pt x="526" y="1"/>
                  </a:moveTo>
                  <a:cubicBezTo>
                    <a:pt x="351" y="26"/>
                    <a:pt x="176" y="51"/>
                    <a:pt x="0" y="51"/>
                  </a:cubicBezTo>
                  <a:cubicBezTo>
                    <a:pt x="1178" y="8798"/>
                    <a:pt x="2356" y="17545"/>
                    <a:pt x="3559" y="26267"/>
                  </a:cubicBezTo>
                  <a:cubicBezTo>
                    <a:pt x="3709" y="26192"/>
                    <a:pt x="3885" y="26116"/>
                    <a:pt x="4060" y="26041"/>
                  </a:cubicBezTo>
                  <a:cubicBezTo>
                    <a:pt x="2958" y="17896"/>
                    <a:pt x="1855" y="9725"/>
                    <a:pt x="752" y="1580"/>
                  </a:cubicBezTo>
                  <a:cubicBezTo>
                    <a:pt x="677" y="1054"/>
                    <a:pt x="602" y="527"/>
                    <a:pt x="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53"/>
            <p:cNvSpPr/>
            <p:nvPr/>
          </p:nvSpPr>
          <p:spPr>
            <a:xfrm>
              <a:off x="7045652" y="4005940"/>
              <a:ext cx="68067" cy="402416"/>
            </a:xfrm>
            <a:custGeom>
              <a:avLst/>
              <a:gdLst/>
              <a:ahLst/>
              <a:cxnLst/>
              <a:rect l="l" t="t" r="r" b="b"/>
              <a:pathLst>
                <a:path w="4036" h="23861" extrusionOk="0">
                  <a:moveTo>
                    <a:pt x="526" y="0"/>
                  </a:moveTo>
                  <a:cubicBezTo>
                    <a:pt x="351" y="25"/>
                    <a:pt x="175" y="25"/>
                    <a:pt x="0" y="50"/>
                  </a:cubicBezTo>
                  <a:cubicBezTo>
                    <a:pt x="1178" y="7995"/>
                    <a:pt x="2356" y="15915"/>
                    <a:pt x="3559" y="23860"/>
                  </a:cubicBezTo>
                  <a:cubicBezTo>
                    <a:pt x="3709" y="23760"/>
                    <a:pt x="3885" y="23685"/>
                    <a:pt x="4035" y="23584"/>
                  </a:cubicBezTo>
                  <a:cubicBezTo>
                    <a:pt x="2957" y="16291"/>
                    <a:pt x="1855" y="8998"/>
                    <a:pt x="777" y="1705"/>
                  </a:cubicBezTo>
                  <a:cubicBezTo>
                    <a:pt x="677" y="1128"/>
                    <a:pt x="602" y="577"/>
                    <a:pt x="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53"/>
            <p:cNvSpPr/>
            <p:nvPr/>
          </p:nvSpPr>
          <p:spPr>
            <a:xfrm>
              <a:off x="7093413" y="3002068"/>
              <a:ext cx="423548" cy="442133"/>
            </a:xfrm>
            <a:custGeom>
              <a:avLst/>
              <a:gdLst/>
              <a:ahLst/>
              <a:cxnLst/>
              <a:rect l="l" t="t" r="r" b="b"/>
              <a:pathLst>
                <a:path w="25114" h="26216" extrusionOk="0">
                  <a:moveTo>
                    <a:pt x="25113" y="0"/>
                  </a:moveTo>
                  <a:cubicBezTo>
                    <a:pt x="24963" y="25"/>
                    <a:pt x="24812" y="75"/>
                    <a:pt x="24662" y="75"/>
                  </a:cubicBezTo>
                  <a:cubicBezTo>
                    <a:pt x="23760" y="4336"/>
                    <a:pt x="21103" y="14361"/>
                    <a:pt x="14862" y="20827"/>
                  </a:cubicBezTo>
                  <a:cubicBezTo>
                    <a:pt x="11780" y="24035"/>
                    <a:pt x="6792" y="25690"/>
                    <a:pt x="0" y="25790"/>
                  </a:cubicBezTo>
                  <a:cubicBezTo>
                    <a:pt x="25" y="25940"/>
                    <a:pt x="75" y="26091"/>
                    <a:pt x="125" y="26216"/>
                  </a:cubicBezTo>
                  <a:cubicBezTo>
                    <a:pt x="6968" y="26091"/>
                    <a:pt x="12030" y="24386"/>
                    <a:pt x="15163" y="21128"/>
                  </a:cubicBezTo>
                  <a:cubicBezTo>
                    <a:pt x="21554" y="14486"/>
                    <a:pt x="24236" y="4186"/>
                    <a:pt x="251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53"/>
            <p:cNvSpPr/>
            <p:nvPr/>
          </p:nvSpPr>
          <p:spPr>
            <a:xfrm>
              <a:off x="7182174" y="2947965"/>
              <a:ext cx="184301" cy="179646"/>
            </a:xfrm>
            <a:custGeom>
              <a:avLst/>
              <a:gdLst/>
              <a:ahLst/>
              <a:cxnLst/>
              <a:rect l="l" t="t" r="r" b="b"/>
              <a:pathLst>
                <a:path w="10928" h="10652" extrusionOk="0">
                  <a:moveTo>
                    <a:pt x="10602" y="0"/>
                  </a:moveTo>
                  <a:cubicBezTo>
                    <a:pt x="9349" y="3033"/>
                    <a:pt x="6141" y="9148"/>
                    <a:pt x="702" y="10126"/>
                  </a:cubicBezTo>
                  <a:cubicBezTo>
                    <a:pt x="502" y="10151"/>
                    <a:pt x="301" y="10176"/>
                    <a:pt x="101" y="10201"/>
                  </a:cubicBezTo>
                  <a:cubicBezTo>
                    <a:pt x="75" y="10351"/>
                    <a:pt x="50" y="10476"/>
                    <a:pt x="0" y="10602"/>
                  </a:cubicBezTo>
                  <a:cubicBezTo>
                    <a:pt x="0" y="10627"/>
                    <a:pt x="0" y="10627"/>
                    <a:pt x="0" y="10652"/>
                  </a:cubicBezTo>
                  <a:cubicBezTo>
                    <a:pt x="251" y="10627"/>
                    <a:pt x="527" y="10577"/>
                    <a:pt x="777" y="10527"/>
                  </a:cubicBezTo>
                  <a:cubicBezTo>
                    <a:pt x="6316" y="9549"/>
                    <a:pt x="9574" y="3459"/>
                    <a:pt x="10928" y="326"/>
                  </a:cubicBezTo>
                  <a:cubicBezTo>
                    <a:pt x="10802" y="226"/>
                    <a:pt x="10702" y="125"/>
                    <a:pt x="10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53"/>
            <p:cNvSpPr/>
            <p:nvPr/>
          </p:nvSpPr>
          <p:spPr>
            <a:xfrm>
              <a:off x="7291223" y="2415351"/>
              <a:ext cx="232923" cy="390172"/>
            </a:xfrm>
            <a:custGeom>
              <a:avLst/>
              <a:gdLst/>
              <a:ahLst/>
              <a:cxnLst/>
              <a:rect l="l" t="t" r="r" b="b"/>
              <a:pathLst>
                <a:path w="13811" h="23135" extrusionOk="0">
                  <a:moveTo>
                    <a:pt x="4899" y="1930"/>
                  </a:moveTo>
                  <a:cubicBezTo>
                    <a:pt x="4928" y="1930"/>
                    <a:pt x="4958" y="1931"/>
                    <a:pt x="4988" y="1932"/>
                  </a:cubicBezTo>
                  <a:cubicBezTo>
                    <a:pt x="6316" y="1957"/>
                    <a:pt x="7269" y="3085"/>
                    <a:pt x="7294" y="4363"/>
                  </a:cubicBezTo>
                  <a:cubicBezTo>
                    <a:pt x="7174" y="5634"/>
                    <a:pt x="6205" y="6675"/>
                    <a:pt x="4915" y="6675"/>
                  </a:cubicBezTo>
                  <a:cubicBezTo>
                    <a:pt x="4856" y="6675"/>
                    <a:pt x="4797" y="6673"/>
                    <a:pt x="4737" y="6669"/>
                  </a:cubicBezTo>
                  <a:cubicBezTo>
                    <a:pt x="3484" y="6568"/>
                    <a:pt x="2507" y="5491"/>
                    <a:pt x="2532" y="4238"/>
                  </a:cubicBezTo>
                  <a:cubicBezTo>
                    <a:pt x="2556" y="2964"/>
                    <a:pt x="3634" y="1930"/>
                    <a:pt x="4899" y="1930"/>
                  </a:cubicBezTo>
                  <a:close/>
                  <a:moveTo>
                    <a:pt x="2668" y="0"/>
                  </a:moveTo>
                  <a:cubicBezTo>
                    <a:pt x="1580" y="0"/>
                    <a:pt x="676" y="884"/>
                    <a:pt x="627" y="1982"/>
                  </a:cubicBezTo>
                  <a:lnTo>
                    <a:pt x="26" y="20754"/>
                  </a:lnTo>
                  <a:cubicBezTo>
                    <a:pt x="1" y="21907"/>
                    <a:pt x="878" y="22834"/>
                    <a:pt x="2006" y="22884"/>
                  </a:cubicBezTo>
                  <a:lnTo>
                    <a:pt x="9750" y="23135"/>
                  </a:lnTo>
                  <a:cubicBezTo>
                    <a:pt x="9875" y="22734"/>
                    <a:pt x="10026" y="22333"/>
                    <a:pt x="10176" y="21932"/>
                  </a:cubicBezTo>
                  <a:cubicBezTo>
                    <a:pt x="10151" y="21932"/>
                    <a:pt x="10126" y="21907"/>
                    <a:pt x="10101" y="21907"/>
                  </a:cubicBezTo>
                  <a:cubicBezTo>
                    <a:pt x="9887" y="21871"/>
                    <a:pt x="9666" y="21864"/>
                    <a:pt x="9444" y="21864"/>
                  </a:cubicBezTo>
                  <a:cubicBezTo>
                    <a:pt x="9297" y="21864"/>
                    <a:pt x="9149" y="21867"/>
                    <a:pt x="9002" y="21867"/>
                  </a:cubicBezTo>
                  <a:cubicBezTo>
                    <a:pt x="8746" y="21867"/>
                    <a:pt x="8492" y="21858"/>
                    <a:pt x="8246" y="21807"/>
                  </a:cubicBezTo>
                  <a:cubicBezTo>
                    <a:pt x="7369" y="21606"/>
                    <a:pt x="6818" y="20854"/>
                    <a:pt x="7569" y="20102"/>
                  </a:cubicBezTo>
                  <a:cubicBezTo>
                    <a:pt x="7870" y="19827"/>
                    <a:pt x="8271" y="19676"/>
                    <a:pt x="8697" y="19576"/>
                  </a:cubicBezTo>
                  <a:cubicBezTo>
                    <a:pt x="8271" y="19351"/>
                    <a:pt x="7970" y="19000"/>
                    <a:pt x="8071" y="18473"/>
                  </a:cubicBezTo>
                  <a:cubicBezTo>
                    <a:pt x="8196" y="17822"/>
                    <a:pt x="8948" y="17646"/>
                    <a:pt x="9499" y="17571"/>
                  </a:cubicBezTo>
                  <a:lnTo>
                    <a:pt x="9524" y="17571"/>
                  </a:lnTo>
                  <a:cubicBezTo>
                    <a:pt x="9249" y="17546"/>
                    <a:pt x="8998" y="17496"/>
                    <a:pt x="8798" y="17396"/>
                  </a:cubicBezTo>
                  <a:cubicBezTo>
                    <a:pt x="8221" y="17070"/>
                    <a:pt x="8021" y="16543"/>
                    <a:pt x="8371" y="15942"/>
                  </a:cubicBezTo>
                  <a:cubicBezTo>
                    <a:pt x="8931" y="15022"/>
                    <a:pt x="11007" y="14708"/>
                    <a:pt x="12422" y="14708"/>
                  </a:cubicBezTo>
                  <a:cubicBezTo>
                    <a:pt x="12780" y="14708"/>
                    <a:pt x="13096" y="14729"/>
                    <a:pt x="13334" y="14764"/>
                  </a:cubicBezTo>
                  <a:lnTo>
                    <a:pt x="13384" y="14764"/>
                  </a:lnTo>
                  <a:lnTo>
                    <a:pt x="13785" y="2408"/>
                  </a:lnTo>
                  <a:cubicBezTo>
                    <a:pt x="13810" y="1280"/>
                    <a:pt x="12933" y="328"/>
                    <a:pt x="11780" y="278"/>
                  </a:cubicBezTo>
                  <a:lnTo>
                    <a:pt x="2757" y="2"/>
                  </a:lnTo>
                  <a:cubicBezTo>
                    <a:pt x="2727" y="1"/>
                    <a:pt x="2698" y="0"/>
                    <a:pt x="26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53"/>
            <p:cNvSpPr/>
            <p:nvPr/>
          </p:nvSpPr>
          <p:spPr>
            <a:xfrm>
              <a:off x="7342358" y="2457716"/>
              <a:ext cx="62586" cy="60141"/>
            </a:xfrm>
            <a:custGeom>
              <a:avLst/>
              <a:gdLst/>
              <a:ahLst/>
              <a:cxnLst/>
              <a:rect l="l" t="t" r="r" b="b"/>
              <a:pathLst>
                <a:path w="3711" h="3566" extrusionOk="0">
                  <a:moveTo>
                    <a:pt x="1792" y="1"/>
                  </a:moveTo>
                  <a:cubicBezTo>
                    <a:pt x="916" y="1"/>
                    <a:pt x="63" y="561"/>
                    <a:pt x="26" y="1726"/>
                  </a:cubicBezTo>
                  <a:cubicBezTo>
                    <a:pt x="1" y="2944"/>
                    <a:pt x="914" y="3566"/>
                    <a:pt x="1839" y="3566"/>
                  </a:cubicBezTo>
                  <a:cubicBezTo>
                    <a:pt x="2721" y="3566"/>
                    <a:pt x="3613" y="3001"/>
                    <a:pt x="3710" y="1851"/>
                  </a:cubicBezTo>
                  <a:cubicBezTo>
                    <a:pt x="3685" y="636"/>
                    <a:pt x="2725" y="1"/>
                    <a:pt x="1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53"/>
            <p:cNvSpPr/>
            <p:nvPr/>
          </p:nvSpPr>
          <p:spPr>
            <a:xfrm>
              <a:off x="7226259" y="2312542"/>
              <a:ext cx="67376" cy="59449"/>
            </a:xfrm>
            <a:custGeom>
              <a:avLst/>
              <a:gdLst/>
              <a:ahLst/>
              <a:cxnLst/>
              <a:rect l="l" t="t" r="r" b="b"/>
              <a:pathLst>
                <a:path w="3995" h="3525" extrusionOk="0">
                  <a:moveTo>
                    <a:pt x="384" y="0"/>
                  </a:moveTo>
                  <a:cubicBezTo>
                    <a:pt x="178" y="0"/>
                    <a:pt x="1" y="267"/>
                    <a:pt x="193" y="459"/>
                  </a:cubicBezTo>
                  <a:cubicBezTo>
                    <a:pt x="1271" y="1461"/>
                    <a:pt x="2349" y="2439"/>
                    <a:pt x="3426" y="3441"/>
                  </a:cubicBezTo>
                  <a:cubicBezTo>
                    <a:pt x="3485" y="3500"/>
                    <a:pt x="3550" y="3524"/>
                    <a:pt x="3612" y="3524"/>
                  </a:cubicBezTo>
                  <a:cubicBezTo>
                    <a:pt x="3818" y="3524"/>
                    <a:pt x="3995" y="3258"/>
                    <a:pt x="3802" y="3065"/>
                  </a:cubicBezTo>
                  <a:cubicBezTo>
                    <a:pt x="2725" y="2063"/>
                    <a:pt x="1647" y="1085"/>
                    <a:pt x="569" y="83"/>
                  </a:cubicBezTo>
                  <a:cubicBezTo>
                    <a:pt x="511" y="25"/>
                    <a:pt x="446" y="0"/>
                    <a:pt x="3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53"/>
            <p:cNvSpPr/>
            <p:nvPr/>
          </p:nvSpPr>
          <p:spPr>
            <a:xfrm>
              <a:off x="7340890" y="2265961"/>
              <a:ext cx="10574" cy="87934"/>
            </a:xfrm>
            <a:custGeom>
              <a:avLst/>
              <a:gdLst/>
              <a:ahLst/>
              <a:cxnLst/>
              <a:rect l="l" t="t" r="r" b="b"/>
              <a:pathLst>
                <a:path w="627" h="5214" extrusionOk="0">
                  <a:moveTo>
                    <a:pt x="257" y="0"/>
                  </a:moveTo>
                  <a:cubicBezTo>
                    <a:pt x="126" y="0"/>
                    <a:pt x="0" y="88"/>
                    <a:pt x="13" y="263"/>
                  </a:cubicBezTo>
                  <a:cubicBezTo>
                    <a:pt x="38" y="1817"/>
                    <a:pt x="63" y="3371"/>
                    <a:pt x="88" y="4950"/>
                  </a:cubicBezTo>
                  <a:cubicBezTo>
                    <a:pt x="88" y="5126"/>
                    <a:pt x="226" y="5213"/>
                    <a:pt x="361" y="5213"/>
                  </a:cubicBezTo>
                  <a:cubicBezTo>
                    <a:pt x="495" y="5213"/>
                    <a:pt x="627" y="5126"/>
                    <a:pt x="614" y="4950"/>
                  </a:cubicBezTo>
                  <a:lnTo>
                    <a:pt x="539" y="263"/>
                  </a:lnTo>
                  <a:cubicBezTo>
                    <a:pt x="527" y="88"/>
                    <a:pt x="389" y="0"/>
                    <a:pt x="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53"/>
            <p:cNvSpPr/>
            <p:nvPr/>
          </p:nvSpPr>
          <p:spPr>
            <a:xfrm>
              <a:off x="7404269" y="2290365"/>
              <a:ext cx="61355" cy="73363"/>
            </a:xfrm>
            <a:custGeom>
              <a:avLst/>
              <a:gdLst/>
              <a:ahLst/>
              <a:cxnLst/>
              <a:rect l="l" t="t" r="r" b="b"/>
              <a:pathLst>
                <a:path w="3638" h="4350" extrusionOk="0">
                  <a:moveTo>
                    <a:pt x="3257" y="0"/>
                  </a:moveTo>
                  <a:cubicBezTo>
                    <a:pt x="3171" y="0"/>
                    <a:pt x="3083" y="35"/>
                    <a:pt x="3022" y="120"/>
                  </a:cubicBezTo>
                  <a:cubicBezTo>
                    <a:pt x="2069" y="1398"/>
                    <a:pt x="1092" y="2676"/>
                    <a:pt x="140" y="3979"/>
                  </a:cubicBezTo>
                  <a:cubicBezTo>
                    <a:pt x="1" y="4171"/>
                    <a:pt x="175" y="4350"/>
                    <a:pt x="362" y="4350"/>
                  </a:cubicBezTo>
                  <a:cubicBezTo>
                    <a:pt x="444" y="4350"/>
                    <a:pt x="529" y="4315"/>
                    <a:pt x="591" y="4230"/>
                  </a:cubicBezTo>
                  <a:cubicBezTo>
                    <a:pt x="1568" y="2952"/>
                    <a:pt x="2521" y="1674"/>
                    <a:pt x="3498" y="370"/>
                  </a:cubicBezTo>
                  <a:cubicBezTo>
                    <a:pt x="3637" y="179"/>
                    <a:pt x="3451" y="0"/>
                    <a:pt x="3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53"/>
            <p:cNvSpPr/>
            <p:nvPr/>
          </p:nvSpPr>
          <p:spPr>
            <a:xfrm>
              <a:off x="7406192" y="2745500"/>
              <a:ext cx="97581" cy="61203"/>
            </a:xfrm>
            <a:custGeom>
              <a:avLst/>
              <a:gdLst/>
              <a:ahLst/>
              <a:cxnLst/>
              <a:rect l="l" t="t" r="r" b="b"/>
              <a:pathLst>
                <a:path w="5786" h="3629" extrusionOk="0">
                  <a:moveTo>
                    <a:pt x="1880" y="0"/>
                  </a:moveTo>
                  <a:cubicBezTo>
                    <a:pt x="1454" y="100"/>
                    <a:pt x="1053" y="251"/>
                    <a:pt x="752" y="526"/>
                  </a:cubicBezTo>
                  <a:cubicBezTo>
                    <a:pt x="1" y="1278"/>
                    <a:pt x="552" y="2030"/>
                    <a:pt x="1429" y="2231"/>
                  </a:cubicBezTo>
                  <a:cubicBezTo>
                    <a:pt x="1675" y="2282"/>
                    <a:pt x="1929" y="2291"/>
                    <a:pt x="2185" y="2291"/>
                  </a:cubicBezTo>
                  <a:cubicBezTo>
                    <a:pt x="2332" y="2291"/>
                    <a:pt x="2480" y="2288"/>
                    <a:pt x="2627" y="2288"/>
                  </a:cubicBezTo>
                  <a:cubicBezTo>
                    <a:pt x="2849" y="2288"/>
                    <a:pt x="3070" y="2295"/>
                    <a:pt x="3284" y="2331"/>
                  </a:cubicBezTo>
                  <a:cubicBezTo>
                    <a:pt x="3309" y="2331"/>
                    <a:pt x="3334" y="2356"/>
                    <a:pt x="3359" y="2356"/>
                  </a:cubicBezTo>
                  <a:cubicBezTo>
                    <a:pt x="3384" y="2256"/>
                    <a:pt x="3434" y="2181"/>
                    <a:pt x="3459" y="2080"/>
                  </a:cubicBezTo>
                  <a:cubicBezTo>
                    <a:pt x="3499" y="1962"/>
                    <a:pt x="3604" y="1909"/>
                    <a:pt x="3710" y="1909"/>
                  </a:cubicBezTo>
                  <a:cubicBezTo>
                    <a:pt x="3873" y="1909"/>
                    <a:pt x="4036" y="2033"/>
                    <a:pt x="3961" y="2231"/>
                  </a:cubicBezTo>
                  <a:cubicBezTo>
                    <a:pt x="3935" y="2331"/>
                    <a:pt x="3885" y="2431"/>
                    <a:pt x="3860" y="2531"/>
                  </a:cubicBezTo>
                  <a:cubicBezTo>
                    <a:pt x="4362" y="2807"/>
                    <a:pt x="4813" y="3233"/>
                    <a:pt x="5214" y="3559"/>
                  </a:cubicBezTo>
                  <a:cubicBezTo>
                    <a:pt x="5268" y="3608"/>
                    <a:pt x="5328" y="3629"/>
                    <a:pt x="5387" y="3629"/>
                  </a:cubicBezTo>
                  <a:cubicBezTo>
                    <a:pt x="5598" y="3629"/>
                    <a:pt x="5786" y="3360"/>
                    <a:pt x="5590" y="3183"/>
                  </a:cubicBezTo>
                  <a:cubicBezTo>
                    <a:pt x="5013" y="2707"/>
                    <a:pt x="4336" y="2030"/>
                    <a:pt x="3610" y="1830"/>
                  </a:cubicBezTo>
                  <a:cubicBezTo>
                    <a:pt x="3158" y="1729"/>
                    <a:pt x="326" y="2005"/>
                    <a:pt x="1229" y="827"/>
                  </a:cubicBezTo>
                  <a:cubicBezTo>
                    <a:pt x="1504" y="476"/>
                    <a:pt x="2306" y="376"/>
                    <a:pt x="3083" y="376"/>
                  </a:cubicBezTo>
                  <a:cubicBezTo>
                    <a:pt x="2707" y="301"/>
                    <a:pt x="2256" y="201"/>
                    <a:pt x="18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53"/>
            <p:cNvSpPr/>
            <p:nvPr/>
          </p:nvSpPr>
          <p:spPr>
            <a:xfrm>
              <a:off x="7461981" y="2743797"/>
              <a:ext cx="65790" cy="35855"/>
            </a:xfrm>
            <a:custGeom>
              <a:avLst/>
              <a:gdLst/>
              <a:ahLst/>
              <a:cxnLst/>
              <a:rect l="l" t="t" r="r" b="b"/>
              <a:pathLst>
                <a:path w="3901" h="2126" extrusionOk="0">
                  <a:moveTo>
                    <a:pt x="1" y="1"/>
                  </a:moveTo>
                  <a:cubicBezTo>
                    <a:pt x="76" y="1"/>
                    <a:pt x="151" y="26"/>
                    <a:pt x="201" y="26"/>
                  </a:cubicBezTo>
                  <a:cubicBezTo>
                    <a:pt x="452" y="76"/>
                    <a:pt x="427" y="377"/>
                    <a:pt x="252" y="502"/>
                  </a:cubicBezTo>
                  <a:cubicBezTo>
                    <a:pt x="703" y="527"/>
                    <a:pt x="1104" y="602"/>
                    <a:pt x="1329" y="678"/>
                  </a:cubicBezTo>
                  <a:cubicBezTo>
                    <a:pt x="2056" y="878"/>
                    <a:pt x="2733" y="1580"/>
                    <a:pt x="3309" y="2056"/>
                  </a:cubicBezTo>
                  <a:cubicBezTo>
                    <a:pt x="3364" y="2105"/>
                    <a:pt x="3425" y="2126"/>
                    <a:pt x="3485" y="2126"/>
                  </a:cubicBezTo>
                  <a:cubicBezTo>
                    <a:pt x="3702" y="2126"/>
                    <a:pt x="3901" y="1857"/>
                    <a:pt x="3685" y="1680"/>
                  </a:cubicBezTo>
                  <a:cubicBezTo>
                    <a:pt x="2908" y="1053"/>
                    <a:pt x="2131" y="251"/>
                    <a:pt x="1129" y="101"/>
                  </a:cubicBezTo>
                  <a:cubicBezTo>
                    <a:pt x="803" y="51"/>
                    <a:pt x="427" y="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53"/>
            <p:cNvSpPr/>
            <p:nvPr/>
          </p:nvSpPr>
          <p:spPr>
            <a:xfrm>
              <a:off x="7425637" y="2710404"/>
              <a:ext cx="102691" cy="42466"/>
            </a:xfrm>
            <a:custGeom>
              <a:avLst/>
              <a:gdLst/>
              <a:ahLst/>
              <a:cxnLst/>
              <a:rect l="l" t="t" r="r" b="b"/>
              <a:pathLst>
                <a:path w="6089" h="2518" extrusionOk="0">
                  <a:moveTo>
                    <a:pt x="2782" y="1"/>
                  </a:moveTo>
                  <a:cubicBezTo>
                    <a:pt x="2459" y="22"/>
                    <a:pt x="2080" y="81"/>
                    <a:pt x="1725" y="81"/>
                  </a:cubicBezTo>
                  <a:cubicBezTo>
                    <a:pt x="1667" y="81"/>
                    <a:pt x="1610" y="80"/>
                    <a:pt x="1554" y="76"/>
                  </a:cubicBezTo>
                  <a:lnTo>
                    <a:pt x="1529" y="76"/>
                  </a:lnTo>
                  <a:cubicBezTo>
                    <a:pt x="978" y="151"/>
                    <a:pt x="226" y="327"/>
                    <a:pt x="101" y="978"/>
                  </a:cubicBezTo>
                  <a:cubicBezTo>
                    <a:pt x="0" y="1505"/>
                    <a:pt x="301" y="1856"/>
                    <a:pt x="727" y="2081"/>
                  </a:cubicBezTo>
                  <a:cubicBezTo>
                    <a:pt x="1103" y="2282"/>
                    <a:pt x="1554" y="2382"/>
                    <a:pt x="1930" y="2457"/>
                  </a:cubicBezTo>
                  <a:cubicBezTo>
                    <a:pt x="2031" y="2482"/>
                    <a:pt x="2131" y="2507"/>
                    <a:pt x="2206" y="2507"/>
                  </a:cubicBezTo>
                  <a:cubicBezTo>
                    <a:pt x="2235" y="2514"/>
                    <a:pt x="2260" y="2518"/>
                    <a:pt x="2282" y="2518"/>
                  </a:cubicBezTo>
                  <a:cubicBezTo>
                    <a:pt x="2336" y="2518"/>
                    <a:pt x="2371" y="2500"/>
                    <a:pt x="2407" y="2482"/>
                  </a:cubicBezTo>
                  <a:cubicBezTo>
                    <a:pt x="2582" y="2357"/>
                    <a:pt x="2607" y="2056"/>
                    <a:pt x="2356" y="2006"/>
                  </a:cubicBezTo>
                  <a:cubicBezTo>
                    <a:pt x="2306" y="2006"/>
                    <a:pt x="2231" y="1981"/>
                    <a:pt x="2156" y="1981"/>
                  </a:cubicBezTo>
                  <a:cubicBezTo>
                    <a:pt x="1780" y="1906"/>
                    <a:pt x="1254" y="1830"/>
                    <a:pt x="1003" y="1630"/>
                  </a:cubicBezTo>
                  <a:cubicBezTo>
                    <a:pt x="176" y="853"/>
                    <a:pt x="1078" y="703"/>
                    <a:pt x="1479" y="627"/>
                  </a:cubicBezTo>
                  <a:cubicBezTo>
                    <a:pt x="1787" y="569"/>
                    <a:pt x="2113" y="544"/>
                    <a:pt x="2441" y="544"/>
                  </a:cubicBezTo>
                  <a:cubicBezTo>
                    <a:pt x="2672" y="544"/>
                    <a:pt x="2905" y="557"/>
                    <a:pt x="3133" y="577"/>
                  </a:cubicBezTo>
                  <a:cubicBezTo>
                    <a:pt x="4186" y="627"/>
                    <a:pt x="4787" y="1028"/>
                    <a:pt x="5539" y="1780"/>
                  </a:cubicBezTo>
                  <a:cubicBezTo>
                    <a:pt x="5592" y="1839"/>
                    <a:pt x="5652" y="1863"/>
                    <a:pt x="5712" y="1863"/>
                  </a:cubicBezTo>
                  <a:cubicBezTo>
                    <a:pt x="5907" y="1863"/>
                    <a:pt x="6088" y="1597"/>
                    <a:pt x="5915" y="1404"/>
                  </a:cubicBezTo>
                  <a:cubicBezTo>
                    <a:pt x="5589" y="1079"/>
                    <a:pt x="5239" y="728"/>
                    <a:pt x="4838" y="477"/>
                  </a:cubicBezTo>
                  <a:lnTo>
                    <a:pt x="4838" y="477"/>
                  </a:lnTo>
                  <a:cubicBezTo>
                    <a:pt x="4863" y="502"/>
                    <a:pt x="4863" y="502"/>
                    <a:pt x="4863" y="527"/>
                  </a:cubicBezTo>
                  <a:cubicBezTo>
                    <a:pt x="4982" y="732"/>
                    <a:pt x="4799" y="914"/>
                    <a:pt x="4623" y="914"/>
                  </a:cubicBezTo>
                  <a:cubicBezTo>
                    <a:pt x="4541" y="914"/>
                    <a:pt x="4459" y="874"/>
                    <a:pt x="4412" y="778"/>
                  </a:cubicBezTo>
                  <a:cubicBezTo>
                    <a:pt x="4211" y="427"/>
                    <a:pt x="4086" y="226"/>
                    <a:pt x="3910" y="101"/>
                  </a:cubicBezTo>
                  <a:cubicBezTo>
                    <a:pt x="3559" y="51"/>
                    <a:pt x="3158" y="1"/>
                    <a:pt x="2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53"/>
            <p:cNvSpPr/>
            <p:nvPr/>
          </p:nvSpPr>
          <p:spPr>
            <a:xfrm>
              <a:off x="7426480" y="2663402"/>
              <a:ext cx="161904" cy="219903"/>
            </a:xfrm>
            <a:custGeom>
              <a:avLst/>
              <a:gdLst/>
              <a:ahLst/>
              <a:cxnLst/>
              <a:rect l="l" t="t" r="r" b="b"/>
              <a:pathLst>
                <a:path w="9600" h="13039" extrusionOk="0">
                  <a:moveTo>
                    <a:pt x="4402" y="0"/>
                  </a:moveTo>
                  <a:cubicBezTo>
                    <a:pt x="2987" y="0"/>
                    <a:pt x="911" y="314"/>
                    <a:pt x="351" y="1234"/>
                  </a:cubicBezTo>
                  <a:cubicBezTo>
                    <a:pt x="1" y="1835"/>
                    <a:pt x="201" y="2362"/>
                    <a:pt x="778" y="2688"/>
                  </a:cubicBezTo>
                  <a:cubicBezTo>
                    <a:pt x="978" y="2788"/>
                    <a:pt x="1229" y="2838"/>
                    <a:pt x="1504" y="2863"/>
                  </a:cubicBezTo>
                  <a:cubicBezTo>
                    <a:pt x="1560" y="2867"/>
                    <a:pt x="1617" y="2868"/>
                    <a:pt x="1675" y="2868"/>
                  </a:cubicBezTo>
                  <a:cubicBezTo>
                    <a:pt x="2030" y="2868"/>
                    <a:pt x="2409" y="2809"/>
                    <a:pt x="2732" y="2788"/>
                  </a:cubicBezTo>
                  <a:cubicBezTo>
                    <a:pt x="2970" y="2758"/>
                    <a:pt x="3157" y="2740"/>
                    <a:pt x="3312" y="2740"/>
                  </a:cubicBezTo>
                  <a:cubicBezTo>
                    <a:pt x="3548" y="2740"/>
                    <a:pt x="3709" y="2782"/>
                    <a:pt x="3860" y="2888"/>
                  </a:cubicBezTo>
                  <a:cubicBezTo>
                    <a:pt x="4036" y="3013"/>
                    <a:pt x="4161" y="3214"/>
                    <a:pt x="4362" y="3565"/>
                  </a:cubicBezTo>
                  <a:cubicBezTo>
                    <a:pt x="4409" y="3661"/>
                    <a:pt x="4491" y="3701"/>
                    <a:pt x="4573" y="3701"/>
                  </a:cubicBezTo>
                  <a:cubicBezTo>
                    <a:pt x="4749" y="3701"/>
                    <a:pt x="4932" y="3519"/>
                    <a:pt x="4813" y="3314"/>
                  </a:cubicBezTo>
                  <a:cubicBezTo>
                    <a:pt x="4813" y="3289"/>
                    <a:pt x="4813" y="3289"/>
                    <a:pt x="4788" y="3264"/>
                  </a:cubicBezTo>
                  <a:cubicBezTo>
                    <a:pt x="4311" y="2384"/>
                    <a:pt x="4183" y="2175"/>
                    <a:pt x="3599" y="2175"/>
                  </a:cubicBezTo>
                  <a:cubicBezTo>
                    <a:pt x="3385" y="2175"/>
                    <a:pt x="3109" y="2203"/>
                    <a:pt x="2732" y="2236"/>
                  </a:cubicBezTo>
                  <a:cubicBezTo>
                    <a:pt x="2407" y="2287"/>
                    <a:pt x="2056" y="2312"/>
                    <a:pt x="1730" y="2312"/>
                  </a:cubicBezTo>
                  <a:cubicBezTo>
                    <a:pt x="1780" y="1861"/>
                    <a:pt x="1855" y="1409"/>
                    <a:pt x="1905" y="958"/>
                  </a:cubicBezTo>
                  <a:cubicBezTo>
                    <a:pt x="2256" y="557"/>
                    <a:pt x="3710" y="658"/>
                    <a:pt x="4311" y="607"/>
                  </a:cubicBezTo>
                  <a:cubicBezTo>
                    <a:pt x="4530" y="592"/>
                    <a:pt x="4718" y="580"/>
                    <a:pt x="4885" y="580"/>
                  </a:cubicBezTo>
                  <a:cubicBezTo>
                    <a:pt x="5520" y="580"/>
                    <a:pt x="5835" y="745"/>
                    <a:pt x="6291" y="1460"/>
                  </a:cubicBezTo>
                  <a:cubicBezTo>
                    <a:pt x="7043" y="2663"/>
                    <a:pt x="8397" y="4492"/>
                    <a:pt x="8597" y="5946"/>
                  </a:cubicBezTo>
                  <a:cubicBezTo>
                    <a:pt x="8773" y="7099"/>
                    <a:pt x="7620" y="8703"/>
                    <a:pt x="7143" y="9755"/>
                  </a:cubicBezTo>
                  <a:cubicBezTo>
                    <a:pt x="6793" y="10457"/>
                    <a:pt x="6341" y="12136"/>
                    <a:pt x="5740" y="12888"/>
                  </a:cubicBezTo>
                  <a:lnTo>
                    <a:pt x="6141" y="13039"/>
                  </a:lnTo>
                  <a:cubicBezTo>
                    <a:pt x="7143" y="11059"/>
                    <a:pt x="8347" y="9028"/>
                    <a:pt x="9023" y="6923"/>
                  </a:cubicBezTo>
                  <a:cubicBezTo>
                    <a:pt x="9600" y="5144"/>
                    <a:pt x="7670" y="2637"/>
                    <a:pt x="6742" y="1184"/>
                  </a:cubicBezTo>
                  <a:cubicBezTo>
                    <a:pt x="6291" y="482"/>
                    <a:pt x="6141" y="181"/>
                    <a:pt x="5364" y="56"/>
                  </a:cubicBezTo>
                  <a:lnTo>
                    <a:pt x="5314" y="56"/>
                  </a:lnTo>
                  <a:cubicBezTo>
                    <a:pt x="5076" y="21"/>
                    <a:pt x="4760" y="0"/>
                    <a:pt x="4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53"/>
            <p:cNvSpPr/>
            <p:nvPr/>
          </p:nvSpPr>
          <p:spPr>
            <a:xfrm>
              <a:off x="7439163" y="2777780"/>
              <a:ext cx="35079" cy="75521"/>
            </a:xfrm>
            <a:custGeom>
              <a:avLst/>
              <a:gdLst/>
              <a:ahLst/>
              <a:cxnLst/>
              <a:rect l="l" t="t" r="r" b="b"/>
              <a:pathLst>
                <a:path w="2080" h="4478" extrusionOk="0">
                  <a:moveTo>
                    <a:pt x="1766" y="1"/>
                  </a:moveTo>
                  <a:cubicBezTo>
                    <a:pt x="1657" y="1"/>
                    <a:pt x="1545" y="59"/>
                    <a:pt x="1504" y="191"/>
                  </a:cubicBezTo>
                  <a:cubicBezTo>
                    <a:pt x="1479" y="267"/>
                    <a:pt x="1429" y="342"/>
                    <a:pt x="1404" y="442"/>
                  </a:cubicBezTo>
                  <a:cubicBezTo>
                    <a:pt x="1254" y="843"/>
                    <a:pt x="1103" y="1244"/>
                    <a:pt x="978" y="1645"/>
                  </a:cubicBezTo>
                  <a:cubicBezTo>
                    <a:pt x="652" y="2522"/>
                    <a:pt x="326" y="3424"/>
                    <a:pt x="0" y="4302"/>
                  </a:cubicBezTo>
                  <a:lnTo>
                    <a:pt x="502" y="4477"/>
                  </a:lnTo>
                  <a:cubicBezTo>
                    <a:pt x="552" y="4277"/>
                    <a:pt x="652" y="4076"/>
                    <a:pt x="727" y="3876"/>
                  </a:cubicBezTo>
                  <a:cubicBezTo>
                    <a:pt x="1103" y="2798"/>
                    <a:pt x="1504" y="1720"/>
                    <a:pt x="1905" y="617"/>
                  </a:cubicBezTo>
                  <a:lnTo>
                    <a:pt x="2006" y="317"/>
                  </a:lnTo>
                  <a:cubicBezTo>
                    <a:pt x="2080" y="124"/>
                    <a:pt x="1925" y="1"/>
                    <a:pt x="17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53"/>
            <p:cNvSpPr/>
            <p:nvPr/>
          </p:nvSpPr>
          <p:spPr>
            <a:xfrm>
              <a:off x="7416344" y="2842710"/>
              <a:ext cx="146675" cy="161061"/>
            </a:xfrm>
            <a:custGeom>
              <a:avLst/>
              <a:gdLst/>
              <a:ahLst/>
              <a:cxnLst/>
              <a:rect l="l" t="t" r="r" b="b"/>
              <a:pathLst>
                <a:path w="8697" h="9550" extrusionOk="0">
                  <a:moveTo>
                    <a:pt x="0" y="1"/>
                  </a:moveTo>
                  <a:lnTo>
                    <a:pt x="0" y="1"/>
                  </a:lnTo>
                  <a:cubicBezTo>
                    <a:pt x="50" y="51"/>
                    <a:pt x="100" y="126"/>
                    <a:pt x="50" y="251"/>
                  </a:cubicBezTo>
                  <a:cubicBezTo>
                    <a:pt x="25" y="301"/>
                    <a:pt x="0" y="376"/>
                    <a:pt x="0" y="427"/>
                  </a:cubicBezTo>
                  <a:cubicBezTo>
                    <a:pt x="75" y="452"/>
                    <a:pt x="176" y="477"/>
                    <a:pt x="276" y="502"/>
                  </a:cubicBezTo>
                  <a:lnTo>
                    <a:pt x="526" y="602"/>
                  </a:lnTo>
                  <a:cubicBezTo>
                    <a:pt x="551" y="552"/>
                    <a:pt x="551" y="527"/>
                    <a:pt x="577" y="477"/>
                  </a:cubicBezTo>
                  <a:cubicBezTo>
                    <a:pt x="616" y="350"/>
                    <a:pt x="720" y="295"/>
                    <a:pt x="824" y="295"/>
                  </a:cubicBezTo>
                  <a:cubicBezTo>
                    <a:pt x="988" y="295"/>
                    <a:pt x="1154" y="428"/>
                    <a:pt x="1078" y="627"/>
                  </a:cubicBezTo>
                  <a:cubicBezTo>
                    <a:pt x="1078" y="677"/>
                    <a:pt x="1053" y="727"/>
                    <a:pt x="1028" y="777"/>
                  </a:cubicBezTo>
                  <a:lnTo>
                    <a:pt x="1679" y="1028"/>
                  </a:lnTo>
                  <a:cubicBezTo>
                    <a:pt x="1704" y="978"/>
                    <a:pt x="1704" y="953"/>
                    <a:pt x="1729" y="903"/>
                  </a:cubicBezTo>
                  <a:cubicBezTo>
                    <a:pt x="1778" y="776"/>
                    <a:pt x="1884" y="721"/>
                    <a:pt x="1988" y="721"/>
                  </a:cubicBezTo>
                  <a:cubicBezTo>
                    <a:pt x="2151" y="721"/>
                    <a:pt x="2307" y="854"/>
                    <a:pt x="2231" y="1053"/>
                  </a:cubicBezTo>
                  <a:cubicBezTo>
                    <a:pt x="2231" y="1103"/>
                    <a:pt x="2206" y="1153"/>
                    <a:pt x="2181" y="1204"/>
                  </a:cubicBezTo>
                  <a:lnTo>
                    <a:pt x="2732" y="1404"/>
                  </a:lnTo>
                  <a:cubicBezTo>
                    <a:pt x="2757" y="1354"/>
                    <a:pt x="2757" y="1329"/>
                    <a:pt x="2782" y="1279"/>
                  </a:cubicBezTo>
                  <a:cubicBezTo>
                    <a:pt x="2821" y="1152"/>
                    <a:pt x="2925" y="1097"/>
                    <a:pt x="3030" y="1097"/>
                  </a:cubicBezTo>
                  <a:cubicBezTo>
                    <a:pt x="3194" y="1097"/>
                    <a:pt x="3360" y="1230"/>
                    <a:pt x="3283" y="1429"/>
                  </a:cubicBezTo>
                  <a:cubicBezTo>
                    <a:pt x="3283" y="1479"/>
                    <a:pt x="3258" y="1529"/>
                    <a:pt x="3233" y="1579"/>
                  </a:cubicBezTo>
                  <a:lnTo>
                    <a:pt x="3810" y="1780"/>
                  </a:lnTo>
                  <a:cubicBezTo>
                    <a:pt x="3810" y="1755"/>
                    <a:pt x="3835" y="1705"/>
                    <a:pt x="3860" y="1680"/>
                  </a:cubicBezTo>
                  <a:cubicBezTo>
                    <a:pt x="3899" y="1551"/>
                    <a:pt x="4006" y="1496"/>
                    <a:pt x="4112" y="1496"/>
                  </a:cubicBezTo>
                  <a:cubicBezTo>
                    <a:pt x="4274" y="1496"/>
                    <a:pt x="4437" y="1623"/>
                    <a:pt x="4361" y="1805"/>
                  </a:cubicBezTo>
                  <a:lnTo>
                    <a:pt x="4311" y="1980"/>
                  </a:lnTo>
                  <a:lnTo>
                    <a:pt x="5013" y="2231"/>
                  </a:lnTo>
                  <a:cubicBezTo>
                    <a:pt x="5013" y="2181"/>
                    <a:pt x="5038" y="2156"/>
                    <a:pt x="5038" y="2106"/>
                  </a:cubicBezTo>
                  <a:cubicBezTo>
                    <a:pt x="5087" y="1979"/>
                    <a:pt x="5193" y="1924"/>
                    <a:pt x="5298" y="1924"/>
                  </a:cubicBezTo>
                  <a:cubicBezTo>
                    <a:pt x="5463" y="1924"/>
                    <a:pt x="5625" y="2057"/>
                    <a:pt x="5564" y="2256"/>
                  </a:cubicBezTo>
                  <a:cubicBezTo>
                    <a:pt x="5539" y="2306"/>
                    <a:pt x="5514" y="2356"/>
                    <a:pt x="5489" y="2407"/>
                  </a:cubicBezTo>
                  <a:lnTo>
                    <a:pt x="5965" y="2582"/>
                  </a:lnTo>
                  <a:cubicBezTo>
                    <a:pt x="5990" y="2532"/>
                    <a:pt x="5990" y="2507"/>
                    <a:pt x="6015" y="2457"/>
                  </a:cubicBezTo>
                  <a:cubicBezTo>
                    <a:pt x="6064" y="2330"/>
                    <a:pt x="6170" y="2275"/>
                    <a:pt x="6274" y="2275"/>
                  </a:cubicBezTo>
                  <a:cubicBezTo>
                    <a:pt x="6436" y="2275"/>
                    <a:pt x="6593" y="2408"/>
                    <a:pt x="6516" y="2607"/>
                  </a:cubicBezTo>
                  <a:cubicBezTo>
                    <a:pt x="6516" y="2657"/>
                    <a:pt x="6491" y="2707"/>
                    <a:pt x="6466" y="2757"/>
                  </a:cubicBezTo>
                  <a:lnTo>
                    <a:pt x="6642" y="2833"/>
                  </a:lnTo>
                  <a:cubicBezTo>
                    <a:pt x="6767" y="2858"/>
                    <a:pt x="6892" y="2933"/>
                    <a:pt x="6993" y="2983"/>
                  </a:cubicBezTo>
                  <a:cubicBezTo>
                    <a:pt x="7048" y="2890"/>
                    <a:pt x="7145" y="2849"/>
                    <a:pt x="7240" y="2849"/>
                  </a:cubicBezTo>
                  <a:cubicBezTo>
                    <a:pt x="7401" y="2849"/>
                    <a:pt x="7557" y="2969"/>
                    <a:pt x="7494" y="3158"/>
                  </a:cubicBezTo>
                  <a:lnTo>
                    <a:pt x="7444" y="3309"/>
                  </a:lnTo>
                  <a:cubicBezTo>
                    <a:pt x="7569" y="3434"/>
                    <a:pt x="7669" y="3559"/>
                    <a:pt x="7770" y="3710"/>
                  </a:cubicBezTo>
                  <a:cubicBezTo>
                    <a:pt x="7825" y="3646"/>
                    <a:pt x="7904" y="3618"/>
                    <a:pt x="7982" y="3618"/>
                  </a:cubicBezTo>
                  <a:cubicBezTo>
                    <a:pt x="8149" y="3618"/>
                    <a:pt x="8314" y="3747"/>
                    <a:pt x="8246" y="3935"/>
                  </a:cubicBezTo>
                  <a:lnTo>
                    <a:pt x="8095" y="4361"/>
                  </a:lnTo>
                  <a:cubicBezTo>
                    <a:pt x="8221" y="4838"/>
                    <a:pt x="8221" y="5339"/>
                    <a:pt x="8045" y="5815"/>
                  </a:cubicBezTo>
                  <a:lnTo>
                    <a:pt x="7394" y="7595"/>
                  </a:lnTo>
                  <a:cubicBezTo>
                    <a:pt x="7218" y="8071"/>
                    <a:pt x="6892" y="8472"/>
                    <a:pt x="6491" y="8722"/>
                  </a:cubicBezTo>
                  <a:lnTo>
                    <a:pt x="6366" y="9098"/>
                  </a:lnTo>
                  <a:cubicBezTo>
                    <a:pt x="6323" y="9229"/>
                    <a:pt x="6213" y="9284"/>
                    <a:pt x="6105" y="9284"/>
                  </a:cubicBezTo>
                  <a:cubicBezTo>
                    <a:pt x="5964" y="9284"/>
                    <a:pt x="5826" y="9190"/>
                    <a:pt x="5840" y="9048"/>
                  </a:cubicBezTo>
                  <a:lnTo>
                    <a:pt x="5840" y="9048"/>
                  </a:lnTo>
                  <a:cubicBezTo>
                    <a:pt x="5664" y="9098"/>
                    <a:pt x="5489" y="9123"/>
                    <a:pt x="5313" y="9123"/>
                  </a:cubicBezTo>
                  <a:cubicBezTo>
                    <a:pt x="5288" y="9224"/>
                    <a:pt x="5263" y="9299"/>
                    <a:pt x="5213" y="9399"/>
                  </a:cubicBezTo>
                  <a:cubicBezTo>
                    <a:pt x="5188" y="9474"/>
                    <a:pt x="5138" y="9524"/>
                    <a:pt x="5088" y="9549"/>
                  </a:cubicBezTo>
                  <a:lnTo>
                    <a:pt x="5213" y="9549"/>
                  </a:lnTo>
                  <a:cubicBezTo>
                    <a:pt x="5313" y="9549"/>
                    <a:pt x="5414" y="9549"/>
                    <a:pt x="5514" y="9524"/>
                  </a:cubicBezTo>
                  <a:cubicBezTo>
                    <a:pt x="5664" y="9524"/>
                    <a:pt x="5815" y="9474"/>
                    <a:pt x="5965" y="9449"/>
                  </a:cubicBezTo>
                  <a:cubicBezTo>
                    <a:pt x="6792" y="9199"/>
                    <a:pt x="7494" y="8597"/>
                    <a:pt x="7795" y="7745"/>
                  </a:cubicBezTo>
                  <a:lnTo>
                    <a:pt x="8446" y="5965"/>
                  </a:lnTo>
                  <a:cubicBezTo>
                    <a:pt x="8697" y="5264"/>
                    <a:pt x="8672" y="4512"/>
                    <a:pt x="8346" y="3860"/>
                  </a:cubicBezTo>
                  <a:cubicBezTo>
                    <a:pt x="8045" y="3183"/>
                    <a:pt x="7494" y="2682"/>
                    <a:pt x="6792" y="2432"/>
                  </a:cubicBezTo>
                  <a:lnTo>
                    <a:pt x="6742" y="2407"/>
                  </a:lnTo>
                  <a:lnTo>
                    <a:pt x="6341" y="2256"/>
                  </a:lnTo>
                  <a:lnTo>
                    <a:pt x="1855" y="627"/>
                  </a:lnTo>
                  <a:lnTo>
                    <a:pt x="1353" y="452"/>
                  </a:lnTo>
                  <a:lnTo>
                    <a:pt x="426" y="101"/>
                  </a:lnTo>
                  <a:cubicBezTo>
                    <a:pt x="276" y="51"/>
                    <a:pt x="125" y="26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53"/>
            <p:cNvSpPr/>
            <p:nvPr/>
          </p:nvSpPr>
          <p:spPr>
            <a:xfrm>
              <a:off x="7347012" y="2841783"/>
              <a:ext cx="150082" cy="161567"/>
            </a:xfrm>
            <a:custGeom>
              <a:avLst/>
              <a:gdLst/>
              <a:ahLst/>
              <a:cxnLst/>
              <a:rect l="l" t="t" r="r" b="b"/>
              <a:pathLst>
                <a:path w="8899" h="9580" extrusionOk="0">
                  <a:moveTo>
                    <a:pt x="3635" y="1"/>
                  </a:moveTo>
                  <a:cubicBezTo>
                    <a:pt x="3217" y="1"/>
                    <a:pt x="2802" y="80"/>
                    <a:pt x="2407" y="256"/>
                  </a:cubicBezTo>
                  <a:cubicBezTo>
                    <a:pt x="1755" y="557"/>
                    <a:pt x="1229" y="1133"/>
                    <a:pt x="978" y="1810"/>
                  </a:cubicBezTo>
                  <a:lnTo>
                    <a:pt x="352" y="3589"/>
                  </a:lnTo>
                  <a:cubicBezTo>
                    <a:pt x="1" y="4542"/>
                    <a:pt x="226" y="5569"/>
                    <a:pt x="828" y="6296"/>
                  </a:cubicBezTo>
                  <a:cubicBezTo>
                    <a:pt x="928" y="6421"/>
                    <a:pt x="1028" y="6522"/>
                    <a:pt x="1154" y="6622"/>
                  </a:cubicBezTo>
                  <a:cubicBezTo>
                    <a:pt x="1404" y="6848"/>
                    <a:pt x="1680" y="7023"/>
                    <a:pt x="2006" y="7123"/>
                  </a:cubicBezTo>
                  <a:lnTo>
                    <a:pt x="8372" y="9454"/>
                  </a:lnTo>
                  <a:cubicBezTo>
                    <a:pt x="8547" y="9504"/>
                    <a:pt x="8723" y="9554"/>
                    <a:pt x="8898" y="9579"/>
                  </a:cubicBezTo>
                  <a:cubicBezTo>
                    <a:pt x="8823" y="9529"/>
                    <a:pt x="8773" y="9429"/>
                    <a:pt x="8823" y="9304"/>
                  </a:cubicBezTo>
                  <a:cubicBezTo>
                    <a:pt x="8848" y="9254"/>
                    <a:pt x="8848" y="9203"/>
                    <a:pt x="8873" y="9128"/>
                  </a:cubicBezTo>
                  <a:cubicBezTo>
                    <a:pt x="8748" y="9128"/>
                    <a:pt x="8647" y="9078"/>
                    <a:pt x="8522" y="9053"/>
                  </a:cubicBezTo>
                  <a:lnTo>
                    <a:pt x="8347" y="8978"/>
                  </a:lnTo>
                  <a:cubicBezTo>
                    <a:pt x="8347" y="8978"/>
                    <a:pt x="8322" y="9003"/>
                    <a:pt x="8322" y="9003"/>
                  </a:cubicBezTo>
                  <a:cubicBezTo>
                    <a:pt x="8283" y="9130"/>
                    <a:pt x="8179" y="9185"/>
                    <a:pt x="8074" y="9185"/>
                  </a:cubicBezTo>
                  <a:cubicBezTo>
                    <a:pt x="7910" y="9185"/>
                    <a:pt x="7744" y="9051"/>
                    <a:pt x="7820" y="8853"/>
                  </a:cubicBezTo>
                  <a:cubicBezTo>
                    <a:pt x="7820" y="8853"/>
                    <a:pt x="7820" y="8827"/>
                    <a:pt x="7845" y="8802"/>
                  </a:cubicBezTo>
                  <a:lnTo>
                    <a:pt x="7369" y="8627"/>
                  </a:lnTo>
                  <a:lnTo>
                    <a:pt x="7369" y="8652"/>
                  </a:lnTo>
                  <a:cubicBezTo>
                    <a:pt x="7320" y="8779"/>
                    <a:pt x="7214" y="8834"/>
                    <a:pt x="7109" y="8834"/>
                  </a:cubicBezTo>
                  <a:cubicBezTo>
                    <a:pt x="6944" y="8834"/>
                    <a:pt x="6782" y="8700"/>
                    <a:pt x="6843" y="8502"/>
                  </a:cubicBezTo>
                  <a:cubicBezTo>
                    <a:pt x="6868" y="8502"/>
                    <a:pt x="6868" y="8477"/>
                    <a:pt x="6868" y="8452"/>
                  </a:cubicBezTo>
                  <a:lnTo>
                    <a:pt x="6166" y="8201"/>
                  </a:lnTo>
                  <a:lnTo>
                    <a:pt x="6166" y="8226"/>
                  </a:lnTo>
                  <a:cubicBezTo>
                    <a:pt x="6117" y="8353"/>
                    <a:pt x="6011" y="8408"/>
                    <a:pt x="5906" y="8408"/>
                  </a:cubicBezTo>
                  <a:cubicBezTo>
                    <a:pt x="5741" y="8408"/>
                    <a:pt x="5579" y="8274"/>
                    <a:pt x="5640" y="8076"/>
                  </a:cubicBezTo>
                  <a:cubicBezTo>
                    <a:pt x="5665" y="8051"/>
                    <a:pt x="5665" y="8025"/>
                    <a:pt x="5665" y="8000"/>
                  </a:cubicBezTo>
                  <a:lnTo>
                    <a:pt x="5114" y="7800"/>
                  </a:lnTo>
                  <a:cubicBezTo>
                    <a:pt x="5089" y="7800"/>
                    <a:pt x="5089" y="7825"/>
                    <a:pt x="5089" y="7825"/>
                  </a:cubicBezTo>
                  <a:cubicBezTo>
                    <a:pt x="5049" y="7954"/>
                    <a:pt x="4943" y="8008"/>
                    <a:pt x="4836" y="8008"/>
                  </a:cubicBezTo>
                  <a:cubicBezTo>
                    <a:pt x="4674" y="8008"/>
                    <a:pt x="4512" y="7881"/>
                    <a:pt x="4587" y="7700"/>
                  </a:cubicBezTo>
                  <a:lnTo>
                    <a:pt x="4612" y="7624"/>
                  </a:lnTo>
                  <a:lnTo>
                    <a:pt x="4061" y="7424"/>
                  </a:lnTo>
                  <a:cubicBezTo>
                    <a:pt x="4061" y="7424"/>
                    <a:pt x="4036" y="7449"/>
                    <a:pt x="4036" y="7449"/>
                  </a:cubicBezTo>
                  <a:cubicBezTo>
                    <a:pt x="3997" y="7576"/>
                    <a:pt x="3893" y="7631"/>
                    <a:pt x="3788" y="7631"/>
                  </a:cubicBezTo>
                  <a:cubicBezTo>
                    <a:pt x="3624" y="7631"/>
                    <a:pt x="3458" y="7497"/>
                    <a:pt x="3535" y="7299"/>
                  </a:cubicBezTo>
                  <a:lnTo>
                    <a:pt x="3560" y="7249"/>
                  </a:lnTo>
                  <a:lnTo>
                    <a:pt x="2908" y="6998"/>
                  </a:lnTo>
                  <a:lnTo>
                    <a:pt x="2883" y="7023"/>
                  </a:lnTo>
                  <a:cubicBezTo>
                    <a:pt x="2843" y="7152"/>
                    <a:pt x="2737" y="7206"/>
                    <a:pt x="2631" y="7206"/>
                  </a:cubicBezTo>
                  <a:cubicBezTo>
                    <a:pt x="2468" y="7206"/>
                    <a:pt x="2306" y="7079"/>
                    <a:pt x="2382" y="6898"/>
                  </a:cubicBezTo>
                  <a:cubicBezTo>
                    <a:pt x="2382" y="6873"/>
                    <a:pt x="2382" y="6848"/>
                    <a:pt x="2407" y="6822"/>
                  </a:cubicBezTo>
                  <a:lnTo>
                    <a:pt x="2131" y="6722"/>
                  </a:lnTo>
                  <a:cubicBezTo>
                    <a:pt x="2056" y="6697"/>
                    <a:pt x="1956" y="6647"/>
                    <a:pt x="1881" y="6597"/>
                  </a:cubicBezTo>
                  <a:cubicBezTo>
                    <a:pt x="1881" y="6622"/>
                    <a:pt x="1855" y="6647"/>
                    <a:pt x="1855" y="6647"/>
                  </a:cubicBezTo>
                  <a:cubicBezTo>
                    <a:pt x="1815" y="6780"/>
                    <a:pt x="1703" y="6838"/>
                    <a:pt x="1594" y="6838"/>
                  </a:cubicBezTo>
                  <a:cubicBezTo>
                    <a:pt x="1435" y="6838"/>
                    <a:pt x="1280" y="6715"/>
                    <a:pt x="1354" y="6522"/>
                  </a:cubicBezTo>
                  <a:cubicBezTo>
                    <a:pt x="1379" y="6447"/>
                    <a:pt x="1404" y="6371"/>
                    <a:pt x="1429" y="6296"/>
                  </a:cubicBezTo>
                  <a:cubicBezTo>
                    <a:pt x="1279" y="6171"/>
                    <a:pt x="1154" y="6046"/>
                    <a:pt x="1053" y="5895"/>
                  </a:cubicBezTo>
                  <a:cubicBezTo>
                    <a:pt x="995" y="5962"/>
                    <a:pt x="911" y="5993"/>
                    <a:pt x="830" y="5993"/>
                  </a:cubicBezTo>
                  <a:cubicBezTo>
                    <a:pt x="666" y="5993"/>
                    <a:pt x="510" y="5870"/>
                    <a:pt x="577" y="5670"/>
                  </a:cubicBezTo>
                  <a:cubicBezTo>
                    <a:pt x="627" y="5544"/>
                    <a:pt x="677" y="5394"/>
                    <a:pt x="728" y="5269"/>
                  </a:cubicBezTo>
                  <a:cubicBezTo>
                    <a:pt x="552" y="4792"/>
                    <a:pt x="552" y="4241"/>
                    <a:pt x="753" y="3740"/>
                  </a:cubicBezTo>
                  <a:lnTo>
                    <a:pt x="1379" y="1960"/>
                  </a:lnTo>
                  <a:cubicBezTo>
                    <a:pt x="1580" y="1459"/>
                    <a:pt x="1906" y="1058"/>
                    <a:pt x="2357" y="782"/>
                  </a:cubicBezTo>
                  <a:cubicBezTo>
                    <a:pt x="2407" y="657"/>
                    <a:pt x="2457" y="532"/>
                    <a:pt x="2507" y="406"/>
                  </a:cubicBezTo>
                  <a:cubicBezTo>
                    <a:pt x="2549" y="280"/>
                    <a:pt x="2653" y="225"/>
                    <a:pt x="2755" y="225"/>
                  </a:cubicBezTo>
                  <a:cubicBezTo>
                    <a:pt x="2897" y="225"/>
                    <a:pt x="3037" y="332"/>
                    <a:pt x="3008" y="507"/>
                  </a:cubicBezTo>
                  <a:cubicBezTo>
                    <a:pt x="3184" y="457"/>
                    <a:pt x="3384" y="431"/>
                    <a:pt x="3560" y="431"/>
                  </a:cubicBezTo>
                  <a:lnTo>
                    <a:pt x="3660" y="156"/>
                  </a:lnTo>
                  <a:cubicBezTo>
                    <a:pt x="3685" y="81"/>
                    <a:pt x="3735" y="30"/>
                    <a:pt x="3810" y="5"/>
                  </a:cubicBezTo>
                  <a:cubicBezTo>
                    <a:pt x="3752" y="2"/>
                    <a:pt x="3693" y="1"/>
                    <a:pt x="3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53"/>
            <p:cNvSpPr/>
            <p:nvPr/>
          </p:nvSpPr>
          <p:spPr>
            <a:xfrm>
              <a:off x="7514583" y="2903711"/>
              <a:ext cx="41994" cy="95574"/>
            </a:xfrm>
            <a:custGeom>
              <a:avLst/>
              <a:gdLst/>
              <a:ahLst/>
              <a:cxnLst/>
              <a:rect l="l" t="t" r="r" b="b"/>
              <a:pathLst>
                <a:path w="2490" h="5667" extrusionOk="0">
                  <a:moveTo>
                    <a:pt x="2157" y="1"/>
                  </a:moveTo>
                  <a:cubicBezTo>
                    <a:pt x="2079" y="1"/>
                    <a:pt x="2000" y="29"/>
                    <a:pt x="1945" y="93"/>
                  </a:cubicBezTo>
                  <a:cubicBezTo>
                    <a:pt x="1945" y="118"/>
                    <a:pt x="1919" y="143"/>
                    <a:pt x="1894" y="193"/>
                  </a:cubicBezTo>
                  <a:cubicBezTo>
                    <a:pt x="1268" y="1897"/>
                    <a:pt x="666" y="3627"/>
                    <a:pt x="40" y="5356"/>
                  </a:cubicBezTo>
                  <a:cubicBezTo>
                    <a:pt x="15" y="5381"/>
                    <a:pt x="15" y="5406"/>
                    <a:pt x="15" y="5431"/>
                  </a:cubicBezTo>
                  <a:cubicBezTo>
                    <a:pt x="1" y="5573"/>
                    <a:pt x="139" y="5667"/>
                    <a:pt x="280" y="5667"/>
                  </a:cubicBezTo>
                  <a:cubicBezTo>
                    <a:pt x="388" y="5667"/>
                    <a:pt x="498" y="5612"/>
                    <a:pt x="541" y="5481"/>
                  </a:cubicBezTo>
                  <a:lnTo>
                    <a:pt x="666" y="5105"/>
                  </a:lnTo>
                  <a:cubicBezTo>
                    <a:pt x="1218" y="3652"/>
                    <a:pt x="1744" y="2198"/>
                    <a:pt x="2270" y="744"/>
                  </a:cubicBezTo>
                  <a:lnTo>
                    <a:pt x="2421" y="318"/>
                  </a:lnTo>
                  <a:cubicBezTo>
                    <a:pt x="2489" y="130"/>
                    <a:pt x="2324" y="1"/>
                    <a:pt x="2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53"/>
            <p:cNvSpPr/>
            <p:nvPr/>
          </p:nvSpPr>
          <p:spPr>
            <a:xfrm>
              <a:off x="7494952" y="2890759"/>
              <a:ext cx="48858" cy="113468"/>
            </a:xfrm>
            <a:custGeom>
              <a:avLst/>
              <a:gdLst/>
              <a:ahLst/>
              <a:cxnLst/>
              <a:rect l="l" t="t" r="r" b="b"/>
              <a:pathLst>
                <a:path w="2897" h="6728" extrusionOk="0">
                  <a:moveTo>
                    <a:pt x="2579" y="0"/>
                  </a:moveTo>
                  <a:cubicBezTo>
                    <a:pt x="2484" y="0"/>
                    <a:pt x="2387" y="41"/>
                    <a:pt x="2332" y="134"/>
                  </a:cubicBezTo>
                  <a:cubicBezTo>
                    <a:pt x="2332" y="159"/>
                    <a:pt x="2307" y="159"/>
                    <a:pt x="2307" y="184"/>
                  </a:cubicBezTo>
                  <a:lnTo>
                    <a:pt x="101" y="6224"/>
                  </a:lnTo>
                  <a:cubicBezTo>
                    <a:pt x="76" y="6299"/>
                    <a:pt x="76" y="6350"/>
                    <a:pt x="51" y="6400"/>
                  </a:cubicBezTo>
                  <a:cubicBezTo>
                    <a:pt x="1" y="6525"/>
                    <a:pt x="51" y="6625"/>
                    <a:pt x="126" y="6675"/>
                  </a:cubicBezTo>
                  <a:cubicBezTo>
                    <a:pt x="173" y="6706"/>
                    <a:pt x="238" y="6728"/>
                    <a:pt x="305" y="6728"/>
                  </a:cubicBezTo>
                  <a:cubicBezTo>
                    <a:pt x="347" y="6728"/>
                    <a:pt x="389" y="6720"/>
                    <a:pt x="427" y="6700"/>
                  </a:cubicBezTo>
                  <a:cubicBezTo>
                    <a:pt x="477" y="6675"/>
                    <a:pt x="527" y="6625"/>
                    <a:pt x="552" y="6550"/>
                  </a:cubicBezTo>
                  <a:cubicBezTo>
                    <a:pt x="602" y="6450"/>
                    <a:pt x="627" y="6375"/>
                    <a:pt x="652" y="6274"/>
                  </a:cubicBezTo>
                  <a:cubicBezTo>
                    <a:pt x="1354" y="4345"/>
                    <a:pt x="2081" y="2390"/>
                    <a:pt x="2783" y="460"/>
                  </a:cubicBezTo>
                  <a:lnTo>
                    <a:pt x="2833" y="309"/>
                  </a:lnTo>
                  <a:cubicBezTo>
                    <a:pt x="2896" y="120"/>
                    <a:pt x="2740" y="0"/>
                    <a:pt x="25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53"/>
            <p:cNvSpPr/>
            <p:nvPr/>
          </p:nvSpPr>
          <p:spPr>
            <a:xfrm>
              <a:off x="7477598" y="2881061"/>
              <a:ext cx="49937" cy="115626"/>
            </a:xfrm>
            <a:custGeom>
              <a:avLst/>
              <a:gdLst/>
              <a:ahLst/>
              <a:cxnLst/>
              <a:rect l="l" t="t" r="r" b="b"/>
              <a:pathLst>
                <a:path w="2961" h="6856" extrusionOk="0">
                  <a:moveTo>
                    <a:pt x="2642" y="1"/>
                  </a:moveTo>
                  <a:cubicBezTo>
                    <a:pt x="2538" y="1"/>
                    <a:pt x="2432" y="56"/>
                    <a:pt x="2383" y="183"/>
                  </a:cubicBezTo>
                  <a:cubicBezTo>
                    <a:pt x="2358" y="233"/>
                    <a:pt x="2358" y="258"/>
                    <a:pt x="2333" y="308"/>
                  </a:cubicBezTo>
                  <a:cubicBezTo>
                    <a:pt x="1581" y="2363"/>
                    <a:pt x="854" y="4418"/>
                    <a:pt x="102" y="6473"/>
                  </a:cubicBezTo>
                  <a:cubicBezTo>
                    <a:pt x="77" y="6498"/>
                    <a:pt x="77" y="6524"/>
                    <a:pt x="77" y="6524"/>
                  </a:cubicBezTo>
                  <a:cubicBezTo>
                    <a:pt x="1" y="6722"/>
                    <a:pt x="167" y="6856"/>
                    <a:pt x="331" y="6856"/>
                  </a:cubicBezTo>
                  <a:cubicBezTo>
                    <a:pt x="436" y="6856"/>
                    <a:pt x="540" y="6801"/>
                    <a:pt x="579" y="6674"/>
                  </a:cubicBezTo>
                  <a:cubicBezTo>
                    <a:pt x="579" y="6674"/>
                    <a:pt x="604" y="6649"/>
                    <a:pt x="604" y="6649"/>
                  </a:cubicBezTo>
                  <a:cubicBezTo>
                    <a:pt x="1331" y="4594"/>
                    <a:pt x="2082" y="2539"/>
                    <a:pt x="2834" y="483"/>
                  </a:cubicBezTo>
                  <a:cubicBezTo>
                    <a:pt x="2859" y="433"/>
                    <a:pt x="2884" y="383"/>
                    <a:pt x="2884" y="333"/>
                  </a:cubicBezTo>
                  <a:cubicBezTo>
                    <a:pt x="2961" y="134"/>
                    <a:pt x="2804" y="1"/>
                    <a:pt x="2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53"/>
            <p:cNvSpPr/>
            <p:nvPr/>
          </p:nvSpPr>
          <p:spPr>
            <a:xfrm>
              <a:off x="7461374" y="2875158"/>
              <a:ext cx="49853" cy="115610"/>
            </a:xfrm>
            <a:custGeom>
              <a:avLst/>
              <a:gdLst/>
              <a:ahLst/>
              <a:cxnLst/>
              <a:rect l="l" t="t" r="r" b="b"/>
              <a:pathLst>
                <a:path w="2956" h="6855" extrusionOk="0">
                  <a:moveTo>
                    <a:pt x="2628" y="0"/>
                  </a:moveTo>
                  <a:cubicBezTo>
                    <a:pt x="2523" y="0"/>
                    <a:pt x="2417" y="55"/>
                    <a:pt x="2368" y="182"/>
                  </a:cubicBezTo>
                  <a:cubicBezTo>
                    <a:pt x="2368" y="232"/>
                    <a:pt x="2343" y="257"/>
                    <a:pt x="2343" y="307"/>
                  </a:cubicBezTo>
                  <a:cubicBezTo>
                    <a:pt x="1591" y="2362"/>
                    <a:pt x="839" y="4417"/>
                    <a:pt x="87" y="6473"/>
                  </a:cubicBezTo>
                  <a:cubicBezTo>
                    <a:pt x="87" y="6498"/>
                    <a:pt x="87" y="6523"/>
                    <a:pt x="62" y="6523"/>
                  </a:cubicBezTo>
                  <a:cubicBezTo>
                    <a:pt x="1" y="6721"/>
                    <a:pt x="163" y="6855"/>
                    <a:pt x="328" y="6855"/>
                  </a:cubicBezTo>
                  <a:cubicBezTo>
                    <a:pt x="433" y="6855"/>
                    <a:pt x="539" y="6800"/>
                    <a:pt x="588" y="6673"/>
                  </a:cubicBezTo>
                  <a:lnTo>
                    <a:pt x="588" y="6648"/>
                  </a:lnTo>
                  <a:cubicBezTo>
                    <a:pt x="1340" y="4593"/>
                    <a:pt x="2092" y="2538"/>
                    <a:pt x="2819" y="483"/>
                  </a:cubicBezTo>
                  <a:cubicBezTo>
                    <a:pt x="2844" y="432"/>
                    <a:pt x="2869" y="382"/>
                    <a:pt x="2894" y="332"/>
                  </a:cubicBezTo>
                  <a:cubicBezTo>
                    <a:pt x="2955" y="133"/>
                    <a:pt x="2793" y="0"/>
                    <a:pt x="2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53"/>
            <p:cNvSpPr/>
            <p:nvPr/>
          </p:nvSpPr>
          <p:spPr>
            <a:xfrm>
              <a:off x="7441085" y="2867940"/>
              <a:ext cx="50089" cy="115643"/>
            </a:xfrm>
            <a:custGeom>
              <a:avLst/>
              <a:gdLst/>
              <a:ahLst/>
              <a:cxnLst/>
              <a:rect l="l" t="t" r="r" b="b"/>
              <a:pathLst>
                <a:path w="2970" h="6857" extrusionOk="0">
                  <a:moveTo>
                    <a:pt x="2645" y="0"/>
                  </a:moveTo>
                  <a:cubicBezTo>
                    <a:pt x="2539" y="0"/>
                    <a:pt x="2432" y="55"/>
                    <a:pt x="2393" y="184"/>
                  </a:cubicBezTo>
                  <a:cubicBezTo>
                    <a:pt x="2368" y="209"/>
                    <a:pt x="2343" y="259"/>
                    <a:pt x="2343" y="284"/>
                  </a:cubicBezTo>
                  <a:cubicBezTo>
                    <a:pt x="1591" y="2339"/>
                    <a:pt x="839" y="4394"/>
                    <a:pt x="87" y="6449"/>
                  </a:cubicBezTo>
                  <a:cubicBezTo>
                    <a:pt x="87" y="6474"/>
                    <a:pt x="87" y="6500"/>
                    <a:pt x="62" y="6525"/>
                  </a:cubicBezTo>
                  <a:cubicBezTo>
                    <a:pt x="1" y="6723"/>
                    <a:pt x="163" y="6857"/>
                    <a:pt x="328" y="6857"/>
                  </a:cubicBezTo>
                  <a:cubicBezTo>
                    <a:pt x="433" y="6857"/>
                    <a:pt x="539" y="6802"/>
                    <a:pt x="588" y="6675"/>
                  </a:cubicBezTo>
                  <a:lnTo>
                    <a:pt x="588" y="6650"/>
                  </a:lnTo>
                  <a:cubicBezTo>
                    <a:pt x="1340" y="4595"/>
                    <a:pt x="2092" y="2540"/>
                    <a:pt x="2844" y="484"/>
                  </a:cubicBezTo>
                  <a:lnTo>
                    <a:pt x="2894" y="309"/>
                  </a:lnTo>
                  <a:cubicBezTo>
                    <a:pt x="2970" y="127"/>
                    <a:pt x="2807" y="0"/>
                    <a:pt x="2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53"/>
            <p:cNvSpPr/>
            <p:nvPr/>
          </p:nvSpPr>
          <p:spPr>
            <a:xfrm>
              <a:off x="7423090" y="2861194"/>
              <a:ext cx="49920" cy="115660"/>
            </a:xfrm>
            <a:custGeom>
              <a:avLst/>
              <a:gdLst/>
              <a:ahLst/>
              <a:cxnLst/>
              <a:rect l="l" t="t" r="r" b="b"/>
              <a:pathLst>
                <a:path w="2960" h="6858" extrusionOk="0">
                  <a:moveTo>
                    <a:pt x="2630" y="1"/>
                  </a:moveTo>
                  <a:cubicBezTo>
                    <a:pt x="2525" y="1"/>
                    <a:pt x="2421" y="56"/>
                    <a:pt x="2382" y="183"/>
                  </a:cubicBezTo>
                  <a:cubicBezTo>
                    <a:pt x="2357" y="233"/>
                    <a:pt x="2357" y="258"/>
                    <a:pt x="2332" y="308"/>
                  </a:cubicBezTo>
                  <a:cubicBezTo>
                    <a:pt x="1580" y="2363"/>
                    <a:pt x="853" y="4418"/>
                    <a:pt x="101" y="6473"/>
                  </a:cubicBezTo>
                  <a:lnTo>
                    <a:pt x="76" y="6549"/>
                  </a:lnTo>
                  <a:cubicBezTo>
                    <a:pt x="1" y="6730"/>
                    <a:pt x="163" y="6857"/>
                    <a:pt x="325" y="6857"/>
                  </a:cubicBezTo>
                  <a:cubicBezTo>
                    <a:pt x="432" y="6857"/>
                    <a:pt x="538" y="6803"/>
                    <a:pt x="578" y="6674"/>
                  </a:cubicBezTo>
                  <a:cubicBezTo>
                    <a:pt x="578" y="6674"/>
                    <a:pt x="578" y="6649"/>
                    <a:pt x="603" y="6649"/>
                  </a:cubicBezTo>
                  <a:cubicBezTo>
                    <a:pt x="1329" y="4594"/>
                    <a:pt x="2081" y="2539"/>
                    <a:pt x="2833" y="483"/>
                  </a:cubicBezTo>
                  <a:cubicBezTo>
                    <a:pt x="2858" y="433"/>
                    <a:pt x="2883" y="383"/>
                    <a:pt x="2883" y="333"/>
                  </a:cubicBezTo>
                  <a:cubicBezTo>
                    <a:pt x="2960" y="134"/>
                    <a:pt x="2794" y="1"/>
                    <a:pt x="2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53"/>
            <p:cNvSpPr/>
            <p:nvPr/>
          </p:nvSpPr>
          <p:spPr>
            <a:xfrm>
              <a:off x="7405331" y="2854870"/>
              <a:ext cx="49937" cy="115610"/>
            </a:xfrm>
            <a:custGeom>
              <a:avLst/>
              <a:gdLst/>
              <a:ahLst/>
              <a:cxnLst/>
              <a:rect l="l" t="t" r="r" b="b"/>
              <a:pathLst>
                <a:path w="2961" h="6855" extrusionOk="0">
                  <a:moveTo>
                    <a:pt x="2641" y="0"/>
                  </a:moveTo>
                  <a:cubicBezTo>
                    <a:pt x="2537" y="0"/>
                    <a:pt x="2431" y="55"/>
                    <a:pt x="2382" y="182"/>
                  </a:cubicBezTo>
                  <a:cubicBezTo>
                    <a:pt x="2357" y="232"/>
                    <a:pt x="2357" y="257"/>
                    <a:pt x="2332" y="307"/>
                  </a:cubicBezTo>
                  <a:cubicBezTo>
                    <a:pt x="1580" y="2362"/>
                    <a:pt x="854" y="4417"/>
                    <a:pt x="102" y="6473"/>
                  </a:cubicBezTo>
                  <a:lnTo>
                    <a:pt x="77" y="6523"/>
                  </a:lnTo>
                  <a:cubicBezTo>
                    <a:pt x="0" y="6721"/>
                    <a:pt x="166" y="6855"/>
                    <a:pt x="330" y="6855"/>
                  </a:cubicBezTo>
                  <a:cubicBezTo>
                    <a:pt x="435" y="6855"/>
                    <a:pt x="539" y="6800"/>
                    <a:pt x="578" y="6673"/>
                  </a:cubicBezTo>
                  <a:cubicBezTo>
                    <a:pt x="578" y="6673"/>
                    <a:pt x="603" y="6648"/>
                    <a:pt x="603" y="6648"/>
                  </a:cubicBezTo>
                  <a:cubicBezTo>
                    <a:pt x="1355" y="4593"/>
                    <a:pt x="2082" y="2538"/>
                    <a:pt x="2834" y="483"/>
                  </a:cubicBezTo>
                  <a:cubicBezTo>
                    <a:pt x="2859" y="432"/>
                    <a:pt x="2884" y="382"/>
                    <a:pt x="2884" y="332"/>
                  </a:cubicBezTo>
                  <a:cubicBezTo>
                    <a:pt x="2960" y="133"/>
                    <a:pt x="2804" y="0"/>
                    <a:pt x="26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53"/>
            <p:cNvSpPr/>
            <p:nvPr/>
          </p:nvSpPr>
          <p:spPr>
            <a:xfrm>
              <a:off x="7385903" y="2847669"/>
              <a:ext cx="49920" cy="115660"/>
            </a:xfrm>
            <a:custGeom>
              <a:avLst/>
              <a:gdLst/>
              <a:ahLst/>
              <a:cxnLst/>
              <a:rect l="l" t="t" r="r" b="b"/>
              <a:pathLst>
                <a:path w="2960" h="6858" extrusionOk="0">
                  <a:moveTo>
                    <a:pt x="2629" y="1"/>
                  </a:moveTo>
                  <a:cubicBezTo>
                    <a:pt x="2525" y="1"/>
                    <a:pt x="2421" y="56"/>
                    <a:pt x="2382" y="183"/>
                  </a:cubicBezTo>
                  <a:cubicBezTo>
                    <a:pt x="2356" y="233"/>
                    <a:pt x="2356" y="258"/>
                    <a:pt x="2331" y="308"/>
                  </a:cubicBezTo>
                  <a:cubicBezTo>
                    <a:pt x="1580" y="2363"/>
                    <a:pt x="853" y="4418"/>
                    <a:pt x="101" y="6473"/>
                  </a:cubicBezTo>
                  <a:cubicBezTo>
                    <a:pt x="76" y="6499"/>
                    <a:pt x="76" y="6524"/>
                    <a:pt x="76" y="6549"/>
                  </a:cubicBezTo>
                  <a:cubicBezTo>
                    <a:pt x="0" y="6730"/>
                    <a:pt x="162" y="6857"/>
                    <a:pt x="325" y="6857"/>
                  </a:cubicBezTo>
                  <a:cubicBezTo>
                    <a:pt x="431" y="6857"/>
                    <a:pt x="537" y="6803"/>
                    <a:pt x="577" y="6674"/>
                  </a:cubicBezTo>
                  <a:cubicBezTo>
                    <a:pt x="577" y="6674"/>
                    <a:pt x="577" y="6674"/>
                    <a:pt x="602" y="6649"/>
                  </a:cubicBezTo>
                  <a:cubicBezTo>
                    <a:pt x="1329" y="4594"/>
                    <a:pt x="2081" y="2539"/>
                    <a:pt x="2833" y="483"/>
                  </a:cubicBezTo>
                  <a:cubicBezTo>
                    <a:pt x="2858" y="433"/>
                    <a:pt x="2883" y="383"/>
                    <a:pt x="2883" y="333"/>
                  </a:cubicBezTo>
                  <a:cubicBezTo>
                    <a:pt x="2959" y="134"/>
                    <a:pt x="2793" y="1"/>
                    <a:pt x="2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53"/>
            <p:cNvSpPr/>
            <p:nvPr/>
          </p:nvSpPr>
          <p:spPr>
            <a:xfrm>
              <a:off x="7368583" y="2841428"/>
              <a:ext cx="49465" cy="115677"/>
            </a:xfrm>
            <a:custGeom>
              <a:avLst/>
              <a:gdLst/>
              <a:ahLst/>
              <a:cxnLst/>
              <a:rect l="l" t="t" r="r" b="b"/>
              <a:pathLst>
                <a:path w="2933" h="6859" extrusionOk="0">
                  <a:moveTo>
                    <a:pt x="2638" y="0"/>
                  </a:moveTo>
                  <a:cubicBezTo>
                    <a:pt x="2602" y="0"/>
                    <a:pt x="2567" y="9"/>
                    <a:pt x="2531" y="26"/>
                  </a:cubicBezTo>
                  <a:cubicBezTo>
                    <a:pt x="2456" y="51"/>
                    <a:pt x="2406" y="102"/>
                    <a:pt x="2381" y="177"/>
                  </a:cubicBezTo>
                  <a:cubicBezTo>
                    <a:pt x="2356" y="277"/>
                    <a:pt x="2306" y="352"/>
                    <a:pt x="2281" y="452"/>
                  </a:cubicBezTo>
                  <a:cubicBezTo>
                    <a:pt x="1579" y="2407"/>
                    <a:pt x="852" y="4362"/>
                    <a:pt x="150" y="6317"/>
                  </a:cubicBezTo>
                  <a:cubicBezTo>
                    <a:pt x="125" y="6392"/>
                    <a:pt x="100" y="6468"/>
                    <a:pt x="75" y="6543"/>
                  </a:cubicBezTo>
                  <a:cubicBezTo>
                    <a:pt x="1" y="6736"/>
                    <a:pt x="156" y="6859"/>
                    <a:pt x="315" y="6859"/>
                  </a:cubicBezTo>
                  <a:cubicBezTo>
                    <a:pt x="424" y="6859"/>
                    <a:pt x="536" y="6801"/>
                    <a:pt x="576" y="6668"/>
                  </a:cubicBezTo>
                  <a:cubicBezTo>
                    <a:pt x="576" y="6668"/>
                    <a:pt x="602" y="6643"/>
                    <a:pt x="602" y="6618"/>
                  </a:cubicBezTo>
                  <a:cubicBezTo>
                    <a:pt x="1328" y="4588"/>
                    <a:pt x="2080" y="2558"/>
                    <a:pt x="2832" y="503"/>
                  </a:cubicBezTo>
                  <a:cubicBezTo>
                    <a:pt x="2832" y="452"/>
                    <a:pt x="2857" y="377"/>
                    <a:pt x="2882" y="327"/>
                  </a:cubicBezTo>
                  <a:cubicBezTo>
                    <a:pt x="2932" y="202"/>
                    <a:pt x="2882" y="127"/>
                    <a:pt x="2832" y="77"/>
                  </a:cubicBezTo>
                  <a:cubicBezTo>
                    <a:pt x="2767" y="28"/>
                    <a:pt x="2703" y="0"/>
                    <a:pt x="26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53"/>
            <p:cNvSpPr/>
            <p:nvPr/>
          </p:nvSpPr>
          <p:spPr>
            <a:xfrm>
              <a:off x="7355613" y="2845560"/>
              <a:ext cx="42635" cy="97294"/>
            </a:xfrm>
            <a:custGeom>
              <a:avLst/>
              <a:gdLst/>
              <a:ahLst/>
              <a:cxnLst/>
              <a:rect l="l" t="t" r="r" b="b"/>
              <a:pathLst>
                <a:path w="2528" h="5769" extrusionOk="0">
                  <a:moveTo>
                    <a:pt x="2245" y="1"/>
                  </a:moveTo>
                  <a:cubicBezTo>
                    <a:pt x="2143" y="1"/>
                    <a:pt x="2039" y="56"/>
                    <a:pt x="1997" y="182"/>
                  </a:cubicBezTo>
                  <a:cubicBezTo>
                    <a:pt x="1947" y="308"/>
                    <a:pt x="1897" y="433"/>
                    <a:pt x="1847" y="558"/>
                  </a:cubicBezTo>
                  <a:lnTo>
                    <a:pt x="218" y="5045"/>
                  </a:lnTo>
                  <a:cubicBezTo>
                    <a:pt x="167" y="5195"/>
                    <a:pt x="117" y="5320"/>
                    <a:pt x="67" y="5446"/>
                  </a:cubicBezTo>
                  <a:cubicBezTo>
                    <a:pt x="0" y="5646"/>
                    <a:pt x="156" y="5769"/>
                    <a:pt x="320" y="5769"/>
                  </a:cubicBezTo>
                  <a:cubicBezTo>
                    <a:pt x="401" y="5769"/>
                    <a:pt x="485" y="5738"/>
                    <a:pt x="543" y="5671"/>
                  </a:cubicBezTo>
                  <a:cubicBezTo>
                    <a:pt x="543" y="5646"/>
                    <a:pt x="568" y="5621"/>
                    <a:pt x="594" y="5596"/>
                  </a:cubicBezTo>
                  <a:cubicBezTo>
                    <a:pt x="1220" y="3842"/>
                    <a:pt x="1872" y="2087"/>
                    <a:pt x="2498" y="333"/>
                  </a:cubicBezTo>
                  <a:cubicBezTo>
                    <a:pt x="2498" y="308"/>
                    <a:pt x="2498" y="283"/>
                    <a:pt x="2498" y="283"/>
                  </a:cubicBezTo>
                  <a:cubicBezTo>
                    <a:pt x="2527" y="108"/>
                    <a:pt x="2387" y="1"/>
                    <a:pt x="2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53"/>
            <p:cNvSpPr/>
            <p:nvPr/>
          </p:nvSpPr>
          <p:spPr>
            <a:xfrm>
              <a:off x="6414580" y="3475468"/>
              <a:ext cx="127668" cy="159796"/>
            </a:xfrm>
            <a:custGeom>
              <a:avLst/>
              <a:gdLst/>
              <a:ahLst/>
              <a:cxnLst/>
              <a:rect l="l" t="t" r="r" b="b"/>
              <a:pathLst>
                <a:path w="7570" h="9475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5339" y="1053"/>
                    <a:pt x="1278" y="2256"/>
                    <a:pt x="376" y="4838"/>
                  </a:cubicBezTo>
                  <a:cubicBezTo>
                    <a:pt x="0" y="5965"/>
                    <a:pt x="502" y="7795"/>
                    <a:pt x="1203" y="9349"/>
                  </a:cubicBezTo>
                  <a:cubicBezTo>
                    <a:pt x="1479" y="9349"/>
                    <a:pt x="1730" y="9399"/>
                    <a:pt x="1980" y="9474"/>
                  </a:cubicBezTo>
                  <a:cubicBezTo>
                    <a:pt x="1479" y="8447"/>
                    <a:pt x="1053" y="7394"/>
                    <a:pt x="877" y="6341"/>
                  </a:cubicBezTo>
                  <a:cubicBezTo>
                    <a:pt x="401" y="3259"/>
                    <a:pt x="5063" y="1680"/>
                    <a:pt x="7494" y="602"/>
                  </a:cubicBezTo>
                  <a:cubicBezTo>
                    <a:pt x="7519" y="402"/>
                    <a:pt x="7544" y="201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53"/>
            <p:cNvSpPr/>
            <p:nvPr/>
          </p:nvSpPr>
          <p:spPr>
            <a:xfrm>
              <a:off x="6166462" y="3283140"/>
              <a:ext cx="153033" cy="448491"/>
            </a:xfrm>
            <a:custGeom>
              <a:avLst/>
              <a:gdLst/>
              <a:ahLst/>
              <a:cxnLst/>
              <a:rect l="l" t="t" r="r" b="b"/>
              <a:pathLst>
                <a:path w="9074" h="26593" extrusionOk="0">
                  <a:moveTo>
                    <a:pt x="8597" y="1"/>
                  </a:moveTo>
                  <a:cubicBezTo>
                    <a:pt x="7795" y="778"/>
                    <a:pt x="6993" y="1555"/>
                    <a:pt x="6266" y="2382"/>
                  </a:cubicBezTo>
                  <a:cubicBezTo>
                    <a:pt x="6141" y="2532"/>
                    <a:pt x="6015" y="2658"/>
                    <a:pt x="5890" y="2808"/>
                  </a:cubicBezTo>
                  <a:cubicBezTo>
                    <a:pt x="5188" y="3610"/>
                    <a:pt x="4512" y="4412"/>
                    <a:pt x="3885" y="5264"/>
                  </a:cubicBezTo>
                  <a:cubicBezTo>
                    <a:pt x="2281" y="7445"/>
                    <a:pt x="1028" y="9951"/>
                    <a:pt x="527" y="12482"/>
                  </a:cubicBezTo>
                  <a:cubicBezTo>
                    <a:pt x="0" y="15339"/>
                    <a:pt x="426" y="18222"/>
                    <a:pt x="2457" y="20828"/>
                  </a:cubicBezTo>
                  <a:cubicBezTo>
                    <a:pt x="4161" y="22984"/>
                    <a:pt x="6241" y="24888"/>
                    <a:pt x="8447" y="26593"/>
                  </a:cubicBezTo>
                  <a:cubicBezTo>
                    <a:pt x="8472" y="26568"/>
                    <a:pt x="8497" y="26517"/>
                    <a:pt x="8547" y="26492"/>
                  </a:cubicBezTo>
                  <a:lnTo>
                    <a:pt x="8898" y="26192"/>
                  </a:lnTo>
                  <a:cubicBezTo>
                    <a:pt x="5138" y="23284"/>
                    <a:pt x="853" y="19851"/>
                    <a:pt x="777" y="14913"/>
                  </a:cubicBezTo>
                  <a:cubicBezTo>
                    <a:pt x="702" y="10101"/>
                    <a:pt x="3810" y="5765"/>
                    <a:pt x="6968" y="2457"/>
                  </a:cubicBezTo>
                  <a:cubicBezTo>
                    <a:pt x="7620" y="1755"/>
                    <a:pt x="8321" y="1079"/>
                    <a:pt x="9023" y="427"/>
                  </a:cubicBezTo>
                  <a:cubicBezTo>
                    <a:pt x="9023" y="402"/>
                    <a:pt x="9048" y="402"/>
                    <a:pt x="9073" y="377"/>
                  </a:cubicBezTo>
                  <a:cubicBezTo>
                    <a:pt x="8898" y="252"/>
                    <a:pt x="8747" y="126"/>
                    <a:pt x="85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53"/>
            <p:cNvSpPr/>
            <p:nvPr/>
          </p:nvSpPr>
          <p:spPr>
            <a:xfrm>
              <a:off x="6553632" y="3403606"/>
              <a:ext cx="557540" cy="140823"/>
            </a:xfrm>
            <a:custGeom>
              <a:avLst/>
              <a:gdLst/>
              <a:ahLst/>
              <a:cxnLst/>
              <a:rect l="l" t="t" r="r" b="b"/>
              <a:pathLst>
                <a:path w="33059" h="8350" extrusionOk="0">
                  <a:moveTo>
                    <a:pt x="4" y="3030"/>
                  </a:moveTo>
                  <a:cubicBezTo>
                    <a:pt x="3" y="3031"/>
                    <a:pt x="2" y="3032"/>
                    <a:pt x="1" y="3033"/>
                  </a:cubicBezTo>
                  <a:cubicBezTo>
                    <a:pt x="1" y="3059"/>
                    <a:pt x="1" y="3059"/>
                    <a:pt x="1" y="3059"/>
                  </a:cubicBezTo>
                  <a:cubicBezTo>
                    <a:pt x="2" y="3049"/>
                    <a:pt x="3" y="3040"/>
                    <a:pt x="4" y="3030"/>
                  </a:cubicBezTo>
                  <a:close/>
                  <a:moveTo>
                    <a:pt x="30803" y="1"/>
                  </a:moveTo>
                  <a:cubicBezTo>
                    <a:pt x="20577" y="1053"/>
                    <a:pt x="10277" y="1329"/>
                    <a:pt x="51" y="2507"/>
                  </a:cubicBezTo>
                  <a:cubicBezTo>
                    <a:pt x="27" y="2674"/>
                    <a:pt x="26" y="2842"/>
                    <a:pt x="4" y="3030"/>
                  </a:cubicBezTo>
                  <a:lnTo>
                    <a:pt x="4" y="3030"/>
                  </a:lnTo>
                  <a:cubicBezTo>
                    <a:pt x="463" y="2633"/>
                    <a:pt x="2709" y="2783"/>
                    <a:pt x="3334" y="2708"/>
                  </a:cubicBezTo>
                  <a:cubicBezTo>
                    <a:pt x="4988" y="2582"/>
                    <a:pt x="6668" y="2432"/>
                    <a:pt x="8347" y="2307"/>
                  </a:cubicBezTo>
                  <a:cubicBezTo>
                    <a:pt x="15866" y="1730"/>
                    <a:pt x="23410" y="1304"/>
                    <a:pt x="30928" y="527"/>
                  </a:cubicBezTo>
                  <a:cubicBezTo>
                    <a:pt x="31555" y="2507"/>
                    <a:pt x="32106" y="4487"/>
                    <a:pt x="32507" y="6517"/>
                  </a:cubicBezTo>
                  <a:cubicBezTo>
                    <a:pt x="32532" y="6689"/>
                    <a:pt x="32845" y="8349"/>
                    <a:pt x="33046" y="8349"/>
                  </a:cubicBezTo>
                  <a:cubicBezTo>
                    <a:pt x="33050" y="8349"/>
                    <a:pt x="33054" y="8348"/>
                    <a:pt x="33059" y="8347"/>
                  </a:cubicBezTo>
                  <a:cubicBezTo>
                    <a:pt x="32457" y="5540"/>
                    <a:pt x="31730" y="2733"/>
                    <a:pt x="30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53"/>
            <p:cNvSpPr/>
            <p:nvPr/>
          </p:nvSpPr>
          <p:spPr>
            <a:xfrm>
              <a:off x="6542653" y="3544783"/>
              <a:ext cx="570644" cy="60039"/>
            </a:xfrm>
            <a:custGeom>
              <a:avLst/>
              <a:gdLst/>
              <a:ahLst/>
              <a:cxnLst/>
              <a:rect l="l" t="t" r="r" b="b"/>
              <a:pathLst>
                <a:path w="33836" h="3560" extrusionOk="0">
                  <a:moveTo>
                    <a:pt x="33710" y="1"/>
                  </a:moveTo>
                  <a:cubicBezTo>
                    <a:pt x="33689" y="15"/>
                    <a:pt x="33655" y="19"/>
                    <a:pt x="33614" y="19"/>
                  </a:cubicBezTo>
                  <a:cubicBezTo>
                    <a:pt x="33548" y="19"/>
                    <a:pt x="33465" y="8"/>
                    <a:pt x="33394" y="8"/>
                  </a:cubicBezTo>
                  <a:cubicBezTo>
                    <a:pt x="33351" y="8"/>
                    <a:pt x="33311" y="12"/>
                    <a:pt x="33284" y="26"/>
                  </a:cubicBezTo>
                  <a:cubicBezTo>
                    <a:pt x="32005" y="502"/>
                    <a:pt x="30051" y="302"/>
                    <a:pt x="28697" y="427"/>
                  </a:cubicBezTo>
                  <a:cubicBezTo>
                    <a:pt x="23284" y="928"/>
                    <a:pt x="17870" y="1404"/>
                    <a:pt x="12457" y="1906"/>
                  </a:cubicBezTo>
                  <a:cubicBezTo>
                    <a:pt x="9900" y="2131"/>
                    <a:pt x="7369" y="2357"/>
                    <a:pt x="4837" y="2582"/>
                  </a:cubicBezTo>
                  <a:cubicBezTo>
                    <a:pt x="3707" y="2685"/>
                    <a:pt x="2272" y="3041"/>
                    <a:pt x="1032" y="3041"/>
                  </a:cubicBezTo>
                  <a:cubicBezTo>
                    <a:pt x="761" y="3041"/>
                    <a:pt x="499" y="3024"/>
                    <a:pt x="251" y="2983"/>
                  </a:cubicBezTo>
                  <a:cubicBezTo>
                    <a:pt x="151" y="2983"/>
                    <a:pt x="75" y="2958"/>
                    <a:pt x="25" y="2958"/>
                  </a:cubicBezTo>
                  <a:cubicBezTo>
                    <a:pt x="0" y="3159"/>
                    <a:pt x="0" y="3359"/>
                    <a:pt x="0" y="3560"/>
                  </a:cubicBezTo>
                  <a:cubicBezTo>
                    <a:pt x="11279" y="2532"/>
                    <a:pt x="22532" y="1530"/>
                    <a:pt x="33810" y="502"/>
                  </a:cubicBezTo>
                  <a:lnTo>
                    <a:pt x="33835" y="502"/>
                  </a:lnTo>
                  <a:cubicBezTo>
                    <a:pt x="33810" y="327"/>
                    <a:pt x="33760" y="151"/>
                    <a:pt x="33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53"/>
            <p:cNvSpPr/>
            <p:nvPr/>
          </p:nvSpPr>
          <p:spPr>
            <a:xfrm>
              <a:off x="6573077" y="3465754"/>
              <a:ext cx="166137" cy="101881"/>
            </a:xfrm>
            <a:custGeom>
              <a:avLst/>
              <a:gdLst/>
              <a:ahLst/>
              <a:cxnLst/>
              <a:rect l="l" t="t" r="r" b="b"/>
              <a:pathLst>
                <a:path w="9851" h="6041" extrusionOk="0">
                  <a:moveTo>
                    <a:pt x="7548" y="1"/>
                  </a:moveTo>
                  <a:cubicBezTo>
                    <a:pt x="5758" y="1"/>
                    <a:pt x="4663" y="2281"/>
                    <a:pt x="4663" y="2281"/>
                  </a:cubicBezTo>
                  <a:cubicBezTo>
                    <a:pt x="4663" y="2281"/>
                    <a:pt x="3091" y="985"/>
                    <a:pt x="1889" y="985"/>
                  </a:cubicBezTo>
                  <a:cubicBezTo>
                    <a:pt x="1596" y="985"/>
                    <a:pt x="1325" y="1062"/>
                    <a:pt x="1104" y="1253"/>
                  </a:cubicBezTo>
                  <a:cubicBezTo>
                    <a:pt x="1" y="2231"/>
                    <a:pt x="5139" y="6040"/>
                    <a:pt x="5139" y="6040"/>
                  </a:cubicBezTo>
                  <a:cubicBezTo>
                    <a:pt x="5139" y="6040"/>
                    <a:pt x="9851" y="326"/>
                    <a:pt x="7871" y="25"/>
                  </a:cubicBezTo>
                  <a:cubicBezTo>
                    <a:pt x="7761" y="8"/>
                    <a:pt x="7653" y="1"/>
                    <a:pt x="7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53"/>
            <p:cNvSpPr/>
            <p:nvPr/>
          </p:nvSpPr>
          <p:spPr>
            <a:xfrm>
              <a:off x="6743431" y="3449192"/>
              <a:ext cx="166120" cy="101527"/>
            </a:xfrm>
            <a:custGeom>
              <a:avLst/>
              <a:gdLst/>
              <a:ahLst/>
              <a:cxnLst/>
              <a:rect l="l" t="t" r="r" b="b"/>
              <a:pathLst>
                <a:path w="9850" h="6020" extrusionOk="0">
                  <a:moveTo>
                    <a:pt x="7522" y="1"/>
                  </a:moveTo>
                  <a:cubicBezTo>
                    <a:pt x="5747" y="1"/>
                    <a:pt x="4662" y="2260"/>
                    <a:pt x="4662" y="2260"/>
                  </a:cubicBezTo>
                  <a:cubicBezTo>
                    <a:pt x="4662" y="2260"/>
                    <a:pt x="3090" y="964"/>
                    <a:pt x="1888" y="964"/>
                  </a:cubicBezTo>
                  <a:cubicBezTo>
                    <a:pt x="1595" y="964"/>
                    <a:pt x="1324" y="1041"/>
                    <a:pt x="1103" y="1233"/>
                  </a:cubicBezTo>
                  <a:cubicBezTo>
                    <a:pt x="0" y="2210"/>
                    <a:pt x="5138" y="6020"/>
                    <a:pt x="5138" y="6020"/>
                  </a:cubicBezTo>
                  <a:cubicBezTo>
                    <a:pt x="5138" y="6020"/>
                    <a:pt x="9850" y="330"/>
                    <a:pt x="7870" y="30"/>
                  </a:cubicBezTo>
                  <a:cubicBezTo>
                    <a:pt x="7751" y="10"/>
                    <a:pt x="7635" y="1"/>
                    <a:pt x="7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53"/>
            <p:cNvSpPr/>
            <p:nvPr/>
          </p:nvSpPr>
          <p:spPr>
            <a:xfrm>
              <a:off x="6905740" y="3436527"/>
              <a:ext cx="166120" cy="101510"/>
            </a:xfrm>
            <a:custGeom>
              <a:avLst/>
              <a:gdLst/>
              <a:ahLst/>
              <a:cxnLst/>
              <a:rect l="l" t="t" r="r" b="b"/>
              <a:pathLst>
                <a:path w="9850" h="6019" extrusionOk="0">
                  <a:moveTo>
                    <a:pt x="7522" y="0"/>
                  </a:moveTo>
                  <a:cubicBezTo>
                    <a:pt x="5747" y="0"/>
                    <a:pt x="4662" y="2259"/>
                    <a:pt x="4662" y="2259"/>
                  </a:cubicBezTo>
                  <a:cubicBezTo>
                    <a:pt x="4662" y="2259"/>
                    <a:pt x="3082" y="973"/>
                    <a:pt x="1879" y="973"/>
                  </a:cubicBezTo>
                  <a:cubicBezTo>
                    <a:pt x="1589" y="973"/>
                    <a:pt x="1322" y="1047"/>
                    <a:pt x="1103" y="1232"/>
                  </a:cubicBezTo>
                  <a:cubicBezTo>
                    <a:pt x="0" y="2209"/>
                    <a:pt x="5138" y="6019"/>
                    <a:pt x="5138" y="6019"/>
                  </a:cubicBezTo>
                  <a:cubicBezTo>
                    <a:pt x="5138" y="6019"/>
                    <a:pt x="9850" y="330"/>
                    <a:pt x="7870" y="29"/>
                  </a:cubicBezTo>
                  <a:cubicBezTo>
                    <a:pt x="7751" y="9"/>
                    <a:pt x="7635" y="0"/>
                    <a:pt x="75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53"/>
            <p:cNvSpPr/>
            <p:nvPr/>
          </p:nvSpPr>
          <p:spPr>
            <a:xfrm>
              <a:off x="7050290" y="3337867"/>
              <a:ext cx="113299" cy="512544"/>
            </a:xfrm>
            <a:custGeom>
              <a:avLst/>
              <a:gdLst/>
              <a:ahLst/>
              <a:cxnLst/>
              <a:rect l="l" t="t" r="r" b="b"/>
              <a:pathLst>
                <a:path w="6718" h="30391" extrusionOk="0">
                  <a:moveTo>
                    <a:pt x="301" y="0"/>
                  </a:moveTo>
                  <a:cubicBezTo>
                    <a:pt x="246" y="0"/>
                    <a:pt x="193" y="14"/>
                    <a:pt x="151" y="39"/>
                  </a:cubicBezTo>
                  <a:cubicBezTo>
                    <a:pt x="76" y="89"/>
                    <a:pt x="1" y="190"/>
                    <a:pt x="51" y="315"/>
                  </a:cubicBezTo>
                  <a:cubicBezTo>
                    <a:pt x="527" y="1493"/>
                    <a:pt x="953" y="2696"/>
                    <a:pt x="1354" y="3899"/>
                  </a:cubicBezTo>
                  <a:cubicBezTo>
                    <a:pt x="2281" y="6631"/>
                    <a:pt x="3008" y="9438"/>
                    <a:pt x="3610" y="12245"/>
                  </a:cubicBezTo>
                  <a:cubicBezTo>
                    <a:pt x="3610" y="12270"/>
                    <a:pt x="3610" y="12270"/>
                    <a:pt x="3610" y="12270"/>
                  </a:cubicBezTo>
                  <a:cubicBezTo>
                    <a:pt x="3660" y="12420"/>
                    <a:pt x="3710" y="12596"/>
                    <a:pt x="3735" y="12771"/>
                  </a:cubicBezTo>
                  <a:cubicBezTo>
                    <a:pt x="4938" y="18435"/>
                    <a:pt x="5640" y="24250"/>
                    <a:pt x="6141" y="29939"/>
                  </a:cubicBezTo>
                  <a:cubicBezTo>
                    <a:pt x="6166" y="30064"/>
                    <a:pt x="6166" y="30190"/>
                    <a:pt x="6191" y="30290"/>
                  </a:cubicBezTo>
                  <a:cubicBezTo>
                    <a:pt x="6291" y="30290"/>
                    <a:pt x="6392" y="30290"/>
                    <a:pt x="6492" y="30265"/>
                  </a:cubicBezTo>
                  <a:cubicBezTo>
                    <a:pt x="6592" y="30265"/>
                    <a:pt x="6667" y="30315"/>
                    <a:pt x="6718" y="30390"/>
                  </a:cubicBezTo>
                  <a:cubicBezTo>
                    <a:pt x="6041" y="22345"/>
                    <a:pt x="4963" y="14099"/>
                    <a:pt x="2682" y="6305"/>
                  </a:cubicBezTo>
                  <a:cubicBezTo>
                    <a:pt x="2632" y="6180"/>
                    <a:pt x="2582" y="6029"/>
                    <a:pt x="2557" y="5879"/>
                  </a:cubicBezTo>
                  <a:cubicBezTo>
                    <a:pt x="1981" y="3949"/>
                    <a:pt x="1304" y="2044"/>
                    <a:pt x="577" y="190"/>
                  </a:cubicBezTo>
                  <a:cubicBezTo>
                    <a:pt x="527" y="56"/>
                    <a:pt x="410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53"/>
            <p:cNvSpPr/>
            <p:nvPr/>
          </p:nvSpPr>
          <p:spPr>
            <a:xfrm>
              <a:off x="6532500" y="3405411"/>
              <a:ext cx="27490" cy="342275"/>
            </a:xfrm>
            <a:custGeom>
              <a:avLst/>
              <a:gdLst/>
              <a:ahLst/>
              <a:cxnLst/>
              <a:rect l="l" t="t" r="r" b="b"/>
              <a:pathLst>
                <a:path w="1630" h="20295" extrusionOk="0">
                  <a:moveTo>
                    <a:pt x="1286" y="1"/>
                  </a:moveTo>
                  <a:cubicBezTo>
                    <a:pt x="1188" y="1"/>
                    <a:pt x="1097" y="62"/>
                    <a:pt x="1078" y="195"/>
                  </a:cubicBezTo>
                  <a:cubicBezTo>
                    <a:pt x="953" y="997"/>
                    <a:pt x="853" y="1824"/>
                    <a:pt x="753" y="2626"/>
                  </a:cubicBezTo>
                  <a:cubicBezTo>
                    <a:pt x="728" y="2826"/>
                    <a:pt x="703" y="3002"/>
                    <a:pt x="677" y="3202"/>
                  </a:cubicBezTo>
                  <a:cubicBezTo>
                    <a:pt x="652" y="3528"/>
                    <a:pt x="602" y="3829"/>
                    <a:pt x="577" y="4155"/>
                  </a:cubicBezTo>
                  <a:cubicBezTo>
                    <a:pt x="552" y="4355"/>
                    <a:pt x="527" y="4556"/>
                    <a:pt x="502" y="4756"/>
                  </a:cubicBezTo>
                  <a:cubicBezTo>
                    <a:pt x="377" y="6260"/>
                    <a:pt x="251" y="7738"/>
                    <a:pt x="176" y="9242"/>
                  </a:cubicBezTo>
                  <a:cubicBezTo>
                    <a:pt x="176" y="9317"/>
                    <a:pt x="176" y="9393"/>
                    <a:pt x="151" y="9468"/>
                  </a:cubicBezTo>
                  <a:cubicBezTo>
                    <a:pt x="126" y="10019"/>
                    <a:pt x="101" y="10596"/>
                    <a:pt x="101" y="11147"/>
                  </a:cubicBezTo>
                  <a:cubicBezTo>
                    <a:pt x="76" y="11297"/>
                    <a:pt x="76" y="11448"/>
                    <a:pt x="76" y="11573"/>
                  </a:cubicBezTo>
                  <a:cubicBezTo>
                    <a:pt x="1" y="14480"/>
                    <a:pt x="26" y="17388"/>
                    <a:pt x="176" y="20295"/>
                  </a:cubicBezTo>
                  <a:cubicBezTo>
                    <a:pt x="377" y="20220"/>
                    <a:pt x="552" y="20145"/>
                    <a:pt x="703" y="20069"/>
                  </a:cubicBezTo>
                  <a:cubicBezTo>
                    <a:pt x="677" y="19343"/>
                    <a:pt x="652" y="18641"/>
                    <a:pt x="627" y="17914"/>
                  </a:cubicBezTo>
                  <a:cubicBezTo>
                    <a:pt x="552" y="15884"/>
                    <a:pt x="552" y="13854"/>
                    <a:pt x="602" y="11824"/>
                  </a:cubicBezTo>
                  <a:cubicBezTo>
                    <a:pt x="602" y="11623"/>
                    <a:pt x="602" y="11423"/>
                    <a:pt x="627" y="11222"/>
                  </a:cubicBezTo>
                  <a:cubicBezTo>
                    <a:pt x="627" y="10846"/>
                    <a:pt x="652" y="10445"/>
                    <a:pt x="677" y="10069"/>
                  </a:cubicBezTo>
                  <a:cubicBezTo>
                    <a:pt x="728" y="8816"/>
                    <a:pt x="803" y="7563"/>
                    <a:pt x="903" y="6310"/>
                  </a:cubicBezTo>
                  <a:cubicBezTo>
                    <a:pt x="1003" y="5182"/>
                    <a:pt x="1104" y="4054"/>
                    <a:pt x="1254" y="2952"/>
                  </a:cubicBezTo>
                  <a:cubicBezTo>
                    <a:pt x="1279" y="2751"/>
                    <a:pt x="1279" y="2576"/>
                    <a:pt x="1304" y="2400"/>
                  </a:cubicBezTo>
                  <a:cubicBezTo>
                    <a:pt x="1404" y="1723"/>
                    <a:pt x="1505" y="1022"/>
                    <a:pt x="1605" y="345"/>
                  </a:cubicBezTo>
                  <a:cubicBezTo>
                    <a:pt x="1630" y="170"/>
                    <a:pt x="1505" y="44"/>
                    <a:pt x="1379" y="19"/>
                  </a:cubicBezTo>
                  <a:cubicBezTo>
                    <a:pt x="1349" y="7"/>
                    <a:pt x="1317" y="1"/>
                    <a:pt x="1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53"/>
            <p:cNvSpPr/>
            <p:nvPr/>
          </p:nvSpPr>
          <p:spPr>
            <a:xfrm>
              <a:off x="6551102" y="3848269"/>
              <a:ext cx="628542" cy="211015"/>
            </a:xfrm>
            <a:custGeom>
              <a:avLst/>
              <a:gdLst/>
              <a:ahLst/>
              <a:cxnLst/>
              <a:rect l="l" t="t" r="r" b="b"/>
              <a:pathLst>
                <a:path w="37269" h="12512" extrusionOk="0">
                  <a:moveTo>
                    <a:pt x="22908" y="9575"/>
                  </a:moveTo>
                  <a:cubicBezTo>
                    <a:pt x="22607" y="9625"/>
                    <a:pt x="22332" y="9650"/>
                    <a:pt x="22031" y="9675"/>
                  </a:cubicBezTo>
                  <a:cubicBezTo>
                    <a:pt x="22056" y="9775"/>
                    <a:pt x="22056" y="9876"/>
                    <a:pt x="22056" y="9976"/>
                  </a:cubicBezTo>
                  <a:cubicBezTo>
                    <a:pt x="22081" y="10139"/>
                    <a:pt x="21962" y="10220"/>
                    <a:pt x="21830" y="10220"/>
                  </a:cubicBezTo>
                  <a:cubicBezTo>
                    <a:pt x="21699" y="10220"/>
                    <a:pt x="21555" y="10139"/>
                    <a:pt x="21529" y="9976"/>
                  </a:cubicBezTo>
                  <a:lnTo>
                    <a:pt x="21504" y="9725"/>
                  </a:lnTo>
                  <a:cubicBezTo>
                    <a:pt x="21254" y="9775"/>
                    <a:pt x="20978" y="9800"/>
                    <a:pt x="20727" y="9826"/>
                  </a:cubicBezTo>
                  <a:lnTo>
                    <a:pt x="20627" y="9826"/>
                  </a:lnTo>
                  <a:cubicBezTo>
                    <a:pt x="20652" y="9926"/>
                    <a:pt x="20652" y="10026"/>
                    <a:pt x="20652" y="10126"/>
                  </a:cubicBezTo>
                  <a:cubicBezTo>
                    <a:pt x="20677" y="10289"/>
                    <a:pt x="20558" y="10371"/>
                    <a:pt x="20427" y="10371"/>
                  </a:cubicBezTo>
                  <a:cubicBezTo>
                    <a:pt x="20295" y="10371"/>
                    <a:pt x="20151" y="10289"/>
                    <a:pt x="20126" y="10126"/>
                  </a:cubicBezTo>
                  <a:cubicBezTo>
                    <a:pt x="20126" y="10051"/>
                    <a:pt x="20126" y="9976"/>
                    <a:pt x="20101" y="9901"/>
                  </a:cubicBezTo>
                  <a:cubicBezTo>
                    <a:pt x="19825" y="9926"/>
                    <a:pt x="19524" y="9951"/>
                    <a:pt x="19224" y="9976"/>
                  </a:cubicBezTo>
                  <a:cubicBezTo>
                    <a:pt x="19249" y="10076"/>
                    <a:pt x="19249" y="10176"/>
                    <a:pt x="19274" y="10277"/>
                  </a:cubicBezTo>
                  <a:cubicBezTo>
                    <a:pt x="19283" y="10411"/>
                    <a:pt x="19212" y="10494"/>
                    <a:pt x="19117" y="10526"/>
                  </a:cubicBezTo>
                  <a:lnTo>
                    <a:pt x="19117" y="10526"/>
                  </a:lnTo>
                  <a:cubicBezTo>
                    <a:pt x="20493" y="10372"/>
                    <a:pt x="21867" y="10228"/>
                    <a:pt x="23225" y="10070"/>
                  </a:cubicBezTo>
                  <a:lnTo>
                    <a:pt x="23225" y="10070"/>
                  </a:lnTo>
                  <a:cubicBezTo>
                    <a:pt x="23228" y="10070"/>
                    <a:pt x="23231" y="10070"/>
                    <a:pt x="23234" y="10070"/>
                  </a:cubicBezTo>
                  <a:cubicBezTo>
                    <a:pt x="23261" y="10070"/>
                    <a:pt x="23287" y="10066"/>
                    <a:pt x="23312" y="10060"/>
                  </a:cubicBezTo>
                  <a:lnTo>
                    <a:pt x="23312" y="10060"/>
                  </a:lnTo>
                  <a:cubicBezTo>
                    <a:pt x="23283" y="10063"/>
                    <a:pt x="23254" y="10066"/>
                    <a:pt x="23225" y="10070"/>
                  </a:cubicBezTo>
                  <a:lnTo>
                    <a:pt x="23225" y="10070"/>
                  </a:lnTo>
                  <a:cubicBezTo>
                    <a:pt x="23096" y="10066"/>
                    <a:pt x="22958" y="9985"/>
                    <a:pt x="22933" y="9826"/>
                  </a:cubicBezTo>
                  <a:lnTo>
                    <a:pt x="22908" y="9575"/>
                  </a:lnTo>
                  <a:close/>
                  <a:moveTo>
                    <a:pt x="18697" y="10051"/>
                  </a:moveTo>
                  <a:cubicBezTo>
                    <a:pt x="18422" y="10076"/>
                    <a:pt x="18121" y="10101"/>
                    <a:pt x="17820" y="10151"/>
                  </a:cubicBezTo>
                  <a:cubicBezTo>
                    <a:pt x="17845" y="10227"/>
                    <a:pt x="17845" y="10327"/>
                    <a:pt x="17870" y="10427"/>
                  </a:cubicBezTo>
                  <a:cubicBezTo>
                    <a:pt x="17880" y="10564"/>
                    <a:pt x="17806" y="10648"/>
                    <a:pt x="17709" y="10678"/>
                  </a:cubicBezTo>
                  <a:lnTo>
                    <a:pt x="17709" y="10678"/>
                  </a:lnTo>
                  <a:cubicBezTo>
                    <a:pt x="17879" y="10676"/>
                    <a:pt x="18050" y="10652"/>
                    <a:pt x="18221" y="10628"/>
                  </a:cubicBezTo>
                  <a:cubicBezTo>
                    <a:pt x="18481" y="10597"/>
                    <a:pt x="18741" y="10568"/>
                    <a:pt x="19000" y="10539"/>
                  </a:cubicBezTo>
                  <a:lnTo>
                    <a:pt x="19000" y="10539"/>
                  </a:lnTo>
                  <a:cubicBezTo>
                    <a:pt x="19009" y="10539"/>
                    <a:pt x="19018" y="10540"/>
                    <a:pt x="19026" y="10540"/>
                  </a:cubicBezTo>
                  <a:cubicBezTo>
                    <a:pt x="19058" y="10540"/>
                    <a:pt x="19088" y="10535"/>
                    <a:pt x="19117" y="10526"/>
                  </a:cubicBezTo>
                  <a:lnTo>
                    <a:pt x="19117" y="10526"/>
                  </a:lnTo>
                  <a:cubicBezTo>
                    <a:pt x="19078" y="10530"/>
                    <a:pt x="19039" y="10534"/>
                    <a:pt x="19000" y="10539"/>
                  </a:cubicBezTo>
                  <a:lnTo>
                    <a:pt x="19000" y="10539"/>
                  </a:lnTo>
                  <a:cubicBezTo>
                    <a:pt x="18874" y="10528"/>
                    <a:pt x="18746" y="10441"/>
                    <a:pt x="18722" y="10277"/>
                  </a:cubicBezTo>
                  <a:lnTo>
                    <a:pt x="18697" y="10051"/>
                  </a:lnTo>
                  <a:close/>
                  <a:moveTo>
                    <a:pt x="36091" y="1"/>
                  </a:moveTo>
                  <a:cubicBezTo>
                    <a:pt x="35991" y="26"/>
                    <a:pt x="35890" y="26"/>
                    <a:pt x="35790" y="26"/>
                  </a:cubicBezTo>
                  <a:cubicBezTo>
                    <a:pt x="25464" y="1179"/>
                    <a:pt x="15138" y="2307"/>
                    <a:pt x="4813" y="3460"/>
                  </a:cubicBezTo>
                  <a:cubicBezTo>
                    <a:pt x="3334" y="3610"/>
                    <a:pt x="1880" y="3785"/>
                    <a:pt x="402" y="3936"/>
                  </a:cubicBezTo>
                  <a:cubicBezTo>
                    <a:pt x="351" y="3961"/>
                    <a:pt x="301" y="3961"/>
                    <a:pt x="251" y="3961"/>
                  </a:cubicBezTo>
                  <a:cubicBezTo>
                    <a:pt x="176" y="3961"/>
                    <a:pt x="76" y="4011"/>
                    <a:pt x="26" y="4111"/>
                  </a:cubicBezTo>
                  <a:cubicBezTo>
                    <a:pt x="1" y="4136"/>
                    <a:pt x="1" y="4186"/>
                    <a:pt x="1" y="4237"/>
                  </a:cubicBezTo>
                  <a:cubicBezTo>
                    <a:pt x="301" y="6893"/>
                    <a:pt x="577" y="9575"/>
                    <a:pt x="878" y="12257"/>
                  </a:cubicBezTo>
                  <a:cubicBezTo>
                    <a:pt x="878" y="12257"/>
                    <a:pt x="903" y="12282"/>
                    <a:pt x="903" y="12307"/>
                  </a:cubicBezTo>
                  <a:cubicBezTo>
                    <a:pt x="903" y="12419"/>
                    <a:pt x="963" y="12511"/>
                    <a:pt x="1102" y="12511"/>
                  </a:cubicBezTo>
                  <a:cubicBezTo>
                    <a:pt x="1118" y="12511"/>
                    <a:pt x="1135" y="12510"/>
                    <a:pt x="1153" y="12507"/>
                  </a:cubicBezTo>
                  <a:cubicBezTo>
                    <a:pt x="1404" y="12482"/>
                    <a:pt x="1630" y="12457"/>
                    <a:pt x="1880" y="12432"/>
                  </a:cubicBezTo>
                  <a:cubicBezTo>
                    <a:pt x="2056" y="12407"/>
                    <a:pt x="2206" y="12407"/>
                    <a:pt x="2356" y="12382"/>
                  </a:cubicBezTo>
                  <a:cubicBezTo>
                    <a:pt x="3509" y="12257"/>
                    <a:pt x="4637" y="12131"/>
                    <a:pt x="5790" y="12006"/>
                  </a:cubicBezTo>
                  <a:cubicBezTo>
                    <a:pt x="5966" y="11981"/>
                    <a:pt x="6141" y="11956"/>
                    <a:pt x="6316" y="11956"/>
                  </a:cubicBezTo>
                  <a:cubicBezTo>
                    <a:pt x="8196" y="11730"/>
                    <a:pt x="10101" y="11530"/>
                    <a:pt x="12006" y="11304"/>
                  </a:cubicBezTo>
                  <a:cubicBezTo>
                    <a:pt x="12181" y="11304"/>
                    <a:pt x="12357" y="11279"/>
                    <a:pt x="12532" y="11254"/>
                  </a:cubicBezTo>
                  <a:cubicBezTo>
                    <a:pt x="14228" y="11082"/>
                    <a:pt x="15925" y="10886"/>
                    <a:pt x="17597" y="10689"/>
                  </a:cubicBezTo>
                  <a:lnTo>
                    <a:pt x="17597" y="10689"/>
                  </a:lnTo>
                  <a:cubicBezTo>
                    <a:pt x="17606" y="10690"/>
                    <a:pt x="17614" y="10690"/>
                    <a:pt x="17623" y="10690"/>
                  </a:cubicBezTo>
                  <a:cubicBezTo>
                    <a:pt x="17652" y="10690"/>
                    <a:pt x="17681" y="10686"/>
                    <a:pt x="17709" y="10678"/>
                  </a:cubicBezTo>
                  <a:lnTo>
                    <a:pt x="17709" y="10678"/>
                  </a:lnTo>
                  <a:cubicBezTo>
                    <a:pt x="17704" y="10678"/>
                    <a:pt x="17699" y="10678"/>
                    <a:pt x="17695" y="10678"/>
                  </a:cubicBezTo>
                  <a:cubicBezTo>
                    <a:pt x="17662" y="10681"/>
                    <a:pt x="17630" y="10685"/>
                    <a:pt x="17597" y="10689"/>
                  </a:cubicBezTo>
                  <a:lnTo>
                    <a:pt x="17597" y="10689"/>
                  </a:lnTo>
                  <a:cubicBezTo>
                    <a:pt x="17470" y="10679"/>
                    <a:pt x="17342" y="10591"/>
                    <a:pt x="17319" y="10427"/>
                  </a:cubicBezTo>
                  <a:lnTo>
                    <a:pt x="17294" y="10201"/>
                  </a:lnTo>
                  <a:cubicBezTo>
                    <a:pt x="17018" y="10227"/>
                    <a:pt x="16717" y="10252"/>
                    <a:pt x="16417" y="10302"/>
                  </a:cubicBezTo>
                  <a:cubicBezTo>
                    <a:pt x="16442" y="10377"/>
                    <a:pt x="16442" y="10427"/>
                    <a:pt x="16442" y="10502"/>
                  </a:cubicBezTo>
                  <a:cubicBezTo>
                    <a:pt x="16466" y="10674"/>
                    <a:pt x="16352" y="10756"/>
                    <a:pt x="16223" y="10756"/>
                  </a:cubicBezTo>
                  <a:cubicBezTo>
                    <a:pt x="16090" y="10756"/>
                    <a:pt x="15941" y="10668"/>
                    <a:pt x="15915" y="10502"/>
                  </a:cubicBezTo>
                  <a:cubicBezTo>
                    <a:pt x="15915" y="10452"/>
                    <a:pt x="15915" y="10402"/>
                    <a:pt x="15890" y="10352"/>
                  </a:cubicBezTo>
                  <a:cubicBezTo>
                    <a:pt x="15615" y="10377"/>
                    <a:pt x="15314" y="10427"/>
                    <a:pt x="15013" y="10452"/>
                  </a:cubicBezTo>
                  <a:cubicBezTo>
                    <a:pt x="15038" y="10527"/>
                    <a:pt x="15038" y="10577"/>
                    <a:pt x="15038" y="10653"/>
                  </a:cubicBezTo>
                  <a:cubicBezTo>
                    <a:pt x="15063" y="10828"/>
                    <a:pt x="14944" y="10916"/>
                    <a:pt x="14813" y="10916"/>
                  </a:cubicBezTo>
                  <a:cubicBezTo>
                    <a:pt x="14681" y="10916"/>
                    <a:pt x="14537" y="10828"/>
                    <a:pt x="14512" y="10653"/>
                  </a:cubicBezTo>
                  <a:cubicBezTo>
                    <a:pt x="14512" y="10602"/>
                    <a:pt x="14512" y="10552"/>
                    <a:pt x="14487" y="10502"/>
                  </a:cubicBezTo>
                  <a:lnTo>
                    <a:pt x="13635" y="10602"/>
                  </a:lnTo>
                  <a:cubicBezTo>
                    <a:pt x="13635" y="10678"/>
                    <a:pt x="13635" y="10753"/>
                    <a:pt x="13635" y="10803"/>
                  </a:cubicBezTo>
                  <a:cubicBezTo>
                    <a:pt x="13660" y="10978"/>
                    <a:pt x="13541" y="11066"/>
                    <a:pt x="13409" y="11066"/>
                  </a:cubicBezTo>
                  <a:cubicBezTo>
                    <a:pt x="13278" y="11066"/>
                    <a:pt x="13133" y="10978"/>
                    <a:pt x="13108" y="10803"/>
                  </a:cubicBezTo>
                  <a:cubicBezTo>
                    <a:pt x="13108" y="10753"/>
                    <a:pt x="13108" y="10703"/>
                    <a:pt x="13108" y="10653"/>
                  </a:cubicBezTo>
                  <a:lnTo>
                    <a:pt x="12231" y="10753"/>
                  </a:lnTo>
                  <a:cubicBezTo>
                    <a:pt x="12231" y="10828"/>
                    <a:pt x="12231" y="10903"/>
                    <a:pt x="12231" y="10953"/>
                  </a:cubicBezTo>
                  <a:cubicBezTo>
                    <a:pt x="12256" y="11129"/>
                    <a:pt x="12137" y="11216"/>
                    <a:pt x="12006" y="11216"/>
                  </a:cubicBezTo>
                  <a:cubicBezTo>
                    <a:pt x="11874" y="11216"/>
                    <a:pt x="11730" y="11129"/>
                    <a:pt x="11705" y="10953"/>
                  </a:cubicBezTo>
                  <a:cubicBezTo>
                    <a:pt x="11705" y="10928"/>
                    <a:pt x="11705" y="10878"/>
                    <a:pt x="11705" y="10828"/>
                  </a:cubicBezTo>
                  <a:lnTo>
                    <a:pt x="10828" y="10903"/>
                  </a:lnTo>
                  <a:cubicBezTo>
                    <a:pt x="10828" y="10978"/>
                    <a:pt x="10828" y="11054"/>
                    <a:pt x="10853" y="11129"/>
                  </a:cubicBezTo>
                  <a:cubicBezTo>
                    <a:pt x="10865" y="11292"/>
                    <a:pt x="10740" y="11373"/>
                    <a:pt x="10605" y="11373"/>
                  </a:cubicBezTo>
                  <a:cubicBezTo>
                    <a:pt x="10471" y="11373"/>
                    <a:pt x="10326" y="11292"/>
                    <a:pt x="10301" y="11129"/>
                  </a:cubicBezTo>
                  <a:lnTo>
                    <a:pt x="10301" y="10978"/>
                  </a:lnTo>
                  <a:cubicBezTo>
                    <a:pt x="10001" y="11003"/>
                    <a:pt x="9700" y="11029"/>
                    <a:pt x="9424" y="11079"/>
                  </a:cubicBezTo>
                  <a:cubicBezTo>
                    <a:pt x="9424" y="11129"/>
                    <a:pt x="9424" y="11204"/>
                    <a:pt x="9449" y="11279"/>
                  </a:cubicBezTo>
                  <a:cubicBezTo>
                    <a:pt x="9462" y="11442"/>
                    <a:pt x="9336" y="11524"/>
                    <a:pt x="9202" y="11524"/>
                  </a:cubicBezTo>
                  <a:cubicBezTo>
                    <a:pt x="9067" y="11524"/>
                    <a:pt x="8923" y="11442"/>
                    <a:pt x="8898" y="11279"/>
                  </a:cubicBezTo>
                  <a:lnTo>
                    <a:pt x="8898" y="11129"/>
                  </a:lnTo>
                  <a:cubicBezTo>
                    <a:pt x="8597" y="11154"/>
                    <a:pt x="8296" y="11204"/>
                    <a:pt x="8021" y="11229"/>
                  </a:cubicBezTo>
                  <a:cubicBezTo>
                    <a:pt x="8021" y="11304"/>
                    <a:pt x="8021" y="11354"/>
                    <a:pt x="8046" y="11430"/>
                  </a:cubicBezTo>
                  <a:cubicBezTo>
                    <a:pt x="8058" y="11602"/>
                    <a:pt x="7938" y="11683"/>
                    <a:pt x="7806" y="11683"/>
                  </a:cubicBezTo>
                  <a:cubicBezTo>
                    <a:pt x="7669" y="11683"/>
                    <a:pt x="7520" y="11595"/>
                    <a:pt x="7494" y="11430"/>
                  </a:cubicBezTo>
                  <a:cubicBezTo>
                    <a:pt x="7494" y="11379"/>
                    <a:pt x="7494" y="11329"/>
                    <a:pt x="7494" y="11279"/>
                  </a:cubicBezTo>
                  <a:cubicBezTo>
                    <a:pt x="7194" y="11304"/>
                    <a:pt x="6893" y="11354"/>
                    <a:pt x="6617" y="11379"/>
                  </a:cubicBezTo>
                  <a:cubicBezTo>
                    <a:pt x="6617" y="11455"/>
                    <a:pt x="6617" y="11505"/>
                    <a:pt x="6642" y="11580"/>
                  </a:cubicBezTo>
                  <a:cubicBezTo>
                    <a:pt x="6655" y="11755"/>
                    <a:pt x="6529" y="11843"/>
                    <a:pt x="6395" y="11843"/>
                  </a:cubicBezTo>
                  <a:cubicBezTo>
                    <a:pt x="6260" y="11843"/>
                    <a:pt x="6116" y="11755"/>
                    <a:pt x="6091" y="11580"/>
                  </a:cubicBezTo>
                  <a:cubicBezTo>
                    <a:pt x="6091" y="11530"/>
                    <a:pt x="6091" y="11480"/>
                    <a:pt x="6091" y="11430"/>
                  </a:cubicBezTo>
                  <a:cubicBezTo>
                    <a:pt x="5790" y="11480"/>
                    <a:pt x="5514" y="11505"/>
                    <a:pt x="5214" y="11530"/>
                  </a:cubicBezTo>
                  <a:cubicBezTo>
                    <a:pt x="5214" y="11605"/>
                    <a:pt x="5214" y="11680"/>
                    <a:pt x="5239" y="11730"/>
                  </a:cubicBezTo>
                  <a:cubicBezTo>
                    <a:pt x="5251" y="11906"/>
                    <a:pt x="5126" y="11993"/>
                    <a:pt x="4994" y="11993"/>
                  </a:cubicBezTo>
                  <a:cubicBezTo>
                    <a:pt x="4863" y="11993"/>
                    <a:pt x="4725" y="11906"/>
                    <a:pt x="4712" y="11730"/>
                  </a:cubicBezTo>
                  <a:cubicBezTo>
                    <a:pt x="4687" y="11680"/>
                    <a:pt x="4687" y="11630"/>
                    <a:pt x="4687" y="11580"/>
                  </a:cubicBezTo>
                  <a:cubicBezTo>
                    <a:pt x="4387" y="11630"/>
                    <a:pt x="4111" y="11655"/>
                    <a:pt x="3810" y="11680"/>
                  </a:cubicBezTo>
                  <a:cubicBezTo>
                    <a:pt x="3810" y="11755"/>
                    <a:pt x="3835" y="11831"/>
                    <a:pt x="3835" y="11906"/>
                  </a:cubicBezTo>
                  <a:cubicBezTo>
                    <a:pt x="3848" y="12069"/>
                    <a:pt x="3722" y="12150"/>
                    <a:pt x="3591" y="12150"/>
                  </a:cubicBezTo>
                  <a:cubicBezTo>
                    <a:pt x="3459" y="12150"/>
                    <a:pt x="3321" y="12069"/>
                    <a:pt x="3309" y="11906"/>
                  </a:cubicBezTo>
                  <a:cubicBezTo>
                    <a:pt x="3284" y="11856"/>
                    <a:pt x="3284" y="11805"/>
                    <a:pt x="3284" y="11755"/>
                  </a:cubicBezTo>
                  <a:cubicBezTo>
                    <a:pt x="2983" y="11780"/>
                    <a:pt x="2707" y="11805"/>
                    <a:pt x="2407" y="11856"/>
                  </a:cubicBezTo>
                  <a:cubicBezTo>
                    <a:pt x="2407" y="11906"/>
                    <a:pt x="2432" y="11981"/>
                    <a:pt x="2432" y="12056"/>
                  </a:cubicBezTo>
                  <a:cubicBezTo>
                    <a:pt x="2444" y="12219"/>
                    <a:pt x="2319" y="12300"/>
                    <a:pt x="2187" y="12300"/>
                  </a:cubicBezTo>
                  <a:cubicBezTo>
                    <a:pt x="2056" y="12300"/>
                    <a:pt x="1918" y="12219"/>
                    <a:pt x="1905" y="12056"/>
                  </a:cubicBezTo>
                  <a:cubicBezTo>
                    <a:pt x="1880" y="12006"/>
                    <a:pt x="1880" y="11956"/>
                    <a:pt x="1880" y="11906"/>
                  </a:cubicBezTo>
                  <a:lnTo>
                    <a:pt x="1379" y="11956"/>
                  </a:lnTo>
                  <a:cubicBezTo>
                    <a:pt x="1229" y="10577"/>
                    <a:pt x="1078" y="9199"/>
                    <a:pt x="928" y="7820"/>
                  </a:cubicBezTo>
                  <a:cubicBezTo>
                    <a:pt x="828" y="6918"/>
                    <a:pt x="727" y="6016"/>
                    <a:pt x="627" y="5114"/>
                  </a:cubicBezTo>
                  <a:cubicBezTo>
                    <a:pt x="580" y="4637"/>
                    <a:pt x="622" y="4410"/>
                    <a:pt x="498" y="4410"/>
                  </a:cubicBezTo>
                  <a:cubicBezTo>
                    <a:pt x="491" y="4410"/>
                    <a:pt x="484" y="4411"/>
                    <a:pt x="477" y="4412"/>
                  </a:cubicBezTo>
                  <a:cubicBezTo>
                    <a:pt x="627" y="4362"/>
                    <a:pt x="828" y="4337"/>
                    <a:pt x="1053" y="4337"/>
                  </a:cubicBezTo>
                  <a:cubicBezTo>
                    <a:pt x="1028" y="4287"/>
                    <a:pt x="1028" y="4237"/>
                    <a:pt x="1028" y="4186"/>
                  </a:cubicBezTo>
                  <a:cubicBezTo>
                    <a:pt x="1016" y="4023"/>
                    <a:pt x="1141" y="3942"/>
                    <a:pt x="1272" y="3942"/>
                  </a:cubicBezTo>
                  <a:cubicBezTo>
                    <a:pt x="1404" y="3942"/>
                    <a:pt x="1542" y="4023"/>
                    <a:pt x="1554" y="4186"/>
                  </a:cubicBezTo>
                  <a:cubicBezTo>
                    <a:pt x="1554" y="4237"/>
                    <a:pt x="1580" y="4262"/>
                    <a:pt x="1580" y="4312"/>
                  </a:cubicBezTo>
                  <a:cubicBezTo>
                    <a:pt x="1780" y="4312"/>
                    <a:pt x="1981" y="4312"/>
                    <a:pt x="2131" y="4287"/>
                  </a:cubicBezTo>
                  <a:cubicBezTo>
                    <a:pt x="2231" y="4262"/>
                    <a:pt x="2356" y="4262"/>
                    <a:pt x="2457" y="4237"/>
                  </a:cubicBezTo>
                  <a:cubicBezTo>
                    <a:pt x="2457" y="4186"/>
                    <a:pt x="2432" y="4111"/>
                    <a:pt x="2432" y="4036"/>
                  </a:cubicBezTo>
                  <a:cubicBezTo>
                    <a:pt x="2419" y="3873"/>
                    <a:pt x="2544" y="3792"/>
                    <a:pt x="2676" y="3792"/>
                  </a:cubicBezTo>
                  <a:cubicBezTo>
                    <a:pt x="2808" y="3792"/>
                    <a:pt x="2945" y="3873"/>
                    <a:pt x="2958" y="4036"/>
                  </a:cubicBezTo>
                  <a:cubicBezTo>
                    <a:pt x="2958" y="4086"/>
                    <a:pt x="2983" y="4136"/>
                    <a:pt x="2983" y="4186"/>
                  </a:cubicBezTo>
                  <a:lnTo>
                    <a:pt x="3860" y="4086"/>
                  </a:lnTo>
                  <a:cubicBezTo>
                    <a:pt x="3860" y="4036"/>
                    <a:pt x="3835" y="3961"/>
                    <a:pt x="3835" y="3886"/>
                  </a:cubicBezTo>
                  <a:cubicBezTo>
                    <a:pt x="3810" y="3723"/>
                    <a:pt x="3935" y="3641"/>
                    <a:pt x="4070" y="3641"/>
                  </a:cubicBezTo>
                  <a:cubicBezTo>
                    <a:pt x="4205" y="3641"/>
                    <a:pt x="4349" y="3723"/>
                    <a:pt x="4361" y="3886"/>
                  </a:cubicBezTo>
                  <a:cubicBezTo>
                    <a:pt x="4361" y="3936"/>
                    <a:pt x="4387" y="3986"/>
                    <a:pt x="4387" y="4036"/>
                  </a:cubicBezTo>
                  <a:cubicBezTo>
                    <a:pt x="4687" y="4011"/>
                    <a:pt x="4963" y="3961"/>
                    <a:pt x="5264" y="3936"/>
                  </a:cubicBezTo>
                  <a:cubicBezTo>
                    <a:pt x="5264" y="3861"/>
                    <a:pt x="5239" y="3810"/>
                    <a:pt x="5239" y="3735"/>
                  </a:cubicBezTo>
                  <a:cubicBezTo>
                    <a:pt x="5214" y="3563"/>
                    <a:pt x="5334" y="3481"/>
                    <a:pt x="5466" y="3481"/>
                  </a:cubicBezTo>
                  <a:cubicBezTo>
                    <a:pt x="5603" y="3481"/>
                    <a:pt x="5752" y="3569"/>
                    <a:pt x="5765" y="3735"/>
                  </a:cubicBezTo>
                  <a:cubicBezTo>
                    <a:pt x="5765" y="3785"/>
                    <a:pt x="5790" y="3836"/>
                    <a:pt x="5790" y="3886"/>
                  </a:cubicBezTo>
                  <a:cubicBezTo>
                    <a:pt x="5915" y="3861"/>
                    <a:pt x="6041" y="3861"/>
                    <a:pt x="6166" y="3836"/>
                  </a:cubicBezTo>
                  <a:cubicBezTo>
                    <a:pt x="6341" y="3810"/>
                    <a:pt x="6492" y="3810"/>
                    <a:pt x="6667" y="3785"/>
                  </a:cubicBezTo>
                  <a:cubicBezTo>
                    <a:pt x="6642" y="3710"/>
                    <a:pt x="6642" y="3660"/>
                    <a:pt x="6642" y="3585"/>
                  </a:cubicBezTo>
                  <a:cubicBezTo>
                    <a:pt x="6617" y="3409"/>
                    <a:pt x="6742" y="3322"/>
                    <a:pt x="6877" y="3322"/>
                  </a:cubicBezTo>
                  <a:cubicBezTo>
                    <a:pt x="7012" y="3322"/>
                    <a:pt x="7156" y="3409"/>
                    <a:pt x="7169" y="3585"/>
                  </a:cubicBezTo>
                  <a:cubicBezTo>
                    <a:pt x="7169" y="3635"/>
                    <a:pt x="7194" y="3685"/>
                    <a:pt x="7194" y="3735"/>
                  </a:cubicBezTo>
                  <a:cubicBezTo>
                    <a:pt x="7469" y="3685"/>
                    <a:pt x="7770" y="3660"/>
                    <a:pt x="8071" y="3635"/>
                  </a:cubicBezTo>
                  <a:cubicBezTo>
                    <a:pt x="8046" y="3560"/>
                    <a:pt x="8046" y="3485"/>
                    <a:pt x="8046" y="3435"/>
                  </a:cubicBezTo>
                  <a:cubicBezTo>
                    <a:pt x="8021" y="3259"/>
                    <a:pt x="8146" y="3171"/>
                    <a:pt x="8281" y="3171"/>
                  </a:cubicBezTo>
                  <a:cubicBezTo>
                    <a:pt x="8415" y="3171"/>
                    <a:pt x="8560" y="3259"/>
                    <a:pt x="8572" y="3435"/>
                  </a:cubicBezTo>
                  <a:cubicBezTo>
                    <a:pt x="8572" y="3485"/>
                    <a:pt x="8572" y="3535"/>
                    <a:pt x="8597" y="3560"/>
                  </a:cubicBezTo>
                  <a:cubicBezTo>
                    <a:pt x="8873" y="3535"/>
                    <a:pt x="9174" y="3510"/>
                    <a:pt x="9474" y="3485"/>
                  </a:cubicBezTo>
                  <a:cubicBezTo>
                    <a:pt x="9449" y="3409"/>
                    <a:pt x="9449" y="3334"/>
                    <a:pt x="9449" y="3259"/>
                  </a:cubicBezTo>
                  <a:cubicBezTo>
                    <a:pt x="9424" y="3096"/>
                    <a:pt x="9543" y="3015"/>
                    <a:pt x="9675" y="3015"/>
                  </a:cubicBezTo>
                  <a:cubicBezTo>
                    <a:pt x="9806" y="3015"/>
                    <a:pt x="9950" y="3096"/>
                    <a:pt x="9976" y="3259"/>
                  </a:cubicBezTo>
                  <a:cubicBezTo>
                    <a:pt x="9976" y="3309"/>
                    <a:pt x="9976" y="3359"/>
                    <a:pt x="10001" y="3409"/>
                  </a:cubicBezTo>
                  <a:cubicBezTo>
                    <a:pt x="10276" y="3384"/>
                    <a:pt x="10577" y="3359"/>
                    <a:pt x="10878" y="3309"/>
                  </a:cubicBezTo>
                  <a:cubicBezTo>
                    <a:pt x="10853" y="3259"/>
                    <a:pt x="10853" y="3184"/>
                    <a:pt x="10853" y="3109"/>
                  </a:cubicBezTo>
                  <a:cubicBezTo>
                    <a:pt x="10828" y="2946"/>
                    <a:pt x="10947" y="2864"/>
                    <a:pt x="11078" y="2864"/>
                  </a:cubicBezTo>
                  <a:cubicBezTo>
                    <a:pt x="11210" y="2864"/>
                    <a:pt x="11354" y="2946"/>
                    <a:pt x="11379" y="3109"/>
                  </a:cubicBezTo>
                  <a:cubicBezTo>
                    <a:pt x="11379" y="3159"/>
                    <a:pt x="11379" y="3209"/>
                    <a:pt x="11404" y="3259"/>
                  </a:cubicBezTo>
                  <a:cubicBezTo>
                    <a:pt x="11680" y="3234"/>
                    <a:pt x="11981" y="3209"/>
                    <a:pt x="12281" y="3159"/>
                  </a:cubicBezTo>
                  <a:cubicBezTo>
                    <a:pt x="12256" y="3109"/>
                    <a:pt x="12256" y="3033"/>
                    <a:pt x="12256" y="2958"/>
                  </a:cubicBezTo>
                  <a:cubicBezTo>
                    <a:pt x="12231" y="2795"/>
                    <a:pt x="12350" y="2714"/>
                    <a:pt x="12482" y="2714"/>
                  </a:cubicBezTo>
                  <a:cubicBezTo>
                    <a:pt x="12613" y="2714"/>
                    <a:pt x="12758" y="2795"/>
                    <a:pt x="12783" y="2958"/>
                  </a:cubicBezTo>
                  <a:cubicBezTo>
                    <a:pt x="12783" y="3008"/>
                    <a:pt x="12783" y="3059"/>
                    <a:pt x="12783" y="3109"/>
                  </a:cubicBezTo>
                  <a:cubicBezTo>
                    <a:pt x="13083" y="3084"/>
                    <a:pt x="13384" y="3033"/>
                    <a:pt x="13660" y="3008"/>
                  </a:cubicBezTo>
                  <a:cubicBezTo>
                    <a:pt x="13660" y="2933"/>
                    <a:pt x="13660" y="2883"/>
                    <a:pt x="13660" y="2808"/>
                  </a:cubicBezTo>
                  <a:cubicBezTo>
                    <a:pt x="13635" y="2632"/>
                    <a:pt x="13754" y="2545"/>
                    <a:pt x="13885" y="2545"/>
                  </a:cubicBezTo>
                  <a:cubicBezTo>
                    <a:pt x="14017" y="2545"/>
                    <a:pt x="14161" y="2632"/>
                    <a:pt x="14186" y="2808"/>
                  </a:cubicBezTo>
                  <a:cubicBezTo>
                    <a:pt x="14186" y="2858"/>
                    <a:pt x="14186" y="2908"/>
                    <a:pt x="14186" y="2958"/>
                  </a:cubicBezTo>
                  <a:cubicBezTo>
                    <a:pt x="14487" y="2908"/>
                    <a:pt x="14788" y="2883"/>
                    <a:pt x="15063" y="2858"/>
                  </a:cubicBezTo>
                  <a:cubicBezTo>
                    <a:pt x="15063" y="2783"/>
                    <a:pt x="15063" y="2708"/>
                    <a:pt x="15038" y="2658"/>
                  </a:cubicBezTo>
                  <a:cubicBezTo>
                    <a:pt x="15026" y="2482"/>
                    <a:pt x="15151" y="2394"/>
                    <a:pt x="15286" y="2394"/>
                  </a:cubicBezTo>
                  <a:cubicBezTo>
                    <a:pt x="15420" y="2394"/>
                    <a:pt x="15565" y="2482"/>
                    <a:pt x="15590" y="2658"/>
                  </a:cubicBezTo>
                  <a:cubicBezTo>
                    <a:pt x="15590" y="2708"/>
                    <a:pt x="15590" y="2758"/>
                    <a:pt x="15590" y="2808"/>
                  </a:cubicBezTo>
                  <a:cubicBezTo>
                    <a:pt x="15890" y="2758"/>
                    <a:pt x="16191" y="2733"/>
                    <a:pt x="16467" y="2708"/>
                  </a:cubicBezTo>
                  <a:cubicBezTo>
                    <a:pt x="16467" y="2658"/>
                    <a:pt x="16467" y="2632"/>
                    <a:pt x="16467" y="2582"/>
                  </a:cubicBezTo>
                  <a:cubicBezTo>
                    <a:pt x="16442" y="2410"/>
                    <a:pt x="16562" y="2329"/>
                    <a:pt x="16694" y="2329"/>
                  </a:cubicBezTo>
                  <a:cubicBezTo>
                    <a:pt x="16831" y="2329"/>
                    <a:pt x="16980" y="2416"/>
                    <a:pt x="16993" y="2582"/>
                  </a:cubicBezTo>
                  <a:cubicBezTo>
                    <a:pt x="16993" y="2607"/>
                    <a:pt x="16993" y="2632"/>
                    <a:pt x="16993" y="2632"/>
                  </a:cubicBezTo>
                  <a:cubicBezTo>
                    <a:pt x="17294" y="2607"/>
                    <a:pt x="17595" y="2582"/>
                    <a:pt x="17870" y="2557"/>
                  </a:cubicBezTo>
                  <a:cubicBezTo>
                    <a:pt x="17870" y="2507"/>
                    <a:pt x="17870" y="2457"/>
                    <a:pt x="17870" y="2432"/>
                  </a:cubicBezTo>
                  <a:cubicBezTo>
                    <a:pt x="17845" y="2257"/>
                    <a:pt x="17964" y="2169"/>
                    <a:pt x="18096" y="2169"/>
                  </a:cubicBezTo>
                  <a:cubicBezTo>
                    <a:pt x="18227" y="2169"/>
                    <a:pt x="18372" y="2257"/>
                    <a:pt x="18397" y="2432"/>
                  </a:cubicBezTo>
                  <a:cubicBezTo>
                    <a:pt x="18397" y="2457"/>
                    <a:pt x="18397" y="2457"/>
                    <a:pt x="18397" y="2482"/>
                  </a:cubicBezTo>
                  <a:cubicBezTo>
                    <a:pt x="18697" y="2457"/>
                    <a:pt x="18998" y="2432"/>
                    <a:pt x="19274" y="2382"/>
                  </a:cubicBezTo>
                  <a:cubicBezTo>
                    <a:pt x="19274" y="2357"/>
                    <a:pt x="19274" y="2307"/>
                    <a:pt x="19274" y="2282"/>
                  </a:cubicBezTo>
                  <a:cubicBezTo>
                    <a:pt x="19249" y="2106"/>
                    <a:pt x="19368" y="2018"/>
                    <a:pt x="19499" y="2018"/>
                  </a:cubicBezTo>
                  <a:cubicBezTo>
                    <a:pt x="19631" y="2018"/>
                    <a:pt x="19775" y="2106"/>
                    <a:pt x="19800" y="2282"/>
                  </a:cubicBezTo>
                  <a:cubicBezTo>
                    <a:pt x="19800" y="2282"/>
                    <a:pt x="19800" y="2307"/>
                    <a:pt x="19800" y="2332"/>
                  </a:cubicBezTo>
                  <a:lnTo>
                    <a:pt x="20677" y="2231"/>
                  </a:lnTo>
                  <a:cubicBezTo>
                    <a:pt x="20677" y="2206"/>
                    <a:pt x="20677" y="2156"/>
                    <a:pt x="20677" y="2106"/>
                  </a:cubicBezTo>
                  <a:cubicBezTo>
                    <a:pt x="20652" y="1943"/>
                    <a:pt x="20771" y="1862"/>
                    <a:pt x="20903" y="1862"/>
                  </a:cubicBezTo>
                  <a:cubicBezTo>
                    <a:pt x="21035" y="1862"/>
                    <a:pt x="21179" y="1943"/>
                    <a:pt x="21204" y="2106"/>
                  </a:cubicBezTo>
                  <a:cubicBezTo>
                    <a:pt x="21204" y="2131"/>
                    <a:pt x="21204" y="2156"/>
                    <a:pt x="21204" y="2181"/>
                  </a:cubicBezTo>
                  <a:lnTo>
                    <a:pt x="22081" y="2081"/>
                  </a:lnTo>
                  <a:cubicBezTo>
                    <a:pt x="22081" y="2031"/>
                    <a:pt x="22081" y="2006"/>
                    <a:pt x="22081" y="1956"/>
                  </a:cubicBezTo>
                  <a:cubicBezTo>
                    <a:pt x="22056" y="1793"/>
                    <a:pt x="22175" y="1711"/>
                    <a:pt x="22306" y="1711"/>
                  </a:cubicBezTo>
                  <a:cubicBezTo>
                    <a:pt x="22438" y="1711"/>
                    <a:pt x="22582" y="1793"/>
                    <a:pt x="22607" y="1956"/>
                  </a:cubicBezTo>
                  <a:cubicBezTo>
                    <a:pt x="22607" y="1981"/>
                    <a:pt x="22607" y="2006"/>
                    <a:pt x="22607" y="2031"/>
                  </a:cubicBezTo>
                  <a:cubicBezTo>
                    <a:pt x="22908" y="1981"/>
                    <a:pt x="23184" y="1956"/>
                    <a:pt x="23484" y="1931"/>
                  </a:cubicBezTo>
                  <a:cubicBezTo>
                    <a:pt x="23484" y="1881"/>
                    <a:pt x="23484" y="1856"/>
                    <a:pt x="23484" y="1805"/>
                  </a:cubicBezTo>
                  <a:cubicBezTo>
                    <a:pt x="23459" y="1643"/>
                    <a:pt x="23578" y="1561"/>
                    <a:pt x="23710" y="1561"/>
                  </a:cubicBezTo>
                  <a:cubicBezTo>
                    <a:pt x="23842" y="1561"/>
                    <a:pt x="23986" y="1643"/>
                    <a:pt x="24011" y="1805"/>
                  </a:cubicBezTo>
                  <a:cubicBezTo>
                    <a:pt x="24011" y="1830"/>
                    <a:pt x="24011" y="1856"/>
                    <a:pt x="24011" y="1881"/>
                  </a:cubicBezTo>
                  <a:cubicBezTo>
                    <a:pt x="24311" y="1830"/>
                    <a:pt x="24587" y="1805"/>
                    <a:pt x="24888" y="1780"/>
                  </a:cubicBezTo>
                  <a:cubicBezTo>
                    <a:pt x="24888" y="1730"/>
                    <a:pt x="24888" y="1705"/>
                    <a:pt x="24863" y="1655"/>
                  </a:cubicBezTo>
                  <a:cubicBezTo>
                    <a:pt x="24851" y="1483"/>
                    <a:pt x="24971" y="1401"/>
                    <a:pt x="25103" y="1401"/>
                  </a:cubicBezTo>
                  <a:cubicBezTo>
                    <a:pt x="25240" y="1401"/>
                    <a:pt x="25389" y="1489"/>
                    <a:pt x="25414" y="1655"/>
                  </a:cubicBezTo>
                  <a:cubicBezTo>
                    <a:pt x="25414" y="1680"/>
                    <a:pt x="25414" y="1705"/>
                    <a:pt x="25414" y="1705"/>
                  </a:cubicBezTo>
                  <a:cubicBezTo>
                    <a:pt x="25715" y="1680"/>
                    <a:pt x="25991" y="1655"/>
                    <a:pt x="26291" y="1630"/>
                  </a:cubicBezTo>
                  <a:cubicBezTo>
                    <a:pt x="26291" y="1555"/>
                    <a:pt x="26266" y="1480"/>
                    <a:pt x="26266" y="1404"/>
                  </a:cubicBezTo>
                  <a:cubicBezTo>
                    <a:pt x="26254" y="1242"/>
                    <a:pt x="26379" y="1160"/>
                    <a:pt x="26511" y="1160"/>
                  </a:cubicBezTo>
                  <a:cubicBezTo>
                    <a:pt x="26642" y="1160"/>
                    <a:pt x="26780" y="1242"/>
                    <a:pt x="26793" y="1404"/>
                  </a:cubicBezTo>
                  <a:cubicBezTo>
                    <a:pt x="26793" y="1455"/>
                    <a:pt x="26818" y="1505"/>
                    <a:pt x="26818" y="1555"/>
                  </a:cubicBezTo>
                  <a:cubicBezTo>
                    <a:pt x="27119" y="1530"/>
                    <a:pt x="27394" y="1505"/>
                    <a:pt x="27695" y="1455"/>
                  </a:cubicBezTo>
                  <a:cubicBezTo>
                    <a:pt x="27695" y="1404"/>
                    <a:pt x="27670" y="1329"/>
                    <a:pt x="27670" y="1254"/>
                  </a:cubicBezTo>
                  <a:cubicBezTo>
                    <a:pt x="27645" y="1091"/>
                    <a:pt x="27770" y="1010"/>
                    <a:pt x="27905" y="1010"/>
                  </a:cubicBezTo>
                  <a:cubicBezTo>
                    <a:pt x="28040" y="1010"/>
                    <a:pt x="28184" y="1091"/>
                    <a:pt x="28196" y="1254"/>
                  </a:cubicBezTo>
                  <a:lnTo>
                    <a:pt x="28221" y="1404"/>
                  </a:lnTo>
                  <a:cubicBezTo>
                    <a:pt x="28497" y="1379"/>
                    <a:pt x="28798" y="1329"/>
                    <a:pt x="29098" y="1304"/>
                  </a:cubicBezTo>
                  <a:cubicBezTo>
                    <a:pt x="29073" y="1229"/>
                    <a:pt x="29073" y="1179"/>
                    <a:pt x="29073" y="1104"/>
                  </a:cubicBezTo>
                  <a:cubicBezTo>
                    <a:pt x="29049" y="931"/>
                    <a:pt x="29169" y="850"/>
                    <a:pt x="29301" y="850"/>
                  </a:cubicBezTo>
                  <a:cubicBezTo>
                    <a:pt x="29438" y="850"/>
                    <a:pt x="29587" y="938"/>
                    <a:pt x="29600" y="1104"/>
                  </a:cubicBezTo>
                  <a:cubicBezTo>
                    <a:pt x="29600" y="1154"/>
                    <a:pt x="29625" y="1204"/>
                    <a:pt x="29625" y="1254"/>
                  </a:cubicBezTo>
                  <a:cubicBezTo>
                    <a:pt x="29650" y="1254"/>
                    <a:pt x="29675" y="1254"/>
                    <a:pt x="29700" y="1229"/>
                  </a:cubicBezTo>
                  <a:cubicBezTo>
                    <a:pt x="29976" y="1204"/>
                    <a:pt x="30226" y="1179"/>
                    <a:pt x="30502" y="1129"/>
                  </a:cubicBezTo>
                  <a:cubicBezTo>
                    <a:pt x="30477" y="1079"/>
                    <a:pt x="30477" y="1003"/>
                    <a:pt x="30477" y="953"/>
                  </a:cubicBezTo>
                  <a:cubicBezTo>
                    <a:pt x="30452" y="778"/>
                    <a:pt x="30577" y="690"/>
                    <a:pt x="30712" y="690"/>
                  </a:cubicBezTo>
                  <a:cubicBezTo>
                    <a:pt x="30847" y="690"/>
                    <a:pt x="30991" y="778"/>
                    <a:pt x="31003" y="953"/>
                  </a:cubicBezTo>
                  <a:cubicBezTo>
                    <a:pt x="31003" y="978"/>
                    <a:pt x="31003" y="1028"/>
                    <a:pt x="31028" y="1054"/>
                  </a:cubicBezTo>
                  <a:cubicBezTo>
                    <a:pt x="31304" y="1003"/>
                    <a:pt x="31605" y="978"/>
                    <a:pt x="31880" y="928"/>
                  </a:cubicBezTo>
                  <a:cubicBezTo>
                    <a:pt x="31880" y="878"/>
                    <a:pt x="31880" y="828"/>
                    <a:pt x="31880" y="803"/>
                  </a:cubicBezTo>
                  <a:cubicBezTo>
                    <a:pt x="31855" y="627"/>
                    <a:pt x="31974" y="540"/>
                    <a:pt x="32106" y="540"/>
                  </a:cubicBezTo>
                  <a:cubicBezTo>
                    <a:pt x="32238" y="540"/>
                    <a:pt x="32382" y="627"/>
                    <a:pt x="32407" y="803"/>
                  </a:cubicBezTo>
                  <a:cubicBezTo>
                    <a:pt x="32407" y="803"/>
                    <a:pt x="32407" y="828"/>
                    <a:pt x="32407" y="828"/>
                  </a:cubicBezTo>
                  <a:cubicBezTo>
                    <a:pt x="32708" y="778"/>
                    <a:pt x="32983" y="753"/>
                    <a:pt x="33284" y="703"/>
                  </a:cubicBezTo>
                  <a:cubicBezTo>
                    <a:pt x="33284" y="678"/>
                    <a:pt x="33284" y="653"/>
                    <a:pt x="33284" y="627"/>
                  </a:cubicBezTo>
                  <a:cubicBezTo>
                    <a:pt x="33259" y="465"/>
                    <a:pt x="33378" y="383"/>
                    <a:pt x="33510" y="383"/>
                  </a:cubicBezTo>
                  <a:cubicBezTo>
                    <a:pt x="33641" y="383"/>
                    <a:pt x="33785" y="465"/>
                    <a:pt x="33810" y="627"/>
                  </a:cubicBezTo>
                  <a:lnTo>
                    <a:pt x="33810" y="653"/>
                  </a:lnTo>
                  <a:cubicBezTo>
                    <a:pt x="34111" y="602"/>
                    <a:pt x="34387" y="577"/>
                    <a:pt x="34687" y="552"/>
                  </a:cubicBezTo>
                  <a:cubicBezTo>
                    <a:pt x="34687" y="527"/>
                    <a:pt x="34687" y="502"/>
                    <a:pt x="34687" y="477"/>
                  </a:cubicBezTo>
                  <a:cubicBezTo>
                    <a:pt x="34662" y="314"/>
                    <a:pt x="34781" y="233"/>
                    <a:pt x="34913" y="233"/>
                  </a:cubicBezTo>
                  <a:cubicBezTo>
                    <a:pt x="35045" y="233"/>
                    <a:pt x="35189" y="314"/>
                    <a:pt x="35214" y="477"/>
                  </a:cubicBezTo>
                  <a:cubicBezTo>
                    <a:pt x="35214" y="502"/>
                    <a:pt x="35214" y="527"/>
                    <a:pt x="35214" y="527"/>
                  </a:cubicBezTo>
                  <a:cubicBezTo>
                    <a:pt x="35439" y="527"/>
                    <a:pt x="35665" y="527"/>
                    <a:pt x="35890" y="552"/>
                  </a:cubicBezTo>
                  <a:cubicBezTo>
                    <a:pt x="35890" y="577"/>
                    <a:pt x="35890" y="627"/>
                    <a:pt x="35890" y="678"/>
                  </a:cubicBezTo>
                  <a:cubicBezTo>
                    <a:pt x="35890" y="1530"/>
                    <a:pt x="36066" y="2407"/>
                    <a:pt x="36166" y="3259"/>
                  </a:cubicBezTo>
                  <a:lnTo>
                    <a:pt x="36492" y="6267"/>
                  </a:lnTo>
                  <a:cubicBezTo>
                    <a:pt x="36542" y="6743"/>
                    <a:pt x="36768" y="7520"/>
                    <a:pt x="36743" y="8046"/>
                  </a:cubicBezTo>
                  <a:cubicBezTo>
                    <a:pt x="36718" y="8046"/>
                    <a:pt x="36718" y="8046"/>
                    <a:pt x="36692" y="8071"/>
                  </a:cubicBezTo>
                  <a:cubicBezTo>
                    <a:pt x="36467" y="8096"/>
                    <a:pt x="36266" y="8096"/>
                    <a:pt x="36066" y="8121"/>
                  </a:cubicBezTo>
                  <a:cubicBezTo>
                    <a:pt x="36066" y="8196"/>
                    <a:pt x="36066" y="8272"/>
                    <a:pt x="36066" y="8347"/>
                  </a:cubicBezTo>
                  <a:cubicBezTo>
                    <a:pt x="36091" y="8510"/>
                    <a:pt x="35972" y="8591"/>
                    <a:pt x="35840" y="8591"/>
                  </a:cubicBezTo>
                  <a:cubicBezTo>
                    <a:pt x="35709" y="8591"/>
                    <a:pt x="35565" y="8510"/>
                    <a:pt x="35540" y="8347"/>
                  </a:cubicBezTo>
                  <a:cubicBezTo>
                    <a:pt x="35540" y="8297"/>
                    <a:pt x="35540" y="8247"/>
                    <a:pt x="35540" y="8196"/>
                  </a:cubicBezTo>
                  <a:cubicBezTo>
                    <a:pt x="35239" y="8221"/>
                    <a:pt x="34938" y="8247"/>
                    <a:pt x="34662" y="8297"/>
                  </a:cubicBezTo>
                  <a:cubicBezTo>
                    <a:pt x="34662" y="8347"/>
                    <a:pt x="34662" y="8422"/>
                    <a:pt x="34662" y="8497"/>
                  </a:cubicBezTo>
                  <a:cubicBezTo>
                    <a:pt x="34687" y="8660"/>
                    <a:pt x="34568" y="8742"/>
                    <a:pt x="34437" y="8742"/>
                  </a:cubicBezTo>
                  <a:cubicBezTo>
                    <a:pt x="34305" y="8742"/>
                    <a:pt x="34161" y="8660"/>
                    <a:pt x="34136" y="8497"/>
                  </a:cubicBezTo>
                  <a:cubicBezTo>
                    <a:pt x="34136" y="8447"/>
                    <a:pt x="34136" y="8397"/>
                    <a:pt x="34136" y="8347"/>
                  </a:cubicBezTo>
                  <a:cubicBezTo>
                    <a:pt x="33835" y="8372"/>
                    <a:pt x="33535" y="8397"/>
                    <a:pt x="33259" y="8447"/>
                  </a:cubicBezTo>
                  <a:cubicBezTo>
                    <a:pt x="33259" y="8497"/>
                    <a:pt x="33259" y="8572"/>
                    <a:pt x="33284" y="8648"/>
                  </a:cubicBezTo>
                  <a:cubicBezTo>
                    <a:pt x="33296" y="8810"/>
                    <a:pt x="33171" y="8892"/>
                    <a:pt x="33036" y="8892"/>
                  </a:cubicBezTo>
                  <a:cubicBezTo>
                    <a:pt x="32902" y="8892"/>
                    <a:pt x="32758" y="8810"/>
                    <a:pt x="32733" y="8648"/>
                  </a:cubicBezTo>
                  <a:cubicBezTo>
                    <a:pt x="32733" y="8597"/>
                    <a:pt x="32733" y="8547"/>
                    <a:pt x="32733" y="8497"/>
                  </a:cubicBezTo>
                  <a:cubicBezTo>
                    <a:pt x="32532" y="8522"/>
                    <a:pt x="32332" y="8547"/>
                    <a:pt x="32131" y="8572"/>
                  </a:cubicBezTo>
                  <a:cubicBezTo>
                    <a:pt x="32056" y="8572"/>
                    <a:pt x="31956" y="8572"/>
                    <a:pt x="31855" y="8597"/>
                  </a:cubicBezTo>
                  <a:cubicBezTo>
                    <a:pt x="31855" y="8673"/>
                    <a:pt x="31855" y="8723"/>
                    <a:pt x="31880" y="8798"/>
                  </a:cubicBezTo>
                  <a:cubicBezTo>
                    <a:pt x="31893" y="8970"/>
                    <a:pt x="31772" y="9052"/>
                    <a:pt x="31640" y="9052"/>
                  </a:cubicBezTo>
                  <a:cubicBezTo>
                    <a:pt x="31504" y="9052"/>
                    <a:pt x="31355" y="8964"/>
                    <a:pt x="31329" y="8798"/>
                  </a:cubicBezTo>
                  <a:cubicBezTo>
                    <a:pt x="31329" y="8748"/>
                    <a:pt x="31329" y="8698"/>
                    <a:pt x="31329" y="8648"/>
                  </a:cubicBezTo>
                  <a:lnTo>
                    <a:pt x="30452" y="8748"/>
                  </a:lnTo>
                  <a:cubicBezTo>
                    <a:pt x="30452" y="8823"/>
                    <a:pt x="30452" y="8873"/>
                    <a:pt x="30477" y="8948"/>
                  </a:cubicBezTo>
                  <a:cubicBezTo>
                    <a:pt x="30489" y="9124"/>
                    <a:pt x="30364" y="9211"/>
                    <a:pt x="30229" y="9211"/>
                  </a:cubicBezTo>
                  <a:cubicBezTo>
                    <a:pt x="30095" y="9211"/>
                    <a:pt x="29951" y="9124"/>
                    <a:pt x="29926" y="8948"/>
                  </a:cubicBezTo>
                  <a:cubicBezTo>
                    <a:pt x="29926" y="8898"/>
                    <a:pt x="29926" y="8848"/>
                    <a:pt x="29926" y="8798"/>
                  </a:cubicBezTo>
                  <a:cubicBezTo>
                    <a:pt x="29625" y="8848"/>
                    <a:pt x="29324" y="8873"/>
                    <a:pt x="29048" y="8898"/>
                  </a:cubicBezTo>
                  <a:cubicBezTo>
                    <a:pt x="29048" y="8973"/>
                    <a:pt x="29048" y="9049"/>
                    <a:pt x="29073" y="9099"/>
                  </a:cubicBezTo>
                  <a:cubicBezTo>
                    <a:pt x="29086" y="9274"/>
                    <a:pt x="28961" y="9362"/>
                    <a:pt x="28829" y="9362"/>
                  </a:cubicBezTo>
                  <a:cubicBezTo>
                    <a:pt x="28697" y="9362"/>
                    <a:pt x="28560" y="9274"/>
                    <a:pt x="28547" y="9099"/>
                  </a:cubicBezTo>
                  <a:lnTo>
                    <a:pt x="28522" y="8973"/>
                  </a:lnTo>
                  <a:cubicBezTo>
                    <a:pt x="28221" y="8998"/>
                    <a:pt x="27946" y="9024"/>
                    <a:pt x="27645" y="9049"/>
                  </a:cubicBezTo>
                  <a:cubicBezTo>
                    <a:pt x="27645" y="9124"/>
                    <a:pt x="27645" y="9199"/>
                    <a:pt x="27670" y="9274"/>
                  </a:cubicBezTo>
                  <a:cubicBezTo>
                    <a:pt x="27682" y="9437"/>
                    <a:pt x="27557" y="9518"/>
                    <a:pt x="27426" y="9518"/>
                  </a:cubicBezTo>
                  <a:cubicBezTo>
                    <a:pt x="27294" y="9518"/>
                    <a:pt x="27156" y="9437"/>
                    <a:pt x="27144" y="9274"/>
                  </a:cubicBezTo>
                  <a:cubicBezTo>
                    <a:pt x="27119" y="9224"/>
                    <a:pt x="27119" y="9174"/>
                    <a:pt x="27119" y="9124"/>
                  </a:cubicBezTo>
                  <a:cubicBezTo>
                    <a:pt x="26818" y="9149"/>
                    <a:pt x="26542" y="9174"/>
                    <a:pt x="26241" y="9224"/>
                  </a:cubicBezTo>
                  <a:cubicBezTo>
                    <a:pt x="26241" y="9299"/>
                    <a:pt x="26266" y="9399"/>
                    <a:pt x="26266" y="9500"/>
                  </a:cubicBezTo>
                  <a:cubicBezTo>
                    <a:pt x="26291" y="9675"/>
                    <a:pt x="26166" y="9763"/>
                    <a:pt x="26031" y="9763"/>
                  </a:cubicBezTo>
                  <a:cubicBezTo>
                    <a:pt x="25897" y="9763"/>
                    <a:pt x="25753" y="9675"/>
                    <a:pt x="25740" y="9500"/>
                  </a:cubicBezTo>
                  <a:lnTo>
                    <a:pt x="25715" y="9274"/>
                  </a:lnTo>
                  <a:cubicBezTo>
                    <a:pt x="25414" y="9299"/>
                    <a:pt x="25139" y="9324"/>
                    <a:pt x="24838" y="9374"/>
                  </a:cubicBezTo>
                  <a:cubicBezTo>
                    <a:pt x="24838" y="9475"/>
                    <a:pt x="24863" y="9575"/>
                    <a:pt x="24863" y="9650"/>
                  </a:cubicBezTo>
                  <a:cubicBezTo>
                    <a:pt x="24888" y="9826"/>
                    <a:pt x="24769" y="9913"/>
                    <a:pt x="24637" y="9913"/>
                  </a:cubicBezTo>
                  <a:cubicBezTo>
                    <a:pt x="24506" y="9913"/>
                    <a:pt x="24362" y="9826"/>
                    <a:pt x="24337" y="9650"/>
                  </a:cubicBezTo>
                  <a:lnTo>
                    <a:pt x="24311" y="9425"/>
                  </a:lnTo>
                  <a:cubicBezTo>
                    <a:pt x="24011" y="9450"/>
                    <a:pt x="23735" y="9500"/>
                    <a:pt x="23434" y="9525"/>
                  </a:cubicBezTo>
                  <a:cubicBezTo>
                    <a:pt x="23434" y="9625"/>
                    <a:pt x="23459" y="9725"/>
                    <a:pt x="23459" y="9826"/>
                  </a:cubicBezTo>
                  <a:cubicBezTo>
                    <a:pt x="23479" y="9955"/>
                    <a:pt x="23408" y="10033"/>
                    <a:pt x="23312" y="10060"/>
                  </a:cubicBezTo>
                  <a:lnTo>
                    <a:pt x="23312" y="10060"/>
                  </a:lnTo>
                  <a:cubicBezTo>
                    <a:pt x="23336" y="10057"/>
                    <a:pt x="23360" y="10054"/>
                    <a:pt x="23384" y="10051"/>
                  </a:cubicBezTo>
                  <a:cubicBezTo>
                    <a:pt x="23560" y="10051"/>
                    <a:pt x="23735" y="10026"/>
                    <a:pt x="23910" y="10001"/>
                  </a:cubicBezTo>
                  <a:cubicBezTo>
                    <a:pt x="25715" y="9800"/>
                    <a:pt x="27520" y="9600"/>
                    <a:pt x="29324" y="9399"/>
                  </a:cubicBezTo>
                  <a:cubicBezTo>
                    <a:pt x="29499" y="9374"/>
                    <a:pt x="29675" y="9374"/>
                    <a:pt x="29850" y="9349"/>
                  </a:cubicBezTo>
                  <a:cubicBezTo>
                    <a:pt x="30702" y="9249"/>
                    <a:pt x="31580" y="9149"/>
                    <a:pt x="32432" y="9074"/>
                  </a:cubicBezTo>
                  <a:lnTo>
                    <a:pt x="35690" y="8698"/>
                  </a:lnTo>
                  <a:cubicBezTo>
                    <a:pt x="35865" y="8673"/>
                    <a:pt x="36041" y="8673"/>
                    <a:pt x="36216" y="8648"/>
                  </a:cubicBezTo>
                  <a:cubicBezTo>
                    <a:pt x="36467" y="8622"/>
                    <a:pt x="36718" y="8597"/>
                    <a:pt x="36993" y="8547"/>
                  </a:cubicBezTo>
                  <a:cubicBezTo>
                    <a:pt x="37119" y="8547"/>
                    <a:pt x="37269" y="8447"/>
                    <a:pt x="37244" y="8297"/>
                  </a:cubicBezTo>
                  <a:cubicBezTo>
                    <a:pt x="36968" y="5615"/>
                    <a:pt x="36667" y="2933"/>
                    <a:pt x="36367" y="277"/>
                  </a:cubicBezTo>
                  <a:cubicBezTo>
                    <a:pt x="36367" y="226"/>
                    <a:pt x="36342" y="176"/>
                    <a:pt x="36317" y="126"/>
                  </a:cubicBezTo>
                  <a:cubicBezTo>
                    <a:pt x="36266" y="51"/>
                    <a:pt x="36191" y="1"/>
                    <a:pt x="36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53"/>
            <p:cNvSpPr/>
            <p:nvPr/>
          </p:nvSpPr>
          <p:spPr>
            <a:xfrm>
              <a:off x="7135677" y="3852182"/>
              <a:ext cx="24100" cy="140991"/>
            </a:xfrm>
            <a:custGeom>
              <a:avLst/>
              <a:gdLst/>
              <a:ahLst/>
              <a:cxnLst/>
              <a:rect l="l" t="t" r="r" b="b"/>
              <a:pathLst>
                <a:path w="1429" h="8360" extrusionOk="0">
                  <a:moveTo>
                    <a:pt x="251" y="1"/>
                  </a:moveTo>
                  <a:cubicBezTo>
                    <a:pt x="119" y="1"/>
                    <a:pt x="0" y="82"/>
                    <a:pt x="25" y="245"/>
                  </a:cubicBezTo>
                  <a:cubicBezTo>
                    <a:pt x="25" y="270"/>
                    <a:pt x="25" y="295"/>
                    <a:pt x="25" y="320"/>
                  </a:cubicBezTo>
                  <a:cubicBezTo>
                    <a:pt x="301" y="2877"/>
                    <a:pt x="577" y="5408"/>
                    <a:pt x="878" y="7964"/>
                  </a:cubicBezTo>
                  <a:cubicBezTo>
                    <a:pt x="878" y="8015"/>
                    <a:pt x="878" y="8065"/>
                    <a:pt x="878" y="8115"/>
                  </a:cubicBezTo>
                  <a:cubicBezTo>
                    <a:pt x="903" y="8278"/>
                    <a:pt x="1047" y="8359"/>
                    <a:pt x="1178" y="8359"/>
                  </a:cubicBezTo>
                  <a:cubicBezTo>
                    <a:pt x="1310" y="8359"/>
                    <a:pt x="1429" y="8278"/>
                    <a:pt x="1404" y="8115"/>
                  </a:cubicBezTo>
                  <a:cubicBezTo>
                    <a:pt x="1404" y="8040"/>
                    <a:pt x="1404" y="7964"/>
                    <a:pt x="1404" y="7889"/>
                  </a:cubicBezTo>
                  <a:cubicBezTo>
                    <a:pt x="1103" y="5358"/>
                    <a:pt x="827" y="2827"/>
                    <a:pt x="552" y="295"/>
                  </a:cubicBezTo>
                  <a:cubicBezTo>
                    <a:pt x="552" y="295"/>
                    <a:pt x="552" y="270"/>
                    <a:pt x="552" y="245"/>
                  </a:cubicBezTo>
                  <a:cubicBezTo>
                    <a:pt x="527" y="82"/>
                    <a:pt x="383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53"/>
            <p:cNvSpPr/>
            <p:nvPr/>
          </p:nvSpPr>
          <p:spPr>
            <a:xfrm>
              <a:off x="7111999" y="3854728"/>
              <a:ext cx="24117" cy="140975"/>
            </a:xfrm>
            <a:custGeom>
              <a:avLst/>
              <a:gdLst/>
              <a:ahLst/>
              <a:cxnLst/>
              <a:rect l="l" t="t" r="r" b="b"/>
              <a:pathLst>
                <a:path w="1430" h="8359" extrusionOk="0">
                  <a:moveTo>
                    <a:pt x="252" y="0"/>
                  </a:moveTo>
                  <a:cubicBezTo>
                    <a:pt x="120" y="0"/>
                    <a:pt x="1" y="82"/>
                    <a:pt x="26" y="244"/>
                  </a:cubicBezTo>
                  <a:cubicBezTo>
                    <a:pt x="26" y="270"/>
                    <a:pt x="26" y="295"/>
                    <a:pt x="26" y="320"/>
                  </a:cubicBezTo>
                  <a:cubicBezTo>
                    <a:pt x="302" y="2876"/>
                    <a:pt x="577" y="5407"/>
                    <a:pt x="878" y="7964"/>
                  </a:cubicBezTo>
                  <a:cubicBezTo>
                    <a:pt x="878" y="8014"/>
                    <a:pt x="878" y="8064"/>
                    <a:pt x="878" y="8114"/>
                  </a:cubicBezTo>
                  <a:cubicBezTo>
                    <a:pt x="903" y="8277"/>
                    <a:pt x="1047" y="8359"/>
                    <a:pt x="1179" y="8359"/>
                  </a:cubicBezTo>
                  <a:cubicBezTo>
                    <a:pt x="1310" y="8359"/>
                    <a:pt x="1429" y="8277"/>
                    <a:pt x="1404" y="8114"/>
                  </a:cubicBezTo>
                  <a:cubicBezTo>
                    <a:pt x="1404" y="8039"/>
                    <a:pt x="1404" y="7964"/>
                    <a:pt x="1404" y="7914"/>
                  </a:cubicBezTo>
                  <a:cubicBezTo>
                    <a:pt x="1104" y="5357"/>
                    <a:pt x="828" y="2801"/>
                    <a:pt x="552" y="270"/>
                  </a:cubicBezTo>
                  <a:lnTo>
                    <a:pt x="552" y="244"/>
                  </a:lnTo>
                  <a:cubicBezTo>
                    <a:pt x="527" y="82"/>
                    <a:pt x="383" y="0"/>
                    <a:pt x="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53"/>
            <p:cNvSpPr/>
            <p:nvPr/>
          </p:nvSpPr>
          <p:spPr>
            <a:xfrm>
              <a:off x="7088337" y="3857359"/>
              <a:ext cx="24319" cy="140873"/>
            </a:xfrm>
            <a:custGeom>
              <a:avLst/>
              <a:gdLst/>
              <a:ahLst/>
              <a:cxnLst/>
              <a:rect l="l" t="t" r="r" b="b"/>
              <a:pathLst>
                <a:path w="1442" h="8353" extrusionOk="0">
                  <a:moveTo>
                    <a:pt x="251" y="1"/>
                  </a:moveTo>
                  <a:cubicBezTo>
                    <a:pt x="119" y="1"/>
                    <a:pt x="0" y="88"/>
                    <a:pt x="25" y="264"/>
                  </a:cubicBezTo>
                  <a:cubicBezTo>
                    <a:pt x="25" y="289"/>
                    <a:pt x="25" y="339"/>
                    <a:pt x="25" y="389"/>
                  </a:cubicBezTo>
                  <a:cubicBezTo>
                    <a:pt x="301" y="2896"/>
                    <a:pt x="602" y="5427"/>
                    <a:pt x="878" y="7958"/>
                  </a:cubicBezTo>
                  <a:cubicBezTo>
                    <a:pt x="878" y="8008"/>
                    <a:pt x="878" y="8058"/>
                    <a:pt x="878" y="8109"/>
                  </a:cubicBezTo>
                  <a:cubicBezTo>
                    <a:pt x="903" y="8271"/>
                    <a:pt x="1047" y="8353"/>
                    <a:pt x="1181" y="8353"/>
                  </a:cubicBezTo>
                  <a:cubicBezTo>
                    <a:pt x="1316" y="8353"/>
                    <a:pt x="1441" y="8271"/>
                    <a:pt x="1429" y="8109"/>
                  </a:cubicBezTo>
                  <a:cubicBezTo>
                    <a:pt x="1404" y="8033"/>
                    <a:pt x="1404" y="7958"/>
                    <a:pt x="1404" y="7908"/>
                  </a:cubicBezTo>
                  <a:cubicBezTo>
                    <a:pt x="1103" y="5377"/>
                    <a:pt x="827" y="2820"/>
                    <a:pt x="552" y="289"/>
                  </a:cubicBezTo>
                  <a:cubicBezTo>
                    <a:pt x="552" y="289"/>
                    <a:pt x="552" y="264"/>
                    <a:pt x="552" y="264"/>
                  </a:cubicBezTo>
                  <a:cubicBezTo>
                    <a:pt x="527" y="88"/>
                    <a:pt x="383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53"/>
            <p:cNvSpPr/>
            <p:nvPr/>
          </p:nvSpPr>
          <p:spPr>
            <a:xfrm>
              <a:off x="7064658" y="3859906"/>
              <a:ext cx="24319" cy="141025"/>
            </a:xfrm>
            <a:custGeom>
              <a:avLst/>
              <a:gdLst/>
              <a:ahLst/>
              <a:cxnLst/>
              <a:rect l="l" t="t" r="r" b="b"/>
              <a:pathLst>
                <a:path w="1442" h="8362" extrusionOk="0">
                  <a:moveTo>
                    <a:pt x="261" y="0"/>
                  </a:moveTo>
                  <a:cubicBezTo>
                    <a:pt x="126" y="0"/>
                    <a:pt x="1" y="88"/>
                    <a:pt x="26" y="263"/>
                  </a:cubicBezTo>
                  <a:cubicBezTo>
                    <a:pt x="26" y="313"/>
                    <a:pt x="26" y="389"/>
                    <a:pt x="51" y="439"/>
                  </a:cubicBezTo>
                  <a:cubicBezTo>
                    <a:pt x="327" y="2945"/>
                    <a:pt x="602" y="5451"/>
                    <a:pt x="878" y="7958"/>
                  </a:cubicBezTo>
                  <a:cubicBezTo>
                    <a:pt x="878" y="8008"/>
                    <a:pt x="878" y="8058"/>
                    <a:pt x="878" y="8108"/>
                  </a:cubicBezTo>
                  <a:cubicBezTo>
                    <a:pt x="904" y="8274"/>
                    <a:pt x="1053" y="8362"/>
                    <a:pt x="1189" y="8362"/>
                  </a:cubicBezTo>
                  <a:cubicBezTo>
                    <a:pt x="1321" y="8362"/>
                    <a:pt x="1442" y="8280"/>
                    <a:pt x="1429" y="8108"/>
                  </a:cubicBezTo>
                  <a:cubicBezTo>
                    <a:pt x="1404" y="8033"/>
                    <a:pt x="1404" y="7983"/>
                    <a:pt x="1404" y="7907"/>
                  </a:cubicBezTo>
                  <a:cubicBezTo>
                    <a:pt x="1129" y="5401"/>
                    <a:pt x="853" y="2870"/>
                    <a:pt x="577" y="364"/>
                  </a:cubicBezTo>
                  <a:cubicBezTo>
                    <a:pt x="552" y="338"/>
                    <a:pt x="552" y="288"/>
                    <a:pt x="552" y="263"/>
                  </a:cubicBezTo>
                  <a:cubicBezTo>
                    <a:pt x="540" y="88"/>
                    <a:pt x="396" y="0"/>
                    <a:pt x="2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53"/>
            <p:cNvSpPr/>
            <p:nvPr/>
          </p:nvSpPr>
          <p:spPr>
            <a:xfrm>
              <a:off x="7040997" y="3862587"/>
              <a:ext cx="24319" cy="141042"/>
            </a:xfrm>
            <a:custGeom>
              <a:avLst/>
              <a:gdLst/>
              <a:ahLst/>
              <a:cxnLst/>
              <a:rect l="l" t="t" r="r" b="b"/>
              <a:pathLst>
                <a:path w="1442" h="8363" extrusionOk="0">
                  <a:moveTo>
                    <a:pt x="253" y="1"/>
                  </a:moveTo>
                  <a:cubicBezTo>
                    <a:pt x="121" y="1"/>
                    <a:pt x="1" y="82"/>
                    <a:pt x="25" y="255"/>
                  </a:cubicBezTo>
                  <a:cubicBezTo>
                    <a:pt x="25" y="330"/>
                    <a:pt x="25" y="380"/>
                    <a:pt x="50" y="455"/>
                  </a:cubicBezTo>
                  <a:lnTo>
                    <a:pt x="878" y="7949"/>
                  </a:lnTo>
                  <a:cubicBezTo>
                    <a:pt x="878" y="7999"/>
                    <a:pt x="878" y="8049"/>
                    <a:pt x="878" y="8099"/>
                  </a:cubicBezTo>
                  <a:cubicBezTo>
                    <a:pt x="903" y="8275"/>
                    <a:pt x="1047" y="8362"/>
                    <a:pt x="1181" y="8362"/>
                  </a:cubicBezTo>
                  <a:cubicBezTo>
                    <a:pt x="1316" y="8362"/>
                    <a:pt x="1441" y="8275"/>
                    <a:pt x="1429" y="8099"/>
                  </a:cubicBezTo>
                  <a:cubicBezTo>
                    <a:pt x="1404" y="8024"/>
                    <a:pt x="1404" y="7974"/>
                    <a:pt x="1404" y="7899"/>
                  </a:cubicBezTo>
                  <a:cubicBezTo>
                    <a:pt x="1128" y="5393"/>
                    <a:pt x="852" y="2911"/>
                    <a:pt x="577" y="405"/>
                  </a:cubicBezTo>
                  <a:cubicBezTo>
                    <a:pt x="577" y="355"/>
                    <a:pt x="552" y="305"/>
                    <a:pt x="552" y="255"/>
                  </a:cubicBezTo>
                  <a:cubicBezTo>
                    <a:pt x="539" y="89"/>
                    <a:pt x="390" y="1"/>
                    <a:pt x="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53"/>
            <p:cNvSpPr/>
            <p:nvPr/>
          </p:nvSpPr>
          <p:spPr>
            <a:xfrm>
              <a:off x="7017318" y="3865286"/>
              <a:ext cx="24319" cy="140873"/>
            </a:xfrm>
            <a:custGeom>
              <a:avLst/>
              <a:gdLst/>
              <a:ahLst/>
              <a:cxnLst/>
              <a:rect l="l" t="t" r="r" b="b"/>
              <a:pathLst>
                <a:path w="1442" h="8353" extrusionOk="0">
                  <a:moveTo>
                    <a:pt x="261" y="1"/>
                  </a:moveTo>
                  <a:cubicBezTo>
                    <a:pt x="126" y="1"/>
                    <a:pt x="1" y="82"/>
                    <a:pt x="26" y="245"/>
                  </a:cubicBezTo>
                  <a:cubicBezTo>
                    <a:pt x="26" y="320"/>
                    <a:pt x="51" y="395"/>
                    <a:pt x="51" y="446"/>
                  </a:cubicBezTo>
                  <a:cubicBezTo>
                    <a:pt x="327" y="2952"/>
                    <a:pt x="602" y="5458"/>
                    <a:pt x="878" y="7964"/>
                  </a:cubicBezTo>
                  <a:lnTo>
                    <a:pt x="903" y="8090"/>
                  </a:lnTo>
                  <a:cubicBezTo>
                    <a:pt x="916" y="8265"/>
                    <a:pt x="1053" y="8353"/>
                    <a:pt x="1185" y="8353"/>
                  </a:cubicBezTo>
                  <a:cubicBezTo>
                    <a:pt x="1317" y="8353"/>
                    <a:pt x="1442" y="8265"/>
                    <a:pt x="1429" y="8090"/>
                  </a:cubicBezTo>
                  <a:cubicBezTo>
                    <a:pt x="1404" y="8040"/>
                    <a:pt x="1404" y="7964"/>
                    <a:pt x="1404" y="7889"/>
                  </a:cubicBezTo>
                  <a:cubicBezTo>
                    <a:pt x="1129" y="5408"/>
                    <a:pt x="853" y="2902"/>
                    <a:pt x="577" y="395"/>
                  </a:cubicBezTo>
                  <a:lnTo>
                    <a:pt x="552" y="245"/>
                  </a:lnTo>
                  <a:cubicBezTo>
                    <a:pt x="540" y="82"/>
                    <a:pt x="396" y="1"/>
                    <a:pt x="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53"/>
            <p:cNvSpPr/>
            <p:nvPr/>
          </p:nvSpPr>
          <p:spPr>
            <a:xfrm>
              <a:off x="6993859" y="3867832"/>
              <a:ext cx="24117" cy="140975"/>
            </a:xfrm>
            <a:custGeom>
              <a:avLst/>
              <a:gdLst/>
              <a:ahLst/>
              <a:cxnLst/>
              <a:rect l="l" t="t" r="r" b="b"/>
              <a:pathLst>
                <a:path w="1430" h="8359" extrusionOk="0">
                  <a:moveTo>
                    <a:pt x="258" y="0"/>
                  </a:moveTo>
                  <a:cubicBezTo>
                    <a:pt x="126" y="0"/>
                    <a:pt x="1" y="82"/>
                    <a:pt x="13" y="244"/>
                  </a:cubicBezTo>
                  <a:cubicBezTo>
                    <a:pt x="13" y="320"/>
                    <a:pt x="38" y="395"/>
                    <a:pt x="38" y="470"/>
                  </a:cubicBezTo>
                  <a:cubicBezTo>
                    <a:pt x="314" y="2951"/>
                    <a:pt x="590" y="5457"/>
                    <a:pt x="866" y="7964"/>
                  </a:cubicBezTo>
                  <a:cubicBezTo>
                    <a:pt x="866" y="8014"/>
                    <a:pt x="866" y="8064"/>
                    <a:pt x="891" y="8114"/>
                  </a:cubicBezTo>
                  <a:cubicBezTo>
                    <a:pt x="903" y="8277"/>
                    <a:pt x="1041" y="8358"/>
                    <a:pt x="1173" y="8358"/>
                  </a:cubicBezTo>
                  <a:cubicBezTo>
                    <a:pt x="1304" y="8358"/>
                    <a:pt x="1429" y="8277"/>
                    <a:pt x="1417" y="8114"/>
                  </a:cubicBezTo>
                  <a:cubicBezTo>
                    <a:pt x="1417" y="8039"/>
                    <a:pt x="1392" y="7964"/>
                    <a:pt x="1392" y="7889"/>
                  </a:cubicBezTo>
                  <a:cubicBezTo>
                    <a:pt x="1116" y="5407"/>
                    <a:pt x="840" y="2901"/>
                    <a:pt x="565" y="395"/>
                  </a:cubicBezTo>
                  <a:cubicBezTo>
                    <a:pt x="565" y="345"/>
                    <a:pt x="540" y="295"/>
                    <a:pt x="540" y="244"/>
                  </a:cubicBezTo>
                  <a:cubicBezTo>
                    <a:pt x="527" y="82"/>
                    <a:pt x="389" y="0"/>
                    <a:pt x="2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53"/>
            <p:cNvSpPr/>
            <p:nvPr/>
          </p:nvSpPr>
          <p:spPr>
            <a:xfrm>
              <a:off x="6970198" y="3871897"/>
              <a:ext cx="24319" cy="141025"/>
            </a:xfrm>
            <a:custGeom>
              <a:avLst/>
              <a:gdLst/>
              <a:ahLst/>
              <a:cxnLst/>
              <a:rect l="l" t="t" r="r" b="b"/>
              <a:pathLst>
                <a:path w="1442" h="8362" extrusionOk="0">
                  <a:moveTo>
                    <a:pt x="253" y="0"/>
                  </a:moveTo>
                  <a:cubicBezTo>
                    <a:pt x="121" y="0"/>
                    <a:pt x="1" y="82"/>
                    <a:pt x="13" y="254"/>
                  </a:cubicBezTo>
                  <a:cubicBezTo>
                    <a:pt x="38" y="304"/>
                    <a:pt x="38" y="329"/>
                    <a:pt x="38" y="379"/>
                  </a:cubicBezTo>
                  <a:cubicBezTo>
                    <a:pt x="314" y="2861"/>
                    <a:pt x="589" y="5367"/>
                    <a:pt x="865" y="7873"/>
                  </a:cubicBezTo>
                  <a:lnTo>
                    <a:pt x="890" y="8099"/>
                  </a:lnTo>
                  <a:cubicBezTo>
                    <a:pt x="903" y="8274"/>
                    <a:pt x="1047" y="8362"/>
                    <a:pt x="1181" y="8362"/>
                  </a:cubicBezTo>
                  <a:cubicBezTo>
                    <a:pt x="1316" y="8362"/>
                    <a:pt x="1441" y="8274"/>
                    <a:pt x="1416" y="8099"/>
                  </a:cubicBezTo>
                  <a:cubicBezTo>
                    <a:pt x="1416" y="7998"/>
                    <a:pt x="1391" y="7898"/>
                    <a:pt x="1391" y="7823"/>
                  </a:cubicBezTo>
                  <a:cubicBezTo>
                    <a:pt x="1116" y="5317"/>
                    <a:pt x="840" y="2810"/>
                    <a:pt x="564" y="304"/>
                  </a:cubicBezTo>
                  <a:cubicBezTo>
                    <a:pt x="564" y="304"/>
                    <a:pt x="564" y="279"/>
                    <a:pt x="564" y="254"/>
                  </a:cubicBezTo>
                  <a:cubicBezTo>
                    <a:pt x="539" y="88"/>
                    <a:pt x="390" y="0"/>
                    <a:pt x="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53"/>
            <p:cNvSpPr/>
            <p:nvPr/>
          </p:nvSpPr>
          <p:spPr>
            <a:xfrm>
              <a:off x="6946738" y="3874595"/>
              <a:ext cx="24100" cy="140873"/>
            </a:xfrm>
            <a:custGeom>
              <a:avLst/>
              <a:gdLst/>
              <a:ahLst/>
              <a:cxnLst/>
              <a:rect l="l" t="t" r="r" b="b"/>
              <a:pathLst>
                <a:path w="1429" h="8353" extrusionOk="0">
                  <a:moveTo>
                    <a:pt x="251" y="0"/>
                  </a:moveTo>
                  <a:cubicBezTo>
                    <a:pt x="119" y="0"/>
                    <a:pt x="0" y="82"/>
                    <a:pt x="25" y="244"/>
                  </a:cubicBezTo>
                  <a:cubicBezTo>
                    <a:pt x="25" y="295"/>
                    <a:pt x="25" y="320"/>
                    <a:pt x="25" y="370"/>
                  </a:cubicBezTo>
                  <a:cubicBezTo>
                    <a:pt x="301" y="2876"/>
                    <a:pt x="577" y="5357"/>
                    <a:pt x="852" y="7864"/>
                  </a:cubicBezTo>
                  <a:lnTo>
                    <a:pt x="878" y="8089"/>
                  </a:lnTo>
                  <a:cubicBezTo>
                    <a:pt x="903" y="8265"/>
                    <a:pt x="1047" y="8352"/>
                    <a:pt x="1178" y="8352"/>
                  </a:cubicBezTo>
                  <a:cubicBezTo>
                    <a:pt x="1310" y="8352"/>
                    <a:pt x="1429" y="8265"/>
                    <a:pt x="1404" y="8089"/>
                  </a:cubicBezTo>
                  <a:cubicBezTo>
                    <a:pt x="1404" y="8014"/>
                    <a:pt x="1379" y="7914"/>
                    <a:pt x="1379" y="7813"/>
                  </a:cubicBezTo>
                  <a:cubicBezTo>
                    <a:pt x="1103" y="5307"/>
                    <a:pt x="827" y="2801"/>
                    <a:pt x="552" y="320"/>
                  </a:cubicBezTo>
                  <a:cubicBezTo>
                    <a:pt x="552" y="295"/>
                    <a:pt x="552" y="269"/>
                    <a:pt x="552" y="244"/>
                  </a:cubicBezTo>
                  <a:cubicBezTo>
                    <a:pt x="527" y="82"/>
                    <a:pt x="383" y="0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53"/>
            <p:cNvSpPr/>
            <p:nvPr/>
          </p:nvSpPr>
          <p:spPr>
            <a:xfrm>
              <a:off x="6923060" y="3877125"/>
              <a:ext cx="24117" cy="140975"/>
            </a:xfrm>
            <a:custGeom>
              <a:avLst/>
              <a:gdLst/>
              <a:ahLst/>
              <a:cxnLst/>
              <a:rect l="l" t="t" r="r" b="b"/>
              <a:pathLst>
                <a:path w="1430" h="8359" extrusionOk="0">
                  <a:moveTo>
                    <a:pt x="251" y="0"/>
                  </a:moveTo>
                  <a:cubicBezTo>
                    <a:pt x="120" y="0"/>
                    <a:pt x="1" y="82"/>
                    <a:pt x="26" y="245"/>
                  </a:cubicBezTo>
                  <a:cubicBezTo>
                    <a:pt x="26" y="295"/>
                    <a:pt x="26" y="320"/>
                    <a:pt x="26" y="370"/>
                  </a:cubicBezTo>
                  <a:cubicBezTo>
                    <a:pt x="302" y="2876"/>
                    <a:pt x="577" y="5383"/>
                    <a:pt x="853" y="7864"/>
                  </a:cubicBezTo>
                  <a:lnTo>
                    <a:pt x="878" y="8115"/>
                  </a:lnTo>
                  <a:cubicBezTo>
                    <a:pt x="903" y="8277"/>
                    <a:pt x="1047" y="8359"/>
                    <a:pt x="1179" y="8359"/>
                  </a:cubicBezTo>
                  <a:cubicBezTo>
                    <a:pt x="1310" y="8359"/>
                    <a:pt x="1429" y="8277"/>
                    <a:pt x="1404" y="8115"/>
                  </a:cubicBezTo>
                  <a:cubicBezTo>
                    <a:pt x="1404" y="8014"/>
                    <a:pt x="1379" y="7914"/>
                    <a:pt x="1379" y="7814"/>
                  </a:cubicBezTo>
                  <a:cubicBezTo>
                    <a:pt x="1104" y="5307"/>
                    <a:pt x="828" y="2801"/>
                    <a:pt x="552" y="320"/>
                  </a:cubicBezTo>
                  <a:cubicBezTo>
                    <a:pt x="552" y="295"/>
                    <a:pt x="552" y="270"/>
                    <a:pt x="552" y="245"/>
                  </a:cubicBezTo>
                  <a:cubicBezTo>
                    <a:pt x="527" y="82"/>
                    <a:pt x="383" y="0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53"/>
            <p:cNvSpPr/>
            <p:nvPr/>
          </p:nvSpPr>
          <p:spPr>
            <a:xfrm>
              <a:off x="6899398" y="3879655"/>
              <a:ext cx="24100" cy="140991"/>
            </a:xfrm>
            <a:custGeom>
              <a:avLst/>
              <a:gdLst/>
              <a:ahLst/>
              <a:cxnLst/>
              <a:rect l="l" t="t" r="r" b="b"/>
              <a:pathLst>
                <a:path w="1429" h="8360" extrusionOk="0">
                  <a:moveTo>
                    <a:pt x="251" y="1"/>
                  </a:moveTo>
                  <a:cubicBezTo>
                    <a:pt x="119" y="1"/>
                    <a:pt x="0" y="82"/>
                    <a:pt x="25" y="245"/>
                  </a:cubicBezTo>
                  <a:cubicBezTo>
                    <a:pt x="25" y="295"/>
                    <a:pt x="25" y="345"/>
                    <a:pt x="25" y="370"/>
                  </a:cubicBezTo>
                  <a:cubicBezTo>
                    <a:pt x="301" y="2877"/>
                    <a:pt x="577" y="5383"/>
                    <a:pt x="852" y="7864"/>
                  </a:cubicBezTo>
                  <a:lnTo>
                    <a:pt x="877" y="8115"/>
                  </a:lnTo>
                  <a:cubicBezTo>
                    <a:pt x="903" y="8278"/>
                    <a:pt x="1047" y="8359"/>
                    <a:pt x="1178" y="8359"/>
                  </a:cubicBezTo>
                  <a:cubicBezTo>
                    <a:pt x="1310" y="8359"/>
                    <a:pt x="1429" y="8278"/>
                    <a:pt x="1404" y="8115"/>
                  </a:cubicBezTo>
                  <a:cubicBezTo>
                    <a:pt x="1404" y="8015"/>
                    <a:pt x="1404" y="7914"/>
                    <a:pt x="1379" y="7814"/>
                  </a:cubicBezTo>
                  <a:cubicBezTo>
                    <a:pt x="1103" y="5308"/>
                    <a:pt x="827" y="2827"/>
                    <a:pt x="552" y="320"/>
                  </a:cubicBezTo>
                  <a:cubicBezTo>
                    <a:pt x="552" y="295"/>
                    <a:pt x="552" y="270"/>
                    <a:pt x="552" y="245"/>
                  </a:cubicBezTo>
                  <a:cubicBezTo>
                    <a:pt x="527" y="82"/>
                    <a:pt x="383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53"/>
            <p:cNvSpPr/>
            <p:nvPr/>
          </p:nvSpPr>
          <p:spPr>
            <a:xfrm>
              <a:off x="6875720" y="3882303"/>
              <a:ext cx="24117" cy="140873"/>
            </a:xfrm>
            <a:custGeom>
              <a:avLst/>
              <a:gdLst/>
              <a:ahLst/>
              <a:cxnLst/>
              <a:rect l="l" t="t" r="r" b="b"/>
              <a:pathLst>
                <a:path w="1430" h="8353" extrusionOk="0">
                  <a:moveTo>
                    <a:pt x="251" y="0"/>
                  </a:moveTo>
                  <a:cubicBezTo>
                    <a:pt x="120" y="0"/>
                    <a:pt x="1" y="88"/>
                    <a:pt x="26" y="264"/>
                  </a:cubicBezTo>
                  <a:cubicBezTo>
                    <a:pt x="26" y="289"/>
                    <a:pt x="26" y="339"/>
                    <a:pt x="26" y="364"/>
                  </a:cubicBezTo>
                  <a:cubicBezTo>
                    <a:pt x="302" y="2870"/>
                    <a:pt x="577" y="5376"/>
                    <a:pt x="853" y="7883"/>
                  </a:cubicBezTo>
                  <a:cubicBezTo>
                    <a:pt x="878" y="7958"/>
                    <a:pt x="878" y="8033"/>
                    <a:pt x="878" y="8108"/>
                  </a:cubicBezTo>
                  <a:cubicBezTo>
                    <a:pt x="903" y="8271"/>
                    <a:pt x="1047" y="8353"/>
                    <a:pt x="1179" y="8353"/>
                  </a:cubicBezTo>
                  <a:cubicBezTo>
                    <a:pt x="1310" y="8353"/>
                    <a:pt x="1429" y="8271"/>
                    <a:pt x="1404" y="8108"/>
                  </a:cubicBezTo>
                  <a:cubicBezTo>
                    <a:pt x="1404" y="8008"/>
                    <a:pt x="1404" y="7908"/>
                    <a:pt x="1379" y="7808"/>
                  </a:cubicBezTo>
                  <a:cubicBezTo>
                    <a:pt x="1104" y="5326"/>
                    <a:pt x="828" y="2820"/>
                    <a:pt x="552" y="314"/>
                  </a:cubicBezTo>
                  <a:cubicBezTo>
                    <a:pt x="552" y="289"/>
                    <a:pt x="552" y="264"/>
                    <a:pt x="552" y="264"/>
                  </a:cubicBezTo>
                  <a:cubicBezTo>
                    <a:pt x="527" y="88"/>
                    <a:pt x="383" y="0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53"/>
            <p:cNvSpPr/>
            <p:nvPr/>
          </p:nvSpPr>
          <p:spPr>
            <a:xfrm>
              <a:off x="6852058" y="3884832"/>
              <a:ext cx="24319" cy="141194"/>
            </a:xfrm>
            <a:custGeom>
              <a:avLst/>
              <a:gdLst/>
              <a:ahLst/>
              <a:cxnLst/>
              <a:rect l="l" t="t" r="r" b="b"/>
              <a:pathLst>
                <a:path w="1442" h="8372" extrusionOk="0">
                  <a:moveTo>
                    <a:pt x="251" y="1"/>
                  </a:moveTo>
                  <a:cubicBezTo>
                    <a:pt x="119" y="1"/>
                    <a:pt x="0" y="89"/>
                    <a:pt x="25" y="264"/>
                  </a:cubicBezTo>
                  <a:cubicBezTo>
                    <a:pt x="25" y="289"/>
                    <a:pt x="25" y="339"/>
                    <a:pt x="25" y="389"/>
                  </a:cubicBezTo>
                  <a:cubicBezTo>
                    <a:pt x="301" y="2871"/>
                    <a:pt x="577" y="5377"/>
                    <a:pt x="852" y="7883"/>
                  </a:cubicBezTo>
                  <a:lnTo>
                    <a:pt x="877" y="8109"/>
                  </a:lnTo>
                  <a:cubicBezTo>
                    <a:pt x="903" y="8284"/>
                    <a:pt x="1047" y="8372"/>
                    <a:pt x="1181" y="8372"/>
                  </a:cubicBezTo>
                  <a:cubicBezTo>
                    <a:pt x="1316" y="8372"/>
                    <a:pt x="1441" y="8284"/>
                    <a:pt x="1429" y="8109"/>
                  </a:cubicBezTo>
                  <a:cubicBezTo>
                    <a:pt x="1404" y="8008"/>
                    <a:pt x="1404" y="7908"/>
                    <a:pt x="1379" y="7808"/>
                  </a:cubicBezTo>
                  <a:cubicBezTo>
                    <a:pt x="1103" y="5327"/>
                    <a:pt x="827" y="2820"/>
                    <a:pt x="552" y="314"/>
                  </a:cubicBezTo>
                  <a:cubicBezTo>
                    <a:pt x="552" y="289"/>
                    <a:pt x="552" y="289"/>
                    <a:pt x="552" y="264"/>
                  </a:cubicBezTo>
                  <a:cubicBezTo>
                    <a:pt x="527" y="89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53"/>
            <p:cNvSpPr/>
            <p:nvPr/>
          </p:nvSpPr>
          <p:spPr>
            <a:xfrm>
              <a:off x="6828397" y="3887531"/>
              <a:ext cx="24302" cy="141042"/>
            </a:xfrm>
            <a:custGeom>
              <a:avLst/>
              <a:gdLst/>
              <a:ahLst/>
              <a:cxnLst/>
              <a:rect l="l" t="t" r="r" b="b"/>
              <a:pathLst>
                <a:path w="1441" h="8363" extrusionOk="0">
                  <a:moveTo>
                    <a:pt x="252" y="1"/>
                  </a:moveTo>
                  <a:cubicBezTo>
                    <a:pt x="120" y="1"/>
                    <a:pt x="0" y="82"/>
                    <a:pt x="25" y="254"/>
                  </a:cubicBezTo>
                  <a:cubicBezTo>
                    <a:pt x="25" y="304"/>
                    <a:pt x="25" y="330"/>
                    <a:pt x="25" y="380"/>
                  </a:cubicBezTo>
                  <a:cubicBezTo>
                    <a:pt x="301" y="2861"/>
                    <a:pt x="576" y="5367"/>
                    <a:pt x="852" y="7873"/>
                  </a:cubicBezTo>
                  <a:lnTo>
                    <a:pt x="877" y="8099"/>
                  </a:lnTo>
                  <a:cubicBezTo>
                    <a:pt x="902" y="8274"/>
                    <a:pt x="1046" y="8362"/>
                    <a:pt x="1181" y="8362"/>
                  </a:cubicBezTo>
                  <a:cubicBezTo>
                    <a:pt x="1316" y="8362"/>
                    <a:pt x="1441" y="8274"/>
                    <a:pt x="1428" y="8099"/>
                  </a:cubicBezTo>
                  <a:cubicBezTo>
                    <a:pt x="1403" y="7999"/>
                    <a:pt x="1403" y="7899"/>
                    <a:pt x="1378" y="7823"/>
                  </a:cubicBezTo>
                  <a:cubicBezTo>
                    <a:pt x="1103" y="5317"/>
                    <a:pt x="827" y="2811"/>
                    <a:pt x="551" y="304"/>
                  </a:cubicBezTo>
                  <a:cubicBezTo>
                    <a:pt x="551" y="304"/>
                    <a:pt x="551" y="279"/>
                    <a:pt x="551" y="254"/>
                  </a:cubicBezTo>
                  <a:cubicBezTo>
                    <a:pt x="538" y="88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944" name="Google Shape;4944;p53"/>
            <p:cNvCxnSpPr/>
            <p:nvPr/>
          </p:nvCxnSpPr>
          <p:spPr>
            <a:xfrm>
              <a:off x="6555975" y="3845725"/>
              <a:ext cx="0" cy="71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45" name="Google Shape;4945;p53"/>
            <p:cNvSpPr/>
            <p:nvPr/>
          </p:nvSpPr>
          <p:spPr>
            <a:xfrm>
              <a:off x="6804499" y="3888644"/>
              <a:ext cx="24319" cy="141042"/>
            </a:xfrm>
            <a:custGeom>
              <a:avLst/>
              <a:gdLst/>
              <a:ahLst/>
              <a:cxnLst/>
              <a:rect l="l" t="t" r="r" b="b"/>
              <a:pathLst>
                <a:path w="1442" h="8363" extrusionOk="0">
                  <a:moveTo>
                    <a:pt x="261" y="0"/>
                  </a:moveTo>
                  <a:cubicBezTo>
                    <a:pt x="126" y="0"/>
                    <a:pt x="1" y="88"/>
                    <a:pt x="13" y="264"/>
                  </a:cubicBezTo>
                  <a:cubicBezTo>
                    <a:pt x="38" y="314"/>
                    <a:pt x="38" y="389"/>
                    <a:pt x="38" y="464"/>
                  </a:cubicBezTo>
                  <a:cubicBezTo>
                    <a:pt x="314" y="2970"/>
                    <a:pt x="590" y="5452"/>
                    <a:pt x="865" y="7958"/>
                  </a:cubicBezTo>
                  <a:cubicBezTo>
                    <a:pt x="890" y="8008"/>
                    <a:pt x="890" y="8058"/>
                    <a:pt x="890" y="8108"/>
                  </a:cubicBezTo>
                  <a:cubicBezTo>
                    <a:pt x="916" y="8274"/>
                    <a:pt x="1065" y="8362"/>
                    <a:pt x="1198" y="8362"/>
                  </a:cubicBezTo>
                  <a:cubicBezTo>
                    <a:pt x="1327" y="8362"/>
                    <a:pt x="1441" y="8280"/>
                    <a:pt x="1417" y="8108"/>
                  </a:cubicBezTo>
                  <a:cubicBezTo>
                    <a:pt x="1417" y="8033"/>
                    <a:pt x="1417" y="7983"/>
                    <a:pt x="1392" y="7908"/>
                  </a:cubicBezTo>
                  <a:cubicBezTo>
                    <a:pt x="1116" y="5401"/>
                    <a:pt x="840" y="2895"/>
                    <a:pt x="565" y="414"/>
                  </a:cubicBezTo>
                  <a:cubicBezTo>
                    <a:pt x="565" y="364"/>
                    <a:pt x="565" y="314"/>
                    <a:pt x="565" y="264"/>
                  </a:cubicBezTo>
                  <a:cubicBezTo>
                    <a:pt x="540" y="88"/>
                    <a:pt x="395" y="0"/>
                    <a:pt x="2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53"/>
            <p:cNvSpPr/>
            <p:nvPr/>
          </p:nvSpPr>
          <p:spPr>
            <a:xfrm>
              <a:off x="6781040" y="3891174"/>
              <a:ext cx="24117" cy="141194"/>
            </a:xfrm>
            <a:custGeom>
              <a:avLst/>
              <a:gdLst/>
              <a:ahLst/>
              <a:cxnLst/>
              <a:rect l="l" t="t" r="r" b="b"/>
              <a:pathLst>
                <a:path w="1430" h="8372" extrusionOk="0">
                  <a:moveTo>
                    <a:pt x="251" y="1"/>
                  </a:moveTo>
                  <a:cubicBezTo>
                    <a:pt x="120" y="1"/>
                    <a:pt x="1" y="88"/>
                    <a:pt x="26" y="264"/>
                  </a:cubicBezTo>
                  <a:cubicBezTo>
                    <a:pt x="26" y="339"/>
                    <a:pt x="26" y="389"/>
                    <a:pt x="26" y="464"/>
                  </a:cubicBezTo>
                  <a:cubicBezTo>
                    <a:pt x="301" y="2971"/>
                    <a:pt x="577" y="5477"/>
                    <a:pt x="853" y="7958"/>
                  </a:cubicBezTo>
                  <a:lnTo>
                    <a:pt x="878" y="8109"/>
                  </a:lnTo>
                  <a:cubicBezTo>
                    <a:pt x="903" y="8284"/>
                    <a:pt x="1047" y="8372"/>
                    <a:pt x="1179" y="8372"/>
                  </a:cubicBezTo>
                  <a:cubicBezTo>
                    <a:pt x="1310" y="8372"/>
                    <a:pt x="1429" y="8284"/>
                    <a:pt x="1404" y="8109"/>
                  </a:cubicBezTo>
                  <a:cubicBezTo>
                    <a:pt x="1404" y="8033"/>
                    <a:pt x="1404" y="7983"/>
                    <a:pt x="1379" y="7908"/>
                  </a:cubicBezTo>
                  <a:cubicBezTo>
                    <a:pt x="1103" y="5402"/>
                    <a:pt x="828" y="2896"/>
                    <a:pt x="552" y="414"/>
                  </a:cubicBezTo>
                  <a:cubicBezTo>
                    <a:pt x="552" y="364"/>
                    <a:pt x="552" y="314"/>
                    <a:pt x="552" y="264"/>
                  </a:cubicBezTo>
                  <a:cubicBezTo>
                    <a:pt x="527" y="88"/>
                    <a:pt x="383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53"/>
            <p:cNvSpPr/>
            <p:nvPr/>
          </p:nvSpPr>
          <p:spPr>
            <a:xfrm>
              <a:off x="6757378" y="3894024"/>
              <a:ext cx="24100" cy="140890"/>
            </a:xfrm>
            <a:custGeom>
              <a:avLst/>
              <a:gdLst/>
              <a:ahLst/>
              <a:cxnLst/>
              <a:rect l="l" t="t" r="r" b="b"/>
              <a:pathLst>
                <a:path w="1429" h="8354" extrusionOk="0">
                  <a:moveTo>
                    <a:pt x="251" y="1"/>
                  </a:moveTo>
                  <a:cubicBezTo>
                    <a:pt x="119" y="1"/>
                    <a:pt x="0" y="82"/>
                    <a:pt x="25" y="245"/>
                  </a:cubicBezTo>
                  <a:lnTo>
                    <a:pt x="50" y="446"/>
                  </a:lnTo>
                  <a:cubicBezTo>
                    <a:pt x="326" y="2952"/>
                    <a:pt x="602" y="5458"/>
                    <a:pt x="877" y="7940"/>
                  </a:cubicBezTo>
                  <a:cubicBezTo>
                    <a:pt x="877" y="7990"/>
                    <a:pt x="877" y="8040"/>
                    <a:pt x="877" y="8090"/>
                  </a:cubicBezTo>
                  <a:cubicBezTo>
                    <a:pt x="902" y="8265"/>
                    <a:pt x="1047" y="8353"/>
                    <a:pt x="1178" y="8353"/>
                  </a:cubicBezTo>
                  <a:cubicBezTo>
                    <a:pt x="1310" y="8353"/>
                    <a:pt x="1429" y="8265"/>
                    <a:pt x="1404" y="8090"/>
                  </a:cubicBezTo>
                  <a:cubicBezTo>
                    <a:pt x="1404" y="8040"/>
                    <a:pt x="1404" y="7965"/>
                    <a:pt x="1379" y="7889"/>
                  </a:cubicBezTo>
                  <a:cubicBezTo>
                    <a:pt x="1103" y="5383"/>
                    <a:pt x="827" y="2902"/>
                    <a:pt x="552" y="396"/>
                  </a:cubicBezTo>
                  <a:cubicBezTo>
                    <a:pt x="552" y="346"/>
                    <a:pt x="552" y="295"/>
                    <a:pt x="552" y="245"/>
                  </a:cubicBezTo>
                  <a:cubicBezTo>
                    <a:pt x="527" y="82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53"/>
            <p:cNvSpPr/>
            <p:nvPr/>
          </p:nvSpPr>
          <p:spPr>
            <a:xfrm>
              <a:off x="6733700" y="3896570"/>
              <a:ext cx="24117" cy="140873"/>
            </a:xfrm>
            <a:custGeom>
              <a:avLst/>
              <a:gdLst/>
              <a:ahLst/>
              <a:cxnLst/>
              <a:rect l="l" t="t" r="r" b="b"/>
              <a:pathLst>
                <a:path w="1430" h="8353" extrusionOk="0">
                  <a:moveTo>
                    <a:pt x="251" y="0"/>
                  </a:moveTo>
                  <a:cubicBezTo>
                    <a:pt x="120" y="0"/>
                    <a:pt x="1" y="82"/>
                    <a:pt x="26" y="245"/>
                  </a:cubicBezTo>
                  <a:cubicBezTo>
                    <a:pt x="26" y="320"/>
                    <a:pt x="26" y="395"/>
                    <a:pt x="51" y="445"/>
                  </a:cubicBezTo>
                  <a:cubicBezTo>
                    <a:pt x="327" y="2951"/>
                    <a:pt x="602" y="5458"/>
                    <a:pt x="878" y="7964"/>
                  </a:cubicBezTo>
                  <a:cubicBezTo>
                    <a:pt x="878" y="8014"/>
                    <a:pt x="878" y="8064"/>
                    <a:pt x="878" y="8089"/>
                  </a:cubicBezTo>
                  <a:cubicBezTo>
                    <a:pt x="903" y="8265"/>
                    <a:pt x="1047" y="8352"/>
                    <a:pt x="1179" y="8352"/>
                  </a:cubicBezTo>
                  <a:cubicBezTo>
                    <a:pt x="1310" y="8352"/>
                    <a:pt x="1429" y="8265"/>
                    <a:pt x="1404" y="8089"/>
                  </a:cubicBezTo>
                  <a:cubicBezTo>
                    <a:pt x="1404" y="8039"/>
                    <a:pt x="1404" y="7964"/>
                    <a:pt x="1404" y="7889"/>
                  </a:cubicBezTo>
                  <a:cubicBezTo>
                    <a:pt x="1129" y="5408"/>
                    <a:pt x="853" y="2901"/>
                    <a:pt x="577" y="395"/>
                  </a:cubicBezTo>
                  <a:cubicBezTo>
                    <a:pt x="552" y="345"/>
                    <a:pt x="552" y="295"/>
                    <a:pt x="552" y="245"/>
                  </a:cubicBezTo>
                  <a:cubicBezTo>
                    <a:pt x="527" y="82"/>
                    <a:pt x="383" y="0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53"/>
            <p:cNvSpPr/>
            <p:nvPr/>
          </p:nvSpPr>
          <p:spPr>
            <a:xfrm>
              <a:off x="6710038" y="3899100"/>
              <a:ext cx="24319" cy="140991"/>
            </a:xfrm>
            <a:custGeom>
              <a:avLst/>
              <a:gdLst/>
              <a:ahLst/>
              <a:cxnLst/>
              <a:rect l="l" t="t" r="r" b="b"/>
              <a:pathLst>
                <a:path w="1442" h="8360" extrusionOk="0">
                  <a:moveTo>
                    <a:pt x="251" y="1"/>
                  </a:moveTo>
                  <a:cubicBezTo>
                    <a:pt x="119" y="1"/>
                    <a:pt x="0" y="82"/>
                    <a:pt x="25" y="245"/>
                  </a:cubicBezTo>
                  <a:cubicBezTo>
                    <a:pt x="25" y="320"/>
                    <a:pt x="25" y="395"/>
                    <a:pt x="50" y="471"/>
                  </a:cubicBezTo>
                  <a:cubicBezTo>
                    <a:pt x="326" y="2952"/>
                    <a:pt x="602" y="5458"/>
                    <a:pt x="877" y="7964"/>
                  </a:cubicBezTo>
                  <a:lnTo>
                    <a:pt x="877" y="8115"/>
                  </a:lnTo>
                  <a:cubicBezTo>
                    <a:pt x="902" y="8278"/>
                    <a:pt x="1047" y="8359"/>
                    <a:pt x="1181" y="8359"/>
                  </a:cubicBezTo>
                  <a:cubicBezTo>
                    <a:pt x="1316" y="8359"/>
                    <a:pt x="1441" y="8278"/>
                    <a:pt x="1429" y="8115"/>
                  </a:cubicBezTo>
                  <a:cubicBezTo>
                    <a:pt x="1404" y="8040"/>
                    <a:pt x="1404" y="7964"/>
                    <a:pt x="1404" y="7889"/>
                  </a:cubicBezTo>
                  <a:cubicBezTo>
                    <a:pt x="1128" y="5408"/>
                    <a:pt x="852" y="2902"/>
                    <a:pt x="577" y="395"/>
                  </a:cubicBezTo>
                  <a:cubicBezTo>
                    <a:pt x="552" y="345"/>
                    <a:pt x="552" y="295"/>
                    <a:pt x="552" y="245"/>
                  </a:cubicBezTo>
                  <a:cubicBezTo>
                    <a:pt x="526" y="82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53"/>
            <p:cNvSpPr/>
            <p:nvPr/>
          </p:nvSpPr>
          <p:spPr>
            <a:xfrm>
              <a:off x="6686360" y="3901748"/>
              <a:ext cx="24319" cy="140873"/>
            </a:xfrm>
            <a:custGeom>
              <a:avLst/>
              <a:gdLst/>
              <a:ahLst/>
              <a:cxnLst/>
              <a:rect l="l" t="t" r="r" b="b"/>
              <a:pathLst>
                <a:path w="1442" h="8353" extrusionOk="0">
                  <a:moveTo>
                    <a:pt x="261" y="0"/>
                  </a:moveTo>
                  <a:cubicBezTo>
                    <a:pt x="126" y="0"/>
                    <a:pt x="1" y="88"/>
                    <a:pt x="26" y="264"/>
                  </a:cubicBezTo>
                  <a:cubicBezTo>
                    <a:pt x="26" y="314"/>
                    <a:pt x="26" y="389"/>
                    <a:pt x="51" y="464"/>
                  </a:cubicBezTo>
                  <a:cubicBezTo>
                    <a:pt x="326" y="2970"/>
                    <a:pt x="602" y="5451"/>
                    <a:pt x="878" y="7958"/>
                  </a:cubicBezTo>
                  <a:lnTo>
                    <a:pt x="878" y="8108"/>
                  </a:lnTo>
                  <a:cubicBezTo>
                    <a:pt x="903" y="8271"/>
                    <a:pt x="1047" y="8353"/>
                    <a:pt x="1182" y="8353"/>
                  </a:cubicBezTo>
                  <a:cubicBezTo>
                    <a:pt x="1316" y="8353"/>
                    <a:pt x="1442" y="8271"/>
                    <a:pt x="1429" y="8108"/>
                  </a:cubicBezTo>
                  <a:cubicBezTo>
                    <a:pt x="1404" y="8033"/>
                    <a:pt x="1404" y="7958"/>
                    <a:pt x="1404" y="7908"/>
                  </a:cubicBezTo>
                  <a:cubicBezTo>
                    <a:pt x="1128" y="5401"/>
                    <a:pt x="853" y="2895"/>
                    <a:pt x="577" y="389"/>
                  </a:cubicBezTo>
                  <a:cubicBezTo>
                    <a:pt x="552" y="364"/>
                    <a:pt x="552" y="314"/>
                    <a:pt x="552" y="264"/>
                  </a:cubicBezTo>
                  <a:cubicBezTo>
                    <a:pt x="540" y="88"/>
                    <a:pt x="395" y="0"/>
                    <a:pt x="2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53"/>
            <p:cNvSpPr/>
            <p:nvPr/>
          </p:nvSpPr>
          <p:spPr>
            <a:xfrm>
              <a:off x="6662698" y="3904278"/>
              <a:ext cx="24319" cy="141042"/>
            </a:xfrm>
            <a:custGeom>
              <a:avLst/>
              <a:gdLst/>
              <a:ahLst/>
              <a:cxnLst/>
              <a:rect l="l" t="t" r="r" b="b"/>
              <a:pathLst>
                <a:path w="1442" h="8363" extrusionOk="0">
                  <a:moveTo>
                    <a:pt x="260" y="1"/>
                  </a:moveTo>
                  <a:cubicBezTo>
                    <a:pt x="125" y="1"/>
                    <a:pt x="0" y="88"/>
                    <a:pt x="25" y="264"/>
                  </a:cubicBezTo>
                  <a:cubicBezTo>
                    <a:pt x="25" y="339"/>
                    <a:pt x="25" y="389"/>
                    <a:pt x="50" y="464"/>
                  </a:cubicBezTo>
                  <a:cubicBezTo>
                    <a:pt x="326" y="2971"/>
                    <a:pt x="602" y="5452"/>
                    <a:pt x="877" y="7958"/>
                  </a:cubicBezTo>
                  <a:cubicBezTo>
                    <a:pt x="877" y="8008"/>
                    <a:pt x="877" y="8058"/>
                    <a:pt x="877" y="8109"/>
                  </a:cubicBezTo>
                  <a:cubicBezTo>
                    <a:pt x="903" y="8274"/>
                    <a:pt x="1052" y="8362"/>
                    <a:pt x="1189" y="8362"/>
                  </a:cubicBezTo>
                  <a:cubicBezTo>
                    <a:pt x="1321" y="8362"/>
                    <a:pt x="1441" y="8281"/>
                    <a:pt x="1429" y="8109"/>
                  </a:cubicBezTo>
                  <a:cubicBezTo>
                    <a:pt x="1404" y="8033"/>
                    <a:pt x="1404" y="7983"/>
                    <a:pt x="1404" y="7908"/>
                  </a:cubicBezTo>
                  <a:cubicBezTo>
                    <a:pt x="1128" y="5402"/>
                    <a:pt x="852" y="2895"/>
                    <a:pt x="577" y="414"/>
                  </a:cubicBezTo>
                  <a:cubicBezTo>
                    <a:pt x="552" y="364"/>
                    <a:pt x="552" y="314"/>
                    <a:pt x="552" y="264"/>
                  </a:cubicBezTo>
                  <a:cubicBezTo>
                    <a:pt x="539" y="88"/>
                    <a:pt x="395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53"/>
            <p:cNvSpPr/>
            <p:nvPr/>
          </p:nvSpPr>
          <p:spPr>
            <a:xfrm>
              <a:off x="6639036" y="3906976"/>
              <a:ext cx="24302" cy="141042"/>
            </a:xfrm>
            <a:custGeom>
              <a:avLst/>
              <a:gdLst/>
              <a:ahLst/>
              <a:cxnLst/>
              <a:rect l="l" t="t" r="r" b="b"/>
              <a:pathLst>
                <a:path w="1441" h="8363" extrusionOk="0">
                  <a:moveTo>
                    <a:pt x="252" y="0"/>
                  </a:moveTo>
                  <a:cubicBezTo>
                    <a:pt x="120" y="0"/>
                    <a:pt x="0" y="82"/>
                    <a:pt x="25" y="254"/>
                  </a:cubicBezTo>
                  <a:cubicBezTo>
                    <a:pt x="25" y="329"/>
                    <a:pt x="50" y="380"/>
                    <a:pt x="50" y="455"/>
                  </a:cubicBezTo>
                  <a:cubicBezTo>
                    <a:pt x="325" y="2961"/>
                    <a:pt x="601" y="5467"/>
                    <a:pt x="877" y="7949"/>
                  </a:cubicBezTo>
                  <a:cubicBezTo>
                    <a:pt x="877" y="7999"/>
                    <a:pt x="877" y="8049"/>
                    <a:pt x="877" y="8099"/>
                  </a:cubicBezTo>
                  <a:cubicBezTo>
                    <a:pt x="902" y="8274"/>
                    <a:pt x="1046" y="8362"/>
                    <a:pt x="1181" y="8362"/>
                  </a:cubicBezTo>
                  <a:cubicBezTo>
                    <a:pt x="1315" y="8362"/>
                    <a:pt x="1441" y="8274"/>
                    <a:pt x="1428" y="8099"/>
                  </a:cubicBezTo>
                  <a:cubicBezTo>
                    <a:pt x="1403" y="8024"/>
                    <a:pt x="1403" y="7974"/>
                    <a:pt x="1403" y="7898"/>
                  </a:cubicBezTo>
                  <a:cubicBezTo>
                    <a:pt x="1127" y="5392"/>
                    <a:pt x="852" y="2911"/>
                    <a:pt x="576" y="405"/>
                  </a:cubicBezTo>
                  <a:cubicBezTo>
                    <a:pt x="576" y="355"/>
                    <a:pt x="551" y="304"/>
                    <a:pt x="551" y="254"/>
                  </a:cubicBezTo>
                  <a:cubicBezTo>
                    <a:pt x="538" y="88"/>
                    <a:pt x="389" y="0"/>
                    <a:pt x="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53"/>
            <p:cNvSpPr/>
            <p:nvPr/>
          </p:nvSpPr>
          <p:spPr>
            <a:xfrm>
              <a:off x="6615358" y="3909674"/>
              <a:ext cx="24319" cy="140873"/>
            </a:xfrm>
            <a:custGeom>
              <a:avLst/>
              <a:gdLst/>
              <a:ahLst/>
              <a:cxnLst/>
              <a:rect l="l" t="t" r="r" b="b"/>
              <a:pathLst>
                <a:path w="1442" h="8353" extrusionOk="0">
                  <a:moveTo>
                    <a:pt x="260" y="0"/>
                  </a:moveTo>
                  <a:cubicBezTo>
                    <a:pt x="125" y="0"/>
                    <a:pt x="0" y="82"/>
                    <a:pt x="25" y="245"/>
                  </a:cubicBezTo>
                  <a:cubicBezTo>
                    <a:pt x="25" y="320"/>
                    <a:pt x="50" y="395"/>
                    <a:pt x="50" y="445"/>
                  </a:cubicBezTo>
                  <a:cubicBezTo>
                    <a:pt x="326" y="2951"/>
                    <a:pt x="602" y="5458"/>
                    <a:pt x="877" y="7939"/>
                  </a:cubicBezTo>
                  <a:cubicBezTo>
                    <a:pt x="877" y="7989"/>
                    <a:pt x="877" y="8039"/>
                    <a:pt x="902" y="8089"/>
                  </a:cubicBezTo>
                  <a:cubicBezTo>
                    <a:pt x="915" y="8265"/>
                    <a:pt x="1053" y="8352"/>
                    <a:pt x="1184" y="8352"/>
                  </a:cubicBezTo>
                  <a:cubicBezTo>
                    <a:pt x="1316" y="8352"/>
                    <a:pt x="1441" y="8265"/>
                    <a:pt x="1429" y="8089"/>
                  </a:cubicBezTo>
                  <a:cubicBezTo>
                    <a:pt x="1404" y="8039"/>
                    <a:pt x="1404" y="7964"/>
                    <a:pt x="1404" y="7889"/>
                  </a:cubicBezTo>
                  <a:cubicBezTo>
                    <a:pt x="1128" y="5383"/>
                    <a:pt x="852" y="2901"/>
                    <a:pt x="577" y="395"/>
                  </a:cubicBezTo>
                  <a:cubicBezTo>
                    <a:pt x="577" y="345"/>
                    <a:pt x="551" y="295"/>
                    <a:pt x="551" y="245"/>
                  </a:cubicBezTo>
                  <a:cubicBezTo>
                    <a:pt x="539" y="82"/>
                    <a:pt x="395" y="0"/>
                    <a:pt x="2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53"/>
            <p:cNvSpPr/>
            <p:nvPr/>
          </p:nvSpPr>
          <p:spPr>
            <a:xfrm>
              <a:off x="6591899" y="3912204"/>
              <a:ext cx="24100" cy="140991"/>
            </a:xfrm>
            <a:custGeom>
              <a:avLst/>
              <a:gdLst/>
              <a:ahLst/>
              <a:cxnLst/>
              <a:rect l="l" t="t" r="r" b="b"/>
              <a:pathLst>
                <a:path w="1429" h="8360" extrusionOk="0">
                  <a:moveTo>
                    <a:pt x="257" y="1"/>
                  </a:moveTo>
                  <a:cubicBezTo>
                    <a:pt x="125" y="1"/>
                    <a:pt x="0" y="82"/>
                    <a:pt x="13" y="245"/>
                  </a:cubicBezTo>
                  <a:cubicBezTo>
                    <a:pt x="13" y="320"/>
                    <a:pt x="38" y="395"/>
                    <a:pt x="38" y="446"/>
                  </a:cubicBezTo>
                  <a:cubicBezTo>
                    <a:pt x="313" y="2952"/>
                    <a:pt x="589" y="5458"/>
                    <a:pt x="865" y="7964"/>
                  </a:cubicBezTo>
                  <a:cubicBezTo>
                    <a:pt x="865" y="8014"/>
                    <a:pt x="865" y="8065"/>
                    <a:pt x="890" y="8115"/>
                  </a:cubicBezTo>
                  <a:cubicBezTo>
                    <a:pt x="902" y="8278"/>
                    <a:pt x="1040" y="8359"/>
                    <a:pt x="1172" y="8359"/>
                  </a:cubicBezTo>
                  <a:cubicBezTo>
                    <a:pt x="1303" y="8359"/>
                    <a:pt x="1429" y="8278"/>
                    <a:pt x="1416" y="8115"/>
                  </a:cubicBezTo>
                  <a:cubicBezTo>
                    <a:pt x="1416" y="8040"/>
                    <a:pt x="1391" y="7964"/>
                    <a:pt x="1391" y="7889"/>
                  </a:cubicBezTo>
                  <a:cubicBezTo>
                    <a:pt x="1115" y="5408"/>
                    <a:pt x="840" y="2902"/>
                    <a:pt x="564" y="395"/>
                  </a:cubicBezTo>
                  <a:cubicBezTo>
                    <a:pt x="564" y="345"/>
                    <a:pt x="539" y="295"/>
                    <a:pt x="539" y="245"/>
                  </a:cubicBezTo>
                  <a:cubicBezTo>
                    <a:pt x="526" y="82"/>
                    <a:pt x="389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53"/>
            <p:cNvSpPr/>
            <p:nvPr/>
          </p:nvSpPr>
          <p:spPr>
            <a:xfrm>
              <a:off x="6568220" y="3914751"/>
              <a:ext cx="24117" cy="140975"/>
            </a:xfrm>
            <a:custGeom>
              <a:avLst/>
              <a:gdLst/>
              <a:ahLst/>
              <a:cxnLst/>
              <a:rect l="l" t="t" r="r" b="b"/>
              <a:pathLst>
                <a:path w="1430" h="8359" extrusionOk="0">
                  <a:moveTo>
                    <a:pt x="257" y="0"/>
                  </a:moveTo>
                  <a:cubicBezTo>
                    <a:pt x="126" y="0"/>
                    <a:pt x="1" y="81"/>
                    <a:pt x="13" y="244"/>
                  </a:cubicBezTo>
                  <a:cubicBezTo>
                    <a:pt x="13" y="295"/>
                    <a:pt x="13" y="345"/>
                    <a:pt x="38" y="395"/>
                  </a:cubicBezTo>
                  <a:cubicBezTo>
                    <a:pt x="314" y="2901"/>
                    <a:pt x="590" y="5432"/>
                    <a:pt x="865" y="7964"/>
                  </a:cubicBezTo>
                  <a:cubicBezTo>
                    <a:pt x="865" y="8014"/>
                    <a:pt x="865" y="8064"/>
                    <a:pt x="890" y="8114"/>
                  </a:cubicBezTo>
                  <a:cubicBezTo>
                    <a:pt x="903" y="8277"/>
                    <a:pt x="1041" y="8358"/>
                    <a:pt x="1172" y="8358"/>
                  </a:cubicBezTo>
                  <a:cubicBezTo>
                    <a:pt x="1304" y="8358"/>
                    <a:pt x="1429" y="8277"/>
                    <a:pt x="1417" y="8114"/>
                  </a:cubicBezTo>
                  <a:cubicBezTo>
                    <a:pt x="1417" y="8039"/>
                    <a:pt x="1392" y="7964"/>
                    <a:pt x="1392" y="7914"/>
                  </a:cubicBezTo>
                  <a:cubicBezTo>
                    <a:pt x="1116" y="5382"/>
                    <a:pt x="840" y="2876"/>
                    <a:pt x="565" y="370"/>
                  </a:cubicBezTo>
                  <a:cubicBezTo>
                    <a:pt x="565" y="320"/>
                    <a:pt x="539" y="295"/>
                    <a:pt x="539" y="244"/>
                  </a:cubicBezTo>
                  <a:cubicBezTo>
                    <a:pt x="527" y="81"/>
                    <a:pt x="389" y="0"/>
                    <a:pt x="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53"/>
            <p:cNvSpPr/>
            <p:nvPr/>
          </p:nvSpPr>
          <p:spPr>
            <a:xfrm>
              <a:off x="6594682" y="3779679"/>
              <a:ext cx="52383" cy="101628"/>
            </a:xfrm>
            <a:custGeom>
              <a:avLst/>
              <a:gdLst/>
              <a:ahLst/>
              <a:cxnLst/>
              <a:rect l="l" t="t" r="r" b="b"/>
              <a:pathLst>
                <a:path w="3106" h="6026" extrusionOk="0">
                  <a:moveTo>
                    <a:pt x="377" y="0"/>
                  </a:moveTo>
                  <a:cubicBezTo>
                    <a:pt x="182" y="0"/>
                    <a:pt x="0" y="266"/>
                    <a:pt x="173" y="459"/>
                  </a:cubicBezTo>
                  <a:cubicBezTo>
                    <a:pt x="700" y="1085"/>
                    <a:pt x="1176" y="1712"/>
                    <a:pt x="1602" y="2364"/>
                  </a:cubicBezTo>
                  <a:cubicBezTo>
                    <a:pt x="1953" y="2890"/>
                    <a:pt x="2304" y="3441"/>
                    <a:pt x="2479" y="4043"/>
                  </a:cubicBezTo>
                  <a:cubicBezTo>
                    <a:pt x="2594" y="4409"/>
                    <a:pt x="2770" y="5504"/>
                    <a:pt x="2230" y="5504"/>
                  </a:cubicBezTo>
                  <a:cubicBezTo>
                    <a:pt x="2178" y="5504"/>
                    <a:pt x="2119" y="5493"/>
                    <a:pt x="2053" y="5471"/>
                  </a:cubicBezTo>
                  <a:lnTo>
                    <a:pt x="2053" y="5471"/>
                  </a:lnTo>
                  <a:cubicBezTo>
                    <a:pt x="2103" y="5672"/>
                    <a:pt x="2128" y="5847"/>
                    <a:pt x="2128" y="6023"/>
                  </a:cubicBezTo>
                  <a:cubicBezTo>
                    <a:pt x="2154" y="6025"/>
                    <a:pt x="2179" y="6026"/>
                    <a:pt x="2203" y="6026"/>
                  </a:cubicBezTo>
                  <a:cubicBezTo>
                    <a:pt x="2757" y="6026"/>
                    <a:pt x="3058" y="5495"/>
                    <a:pt x="3106" y="4895"/>
                  </a:cubicBezTo>
                  <a:cubicBezTo>
                    <a:pt x="3006" y="4870"/>
                    <a:pt x="2880" y="4820"/>
                    <a:pt x="2730" y="4770"/>
                  </a:cubicBezTo>
                  <a:cubicBezTo>
                    <a:pt x="2471" y="4619"/>
                    <a:pt x="2639" y="4263"/>
                    <a:pt x="2883" y="4263"/>
                  </a:cubicBezTo>
                  <a:cubicBezTo>
                    <a:pt x="2922" y="4263"/>
                    <a:pt x="2964" y="4273"/>
                    <a:pt x="3006" y="4293"/>
                  </a:cubicBezTo>
                  <a:cubicBezTo>
                    <a:pt x="3031" y="4319"/>
                    <a:pt x="3056" y="4319"/>
                    <a:pt x="3106" y="4344"/>
                  </a:cubicBezTo>
                  <a:cubicBezTo>
                    <a:pt x="3081" y="4243"/>
                    <a:pt x="3056" y="4143"/>
                    <a:pt x="3031" y="4068"/>
                  </a:cubicBezTo>
                  <a:cubicBezTo>
                    <a:pt x="2655" y="2564"/>
                    <a:pt x="1527" y="1261"/>
                    <a:pt x="549" y="83"/>
                  </a:cubicBezTo>
                  <a:cubicBezTo>
                    <a:pt x="497" y="25"/>
                    <a:pt x="436" y="0"/>
                    <a:pt x="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53"/>
            <p:cNvSpPr/>
            <p:nvPr/>
          </p:nvSpPr>
          <p:spPr>
            <a:xfrm>
              <a:off x="6605762" y="3757265"/>
              <a:ext cx="58640" cy="105136"/>
            </a:xfrm>
            <a:custGeom>
              <a:avLst/>
              <a:gdLst/>
              <a:ahLst/>
              <a:cxnLst/>
              <a:rect l="l" t="t" r="r" b="b"/>
              <a:pathLst>
                <a:path w="3477" h="6234" extrusionOk="0">
                  <a:moveTo>
                    <a:pt x="383" y="1"/>
                  </a:moveTo>
                  <a:cubicBezTo>
                    <a:pt x="178" y="1"/>
                    <a:pt x="1" y="267"/>
                    <a:pt x="193" y="460"/>
                  </a:cubicBezTo>
                  <a:cubicBezTo>
                    <a:pt x="669" y="961"/>
                    <a:pt x="1146" y="1487"/>
                    <a:pt x="1572" y="2038"/>
                  </a:cubicBezTo>
                  <a:cubicBezTo>
                    <a:pt x="1922" y="2515"/>
                    <a:pt x="2273" y="3016"/>
                    <a:pt x="2549" y="3542"/>
                  </a:cubicBezTo>
                  <a:cubicBezTo>
                    <a:pt x="2618" y="3680"/>
                    <a:pt x="3386" y="5723"/>
                    <a:pt x="2674" y="5723"/>
                  </a:cubicBezTo>
                  <a:cubicBezTo>
                    <a:pt x="2611" y="5723"/>
                    <a:pt x="2536" y="5707"/>
                    <a:pt x="2449" y="5673"/>
                  </a:cubicBezTo>
                  <a:cubicBezTo>
                    <a:pt x="2399" y="5648"/>
                    <a:pt x="2374" y="5648"/>
                    <a:pt x="2349" y="5622"/>
                  </a:cubicBezTo>
                  <a:cubicBezTo>
                    <a:pt x="2307" y="5602"/>
                    <a:pt x="2265" y="5592"/>
                    <a:pt x="2226" y="5592"/>
                  </a:cubicBezTo>
                  <a:cubicBezTo>
                    <a:pt x="1982" y="5592"/>
                    <a:pt x="1814" y="5948"/>
                    <a:pt x="2073" y="6099"/>
                  </a:cubicBezTo>
                  <a:cubicBezTo>
                    <a:pt x="2223" y="6149"/>
                    <a:pt x="2349" y="6199"/>
                    <a:pt x="2449" y="6224"/>
                  </a:cubicBezTo>
                  <a:cubicBezTo>
                    <a:pt x="2494" y="6230"/>
                    <a:pt x="2538" y="6233"/>
                    <a:pt x="2580" y="6233"/>
                  </a:cubicBezTo>
                  <a:cubicBezTo>
                    <a:pt x="3212" y="6233"/>
                    <a:pt x="3476" y="5552"/>
                    <a:pt x="3476" y="4871"/>
                  </a:cubicBezTo>
                  <a:lnTo>
                    <a:pt x="3476" y="4871"/>
                  </a:lnTo>
                  <a:cubicBezTo>
                    <a:pt x="3476" y="4896"/>
                    <a:pt x="3451" y="4921"/>
                    <a:pt x="3426" y="4946"/>
                  </a:cubicBezTo>
                  <a:cubicBezTo>
                    <a:pt x="3374" y="5004"/>
                    <a:pt x="3313" y="5028"/>
                    <a:pt x="3254" y="5028"/>
                  </a:cubicBezTo>
                  <a:cubicBezTo>
                    <a:pt x="3058" y="5028"/>
                    <a:pt x="2877" y="4762"/>
                    <a:pt x="3050" y="4570"/>
                  </a:cubicBezTo>
                  <a:cubicBezTo>
                    <a:pt x="3201" y="4419"/>
                    <a:pt x="3276" y="4244"/>
                    <a:pt x="3351" y="4069"/>
                  </a:cubicBezTo>
                  <a:cubicBezTo>
                    <a:pt x="2875" y="2565"/>
                    <a:pt x="1647" y="1161"/>
                    <a:pt x="569" y="84"/>
                  </a:cubicBezTo>
                  <a:cubicBezTo>
                    <a:pt x="511" y="25"/>
                    <a:pt x="446" y="1"/>
                    <a:pt x="3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53"/>
            <p:cNvSpPr/>
            <p:nvPr/>
          </p:nvSpPr>
          <p:spPr>
            <a:xfrm>
              <a:off x="6430214" y="3793323"/>
              <a:ext cx="200795" cy="106654"/>
            </a:xfrm>
            <a:custGeom>
              <a:avLst/>
              <a:gdLst/>
              <a:ahLst/>
              <a:cxnLst/>
              <a:rect l="l" t="t" r="r" b="b"/>
              <a:pathLst>
                <a:path w="11906" h="6324" extrusionOk="0">
                  <a:moveTo>
                    <a:pt x="377" y="1"/>
                  </a:moveTo>
                  <a:lnTo>
                    <a:pt x="1" y="352"/>
                  </a:lnTo>
                  <a:cubicBezTo>
                    <a:pt x="602" y="1103"/>
                    <a:pt x="1254" y="1805"/>
                    <a:pt x="1955" y="2432"/>
                  </a:cubicBezTo>
                  <a:cubicBezTo>
                    <a:pt x="2883" y="3284"/>
                    <a:pt x="4036" y="4136"/>
                    <a:pt x="5314" y="4337"/>
                  </a:cubicBezTo>
                  <a:cubicBezTo>
                    <a:pt x="5472" y="4366"/>
                    <a:pt x="5612" y="4379"/>
                    <a:pt x="5740" y="4379"/>
                  </a:cubicBezTo>
                  <a:cubicBezTo>
                    <a:pt x="6160" y="4379"/>
                    <a:pt x="6447" y="4240"/>
                    <a:pt x="6793" y="4086"/>
                  </a:cubicBezTo>
                  <a:cubicBezTo>
                    <a:pt x="6943" y="4011"/>
                    <a:pt x="7093" y="3936"/>
                    <a:pt x="7269" y="3860"/>
                  </a:cubicBezTo>
                  <a:lnTo>
                    <a:pt x="7294" y="3860"/>
                  </a:lnTo>
                  <a:cubicBezTo>
                    <a:pt x="7419" y="3785"/>
                    <a:pt x="7519" y="3560"/>
                    <a:pt x="7645" y="3535"/>
                  </a:cubicBezTo>
                  <a:cubicBezTo>
                    <a:pt x="7666" y="3530"/>
                    <a:pt x="7689" y="3528"/>
                    <a:pt x="7713" y="3528"/>
                  </a:cubicBezTo>
                  <a:cubicBezTo>
                    <a:pt x="8098" y="3528"/>
                    <a:pt x="8716" y="4083"/>
                    <a:pt x="9023" y="4437"/>
                  </a:cubicBezTo>
                  <a:cubicBezTo>
                    <a:pt x="9399" y="4913"/>
                    <a:pt x="9524" y="5565"/>
                    <a:pt x="10076" y="5966"/>
                  </a:cubicBezTo>
                  <a:cubicBezTo>
                    <a:pt x="10351" y="6149"/>
                    <a:pt x="10682" y="6323"/>
                    <a:pt x="11001" y="6323"/>
                  </a:cubicBezTo>
                  <a:cubicBezTo>
                    <a:pt x="11205" y="6323"/>
                    <a:pt x="11404" y="6252"/>
                    <a:pt x="11580" y="6066"/>
                  </a:cubicBezTo>
                  <a:cubicBezTo>
                    <a:pt x="11805" y="5840"/>
                    <a:pt x="11905" y="5540"/>
                    <a:pt x="11880" y="5214"/>
                  </a:cubicBezTo>
                  <a:cubicBezTo>
                    <a:pt x="11880" y="5038"/>
                    <a:pt x="11855" y="4863"/>
                    <a:pt x="11805" y="4662"/>
                  </a:cubicBezTo>
                  <a:cubicBezTo>
                    <a:pt x="11354" y="3184"/>
                    <a:pt x="9499" y="1279"/>
                    <a:pt x="8923" y="753"/>
                  </a:cubicBezTo>
                  <a:cubicBezTo>
                    <a:pt x="8869" y="704"/>
                    <a:pt x="8808" y="683"/>
                    <a:pt x="8750" y="683"/>
                  </a:cubicBezTo>
                  <a:cubicBezTo>
                    <a:pt x="8539" y="683"/>
                    <a:pt x="8351" y="952"/>
                    <a:pt x="8547" y="1129"/>
                  </a:cubicBezTo>
                  <a:cubicBezTo>
                    <a:pt x="9174" y="1705"/>
                    <a:pt x="11103" y="3560"/>
                    <a:pt x="11179" y="4713"/>
                  </a:cubicBezTo>
                  <a:cubicBezTo>
                    <a:pt x="11179" y="4763"/>
                    <a:pt x="11179" y="4838"/>
                    <a:pt x="11179" y="4888"/>
                  </a:cubicBezTo>
                  <a:cubicBezTo>
                    <a:pt x="11179" y="4888"/>
                    <a:pt x="11179" y="4888"/>
                    <a:pt x="11179" y="4913"/>
                  </a:cubicBezTo>
                  <a:cubicBezTo>
                    <a:pt x="11114" y="5329"/>
                    <a:pt x="10981" y="5490"/>
                    <a:pt x="10813" y="5490"/>
                  </a:cubicBezTo>
                  <a:cubicBezTo>
                    <a:pt x="10262" y="5490"/>
                    <a:pt x="9333" y="3758"/>
                    <a:pt x="9199" y="3585"/>
                  </a:cubicBezTo>
                  <a:cubicBezTo>
                    <a:pt x="9073" y="3409"/>
                    <a:pt x="8973" y="3234"/>
                    <a:pt x="8798" y="3109"/>
                  </a:cubicBezTo>
                  <a:cubicBezTo>
                    <a:pt x="8506" y="2890"/>
                    <a:pt x="8277" y="2804"/>
                    <a:pt x="8080" y="2804"/>
                  </a:cubicBezTo>
                  <a:cubicBezTo>
                    <a:pt x="7600" y="2804"/>
                    <a:pt x="7304" y="3308"/>
                    <a:pt x="6717" y="3610"/>
                  </a:cubicBezTo>
                  <a:cubicBezTo>
                    <a:pt x="6361" y="3794"/>
                    <a:pt x="5994" y="3877"/>
                    <a:pt x="5623" y="3877"/>
                  </a:cubicBezTo>
                  <a:cubicBezTo>
                    <a:pt x="3726" y="3877"/>
                    <a:pt x="1718" y="1720"/>
                    <a:pt x="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53"/>
            <p:cNvSpPr/>
            <p:nvPr/>
          </p:nvSpPr>
          <p:spPr>
            <a:xfrm>
              <a:off x="6481366" y="3722895"/>
              <a:ext cx="213039" cy="119185"/>
            </a:xfrm>
            <a:custGeom>
              <a:avLst/>
              <a:gdLst/>
              <a:ahLst/>
              <a:cxnLst/>
              <a:rect l="l" t="t" r="r" b="b"/>
              <a:pathLst>
                <a:path w="12632" h="7067" extrusionOk="0">
                  <a:moveTo>
                    <a:pt x="6667" y="1"/>
                  </a:moveTo>
                  <a:cubicBezTo>
                    <a:pt x="5623" y="1"/>
                    <a:pt x="4850" y="693"/>
                    <a:pt x="3760" y="1219"/>
                  </a:cubicBezTo>
                  <a:cubicBezTo>
                    <a:pt x="3760" y="1219"/>
                    <a:pt x="3735" y="1244"/>
                    <a:pt x="3735" y="1244"/>
                  </a:cubicBezTo>
                  <a:cubicBezTo>
                    <a:pt x="3584" y="1320"/>
                    <a:pt x="3409" y="1395"/>
                    <a:pt x="3208" y="1470"/>
                  </a:cubicBezTo>
                  <a:cubicBezTo>
                    <a:pt x="2701" y="1687"/>
                    <a:pt x="2090" y="1904"/>
                    <a:pt x="1544" y="1904"/>
                  </a:cubicBezTo>
                  <a:cubicBezTo>
                    <a:pt x="1334" y="1904"/>
                    <a:pt x="1134" y="1872"/>
                    <a:pt x="953" y="1796"/>
                  </a:cubicBezTo>
                  <a:cubicBezTo>
                    <a:pt x="752" y="1721"/>
                    <a:pt x="577" y="1570"/>
                    <a:pt x="401" y="1395"/>
                  </a:cubicBezTo>
                  <a:lnTo>
                    <a:pt x="0" y="1746"/>
                  </a:lnTo>
                  <a:cubicBezTo>
                    <a:pt x="301" y="2046"/>
                    <a:pt x="627" y="2272"/>
                    <a:pt x="978" y="2397"/>
                  </a:cubicBezTo>
                  <a:cubicBezTo>
                    <a:pt x="1192" y="2466"/>
                    <a:pt x="1412" y="2497"/>
                    <a:pt x="1636" y="2497"/>
                  </a:cubicBezTo>
                  <a:cubicBezTo>
                    <a:pt x="2954" y="2497"/>
                    <a:pt x="4389" y="1433"/>
                    <a:pt x="5439" y="919"/>
                  </a:cubicBezTo>
                  <a:cubicBezTo>
                    <a:pt x="5880" y="698"/>
                    <a:pt x="6299" y="597"/>
                    <a:pt x="6698" y="597"/>
                  </a:cubicBezTo>
                  <a:cubicBezTo>
                    <a:pt x="7614" y="597"/>
                    <a:pt x="8430" y="1126"/>
                    <a:pt x="9198" y="1946"/>
                  </a:cubicBezTo>
                  <a:cubicBezTo>
                    <a:pt x="10000" y="2798"/>
                    <a:pt x="11228" y="4778"/>
                    <a:pt x="10727" y="6107"/>
                  </a:cubicBezTo>
                  <a:cubicBezTo>
                    <a:pt x="10652" y="6282"/>
                    <a:pt x="10577" y="6457"/>
                    <a:pt x="10426" y="6608"/>
                  </a:cubicBezTo>
                  <a:cubicBezTo>
                    <a:pt x="10253" y="6800"/>
                    <a:pt x="10434" y="7066"/>
                    <a:pt x="10630" y="7066"/>
                  </a:cubicBezTo>
                  <a:cubicBezTo>
                    <a:pt x="10689" y="7066"/>
                    <a:pt x="10750" y="7042"/>
                    <a:pt x="10802" y="6984"/>
                  </a:cubicBezTo>
                  <a:cubicBezTo>
                    <a:pt x="10827" y="6959"/>
                    <a:pt x="10852" y="6934"/>
                    <a:pt x="10852" y="6909"/>
                  </a:cubicBezTo>
                  <a:cubicBezTo>
                    <a:pt x="12632" y="4753"/>
                    <a:pt x="9700" y="969"/>
                    <a:pt x="7644" y="192"/>
                  </a:cubicBezTo>
                  <a:cubicBezTo>
                    <a:pt x="7287" y="58"/>
                    <a:pt x="6966" y="1"/>
                    <a:pt x="6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53"/>
            <p:cNvSpPr/>
            <p:nvPr/>
          </p:nvSpPr>
          <p:spPr>
            <a:xfrm>
              <a:off x="6294535" y="3737112"/>
              <a:ext cx="75673" cy="102303"/>
            </a:xfrm>
            <a:custGeom>
              <a:avLst/>
              <a:gdLst/>
              <a:ahLst/>
              <a:cxnLst/>
              <a:rect l="l" t="t" r="r" b="b"/>
              <a:pathLst>
                <a:path w="4487" h="6066" extrusionOk="0">
                  <a:moveTo>
                    <a:pt x="577" y="0"/>
                  </a:moveTo>
                  <a:cubicBezTo>
                    <a:pt x="251" y="426"/>
                    <a:pt x="76" y="953"/>
                    <a:pt x="51" y="1504"/>
                  </a:cubicBezTo>
                  <a:cubicBezTo>
                    <a:pt x="0" y="2231"/>
                    <a:pt x="251" y="2933"/>
                    <a:pt x="752" y="3484"/>
                  </a:cubicBezTo>
                  <a:lnTo>
                    <a:pt x="1579" y="4386"/>
                  </a:lnTo>
                  <a:lnTo>
                    <a:pt x="1830" y="4662"/>
                  </a:lnTo>
                  <a:lnTo>
                    <a:pt x="2306" y="5163"/>
                  </a:lnTo>
                  <a:cubicBezTo>
                    <a:pt x="2833" y="5765"/>
                    <a:pt x="3584" y="6066"/>
                    <a:pt x="4336" y="6066"/>
                  </a:cubicBezTo>
                  <a:lnTo>
                    <a:pt x="4487" y="6066"/>
                  </a:lnTo>
                  <a:cubicBezTo>
                    <a:pt x="4487" y="6066"/>
                    <a:pt x="4462" y="6041"/>
                    <a:pt x="4462" y="6041"/>
                  </a:cubicBezTo>
                  <a:cubicBezTo>
                    <a:pt x="4336" y="5890"/>
                    <a:pt x="4211" y="5765"/>
                    <a:pt x="4086" y="5640"/>
                  </a:cubicBezTo>
                  <a:cubicBezTo>
                    <a:pt x="3534" y="5564"/>
                    <a:pt x="3008" y="5314"/>
                    <a:pt x="2607" y="4888"/>
                  </a:cubicBezTo>
                  <a:lnTo>
                    <a:pt x="1078" y="3208"/>
                  </a:lnTo>
                  <a:cubicBezTo>
                    <a:pt x="677" y="2782"/>
                    <a:pt x="477" y="2231"/>
                    <a:pt x="477" y="1655"/>
                  </a:cubicBezTo>
                  <a:cubicBezTo>
                    <a:pt x="401" y="1579"/>
                    <a:pt x="326" y="1479"/>
                    <a:pt x="226" y="1404"/>
                  </a:cubicBezTo>
                  <a:cubicBezTo>
                    <a:pt x="59" y="1216"/>
                    <a:pt x="240" y="942"/>
                    <a:pt x="435" y="942"/>
                  </a:cubicBezTo>
                  <a:cubicBezTo>
                    <a:pt x="474" y="942"/>
                    <a:pt x="514" y="953"/>
                    <a:pt x="552" y="978"/>
                  </a:cubicBezTo>
                  <a:cubicBezTo>
                    <a:pt x="602" y="802"/>
                    <a:pt x="702" y="627"/>
                    <a:pt x="777" y="452"/>
                  </a:cubicBezTo>
                  <a:cubicBezTo>
                    <a:pt x="727" y="401"/>
                    <a:pt x="677" y="351"/>
                    <a:pt x="627" y="276"/>
                  </a:cubicBezTo>
                  <a:cubicBezTo>
                    <a:pt x="527" y="201"/>
                    <a:pt x="527" y="76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53"/>
            <p:cNvSpPr/>
            <p:nvPr/>
          </p:nvSpPr>
          <p:spPr>
            <a:xfrm>
              <a:off x="6305953" y="3633122"/>
              <a:ext cx="205011" cy="104428"/>
            </a:xfrm>
            <a:custGeom>
              <a:avLst/>
              <a:gdLst/>
              <a:ahLst/>
              <a:cxnLst/>
              <a:rect l="l" t="t" r="r" b="b"/>
              <a:pathLst>
                <a:path w="12156" h="6192" extrusionOk="0">
                  <a:moveTo>
                    <a:pt x="7644" y="1"/>
                  </a:moveTo>
                  <a:cubicBezTo>
                    <a:pt x="6993" y="1"/>
                    <a:pt x="6316" y="252"/>
                    <a:pt x="5790" y="728"/>
                  </a:cubicBezTo>
                  <a:lnTo>
                    <a:pt x="627" y="5440"/>
                  </a:lnTo>
                  <a:lnTo>
                    <a:pt x="276" y="5740"/>
                  </a:lnTo>
                  <a:cubicBezTo>
                    <a:pt x="226" y="5765"/>
                    <a:pt x="201" y="5816"/>
                    <a:pt x="176" y="5841"/>
                  </a:cubicBezTo>
                  <a:cubicBezTo>
                    <a:pt x="125" y="5891"/>
                    <a:pt x="50" y="5966"/>
                    <a:pt x="0" y="6041"/>
                  </a:cubicBezTo>
                  <a:cubicBezTo>
                    <a:pt x="47" y="6006"/>
                    <a:pt x="99" y="5987"/>
                    <a:pt x="151" y="5987"/>
                  </a:cubicBezTo>
                  <a:cubicBezTo>
                    <a:pt x="211" y="5987"/>
                    <a:pt x="272" y="6012"/>
                    <a:pt x="326" y="6066"/>
                  </a:cubicBezTo>
                  <a:cubicBezTo>
                    <a:pt x="351" y="6116"/>
                    <a:pt x="401" y="6141"/>
                    <a:pt x="426" y="6191"/>
                  </a:cubicBezTo>
                  <a:cubicBezTo>
                    <a:pt x="476" y="6141"/>
                    <a:pt x="501" y="6116"/>
                    <a:pt x="552" y="6066"/>
                  </a:cubicBezTo>
                  <a:lnTo>
                    <a:pt x="877" y="5765"/>
                  </a:lnTo>
                  <a:cubicBezTo>
                    <a:pt x="852" y="5740"/>
                    <a:pt x="827" y="5690"/>
                    <a:pt x="802" y="5665"/>
                  </a:cubicBezTo>
                  <a:cubicBezTo>
                    <a:pt x="629" y="5473"/>
                    <a:pt x="810" y="5207"/>
                    <a:pt x="1006" y="5207"/>
                  </a:cubicBezTo>
                  <a:cubicBezTo>
                    <a:pt x="1065" y="5207"/>
                    <a:pt x="1126" y="5231"/>
                    <a:pt x="1178" y="5289"/>
                  </a:cubicBezTo>
                  <a:lnTo>
                    <a:pt x="1278" y="5415"/>
                  </a:lnTo>
                  <a:lnTo>
                    <a:pt x="1855" y="4888"/>
                  </a:lnTo>
                  <a:cubicBezTo>
                    <a:pt x="1805" y="4863"/>
                    <a:pt x="1780" y="4813"/>
                    <a:pt x="1755" y="4788"/>
                  </a:cubicBezTo>
                  <a:cubicBezTo>
                    <a:pt x="1581" y="4596"/>
                    <a:pt x="1763" y="4329"/>
                    <a:pt x="1958" y="4329"/>
                  </a:cubicBezTo>
                  <a:cubicBezTo>
                    <a:pt x="2018" y="4329"/>
                    <a:pt x="2078" y="4354"/>
                    <a:pt x="2130" y="4412"/>
                  </a:cubicBezTo>
                  <a:lnTo>
                    <a:pt x="2231" y="4537"/>
                  </a:lnTo>
                  <a:lnTo>
                    <a:pt x="2707" y="4086"/>
                  </a:lnTo>
                  <a:cubicBezTo>
                    <a:pt x="2682" y="4061"/>
                    <a:pt x="2657" y="4036"/>
                    <a:pt x="2632" y="3986"/>
                  </a:cubicBezTo>
                  <a:cubicBezTo>
                    <a:pt x="2459" y="3794"/>
                    <a:pt x="2640" y="3527"/>
                    <a:pt x="2835" y="3527"/>
                  </a:cubicBezTo>
                  <a:cubicBezTo>
                    <a:pt x="2895" y="3527"/>
                    <a:pt x="2955" y="3552"/>
                    <a:pt x="3008" y="3610"/>
                  </a:cubicBezTo>
                  <a:lnTo>
                    <a:pt x="3108" y="3735"/>
                  </a:lnTo>
                  <a:lnTo>
                    <a:pt x="3609" y="3284"/>
                  </a:lnTo>
                  <a:cubicBezTo>
                    <a:pt x="3584" y="3259"/>
                    <a:pt x="3559" y="3209"/>
                    <a:pt x="3509" y="3184"/>
                  </a:cubicBezTo>
                  <a:cubicBezTo>
                    <a:pt x="3336" y="2992"/>
                    <a:pt x="3517" y="2725"/>
                    <a:pt x="3713" y="2725"/>
                  </a:cubicBezTo>
                  <a:cubicBezTo>
                    <a:pt x="3772" y="2725"/>
                    <a:pt x="3832" y="2750"/>
                    <a:pt x="3885" y="2808"/>
                  </a:cubicBezTo>
                  <a:lnTo>
                    <a:pt x="4010" y="2933"/>
                  </a:lnTo>
                  <a:lnTo>
                    <a:pt x="4612" y="2382"/>
                  </a:lnTo>
                  <a:cubicBezTo>
                    <a:pt x="4587" y="2332"/>
                    <a:pt x="4537" y="2307"/>
                    <a:pt x="4511" y="2282"/>
                  </a:cubicBezTo>
                  <a:cubicBezTo>
                    <a:pt x="4338" y="2089"/>
                    <a:pt x="4520" y="1823"/>
                    <a:pt x="4715" y="1823"/>
                  </a:cubicBezTo>
                  <a:cubicBezTo>
                    <a:pt x="4774" y="1823"/>
                    <a:pt x="4835" y="1847"/>
                    <a:pt x="4887" y="1906"/>
                  </a:cubicBezTo>
                  <a:lnTo>
                    <a:pt x="4988" y="2006"/>
                  </a:lnTo>
                  <a:lnTo>
                    <a:pt x="5414" y="1630"/>
                  </a:lnTo>
                  <a:cubicBezTo>
                    <a:pt x="5389" y="1605"/>
                    <a:pt x="5339" y="1580"/>
                    <a:pt x="5313" y="1555"/>
                  </a:cubicBezTo>
                  <a:cubicBezTo>
                    <a:pt x="5142" y="1364"/>
                    <a:pt x="5319" y="1086"/>
                    <a:pt x="5513" y="1086"/>
                  </a:cubicBezTo>
                  <a:cubicBezTo>
                    <a:pt x="5573" y="1086"/>
                    <a:pt x="5636" y="1113"/>
                    <a:pt x="5689" y="1179"/>
                  </a:cubicBezTo>
                  <a:lnTo>
                    <a:pt x="5815" y="1279"/>
                  </a:lnTo>
                  <a:lnTo>
                    <a:pt x="6065" y="1029"/>
                  </a:lnTo>
                  <a:cubicBezTo>
                    <a:pt x="6141" y="978"/>
                    <a:pt x="6216" y="928"/>
                    <a:pt x="6291" y="878"/>
                  </a:cubicBezTo>
                  <a:cubicBezTo>
                    <a:pt x="6178" y="690"/>
                    <a:pt x="6348" y="473"/>
                    <a:pt x="6525" y="473"/>
                  </a:cubicBezTo>
                  <a:cubicBezTo>
                    <a:pt x="6583" y="473"/>
                    <a:pt x="6642" y="496"/>
                    <a:pt x="6692" y="552"/>
                  </a:cubicBezTo>
                  <a:lnTo>
                    <a:pt x="6767" y="602"/>
                  </a:lnTo>
                  <a:cubicBezTo>
                    <a:pt x="6943" y="527"/>
                    <a:pt x="7168" y="477"/>
                    <a:pt x="7369" y="452"/>
                  </a:cubicBezTo>
                  <a:cubicBezTo>
                    <a:pt x="7351" y="292"/>
                    <a:pt x="7485" y="144"/>
                    <a:pt x="7636" y="144"/>
                  </a:cubicBezTo>
                  <a:cubicBezTo>
                    <a:pt x="7697" y="144"/>
                    <a:pt x="7762" y="169"/>
                    <a:pt x="7820" y="227"/>
                  </a:cubicBezTo>
                  <a:cubicBezTo>
                    <a:pt x="7870" y="302"/>
                    <a:pt x="7945" y="377"/>
                    <a:pt x="8020" y="477"/>
                  </a:cubicBezTo>
                  <a:cubicBezTo>
                    <a:pt x="8521" y="552"/>
                    <a:pt x="8998" y="778"/>
                    <a:pt x="9374" y="1204"/>
                  </a:cubicBezTo>
                  <a:lnTo>
                    <a:pt x="10902" y="2883"/>
                  </a:lnTo>
                  <a:cubicBezTo>
                    <a:pt x="11278" y="3284"/>
                    <a:pt x="11454" y="3785"/>
                    <a:pt x="11504" y="4287"/>
                  </a:cubicBezTo>
                  <a:cubicBezTo>
                    <a:pt x="11579" y="4387"/>
                    <a:pt x="11679" y="4487"/>
                    <a:pt x="11755" y="4587"/>
                  </a:cubicBezTo>
                  <a:cubicBezTo>
                    <a:pt x="11946" y="4778"/>
                    <a:pt x="11759" y="5041"/>
                    <a:pt x="11561" y="5041"/>
                  </a:cubicBezTo>
                  <a:cubicBezTo>
                    <a:pt x="11525" y="5041"/>
                    <a:pt x="11488" y="5033"/>
                    <a:pt x="11454" y="5013"/>
                  </a:cubicBezTo>
                  <a:cubicBezTo>
                    <a:pt x="11404" y="5189"/>
                    <a:pt x="11329" y="5364"/>
                    <a:pt x="11253" y="5540"/>
                  </a:cubicBezTo>
                  <a:lnTo>
                    <a:pt x="11404" y="5740"/>
                  </a:lnTo>
                  <a:cubicBezTo>
                    <a:pt x="11504" y="5816"/>
                    <a:pt x="11504" y="5916"/>
                    <a:pt x="11454" y="6016"/>
                  </a:cubicBezTo>
                  <a:cubicBezTo>
                    <a:pt x="12156" y="4988"/>
                    <a:pt x="12105" y="3560"/>
                    <a:pt x="11228" y="2607"/>
                  </a:cubicBezTo>
                  <a:lnTo>
                    <a:pt x="9674" y="903"/>
                  </a:lnTo>
                  <a:cubicBezTo>
                    <a:pt x="9323" y="527"/>
                    <a:pt x="8897" y="252"/>
                    <a:pt x="8421" y="126"/>
                  </a:cubicBezTo>
                  <a:cubicBezTo>
                    <a:pt x="8171" y="51"/>
                    <a:pt x="7920" y="1"/>
                    <a:pt x="76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53"/>
            <p:cNvSpPr/>
            <p:nvPr/>
          </p:nvSpPr>
          <p:spPr>
            <a:xfrm>
              <a:off x="6429910" y="3635551"/>
              <a:ext cx="77512" cy="82605"/>
            </a:xfrm>
            <a:custGeom>
              <a:avLst/>
              <a:gdLst/>
              <a:ahLst/>
              <a:cxnLst/>
              <a:rect l="l" t="t" r="r" b="b"/>
              <a:pathLst>
                <a:path w="4596" h="4898" extrusionOk="0">
                  <a:moveTo>
                    <a:pt x="286" y="0"/>
                  </a:moveTo>
                  <a:cubicBezTo>
                    <a:pt x="135" y="0"/>
                    <a:pt x="1" y="148"/>
                    <a:pt x="19" y="308"/>
                  </a:cubicBezTo>
                  <a:cubicBezTo>
                    <a:pt x="19" y="358"/>
                    <a:pt x="44" y="408"/>
                    <a:pt x="94" y="458"/>
                  </a:cubicBezTo>
                  <a:cubicBezTo>
                    <a:pt x="1397" y="1912"/>
                    <a:pt x="2725" y="3366"/>
                    <a:pt x="4029" y="4819"/>
                  </a:cubicBezTo>
                  <a:cubicBezTo>
                    <a:pt x="4054" y="4844"/>
                    <a:pt x="4079" y="4844"/>
                    <a:pt x="4104" y="4869"/>
                  </a:cubicBezTo>
                  <a:cubicBezTo>
                    <a:pt x="4138" y="4889"/>
                    <a:pt x="4175" y="4897"/>
                    <a:pt x="4211" y="4897"/>
                  </a:cubicBezTo>
                  <a:cubicBezTo>
                    <a:pt x="4409" y="4897"/>
                    <a:pt x="4596" y="4634"/>
                    <a:pt x="4405" y="4443"/>
                  </a:cubicBezTo>
                  <a:cubicBezTo>
                    <a:pt x="4329" y="4343"/>
                    <a:pt x="4229" y="4243"/>
                    <a:pt x="4154" y="4143"/>
                  </a:cubicBezTo>
                  <a:cubicBezTo>
                    <a:pt x="3001" y="2864"/>
                    <a:pt x="1823" y="1586"/>
                    <a:pt x="670" y="333"/>
                  </a:cubicBezTo>
                  <a:cubicBezTo>
                    <a:pt x="595" y="233"/>
                    <a:pt x="520" y="158"/>
                    <a:pt x="470" y="83"/>
                  </a:cubicBezTo>
                  <a:cubicBezTo>
                    <a:pt x="412" y="25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53"/>
            <p:cNvSpPr/>
            <p:nvPr/>
          </p:nvSpPr>
          <p:spPr>
            <a:xfrm>
              <a:off x="6410128" y="3641082"/>
              <a:ext cx="89840" cy="96485"/>
            </a:xfrm>
            <a:custGeom>
              <a:avLst/>
              <a:gdLst/>
              <a:ahLst/>
              <a:cxnLst/>
              <a:rect l="l" t="t" r="r" b="b"/>
              <a:pathLst>
                <a:path w="5327" h="5721" extrusionOk="0">
                  <a:moveTo>
                    <a:pt x="348" y="1"/>
                  </a:moveTo>
                  <a:cubicBezTo>
                    <a:pt x="171" y="1"/>
                    <a:pt x="1" y="218"/>
                    <a:pt x="114" y="406"/>
                  </a:cubicBezTo>
                  <a:cubicBezTo>
                    <a:pt x="114" y="431"/>
                    <a:pt x="139" y="431"/>
                    <a:pt x="139" y="456"/>
                  </a:cubicBezTo>
                  <a:cubicBezTo>
                    <a:pt x="1693" y="2135"/>
                    <a:pt x="3222" y="3840"/>
                    <a:pt x="4751" y="5519"/>
                  </a:cubicBezTo>
                  <a:cubicBezTo>
                    <a:pt x="4801" y="5544"/>
                    <a:pt x="4826" y="5594"/>
                    <a:pt x="4851" y="5644"/>
                  </a:cubicBezTo>
                  <a:cubicBezTo>
                    <a:pt x="4906" y="5699"/>
                    <a:pt x="4966" y="5721"/>
                    <a:pt x="5024" y="5721"/>
                  </a:cubicBezTo>
                  <a:cubicBezTo>
                    <a:pt x="5099" y="5721"/>
                    <a:pt x="5171" y="5686"/>
                    <a:pt x="5227" y="5644"/>
                  </a:cubicBezTo>
                  <a:cubicBezTo>
                    <a:pt x="5252" y="5619"/>
                    <a:pt x="5277" y="5569"/>
                    <a:pt x="5277" y="5544"/>
                  </a:cubicBezTo>
                  <a:cubicBezTo>
                    <a:pt x="5327" y="5444"/>
                    <a:pt x="5327" y="5344"/>
                    <a:pt x="5227" y="5268"/>
                  </a:cubicBezTo>
                  <a:lnTo>
                    <a:pt x="5076" y="5068"/>
                  </a:lnTo>
                  <a:cubicBezTo>
                    <a:pt x="3573" y="3414"/>
                    <a:pt x="2069" y="1785"/>
                    <a:pt x="590" y="130"/>
                  </a:cubicBezTo>
                  <a:lnTo>
                    <a:pt x="515" y="80"/>
                  </a:lnTo>
                  <a:cubicBezTo>
                    <a:pt x="465" y="24"/>
                    <a:pt x="406" y="1"/>
                    <a:pt x="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53"/>
            <p:cNvSpPr/>
            <p:nvPr/>
          </p:nvSpPr>
          <p:spPr>
            <a:xfrm>
              <a:off x="6392656" y="3651421"/>
              <a:ext cx="93331" cy="98087"/>
            </a:xfrm>
            <a:custGeom>
              <a:avLst/>
              <a:gdLst/>
              <a:ahLst/>
              <a:cxnLst/>
              <a:rect l="l" t="t" r="r" b="b"/>
              <a:pathLst>
                <a:path w="5534" h="5816" extrusionOk="0">
                  <a:moveTo>
                    <a:pt x="372" y="1"/>
                  </a:moveTo>
                  <a:cubicBezTo>
                    <a:pt x="178" y="1"/>
                    <a:pt x="1" y="279"/>
                    <a:pt x="172" y="470"/>
                  </a:cubicBezTo>
                  <a:cubicBezTo>
                    <a:pt x="198" y="495"/>
                    <a:pt x="248" y="520"/>
                    <a:pt x="273" y="545"/>
                  </a:cubicBezTo>
                  <a:cubicBezTo>
                    <a:pt x="1827" y="2274"/>
                    <a:pt x="3380" y="3979"/>
                    <a:pt x="4959" y="5708"/>
                  </a:cubicBezTo>
                  <a:cubicBezTo>
                    <a:pt x="4959" y="5708"/>
                    <a:pt x="4985" y="5733"/>
                    <a:pt x="4985" y="5733"/>
                  </a:cubicBezTo>
                  <a:cubicBezTo>
                    <a:pt x="5037" y="5791"/>
                    <a:pt x="5097" y="5816"/>
                    <a:pt x="5157" y="5816"/>
                  </a:cubicBezTo>
                  <a:cubicBezTo>
                    <a:pt x="5352" y="5816"/>
                    <a:pt x="5534" y="5549"/>
                    <a:pt x="5360" y="5357"/>
                  </a:cubicBezTo>
                  <a:cubicBezTo>
                    <a:pt x="5360" y="5357"/>
                    <a:pt x="5360" y="5357"/>
                    <a:pt x="5335" y="5332"/>
                  </a:cubicBezTo>
                  <a:cubicBezTo>
                    <a:pt x="3781" y="3628"/>
                    <a:pt x="2228" y="1923"/>
                    <a:pt x="674" y="194"/>
                  </a:cubicBezTo>
                  <a:lnTo>
                    <a:pt x="548" y="94"/>
                  </a:lnTo>
                  <a:cubicBezTo>
                    <a:pt x="495" y="28"/>
                    <a:pt x="432" y="1"/>
                    <a:pt x="3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53"/>
            <p:cNvSpPr/>
            <p:nvPr/>
          </p:nvSpPr>
          <p:spPr>
            <a:xfrm>
              <a:off x="6379113" y="3663867"/>
              <a:ext cx="93348" cy="98323"/>
            </a:xfrm>
            <a:custGeom>
              <a:avLst/>
              <a:gdLst/>
              <a:ahLst/>
              <a:cxnLst/>
              <a:rect l="l" t="t" r="r" b="b"/>
              <a:pathLst>
                <a:path w="5535" h="5830" extrusionOk="0">
                  <a:moveTo>
                    <a:pt x="377" y="0"/>
                  </a:moveTo>
                  <a:cubicBezTo>
                    <a:pt x="182" y="0"/>
                    <a:pt x="0" y="266"/>
                    <a:pt x="173" y="459"/>
                  </a:cubicBezTo>
                  <a:cubicBezTo>
                    <a:pt x="199" y="484"/>
                    <a:pt x="249" y="509"/>
                    <a:pt x="274" y="559"/>
                  </a:cubicBezTo>
                  <a:cubicBezTo>
                    <a:pt x="1828" y="2263"/>
                    <a:pt x="3381" y="3993"/>
                    <a:pt x="4960" y="5697"/>
                  </a:cubicBezTo>
                  <a:cubicBezTo>
                    <a:pt x="4960" y="5697"/>
                    <a:pt x="4985" y="5722"/>
                    <a:pt x="4985" y="5747"/>
                  </a:cubicBezTo>
                  <a:cubicBezTo>
                    <a:pt x="5038" y="5805"/>
                    <a:pt x="5098" y="5830"/>
                    <a:pt x="5158" y="5830"/>
                  </a:cubicBezTo>
                  <a:cubicBezTo>
                    <a:pt x="5353" y="5830"/>
                    <a:pt x="5535" y="5563"/>
                    <a:pt x="5361" y="5371"/>
                  </a:cubicBezTo>
                  <a:cubicBezTo>
                    <a:pt x="5361" y="5346"/>
                    <a:pt x="5361" y="5346"/>
                    <a:pt x="5336" y="5346"/>
                  </a:cubicBezTo>
                  <a:lnTo>
                    <a:pt x="650" y="183"/>
                  </a:lnTo>
                  <a:lnTo>
                    <a:pt x="549" y="83"/>
                  </a:lnTo>
                  <a:cubicBezTo>
                    <a:pt x="497" y="24"/>
                    <a:pt x="436" y="0"/>
                    <a:pt x="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53"/>
            <p:cNvSpPr/>
            <p:nvPr/>
          </p:nvSpPr>
          <p:spPr>
            <a:xfrm>
              <a:off x="6362198" y="3679079"/>
              <a:ext cx="93685" cy="98323"/>
            </a:xfrm>
            <a:custGeom>
              <a:avLst/>
              <a:gdLst/>
              <a:ahLst/>
              <a:cxnLst/>
              <a:rect l="l" t="t" r="r" b="b"/>
              <a:pathLst>
                <a:path w="5555" h="5830" extrusionOk="0">
                  <a:moveTo>
                    <a:pt x="378" y="0"/>
                  </a:moveTo>
                  <a:cubicBezTo>
                    <a:pt x="182" y="0"/>
                    <a:pt x="1" y="267"/>
                    <a:pt x="174" y="459"/>
                  </a:cubicBezTo>
                  <a:cubicBezTo>
                    <a:pt x="224" y="484"/>
                    <a:pt x="249" y="534"/>
                    <a:pt x="274" y="559"/>
                  </a:cubicBezTo>
                  <a:cubicBezTo>
                    <a:pt x="1828" y="2263"/>
                    <a:pt x="3407" y="3993"/>
                    <a:pt x="4961" y="5697"/>
                  </a:cubicBezTo>
                  <a:cubicBezTo>
                    <a:pt x="4961" y="5722"/>
                    <a:pt x="4986" y="5722"/>
                    <a:pt x="4986" y="5747"/>
                  </a:cubicBezTo>
                  <a:cubicBezTo>
                    <a:pt x="5044" y="5805"/>
                    <a:pt x="5109" y="5830"/>
                    <a:pt x="5172" y="5830"/>
                  </a:cubicBezTo>
                  <a:cubicBezTo>
                    <a:pt x="5378" y="5830"/>
                    <a:pt x="5554" y="5564"/>
                    <a:pt x="5362" y="5371"/>
                  </a:cubicBezTo>
                  <a:cubicBezTo>
                    <a:pt x="5362" y="5346"/>
                    <a:pt x="5362" y="5346"/>
                    <a:pt x="5362" y="5346"/>
                  </a:cubicBezTo>
                  <a:lnTo>
                    <a:pt x="675" y="208"/>
                  </a:lnTo>
                  <a:lnTo>
                    <a:pt x="550" y="83"/>
                  </a:lnTo>
                  <a:cubicBezTo>
                    <a:pt x="497" y="25"/>
                    <a:pt x="437" y="0"/>
                    <a:pt x="3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53"/>
            <p:cNvSpPr/>
            <p:nvPr/>
          </p:nvSpPr>
          <p:spPr>
            <a:xfrm>
              <a:off x="6347407" y="3692605"/>
              <a:ext cx="93348" cy="98323"/>
            </a:xfrm>
            <a:custGeom>
              <a:avLst/>
              <a:gdLst/>
              <a:ahLst/>
              <a:cxnLst/>
              <a:rect l="l" t="t" r="r" b="b"/>
              <a:pathLst>
                <a:path w="5535" h="5830" extrusionOk="0">
                  <a:moveTo>
                    <a:pt x="377" y="0"/>
                  </a:moveTo>
                  <a:cubicBezTo>
                    <a:pt x="182" y="0"/>
                    <a:pt x="1" y="267"/>
                    <a:pt x="174" y="459"/>
                  </a:cubicBezTo>
                  <a:lnTo>
                    <a:pt x="249" y="559"/>
                  </a:lnTo>
                  <a:cubicBezTo>
                    <a:pt x="1828" y="2289"/>
                    <a:pt x="3382" y="3993"/>
                    <a:pt x="4936" y="5697"/>
                  </a:cubicBezTo>
                  <a:cubicBezTo>
                    <a:pt x="4961" y="5722"/>
                    <a:pt x="4961" y="5747"/>
                    <a:pt x="4986" y="5747"/>
                  </a:cubicBezTo>
                  <a:cubicBezTo>
                    <a:pt x="5038" y="5805"/>
                    <a:pt x="5099" y="5830"/>
                    <a:pt x="5158" y="5830"/>
                  </a:cubicBezTo>
                  <a:cubicBezTo>
                    <a:pt x="5354" y="5830"/>
                    <a:pt x="5535" y="5564"/>
                    <a:pt x="5362" y="5371"/>
                  </a:cubicBezTo>
                  <a:cubicBezTo>
                    <a:pt x="5362" y="5371"/>
                    <a:pt x="5337" y="5346"/>
                    <a:pt x="5337" y="5346"/>
                  </a:cubicBezTo>
                  <a:cubicBezTo>
                    <a:pt x="3783" y="3642"/>
                    <a:pt x="2204" y="1913"/>
                    <a:pt x="650" y="208"/>
                  </a:cubicBezTo>
                  <a:lnTo>
                    <a:pt x="550" y="83"/>
                  </a:lnTo>
                  <a:cubicBezTo>
                    <a:pt x="497" y="25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53"/>
            <p:cNvSpPr/>
            <p:nvPr/>
          </p:nvSpPr>
          <p:spPr>
            <a:xfrm>
              <a:off x="6332616" y="3706131"/>
              <a:ext cx="93348" cy="98323"/>
            </a:xfrm>
            <a:custGeom>
              <a:avLst/>
              <a:gdLst/>
              <a:ahLst/>
              <a:cxnLst/>
              <a:rect l="l" t="t" r="r" b="b"/>
              <a:pathLst>
                <a:path w="5535" h="5830" extrusionOk="0">
                  <a:moveTo>
                    <a:pt x="377" y="0"/>
                  </a:moveTo>
                  <a:cubicBezTo>
                    <a:pt x="182" y="0"/>
                    <a:pt x="0" y="267"/>
                    <a:pt x="174" y="459"/>
                  </a:cubicBezTo>
                  <a:cubicBezTo>
                    <a:pt x="199" y="484"/>
                    <a:pt x="224" y="534"/>
                    <a:pt x="274" y="559"/>
                  </a:cubicBezTo>
                  <a:cubicBezTo>
                    <a:pt x="1828" y="2263"/>
                    <a:pt x="3382" y="3993"/>
                    <a:pt x="4935" y="5697"/>
                  </a:cubicBezTo>
                  <a:cubicBezTo>
                    <a:pt x="4961" y="5722"/>
                    <a:pt x="4961" y="5722"/>
                    <a:pt x="4986" y="5747"/>
                  </a:cubicBezTo>
                  <a:cubicBezTo>
                    <a:pt x="5038" y="5805"/>
                    <a:pt x="5099" y="5830"/>
                    <a:pt x="5158" y="5830"/>
                  </a:cubicBezTo>
                  <a:cubicBezTo>
                    <a:pt x="5353" y="5830"/>
                    <a:pt x="5535" y="5564"/>
                    <a:pt x="5362" y="5371"/>
                  </a:cubicBezTo>
                  <a:cubicBezTo>
                    <a:pt x="5362" y="5371"/>
                    <a:pt x="5336" y="5346"/>
                    <a:pt x="5336" y="5346"/>
                  </a:cubicBezTo>
                  <a:cubicBezTo>
                    <a:pt x="3783" y="3642"/>
                    <a:pt x="2229" y="1913"/>
                    <a:pt x="650" y="208"/>
                  </a:cubicBezTo>
                  <a:lnTo>
                    <a:pt x="549" y="83"/>
                  </a:lnTo>
                  <a:cubicBezTo>
                    <a:pt x="497" y="25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53"/>
            <p:cNvSpPr/>
            <p:nvPr/>
          </p:nvSpPr>
          <p:spPr>
            <a:xfrm>
              <a:off x="6316561" y="3720921"/>
              <a:ext cx="93348" cy="98340"/>
            </a:xfrm>
            <a:custGeom>
              <a:avLst/>
              <a:gdLst/>
              <a:ahLst/>
              <a:cxnLst/>
              <a:rect l="l" t="t" r="r" b="b"/>
              <a:pathLst>
                <a:path w="5535" h="5831" extrusionOk="0">
                  <a:moveTo>
                    <a:pt x="377" y="1"/>
                  </a:moveTo>
                  <a:cubicBezTo>
                    <a:pt x="181" y="1"/>
                    <a:pt x="0" y="267"/>
                    <a:pt x="173" y="459"/>
                  </a:cubicBezTo>
                  <a:cubicBezTo>
                    <a:pt x="198" y="484"/>
                    <a:pt x="223" y="534"/>
                    <a:pt x="248" y="559"/>
                  </a:cubicBezTo>
                  <a:cubicBezTo>
                    <a:pt x="1827" y="2264"/>
                    <a:pt x="3381" y="3993"/>
                    <a:pt x="4935" y="5697"/>
                  </a:cubicBezTo>
                  <a:cubicBezTo>
                    <a:pt x="4960" y="5722"/>
                    <a:pt x="4960" y="5722"/>
                    <a:pt x="4985" y="5747"/>
                  </a:cubicBezTo>
                  <a:cubicBezTo>
                    <a:pt x="5038" y="5806"/>
                    <a:pt x="5098" y="5830"/>
                    <a:pt x="5157" y="5830"/>
                  </a:cubicBezTo>
                  <a:cubicBezTo>
                    <a:pt x="5353" y="5830"/>
                    <a:pt x="5534" y="5564"/>
                    <a:pt x="5361" y="5371"/>
                  </a:cubicBezTo>
                  <a:cubicBezTo>
                    <a:pt x="5336" y="5346"/>
                    <a:pt x="5336" y="5346"/>
                    <a:pt x="5336" y="5346"/>
                  </a:cubicBezTo>
                  <a:cubicBezTo>
                    <a:pt x="3782" y="3617"/>
                    <a:pt x="2203" y="1913"/>
                    <a:pt x="649" y="209"/>
                  </a:cubicBezTo>
                  <a:lnTo>
                    <a:pt x="549" y="83"/>
                  </a:lnTo>
                  <a:cubicBezTo>
                    <a:pt x="497" y="25"/>
                    <a:pt x="436" y="1"/>
                    <a:pt x="3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53"/>
            <p:cNvSpPr/>
            <p:nvPr/>
          </p:nvSpPr>
          <p:spPr>
            <a:xfrm>
              <a:off x="6303406" y="3734093"/>
              <a:ext cx="92032" cy="98255"/>
            </a:xfrm>
            <a:custGeom>
              <a:avLst/>
              <a:gdLst/>
              <a:ahLst/>
              <a:cxnLst/>
              <a:rect l="l" t="t" r="r" b="b"/>
              <a:pathLst>
                <a:path w="5457" h="5826" extrusionOk="0">
                  <a:moveTo>
                    <a:pt x="302" y="0"/>
                  </a:moveTo>
                  <a:cubicBezTo>
                    <a:pt x="250" y="0"/>
                    <a:pt x="198" y="19"/>
                    <a:pt x="151" y="54"/>
                  </a:cubicBezTo>
                  <a:cubicBezTo>
                    <a:pt x="101" y="79"/>
                    <a:pt x="51" y="129"/>
                    <a:pt x="51" y="179"/>
                  </a:cubicBezTo>
                  <a:cubicBezTo>
                    <a:pt x="1" y="280"/>
                    <a:pt x="1" y="380"/>
                    <a:pt x="101" y="455"/>
                  </a:cubicBezTo>
                  <a:cubicBezTo>
                    <a:pt x="151" y="530"/>
                    <a:pt x="201" y="580"/>
                    <a:pt x="251" y="631"/>
                  </a:cubicBezTo>
                  <a:cubicBezTo>
                    <a:pt x="1755" y="2310"/>
                    <a:pt x="3284" y="3964"/>
                    <a:pt x="4788" y="5618"/>
                  </a:cubicBezTo>
                  <a:cubicBezTo>
                    <a:pt x="4813" y="5643"/>
                    <a:pt x="4863" y="5693"/>
                    <a:pt x="4888" y="5743"/>
                  </a:cubicBezTo>
                  <a:cubicBezTo>
                    <a:pt x="4946" y="5802"/>
                    <a:pt x="5011" y="5826"/>
                    <a:pt x="5074" y="5826"/>
                  </a:cubicBezTo>
                  <a:cubicBezTo>
                    <a:pt x="5280" y="5826"/>
                    <a:pt x="5456" y="5560"/>
                    <a:pt x="5264" y="5367"/>
                  </a:cubicBezTo>
                  <a:cubicBezTo>
                    <a:pt x="5264" y="5342"/>
                    <a:pt x="5264" y="5342"/>
                    <a:pt x="5239" y="5317"/>
                  </a:cubicBezTo>
                  <a:cubicBezTo>
                    <a:pt x="3685" y="3613"/>
                    <a:pt x="2131" y="1909"/>
                    <a:pt x="577" y="204"/>
                  </a:cubicBezTo>
                  <a:cubicBezTo>
                    <a:pt x="552" y="154"/>
                    <a:pt x="502" y="129"/>
                    <a:pt x="477" y="79"/>
                  </a:cubicBezTo>
                  <a:cubicBezTo>
                    <a:pt x="423" y="25"/>
                    <a:pt x="362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53"/>
            <p:cNvSpPr/>
            <p:nvPr/>
          </p:nvSpPr>
          <p:spPr>
            <a:xfrm>
              <a:off x="6295530" y="3752982"/>
              <a:ext cx="82284" cy="87378"/>
            </a:xfrm>
            <a:custGeom>
              <a:avLst/>
              <a:gdLst/>
              <a:ahLst/>
              <a:cxnLst/>
              <a:rect l="l" t="t" r="r" b="b"/>
              <a:pathLst>
                <a:path w="4879" h="5181" extrusionOk="0">
                  <a:moveTo>
                    <a:pt x="376" y="1"/>
                  </a:moveTo>
                  <a:cubicBezTo>
                    <a:pt x="181" y="1"/>
                    <a:pt x="0" y="275"/>
                    <a:pt x="167" y="463"/>
                  </a:cubicBezTo>
                  <a:cubicBezTo>
                    <a:pt x="267" y="538"/>
                    <a:pt x="342" y="638"/>
                    <a:pt x="418" y="714"/>
                  </a:cubicBezTo>
                  <a:cubicBezTo>
                    <a:pt x="1621" y="2042"/>
                    <a:pt x="2824" y="3370"/>
                    <a:pt x="4027" y="4699"/>
                  </a:cubicBezTo>
                  <a:cubicBezTo>
                    <a:pt x="4152" y="4824"/>
                    <a:pt x="4277" y="4949"/>
                    <a:pt x="4403" y="5100"/>
                  </a:cubicBezTo>
                  <a:cubicBezTo>
                    <a:pt x="4403" y="5100"/>
                    <a:pt x="4428" y="5125"/>
                    <a:pt x="4428" y="5125"/>
                  </a:cubicBezTo>
                  <a:cubicBezTo>
                    <a:pt x="4478" y="5165"/>
                    <a:pt x="4528" y="5181"/>
                    <a:pt x="4575" y="5181"/>
                  </a:cubicBezTo>
                  <a:cubicBezTo>
                    <a:pt x="4645" y="5181"/>
                    <a:pt x="4708" y="5145"/>
                    <a:pt x="4754" y="5100"/>
                  </a:cubicBezTo>
                  <a:cubicBezTo>
                    <a:pt x="4854" y="4999"/>
                    <a:pt x="4879" y="4849"/>
                    <a:pt x="4779" y="4724"/>
                  </a:cubicBezTo>
                  <a:cubicBezTo>
                    <a:pt x="4754" y="4699"/>
                    <a:pt x="4728" y="4673"/>
                    <a:pt x="4728" y="4673"/>
                  </a:cubicBezTo>
                  <a:cubicBezTo>
                    <a:pt x="3325" y="3145"/>
                    <a:pt x="1946" y="1616"/>
                    <a:pt x="543" y="87"/>
                  </a:cubicBezTo>
                  <a:cubicBezTo>
                    <a:pt x="543" y="62"/>
                    <a:pt x="518" y="62"/>
                    <a:pt x="493" y="37"/>
                  </a:cubicBezTo>
                  <a:cubicBezTo>
                    <a:pt x="455" y="12"/>
                    <a:pt x="415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53"/>
            <p:cNvSpPr/>
            <p:nvPr/>
          </p:nvSpPr>
          <p:spPr>
            <a:xfrm>
              <a:off x="6224377" y="2869340"/>
              <a:ext cx="453550" cy="469977"/>
            </a:xfrm>
            <a:custGeom>
              <a:avLst/>
              <a:gdLst/>
              <a:ahLst/>
              <a:cxnLst/>
              <a:rect l="l" t="t" r="r" b="b"/>
              <a:pathLst>
                <a:path w="26893" h="27867" extrusionOk="0">
                  <a:moveTo>
                    <a:pt x="11754" y="0"/>
                  </a:moveTo>
                  <a:cubicBezTo>
                    <a:pt x="9875" y="6291"/>
                    <a:pt x="6892" y="7018"/>
                    <a:pt x="4286" y="10026"/>
                  </a:cubicBezTo>
                  <a:cubicBezTo>
                    <a:pt x="1880" y="12858"/>
                    <a:pt x="0" y="20101"/>
                    <a:pt x="5163" y="24537"/>
                  </a:cubicBezTo>
                  <a:cubicBezTo>
                    <a:pt x="5313" y="24662"/>
                    <a:pt x="5464" y="24788"/>
                    <a:pt x="5639" y="24913"/>
                  </a:cubicBezTo>
                  <a:cubicBezTo>
                    <a:pt x="7218" y="26141"/>
                    <a:pt x="9399" y="27093"/>
                    <a:pt x="12306" y="27645"/>
                  </a:cubicBezTo>
                  <a:cubicBezTo>
                    <a:pt x="13091" y="27796"/>
                    <a:pt x="13837" y="27867"/>
                    <a:pt x="14544" y="27867"/>
                  </a:cubicBezTo>
                  <a:cubicBezTo>
                    <a:pt x="17244" y="27867"/>
                    <a:pt x="19385" y="26833"/>
                    <a:pt x="21053" y="25264"/>
                  </a:cubicBezTo>
                  <a:cubicBezTo>
                    <a:pt x="24110" y="22382"/>
                    <a:pt x="25639" y="17695"/>
                    <a:pt x="26366" y="14111"/>
                  </a:cubicBezTo>
                  <a:cubicBezTo>
                    <a:pt x="26391" y="13935"/>
                    <a:pt x="26416" y="13785"/>
                    <a:pt x="26441" y="13635"/>
                  </a:cubicBezTo>
                  <a:cubicBezTo>
                    <a:pt x="25714" y="13083"/>
                    <a:pt x="25238" y="12356"/>
                    <a:pt x="25163" y="11554"/>
                  </a:cubicBezTo>
                  <a:cubicBezTo>
                    <a:pt x="25038" y="10502"/>
                    <a:pt x="25564" y="9449"/>
                    <a:pt x="26642" y="8572"/>
                  </a:cubicBezTo>
                  <a:cubicBezTo>
                    <a:pt x="26742" y="8522"/>
                    <a:pt x="26817" y="8447"/>
                    <a:pt x="26892" y="8397"/>
                  </a:cubicBezTo>
                  <a:cubicBezTo>
                    <a:pt x="26842" y="7970"/>
                    <a:pt x="26792" y="7544"/>
                    <a:pt x="26742" y="7118"/>
                  </a:cubicBezTo>
                  <a:cubicBezTo>
                    <a:pt x="25489" y="6918"/>
                    <a:pt x="24236" y="6567"/>
                    <a:pt x="23058" y="6041"/>
                  </a:cubicBezTo>
                  <a:cubicBezTo>
                    <a:pt x="21103" y="5790"/>
                    <a:pt x="19173" y="5264"/>
                    <a:pt x="17369" y="4361"/>
                  </a:cubicBezTo>
                  <a:cubicBezTo>
                    <a:pt x="15539" y="3409"/>
                    <a:pt x="13459" y="1980"/>
                    <a:pt x="117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53"/>
            <p:cNvSpPr/>
            <p:nvPr/>
          </p:nvSpPr>
          <p:spPr>
            <a:xfrm>
              <a:off x="6808513" y="2862577"/>
              <a:ext cx="398604" cy="334753"/>
            </a:xfrm>
            <a:custGeom>
              <a:avLst/>
              <a:gdLst/>
              <a:ahLst/>
              <a:cxnLst/>
              <a:rect l="l" t="t" r="r" b="b"/>
              <a:pathLst>
                <a:path w="23635" h="19849" extrusionOk="0">
                  <a:moveTo>
                    <a:pt x="7470" y="0"/>
                  </a:moveTo>
                  <a:cubicBezTo>
                    <a:pt x="7319" y="301"/>
                    <a:pt x="7144" y="577"/>
                    <a:pt x="6943" y="878"/>
                  </a:cubicBezTo>
                  <a:cubicBezTo>
                    <a:pt x="6793" y="1103"/>
                    <a:pt x="6642" y="1354"/>
                    <a:pt x="6467" y="1579"/>
                  </a:cubicBezTo>
                  <a:cubicBezTo>
                    <a:pt x="4938" y="3810"/>
                    <a:pt x="2808" y="5589"/>
                    <a:pt x="1" y="6667"/>
                  </a:cubicBezTo>
                  <a:cubicBezTo>
                    <a:pt x="76" y="7093"/>
                    <a:pt x="126" y="7544"/>
                    <a:pt x="176" y="7970"/>
                  </a:cubicBezTo>
                  <a:cubicBezTo>
                    <a:pt x="1480" y="8547"/>
                    <a:pt x="2382" y="9499"/>
                    <a:pt x="2507" y="10652"/>
                  </a:cubicBezTo>
                  <a:cubicBezTo>
                    <a:pt x="2557" y="11229"/>
                    <a:pt x="2432" y="11805"/>
                    <a:pt x="2131" y="12356"/>
                  </a:cubicBezTo>
                  <a:cubicBezTo>
                    <a:pt x="3184" y="13910"/>
                    <a:pt x="4412" y="15414"/>
                    <a:pt x="5765" y="16717"/>
                  </a:cubicBezTo>
                  <a:cubicBezTo>
                    <a:pt x="6642" y="17569"/>
                    <a:pt x="7996" y="18321"/>
                    <a:pt x="9550" y="18873"/>
                  </a:cubicBezTo>
                  <a:cubicBezTo>
                    <a:pt x="11264" y="19481"/>
                    <a:pt x="13232" y="19849"/>
                    <a:pt x="15102" y="19849"/>
                  </a:cubicBezTo>
                  <a:cubicBezTo>
                    <a:pt x="18397" y="19849"/>
                    <a:pt x="21389" y="18705"/>
                    <a:pt x="22156" y="15715"/>
                  </a:cubicBezTo>
                  <a:cubicBezTo>
                    <a:pt x="22156" y="15690"/>
                    <a:pt x="22156" y="15690"/>
                    <a:pt x="22156" y="15665"/>
                  </a:cubicBezTo>
                  <a:cubicBezTo>
                    <a:pt x="22206" y="15539"/>
                    <a:pt x="22231" y="15414"/>
                    <a:pt x="22257" y="15264"/>
                  </a:cubicBezTo>
                  <a:cubicBezTo>
                    <a:pt x="23635" y="8772"/>
                    <a:pt x="18923" y="7594"/>
                    <a:pt x="13911" y="5264"/>
                  </a:cubicBezTo>
                  <a:cubicBezTo>
                    <a:pt x="10778" y="3835"/>
                    <a:pt x="8673" y="1554"/>
                    <a:pt x="74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53"/>
            <p:cNvSpPr/>
            <p:nvPr/>
          </p:nvSpPr>
          <p:spPr>
            <a:xfrm>
              <a:off x="6532500" y="2375938"/>
              <a:ext cx="451021" cy="408875"/>
            </a:xfrm>
            <a:custGeom>
              <a:avLst/>
              <a:gdLst/>
              <a:ahLst/>
              <a:cxnLst/>
              <a:rect l="l" t="t" r="r" b="b"/>
              <a:pathLst>
                <a:path w="26743" h="24244" extrusionOk="0">
                  <a:moveTo>
                    <a:pt x="8747" y="0"/>
                  </a:moveTo>
                  <a:cubicBezTo>
                    <a:pt x="8217" y="0"/>
                    <a:pt x="7399" y="18"/>
                    <a:pt x="6617" y="108"/>
                  </a:cubicBezTo>
                  <a:cubicBezTo>
                    <a:pt x="5164" y="259"/>
                    <a:pt x="3685" y="610"/>
                    <a:pt x="3685" y="610"/>
                  </a:cubicBezTo>
                  <a:cubicBezTo>
                    <a:pt x="2783" y="835"/>
                    <a:pt x="1931" y="1111"/>
                    <a:pt x="1104" y="1412"/>
                  </a:cubicBezTo>
                  <a:cubicBezTo>
                    <a:pt x="978" y="2640"/>
                    <a:pt x="602" y="3768"/>
                    <a:pt x="1" y="4770"/>
                  </a:cubicBezTo>
                  <a:cubicBezTo>
                    <a:pt x="978" y="4269"/>
                    <a:pt x="2081" y="3793"/>
                    <a:pt x="3284" y="3392"/>
                  </a:cubicBezTo>
                  <a:cubicBezTo>
                    <a:pt x="5589" y="2337"/>
                    <a:pt x="8181" y="1787"/>
                    <a:pt x="10733" y="1787"/>
                  </a:cubicBezTo>
                  <a:cubicBezTo>
                    <a:pt x="10790" y="1787"/>
                    <a:pt x="10846" y="1787"/>
                    <a:pt x="10903" y="1788"/>
                  </a:cubicBezTo>
                  <a:cubicBezTo>
                    <a:pt x="11204" y="1788"/>
                    <a:pt x="11480" y="1813"/>
                    <a:pt x="11755" y="1838"/>
                  </a:cubicBezTo>
                  <a:cubicBezTo>
                    <a:pt x="12189" y="1814"/>
                    <a:pt x="12623" y="1802"/>
                    <a:pt x="13058" y="1802"/>
                  </a:cubicBezTo>
                  <a:cubicBezTo>
                    <a:pt x="13979" y="1802"/>
                    <a:pt x="14904" y="1853"/>
                    <a:pt x="15840" y="1938"/>
                  </a:cubicBezTo>
                  <a:cubicBezTo>
                    <a:pt x="20277" y="2414"/>
                    <a:pt x="22883" y="5923"/>
                    <a:pt x="24387" y="9457"/>
                  </a:cubicBezTo>
                  <a:cubicBezTo>
                    <a:pt x="24863" y="10334"/>
                    <a:pt x="25239" y="11312"/>
                    <a:pt x="25540" y="12364"/>
                  </a:cubicBezTo>
                  <a:cubicBezTo>
                    <a:pt x="25740" y="13066"/>
                    <a:pt x="25916" y="13768"/>
                    <a:pt x="26016" y="14520"/>
                  </a:cubicBezTo>
                  <a:cubicBezTo>
                    <a:pt x="26041" y="14520"/>
                    <a:pt x="26016" y="14545"/>
                    <a:pt x="26016" y="14545"/>
                  </a:cubicBezTo>
                  <a:cubicBezTo>
                    <a:pt x="26016" y="14570"/>
                    <a:pt x="26041" y="14570"/>
                    <a:pt x="26041" y="14595"/>
                  </a:cubicBezTo>
                  <a:cubicBezTo>
                    <a:pt x="26041" y="14720"/>
                    <a:pt x="26066" y="14870"/>
                    <a:pt x="26066" y="14996"/>
                  </a:cubicBezTo>
                  <a:cubicBezTo>
                    <a:pt x="26317" y="16274"/>
                    <a:pt x="26392" y="17101"/>
                    <a:pt x="26392" y="17101"/>
                  </a:cubicBezTo>
                  <a:cubicBezTo>
                    <a:pt x="26342" y="17101"/>
                    <a:pt x="26267" y="17076"/>
                    <a:pt x="26216" y="17076"/>
                  </a:cubicBezTo>
                  <a:cubicBezTo>
                    <a:pt x="26242" y="18655"/>
                    <a:pt x="26166" y="20259"/>
                    <a:pt x="25966" y="21838"/>
                  </a:cubicBezTo>
                  <a:cubicBezTo>
                    <a:pt x="25866" y="22690"/>
                    <a:pt x="25740" y="23492"/>
                    <a:pt x="25565" y="24244"/>
                  </a:cubicBezTo>
                  <a:cubicBezTo>
                    <a:pt x="26141" y="22865"/>
                    <a:pt x="26542" y="21312"/>
                    <a:pt x="26592" y="19607"/>
                  </a:cubicBezTo>
                  <a:cubicBezTo>
                    <a:pt x="26743" y="16500"/>
                    <a:pt x="26467" y="14093"/>
                    <a:pt x="26467" y="14093"/>
                  </a:cubicBezTo>
                  <a:cubicBezTo>
                    <a:pt x="25039" y="4419"/>
                    <a:pt x="17595" y="259"/>
                    <a:pt x="9324" y="8"/>
                  </a:cubicBezTo>
                  <a:cubicBezTo>
                    <a:pt x="9324" y="8"/>
                    <a:pt x="9100" y="0"/>
                    <a:pt x="87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53"/>
            <p:cNvSpPr/>
            <p:nvPr/>
          </p:nvSpPr>
          <p:spPr>
            <a:xfrm>
              <a:off x="6358352" y="2514281"/>
              <a:ext cx="254898" cy="456940"/>
            </a:xfrm>
            <a:custGeom>
              <a:avLst/>
              <a:gdLst/>
              <a:ahLst/>
              <a:cxnLst/>
              <a:rect l="l" t="t" r="r" b="b"/>
              <a:pathLst>
                <a:path w="15114" h="27094" extrusionOk="0">
                  <a:moveTo>
                    <a:pt x="5841" y="1"/>
                  </a:moveTo>
                  <a:lnTo>
                    <a:pt x="5841" y="1"/>
                  </a:lnTo>
                  <a:cubicBezTo>
                    <a:pt x="5118" y="227"/>
                    <a:pt x="4375" y="330"/>
                    <a:pt x="3593" y="330"/>
                  </a:cubicBezTo>
                  <a:cubicBezTo>
                    <a:pt x="3508" y="330"/>
                    <a:pt x="3421" y="329"/>
                    <a:pt x="3334" y="327"/>
                  </a:cubicBezTo>
                  <a:cubicBezTo>
                    <a:pt x="3034" y="327"/>
                    <a:pt x="2708" y="276"/>
                    <a:pt x="2407" y="251"/>
                  </a:cubicBezTo>
                  <a:cubicBezTo>
                    <a:pt x="828" y="2833"/>
                    <a:pt x="1" y="6016"/>
                    <a:pt x="277" y="9850"/>
                  </a:cubicBezTo>
                  <a:cubicBezTo>
                    <a:pt x="277" y="9850"/>
                    <a:pt x="26" y="12457"/>
                    <a:pt x="828" y="15464"/>
                  </a:cubicBezTo>
                  <a:cubicBezTo>
                    <a:pt x="1404" y="17670"/>
                    <a:pt x="2507" y="19525"/>
                    <a:pt x="3810" y="21053"/>
                  </a:cubicBezTo>
                  <a:cubicBezTo>
                    <a:pt x="5515" y="23033"/>
                    <a:pt x="7595" y="24462"/>
                    <a:pt x="9425" y="25414"/>
                  </a:cubicBezTo>
                  <a:cubicBezTo>
                    <a:pt x="11229" y="26317"/>
                    <a:pt x="13159" y="26843"/>
                    <a:pt x="15114" y="27094"/>
                  </a:cubicBezTo>
                  <a:cubicBezTo>
                    <a:pt x="14863" y="26993"/>
                    <a:pt x="14613" y="26868"/>
                    <a:pt x="14387" y="26743"/>
                  </a:cubicBezTo>
                  <a:cubicBezTo>
                    <a:pt x="12482" y="25765"/>
                    <a:pt x="10853" y="24337"/>
                    <a:pt x="9525" y="22632"/>
                  </a:cubicBezTo>
                  <a:cubicBezTo>
                    <a:pt x="9249" y="22282"/>
                    <a:pt x="8773" y="21229"/>
                    <a:pt x="8397" y="21003"/>
                  </a:cubicBezTo>
                  <a:cubicBezTo>
                    <a:pt x="8034" y="20781"/>
                    <a:pt x="7971" y="20714"/>
                    <a:pt x="7960" y="20714"/>
                  </a:cubicBezTo>
                  <a:cubicBezTo>
                    <a:pt x="7945" y="20714"/>
                    <a:pt x="8044" y="20863"/>
                    <a:pt x="7445" y="20878"/>
                  </a:cubicBezTo>
                  <a:cubicBezTo>
                    <a:pt x="6998" y="20896"/>
                    <a:pt x="6628" y="20977"/>
                    <a:pt x="6216" y="20977"/>
                  </a:cubicBezTo>
                  <a:cubicBezTo>
                    <a:pt x="6050" y="20977"/>
                    <a:pt x="5877" y="20964"/>
                    <a:pt x="5690" y="20928"/>
                  </a:cubicBezTo>
                  <a:cubicBezTo>
                    <a:pt x="2658" y="20377"/>
                    <a:pt x="1329" y="16617"/>
                    <a:pt x="3384" y="14312"/>
                  </a:cubicBezTo>
                  <a:cubicBezTo>
                    <a:pt x="3810" y="13860"/>
                    <a:pt x="4462" y="13610"/>
                    <a:pt x="4938" y="13234"/>
                  </a:cubicBezTo>
                  <a:cubicBezTo>
                    <a:pt x="4688" y="11705"/>
                    <a:pt x="3685" y="4036"/>
                    <a:pt x="5465" y="602"/>
                  </a:cubicBezTo>
                  <a:cubicBezTo>
                    <a:pt x="5565" y="402"/>
                    <a:pt x="5690" y="201"/>
                    <a:pt x="584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53"/>
            <p:cNvSpPr/>
            <p:nvPr/>
          </p:nvSpPr>
          <p:spPr>
            <a:xfrm>
              <a:off x="6283961" y="2254257"/>
              <a:ext cx="270110" cy="265607"/>
            </a:xfrm>
            <a:custGeom>
              <a:avLst/>
              <a:gdLst/>
              <a:ahLst/>
              <a:cxnLst/>
              <a:rect l="l" t="t" r="r" b="b"/>
              <a:pathLst>
                <a:path w="16016" h="15749" extrusionOk="0">
                  <a:moveTo>
                    <a:pt x="7994" y="0"/>
                  </a:moveTo>
                  <a:cubicBezTo>
                    <a:pt x="3757" y="0"/>
                    <a:pt x="273" y="3356"/>
                    <a:pt x="126" y="7624"/>
                  </a:cubicBezTo>
                  <a:cubicBezTo>
                    <a:pt x="1" y="11659"/>
                    <a:pt x="2933" y="15068"/>
                    <a:pt x="6818" y="15669"/>
                  </a:cubicBezTo>
                  <a:cubicBezTo>
                    <a:pt x="7119" y="15694"/>
                    <a:pt x="7445" y="15745"/>
                    <a:pt x="7745" y="15745"/>
                  </a:cubicBezTo>
                  <a:cubicBezTo>
                    <a:pt x="7832" y="15747"/>
                    <a:pt x="7919" y="15748"/>
                    <a:pt x="8004" y="15748"/>
                  </a:cubicBezTo>
                  <a:cubicBezTo>
                    <a:pt x="8786" y="15748"/>
                    <a:pt x="9529" y="15645"/>
                    <a:pt x="10252" y="15419"/>
                  </a:cubicBezTo>
                  <a:cubicBezTo>
                    <a:pt x="11104" y="14216"/>
                    <a:pt x="12683" y="13013"/>
                    <a:pt x="14738" y="11985"/>
                  </a:cubicBezTo>
                  <a:cubicBezTo>
                    <a:pt x="15339" y="10983"/>
                    <a:pt x="15715" y="9855"/>
                    <a:pt x="15841" y="8627"/>
                  </a:cubicBezTo>
                  <a:cubicBezTo>
                    <a:pt x="15866" y="8451"/>
                    <a:pt x="15866" y="8301"/>
                    <a:pt x="15891" y="8125"/>
                  </a:cubicBezTo>
                  <a:cubicBezTo>
                    <a:pt x="16016" y="3790"/>
                    <a:pt x="12607" y="155"/>
                    <a:pt x="8272" y="5"/>
                  </a:cubicBezTo>
                  <a:cubicBezTo>
                    <a:pt x="8179" y="2"/>
                    <a:pt x="8086" y="0"/>
                    <a:pt x="799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53"/>
            <p:cNvSpPr/>
            <p:nvPr/>
          </p:nvSpPr>
          <p:spPr>
            <a:xfrm>
              <a:off x="6646626" y="2996991"/>
              <a:ext cx="205028" cy="122592"/>
            </a:xfrm>
            <a:custGeom>
              <a:avLst/>
              <a:gdLst/>
              <a:ahLst/>
              <a:cxnLst/>
              <a:rect l="l" t="t" r="r" b="b"/>
              <a:pathLst>
                <a:path w="12157" h="7269" extrusionOk="0">
                  <a:moveTo>
                    <a:pt x="9775" y="0"/>
                  </a:moveTo>
                  <a:lnTo>
                    <a:pt x="9775" y="0"/>
                  </a:lnTo>
                  <a:cubicBezTo>
                    <a:pt x="9800" y="151"/>
                    <a:pt x="9800" y="301"/>
                    <a:pt x="9825" y="452"/>
                  </a:cubicBezTo>
                  <a:cubicBezTo>
                    <a:pt x="9825" y="477"/>
                    <a:pt x="9825" y="477"/>
                    <a:pt x="9825" y="477"/>
                  </a:cubicBezTo>
                  <a:cubicBezTo>
                    <a:pt x="10878" y="1003"/>
                    <a:pt x="11580" y="1780"/>
                    <a:pt x="11680" y="2732"/>
                  </a:cubicBezTo>
                  <a:cubicBezTo>
                    <a:pt x="11780" y="3635"/>
                    <a:pt x="11304" y="4562"/>
                    <a:pt x="10352" y="5314"/>
                  </a:cubicBezTo>
                  <a:cubicBezTo>
                    <a:pt x="9349" y="6116"/>
                    <a:pt x="7996" y="6642"/>
                    <a:pt x="6492" y="6792"/>
                  </a:cubicBezTo>
                  <a:cubicBezTo>
                    <a:pt x="6169" y="6827"/>
                    <a:pt x="5850" y="6843"/>
                    <a:pt x="5538" y="6843"/>
                  </a:cubicBezTo>
                  <a:cubicBezTo>
                    <a:pt x="2879" y="6843"/>
                    <a:pt x="732" y="5640"/>
                    <a:pt x="552" y="3935"/>
                  </a:cubicBezTo>
                  <a:cubicBezTo>
                    <a:pt x="452" y="3033"/>
                    <a:pt x="928" y="2106"/>
                    <a:pt x="1880" y="1354"/>
                  </a:cubicBezTo>
                  <a:cubicBezTo>
                    <a:pt x="1906" y="1329"/>
                    <a:pt x="1931" y="1304"/>
                    <a:pt x="1956" y="1304"/>
                  </a:cubicBezTo>
                  <a:cubicBezTo>
                    <a:pt x="1906" y="1153"/>
                    <a:pt x="1880" y="978"/>
                    <a:pt x="1855" y="828"/>
                  </a:cubicBezTo>
                  <a:cubicBezTo>
                    <a:pt x="1780" y="878"/>
                    <a:pt x="1705" y="953"/>
                    <a:pt x="1605" y="1003"/>
                  </a:cubicBezTo>
                  <a:cubicBezTo>
                    <a:pt x="527" y="1880"/>
                    <a:pt x="1" y="2933"/>
                    <a:pt x="126" y="3985"/>
                  </a:cubicBezTo>
                  <a:cubicBezTo>
                    <a:pt x="201" y="4787"/>
                    <a:pt x="677" y="5514"/>
                    <a:pt x="1404" y="6066"/>
                  </a:cubicBezTo>
                  <a:cubicBezTo>
                    <a:pt x="1479" y="6116"/>
                    <a:pt x="1555" y="6166"/>
                    <a:pt x="1605" y="6216"/>
                  </a:cubicBezTo>
                  <a:cubicBezTo>
                    <a:pt x="2607" y="6868"/>
                    <a:pt x="3986" y="7269"/>
                    <a:pt x="5540" y="7269"/>
                  </a:cubicBezTo>
                  <a:cubicBezTo>
                    <a:pt x="5865" y="7269"/>
                    <a:pt x="6191" y="7269"/>
                    <a:pt x="6542" y="7219"/>
                  </a:cubicBezTo>
                  <a:cubicBezTo>
                    <a:pt x="8121" y="7043"/>
                    <a:pt x="9575" y="6492"/>
                    <a:pt x="10602" y="5665"/>
                  </a:cubicBezTo>
                  <a:cubicBezTo>
                    <a:pt x="11104" y="5264"/>
                    <a:pt x="11480" y="4838"/>
                    <a:pt x="11730" y="4386"/>
                  </a:cubicBezTo>
                  <a:cubicBezTo>
                    <a:pt x="12031" y="3835"/>
                    <a:pt x="12156" y="3259"/>
                    <a:pt x="12106" y="2682"/>
                  </a:cubicBezTo>
                  <a:cubicBezTo>
                    <a:pt x="11981" y="1529"/>
                    <a:pt x="11079" y="577"/>
                    <a:pt x="977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53"/>
            <p:cNvSpPr/>
            <p:nvPr/>
          </p:nvSpPr>
          <p:spPr>
            <a:xfrm>
              <a:off x="6675381" y="2975016"/>
              <a:ext cx="141177" cy="100229"/>
            </a:xfrm>
            <a:custGeom>
              <a:avLst/>
              <a:gdLst/>
              <a:ahLst/>
              <a:cxnLst/>
              <a:rect l="l" t="t" r="r" b="b"/>
              <a:pathLst>
                <a:path w="8371" h="5943" extrusionOk="0">
                  <a:moveTo>
                    <a:pt x="7895" y="0"/>
                  </a:moveTo>
                  <a:cubicBezTo>
                    <a:pt x="7719" y="75"/>
                    <a:pt x="7569" y="125"/>
                    <a:pt x="7394" y="201"/>
                  </a:cubicBezTo>
                  <a:cubicBezTo>
                    <a:pt x="7494" y="702"/>
                    <a:pt x="7544" y="1253"/>
                    <a:pt x="7569" y="1755"/>
                  </a:cubicBezTo>
                  <a:cubicBezTo>
                    <a:pt x="7820" y="4386"/>
                    <a:pt x="6065" y="5163"/>
                    <a:pt x="3860" y="5414"/>
                  </a:cubicBezTo>
                  <a:cubicBezTo>
                    <a:pt x="3803" y="5416"/>
                    <a:pt x="3747" y="5417"/>
                    <a:pt x="3693" y="5417"/>
                  </a:cubicBezTo>
                  <a:cubicBezTo>
                    <a:pt x="993" y="5417"/>
                    <a:pt x="748" y="3016"/>
                    <a:pt x="551" y="927"/>
                  </a:cubicBezTo>
                  <a:cubicBezTo>
                    <a:pt x="376" y="902"/>
                    <a:pt x="201" y="877"/>
                    <a:pt x="0" y="852"/>
                  </a:cubicBezTo>
                  <a:lnTo>
                    <a:pt x="0" y="852"/>
                  </a:lnTo>
                  <a:cubicBezTo>
                    <a:pt x="50" y="1278"/>
                    <a:pt x="100" y="1704"/>
                    <a:pt x="150" y="2131"/>
                  </a:cubicBezTo>
                  <a:cubicBezTo>
                    <a:pt x="175" y="2281"/>
                    <a:pt x="201" y="2456"/>
                    <a:pt x="251" y="2607"/>
                  </a:cubicBezTo>
                  <a:cubicBezTo>
                    <a:pt x="593" y="4418"/>
                    <a:pt x="1414" y="5943"/>
                    <a:pt x="3694" y="5943"/>
                  </a:cubicBezTo>
                  <a:cubicBezTo>
                    <a:pt x="3748" y="5943"/>
                    <a:pt x="3804" y="5942"/>
                    <a:pt x="3860" y="5940"/>
                  </a:cubicBezTo>
                  <a:cubicBezTo>
                    <a:pt x="6416" y="5664"/>
                    <a:pt x="8371" y="4687"/>
                    <a:pt x="8120" y="1780"/>
                  </a:cubicBezTo>
                  <a:cubicBezTo>
                    <a:pt x="8120" y="1780"/>
                    <a:pt x="8120" y="1780"/>
                    <a:pt x="8120" y="1755"/>
                  </a:cubicBezTo>
                  <a:cubicBezTo>
                    <a:pt x="8095" y="1604"/>
                    <a:pt x="8095" y="1454"/>
                    <a:pt x="8070" y="1303"/>
                  </a:cubicBezTo>
                  <a:cubicBezTo>
                    <a:pt x="8020" y="877"/>
                    <a:pt x="7970" y="426"/>
                    <a:pt x="78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53"/>
            <p:cNvSpPr/>
            <p:nvPr/>
          </p:nvSpPr>
          <p:spPr>
            <a:xfrm>
              <a:off x="6741727" y="2843469"/>
              <a:ext cx="102033" cy="55351"/>
            </a:xfrm>
            <a:custGeom>
              <a:avLst/>
              <a:gdLst/>
              <a:ahLst/>
              <a:cxnLst/>
              <a:rect l="l" t="t" r="r" b="b"/>
              <a:pathLst>
                <a:path w="6050" h="3282" extrusionOk="0">
                  <a:moveTo>
                    <a:pt x="5414" y="557"/>
                  </a:moveTo>
                  <a:cubicBezTo>
                    <a:pt x="5332" y="1993"/>
                    <a:pt x="4123" y="2773"/>
                    <a:pt x="2923" y="2773"/>
                  </a:cubicBezTo>
                  <a:cubicBezTo>
                    <a:pt x="1924" y="2773"/>
                    <a:pt x="933" y="2233"/>
                    <a:pt x="602" y="1083"/>
                  </a:cubicBezTo>
                  <a:cubicBezTo>
                    <a:pt x="2206" y="908"/>
                    <a:pt x="3810" y="732"/>
                    <a:pt x="5414" y="557"/>
                  </a:cubicBezTo>
                  <a:close/>
                  <a:moveTo>
                    <a:pt x="5745" y="1"/>
                  </a:moveTo>
                  <a:cubicBezTo>
                    <a:pt x="5728" y="1"/>
                    <a:pt x="5710" y="2"/>
                    <a:pt x="5690" y="6"/>
                  </a:cubicBezTo>
                  <a:cubicBezTo>
                    <a:pt x="3886" y="181"/>
                    <a:pt x="2081" y="382"/>
                    <a:pt x="277" y="582"/>
                  </a:cubicBezTo>
                  <a:cubicBezTo>
                    <a:pt x="101" y="607"/>
                    <a:pt x="1" y="732"/>
                    <a:pt x="26" y="908"/>
                  </a:cubicBezTo>
                  <a:cubicBezTo>
                    <a:pt x="300" y="2529"/>
                    <a:pt x="1594" y="3282"/>
                    <a:pt x="2902" y="3282"/>
                  </a:cubicBezTo>
                  <a:cubicBezTo>
                    <a:pt x="4466" y="3282"/>
                    <a:pt x="6050" y="2207"/>
                    <a:pt x="5941" y="256"/>
                  </a:cubicBezTo>
                  <a:cubicBezTo>
                    <a:pt x="5941" y="231"/>
                    <a:pt x="5941" y="206"/>
                    <a:pt x="5941" y="181"/>
                  </a:cubicBezTo>
                  <a:cubicBezTo>
                    <a:pt x="5919" y="72"/>
                    <a:pt x="5859" y="1"/>
                    <a:pt x="57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53"/>
            <p:cNvSpPr/>
            <p:nvPr/>
          </p:nvSpPr>
          <p:spPr>
            <a:xfrm>
              <a:off x="6870660" y="2698042"/>
              <a:ext cx="52416" cy="83937"/>
            </a:xfrm>
            <a:custGeom>
              <a:avLst/>
              <a:gdLst/>
              <a:ahLst/>
              <a:cxnLst/>
              <a:rect l="l" t="t" r="r" b="b"/>
              <a:pathLst>
                <a:path w="3108" h="4977" extrusionOk="0">
                  <a:moveTo>
                    <a:pt x="1381" y="0"/>
                  </a:moveTo>
                  <a:cubicBezTo>
                    <a:pt x="1347" y="0"/>
                    <a:pt x="1313" y="3"/>
                    <a:pt x="1278" y="7"/>
                  </a:cubicBezTo>
                  <a:cubicBezTo>
                    <a:pt x="526" y="82"/>
                    <a:pt x="0" y="1260"/>
                    <a:pt x="150" y="2639"/>
                  </a:cubicBezTo>
                  <a:cubicBezTo>
                    <a:pt x="294" y="3956"/>
                    <a:pt x="987" y="4976"/>
                    <a:pt x="1727" y="4976"/>
                  </a:cubicBezTo>
                  <a:cubicBezTo>
                    <a:pt x="1761" y="4976"/>
                    <a:pt x="1795" y="4974"/>
                    <a:pt x="1830" y="4969"/>
                  </a:cubicBezTo>
                  <a:cubicBezTo>
                    <a:pt x="2607" y="4894"/>
                    <a:pt x="3108" y="3716"/>
                    <a:pt x="2957" y="2338"/>
                  </a:cubicBezTo>
                  <a:cubicBezTo>
                    <a:pt x="2814" y="1020"/>
                    <a:pt x="2120" y="0"/>
                    <a:pt x="13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53"/>
            <p:cNvSpPr/>
            <p:nvPr/>
          </p:nvSpPr>
          <p:spPr>
            <a:xfrm>
              <a:off x="6619574" y="2728467"/>
              <a:ext cx="52012" cy="84308"/>
            </a:xfrm>
            <a:custGeom>
              <a:avLst/>
              <a:gdLst/>
              <a:ahLst/>
              <a:cxnLst/>
              <a:rect l="l" t="t" r="r" b="b"/>
              <a:pathLst>
                <a:path w="3084" h="4999" extrusionOk="0">
                  <a:moveTo>
                    <a:pt x="1382" y="1"/>
                  </a:moveTo>
                  <a:cubicBezTo>
                    <a:pt x="1347" y="1"/>
                    <a:pt x="1313" y="3"/>
                    <a:pt x="1279" y="8"/>
                  </a:cubicBezTo>
                  <a:cubicBezTo>
                    <a:pt x="502" y="83"/>
                    <a:pt x="1" y="1261"/>
                    <a:pt x="151" y="2639"/>
                  </a:cubicBezTo>
                  <a:cubicBezTo>
                    <a:pt x="296" y="3971"/>
                    <a:pt x="1003" y="4999"/>
                    <a:pt x="1729" y="4999"/>
                  </a:cubicBezTo>
                  <a:cubicBezTo>
                    <a:pt x="1755" y="4999"/>
                    <a:pt x="1780" y="4998"/>
                    <a:pt x="1805" y="4995"/>
                  </a:cubicBezTo>
                  <a:cubicBezTo>
                    <a:pt x="2582" y="4895"/>
                    <a:pt x="3083" y="3717"/>
                    <a:pt x="2933" y="2338"/>
                  </a:cubicBezTo>
                  <a:cubicBezTo>
                    <a:pt x="2789" y="1021"/>
                    <a:pt x="2119" y="1"/>
                    <a:pt x="1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53"/>
            <p:cNvSpPr/>
            <p:nvPr/>
          </p:nvSpPr>
          <p:spPr>
            <a:xfrm>
              <a:off x="6773855" y="2764878"/>
              <a:ext cx="40172" cy="57189"/>
            </a:xfrm>
            <a:custGeom>
              <a:avLst/>
              <a:gdLst/>
              <a:ahLst/>
              <a:cxnLst/>
              <a:rect l="l" t="t" r="r" b="b"/>
              <a:pathLst>
                <a:path w="2382" h="3391" extrusionOk="0">
                  <a:moveTo>
                    <a:pt x="461" y="1"/>
                  </a:moveTo>
                  <a:cubicBezTo>
                    <a:pt x="424" y="1"/>
                    <a:pt x="388" y="2"/>
                    <a:pt x="352" y="4"/>
                  </a:cubicBezTo>
                  <a:cubicBezTo>
                    <a:pt x="9" y="28"/>
                    <a:pt x="1" y="531"/>
                    <a:pt x="328" y="531"/>
                  </a:cubicBezTo>
                  <a:cubicBezTo>
                    <a:pt x="335" y="531"/>
                    <a:pt x="343" y="531"/>
                    <a:pt x="352" y="530"/>
                  </a:cubicBezTo>
                  <a:cubicBezTo>
                    <a:pt x="373" y="529"/>
                    <a:pt x="395" y="529"/>
                    <a:pt x="417" y="529"/>
                  </a:cubicBezTo>
                  <a:cubicBezTo>
                    <a:pt x="1048" y="529"/>
                    <a:pt x="1682" y="880"/>
                    <a:pt x="1755" y="1583"/>
                  </a:cubicBezTo>
                  <a:cubicBezTo>
                    <a:pt x="1830" y="2285"/>
                    <a:pt x="1229" y="2761"/>
                    <a:pt x="577" y="2886"/>
                  </a:cubicBezTo>
                  <a:cubicBezTo>
                    <a:pt x="267" y="2934"/>
                    <a:pt x="366" y="3391"/>
                    <a:pt x="679" y="3391"/>
                  </a:cubicBezTo>
                  <a:cubicBezTo>
                    <a:pt x="695" y="3391"/>
                    <a:pt x="711" y="3390"/>
                    <a:pt x="727" y="3387"/>
                  </a:cubicBezTo>
                  <a:cubicBezTo>
                    <a:pt x="1630" y="3237"/>
                    <a:pt x="2382" y="2460"/>
                    <a:pt x="2281" y="1508"/>
                  </a:cubicBezTo>
                  <a:cubicBezTo>
                    <a:pt x="2185" y="570"/>
                    <a:pt x="1327" y="1"/>
                    <a:pt x="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53"/>
            <p:cNvSpPr/>
            <p:nvPr/>
          </p:nvSpPr>
          <p:spPr>
            <a:xfrm>
              <a:off x="6380766" y="2661799"/>
              <a:ext cx="594306" cy="330571"/>
            </a:xfrm>
            <a:custGeom>
              <a:avLst/>
              <a:gdLst/>
              <a:ahLst/>
              <a:cxnLst/>
              <a:rect l="l" t="t" r="r" b="b"/>
              <a:pathLst>
                <a:path w="35239" h="19601" extrusionOk="0">
                  <a:moveTo>
                    <a:pt x="34662" y="1"/>
                  </a:moveTo>
                  <a:lnTo>
                    <a:pt x="34662" y="1"/>
                  </a:lnTo>
                  <a:cubicBezTo>
                    <a:pt x="34762" y="2432"/>
                    <a:pt x="34587" y="4938"/>
                    <a:pt x="34036" y="7294"/>
                  </a:cubicBezTo>
                  <a:cubicBezTo>
                    <a:pt x="33484" y="9700"/>
                    <a:pt x="32507" y="11981"/>
                    <a:pt x="31003" y="13885"/>
                  </a:cubicBezTo>
                  <a:cubicBezTo>
                    <a:pt x="29900" y="15264"/>
                    <a:pt x="28547" y="16442"/>
                    <a:pt x="26843" y="17344"/>
                  </a:cubicBezTo>
                  <a:cubicBezTo>
                    <a:pt x="24659" y="18513"/>
                    <a:pt x="22346" y="19057"/>
                    <a:pt x="20082" y="19057"/>
                  </a:cubicBezTo>
                  <a:cubicBezTo>
                    <a:pt x="19045" y="19057"/>
                    <a:pt x="18018" y="18943"/>
                    <a:pt x="17018" y="18723"/>
                  </a:cubicBezTo>
                  <a:cubicBezTo>
                    <a:pt x="13309" y="17895"/>
                    <a:pt x="9950" y="15615"/>
                    <a:pt x="7720" y="12231"/>
                  </a:cubicBezTo>
                  <a:cubicBezTo>
                    <a:pt x="7544" y="11956"/>
                    <a:pt x="7369" y="11680"/>
                    <a:pt x="7193" y="11404"/>
                  </a:cubicBezTo>
                  <a:cubicBezTo>
                    <a:pt x="7146" y="11309"/>
                    <a:pt x="7068" y="11274"/>
                    <a:pt x="6985" y="11274"/>
                  </a:cubicBezTo>
                  <a:cubicBezTo>
                    <a:pt x="6937" y="11274"/>
                    <a:pt x="6888" y="11286"/>
                    <a:pt x="6842" y="11304"/>
                  </a:cubicBezTo>
                  <a:cubicBezTo>
                    <a:pt x="6224" y="11585"/>
                    <a:pt x="5641" y="11709"/>
                    <a:pt x="5106" y="11709"/>
                  </a:cubicBezTo>
                  <a:cubicBezTo>
                    <a:pt x="1437" y="11709"/>
                    <a:pt x="12" y="5878"/>
                    <a:pt x="4562" y="4763"/>
                  </a:cubicBezTo>
                  <a:lnTo>
                    <a:pt x="4587" y="4763"/>
                  </a:lnTo>
                  <a:cubicBezTo>
                    <a:pt x="4403" y="4746"/>
                    <a:pt x="4236" y="4740"/>
                    <a:pt x="4095" y="4740"/>
                  </a:cubicBezTo>
                  <a:cubicBezTo>
                    <a:pt x="3813" y="4740"/>
                    <a:pt x="3634" y="4763"/>
                    <a:pt x="3634" y="4763"/>
                  </a:cubicBezTo>
                  <a:cubicBezTo>
                    <a:pt x="3634" y="4763"/>
                    <a:pt x="3634" y="4662"/>
                    <a:pt x="3609" y="4487"/>
                  </a:cubicBezTo>
                  <a:cubicBezTo>
                    <a:pt x="3133" y="4863"/>
                    <a:pt x="2481" y="5113"/>
                    <a:pt x="2055" y="5565"/>
                  </a:cubicBezTo>
                  <a:cubicBezTo>
                    <a:pt x="0" y="7870"/>
                    <a:pt x="1329" y="11630"/>
                    <a:pt x="4361" y="12181"/>
                  </a:cubicBezTo>
                  <a:cubicBezTo>
                    <a:pt x="4548" y="12217"/>
                    <a:pt x="4721" y="12230"/>
                    <a:pt x="4887" y="12230"/>
                  </a:cubicBezTo>
                  <a:cubicBezTo>
                    <a:pt x="5299" y="12230"/>
                    <a:pt x="5669" y="12149"/>
                    <a:pt x="6116" y="12131"/>
                  </a:cubicBezTo>
                  <a:cubicBezTo>
                    <a:pt x="6715" y="12116"/>
                    <a:pt x="6616" y="11967"/>
                    <a:pt x="6631" y="11967"/>
                  </a:cubicBezTo>
                  <a:cubicBezTo>
                    <a:pt x="6642" y="11967"/>
                    <a:pt x="6705" y="12034"/>
                    <a:pt x="7068" y="12256"/>
                  </a:cubicBezTo>
                  <a:cubicBezTo>
                    <a:pt x="7444" y="12482"/>
                    <a:pt x="7920" y="13535"/>
                    <a:pt x="8196" y="13885"/>
                  </a:cubicBezTo>
                  <a:cubicBezTo>
                    <a:pt x="9524" y="15590"/>
                    <a:pt x="11153" y="17018"/>
                    <a:pt x="13058" y="17996"/>
                  </a:cubicBezTo>
                  <a:cubicBezTo>
                    <a:pt x="13284" y="18121"/>
                    <a:pt x="13534" y="18246"/>
                    <a:pt x="13785" y="18347"/>
                  </a:cubicBezTo>
                  <a:cubicBezTo>
                    <a:pt x="14963" y="18873"/>
                    <a:pt x="16216" y="19224"/>
                    <a:pt x="17469" y="19424"/>
                  </a:cubicBezTo>
                  <a:cubicBezTo>
                    <a:pt x="17670" y="19449"/>
                    <a:pt x="17845" y="19474"/>
                    <a:pt x="18020" y="19499"/>
                  </a:cubicBezTo>
                  <a:cubicBezTo>
                    <a:pt x="18614" y="19567"/>
                    <a:pt x="19212" y="19601"/>
                    <a:pt x="19811" y="19601"/>
                  </a:cubicBezTo>
                  <a:cubicBezTo>
                    <a:pt x="20984" y="19601"/>
                    <a:pt x="22156" y="19473"/>
                    <a:pt x="23284" y="19224"/>
                  </a:cubicBezTo>
                  <a:cubicBezTo>
                    <a:pt x="23835" y="19098"/>
                    <a:pt x="24361" y="18923"/>
                    <a:pt x="24863" y="18773"/>
                  </a:cubicBezTo>
                  <a:cubicBezTo>
                    <a:pt x="25038" y="18697"/>
                    <a:pt x="25188" y="18647"/>
                    <a:pt x="25364" y="18572"/>
                  </a:cubicBezTo>
                  <a:cubicBezTo>
                    <a:pt x="28171" y="17494"/>
                    <a:pt x="30301" y="15715"/>
                    <a:pt x="31830" y="13484"/>
                  </a:cubicBezTo>
                  <a:cubicBezTo>
                    <a:pt x="33534" y="11003"/>
                    <a:pt x="34537" y="8021"/>
                    <a:pt x="34963" y="4888"/>
                  </a:cubicBezTo>
                  <a:cubicBezTo>
                    <a:pt x="35163" y="3309"/>
                    <a:pt x="35239" y="1705"/>
                    <a:pt x="35213" y="126"/>
                  </a:cubicBezTo>
                  <a:cubicBezTo>
                    <a:pt x="35038" y="76"/>
                    <a:pt x="34863" y="51"/>
                    <a:pt x="34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53"/>
            <p:cNvSpPr/>
            <p:nvPr/>
          </p:nvSpPr>
          <p:spPr>
            <a:xfrm>
              <a:off x="6420500" y="2406328"/>
              <a:ext cx="557102" cy="392432"/>
            </a:xfrm>
            <a:custGeom>
              <a:avLst/>
              <a:gdLst/>
              <a:ahLst/>
              <a:cxnLst/>
              <a:rect l="l" t="t" r="r" b="b"/>
              <a:pathLst>
                <a:path w="33033" h="23269" extrusionOk="0">
                  <a:moveTo>
                    <a:pt x="19699" y="0"/>
                  </a:moveTo>
                  <a:cubicBezTo>
                    <a:pt x="19264" y="0"/>
                    <a:pt x="18830" y="12"/>
                    <a:pt x="18396" y="36"/>
                  </a:cubicBezTo>
                  <a:cubicBezTo>
                    <a:pt x="15389" y="136"/>
                    <a:pt x="12456" y="738"/>
                    <a:pt x="9925" y="1590"/>
                  </a:cubicBezTo>
                  <a:cubicBezTo>
                    <a:pt x="8722" y="1991"/>
                    <a:pt x="7619" y="2467"/>
                    <a:pt x="6642" y="2968"/>
                  </a:cubicBezTo>
                  <a:cubicBezTo>
                    <a:pt x="4587" y="3996"/>
                    <a:pt x="3008" y="5199"/>
                    <a:pt x="2156" y="6402"/>
                  </a:cubicBezTo>
                  <a:cubicBezTo>
                    <a:pt x="2005" y="6602"/>
                    <a:pt x="1880" y="6803"/>
                    <a:pt x="1780" y="7003"/>
                  </a:cubicBezTo>
                  <a:cubicBezTo>
                    <a:pt x="0" y="10437"/>
                    <a:pt x="1003" y="18106"/>
                    <a:pt x="1253" y="19635"/>
                  </a:cubicBezTo>
                  <a:cubicBezTo>
                    <a:pt x="1278" y="19810"/>
                    <a:pt x="1278" y="19911"/>
                    <a:pt x="1278" y="19911"/>
                  </a:cubicBezTo>
                  <a:cubicBezTo>
                    <a:pt x="1278" y="19911"/>
                    <a:pt x="1457" y="19888"/>
                    <a:pt x="1739" y="19888"/>
                  </a:cubicBezTo>
                  <a:cubicBezTo>
                    <a:pt x="1880" y="19888"/>
                    <a:pt x="2047" y="19894"/>
                    <a:pt x="2231" y="19911"/>
                  </a:cubicBezTo>
                  <a:cubicBezTo>
                    <a:pt x="2933" y="19961"/>
                    <a:pt x="3910" y="20211"/>
                    <a:pt x="4637" y="21013"/>
                  </a:cubicBezTo>
                  <a:cubicBezTo>
                    <a:pt x="5589" y="22041"/>
                    <a:pt x="6216" y="23269"/>
                    <a:pt x="6216" y="23269"/>
                  </a:cubicBezTo>
                  <a:lnTo>
                    <a:pt x="5815" y="17605"/>
                  </a:lnTo>
                  <a:cubicBezTo>
                    <a:pt x="5815" y="17605"/>
                    <a:pt x="17945" y="13570"/>
                    <a:pt x="21354" y="6477"/>
                  </a:cubicBezTo>
                  <a:cubicBezTo>
                    <a:pt x="21354" y="6477"/>
                    <a:pt x="27745" y="13845"/>
                    <a:pt x="32306" y="15149"/>
                  </a:cubicBezTo>
                  <a:cubicBezTo>
                    <a:pt x="32507" y="15199"/>
                    <a:pt x="32682" y="15224"/>
                    <a:pt x="32857" y="15274"/>
                  </a:cubicBezTo>
                  <a:cubicBezTo>
                    <a:pt x="32908" y="15274"/>
                    <a:pt x="32983" y="15299"/>
                    <a:pt x="33033" y="15299"/>
                  </a:cubicBezTo>
                  <a:cubicBezTo>
                    <a:pt x="33033" y="15299"/>
                    <a:pt x="32958" y="14472"/>
                    <a:pt x="32707" y="13194"/>
                  </a:cubicBezTo>
                  <a:cubicBezTo>
                    <a:pt x="32456" y="11890"/>
                    <a:pt x="32030" y="10136"/>
                    <a:pt x="31329" y="8332"/>
                  </a:cubicBezTo>
                  <a:cubicBezTo>
                    <a:pt x="31228" y="8106"/>
                    <a:pt x="31128" y="7880"/>
                    <a:pt x="31028" y="7655"/>
                  </a:cubicBezTo>
                  <a:cubicBezTo>
                    <a:pt x="29524" y="4121"/>
                    <a:pt x="26918" y="612"/>
                    <a:pt x="22481" y="136"/>
                  </a:cubicBezTo>
                  <a:cubicBezTo>
                    <a:pt x="21545" y="51"/>
                    <a:pt x="20620" y="0"/>
                    <a:pt x="1969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p29"/>
          <p:cNvGrpSpPr/>
          <p:nvPr/>
        </p:nvGrpSpPr>
        <p:grpSpPr>
          <a:xfrm>
            <a:off x="8436071" y="307275"/>
            <a:ext cx="465698" cy="631564"/>
            <a:chOff x="5080975" y="2825225"/>
            <a:chExt cx="126600" cy="171700"/>
          </a:xfrm>
        </p:grpSpPr>
        <p:sp>
          <p:nvSpPr>
            <p:cNvPr id="1135" name="Google Shape;1135;p29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9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29"/>
          <p:cNvGrpSpPr/>
          <p:nvPr/>
        </p:nvGrpSpPr>
        <p:grpSpPr>
          <a:xfrm>
            <a:off x="8613604" y="4490386"/>
            <a:ext cx="465698" cy="506951"/>
            <a:chOff x="5263950" y="2377625"/>
            <a:chExt cx="159175" cy="173275"/>
          </a:xfrm>
        </p:grpSpPr>
        <p:sp>
          <p:nvSpPr>
            <p:cNvPr id="1138" name="Google Shape;1138;p29"/>
            <p:cNvSpPr/>
            <p:nvPr/>
          </p:nvSpPr>
          <p:spPr>
            <a:xfrm>
              <a:off x="5287750" y="2377625"/>
              <a:ext cx="76475" cy="70325"/>
            </a:xfrm>
            <a:custGeom>
              <a:avLst/>
              <a:gdLst/>
              <a:ahLst/>
              <a:cxnLst/>
              <a:rect l="l" t="t" r="r" b="b"/>
              <a:pathLst>
                <a:path w="3059" h="2813" extrusionOk="0">
                  <a:moveTo>
                    <a:pt x="1538" y="152"/>
                  </a:moveTo>
                  <a:cubicBezTo>
                    <a:pt x="1575" y="152"/>
                    <a:pt x="1613" y="168"/>
                    <a:pt x="1654" y="207"/>
                  </a:cubicBezTo>
                  <a:lnTo>
                    <a:pt x="1654" y="207"/>
                  </a:lnTo>
                  <a:cubicBezTo>
                    <a:pt x="1654" y="208"/>
                    <a:pt x="1654" y="209"/>
                    <a:pt x="1655" y="210"/>
                  </a:cubicBezTo>
                  <a:cubicBezTo>
                    <a:pt x="1805" y="486"/>
                    <a:pt x="1855" y="811"/>
                    <a:pt x="2156" y="912"/>
                  </a:cubicBezTo>
                  <a:cubicBezTo>
                    <a:pt x="2206" y="928"/>
                    <a:pt x="2267" y="931"/>
                    <a:pt x="2332" y="931"/>
                  </a:cubicBezTo>
                  <a:cubicBezTo>
                    <a:pt x="2365" y="931"/>
                    <a:pt x="2398" y="930"/>
                    <a:pt x="2432" y="930"/>
                  </a:cubicBezTo>
                  <a:cubicBezTo>
                    <a:pt x="2532" y="930"/>
                    <a:pt x="2632" y="937"/>
                    <a:pt x="2707" y="987"/>
                  </a:cubicBezTo>
                  <a:cubicBezTo>
                    <a:pt x="3008" y="1187"/>
                    <a:pt x="2632" y="1413"/>
                    <a:pt x="2507" y="1563"/>
                  </a:cubicBezTo>
                  <a:cubicBezTo>
                    <a:pt x="2206" y="1864"/>
                    <a:pt x="2432" y="1964"/>
                    <a:pt x="2382" y="2365"/>
                  </a:cubicBezTo>
                  <a:cubicBezTo>
                    <a:pt x="2365" y="2574"/>
                    <a:pt x="2301" y="2644"/>
                    <a:pt x="2211" y="2644"/>
                  </a:cubicBezTo>
                  <a:cubicBezTo>
                    <a:pt x="2031" y="2644"/>
                    <a:pt x="1747" y="2365"/>
                    <a:pt x="1529" y="2365"/>
                  </a:cubicBezTo>
                  <a:cubicBezTo>
                    <a:pt x="1312" y="2365"/>
                    <a:pt x="1028" y="2644"/>
                    <a:pt x="848" y="2644"/>
                  </a:cubicBezTo>
                  <a:cubicBezTo>
                    <a:pt x="758" y="2644"/>
                    <a:pt x="694" y="2574"/>
                    <a:pt x="677" y="2365"/>
                  </a:cubicBezTo>
                  <a:cubicBezTo>
                    <a:pt x="627" y="1964"/>
                    <a:pt x="853" y="1889"/>
                    <a:pt x="552" y="1563"/>
                  </a:cubicBezTo>
                  <a:cubicBezTo>
                    <a:pt x="427" y="1413"/>
                    <a:pt x="26" y="1187"/>
                    <a:pt x="351" y="987"/>
                  </a:cubicBezTo>
                  <a:cubicBezTo>
                    <a:pt x="414" y="937"/>
                    <a:pt x="514" y="930"/>
                    <a:pt x="618" y="930"/>
                  </a:cubicBezTo>
                  <a:cubicBezTo>
                    <a:pt x="652" y="930"/>
                    <a:pt x="687" y="931"/>
                    <a:pt x="721" y="931"/>
                  </a:cubicBezTo>
                  <a:cubicBezTo>
                    <a:pt x="789" y="931"/>
                    <a:pt x="853" y="928"/>
                    <a:pt x="903" y="912"/>
                  </a:cubicBezTo>
                  <a:cubicBezTo>
                    <a:pt x="1028" y="862"/>
                    <a:pt x="1053" y="837"/>
                    <a:pt x="1128" y="736"/>
                  </a:cubicBezTo>
                  <a:cubicBezTo>
                    <a:pt x="1190" y="654"/>
                    <a:pt x="1336" y="152"/>
                    <a:pt x="1538" y="152"/>
                  </a:cubicBezTo>
                  <a:close/>
                  <a:moveTo>
                    <a:pt x="1550" y="1"/>
                  </a:moveTo>
                  <a:cubicBezTo>
                    <a:pt x="1410" y="1"/>
                    <a:pt x="1286" y="138"/>
                    <a:pt x="1204" y="285"/>
                  </a:cubicBezTo>
                  <a:cubicBezTo>
                    <a:pt x="1103" y="461"/>
                    <a:pt x="1053" y="686"/>
                    <a:pt x="853" y="786"/>
                  </a:cubicBezTo>
                  <a:cubicBezTo>
                    <a:pt x="778" y="824"/>
                    <a:pt x="684" y="824"/>
                    <a:pt x="586" y="824"/>
                  </a:cubicBezTo>
                  <a:cubicBezTo>
                    <a:pt x="489" y="824"/>
                    <a:pt x="389" y="824"/>
                    <a:pt x="301" y="862"/>
                  </a:cubicBezTo>
                  <a:cubicBezTo>
                    <a:pt x="51" y="962"/>
                    <a:pt x="1" y="1137"/>
                    <a:pt x="151" y="1363"/>
                  </a:cubicBezTo>
                  <a:cubicBezTo>
                    <a:pt x="251" y="1513"/>
                    <a:pt x="477" y="1588"/>
                    <a:pt x="552" y="1739"/>
                  </a:cubicBezTo>
                  <a:cubicBezTo>
                    <a:pt x="677" y="1964"/>
                    <a:pt x="527" y="2215"/>
                    <a:pt x="527" y="2466"/>
                  </a:cubicBezTo>
                  <a:cubicBezTo>
                    <a:pt x="507" y="2688"/>
                    <a:pt x="617" y="2813"/>
                    <a:pt x="793" y="2813"/>
                  </a:cubicBezTo>
                  <a:cubicBezTo>
                    <a:pt x="834" y="2813"/>
                    <a:pt x="880" y="2806"/>
                    <a:pt x="928" y="2791"/>
                  </a:cubicBezTo>
                  <a:cubicBezTo>
                    <a:pt x="1103" y="2741"/>
                    <a:pt x="1254" y="2566"/>
                    <a:pt x="1404" y="2541"/>
                  </a:cubicBezTo>
                  <a:cubicBezTo>
                    <a:pt x="1443" y="2529"/>
                    <a:pt x="1479" y="2524"/>
                    <a:pt x="1515" y="2524"/>
                  </a:cubicBezTo>
                  <a:cubicBezTo>
                    <a:pt x="1710" y="2524"/>
                    <a:pt x="1865" y="2678"/>
                    <a:pt x="2056" y="2741"/>
                  </a:cubicBezTo>
                  <a:cubicBezTo>
                    <a:pt x="2139" y="2779"/>
                    <a:pt x="2215" y="2799"/>
                    <a:pt x="2281" y="2799"/>
                  </a:cubicBezTo>
                  <a:cubicBezTo>
                    <a:pt x="2434" y="2799"/>
                    <a:pt x="2532" y="2693"/>
                    <a:pt x="2532" y="2466"/>
                  </a:cubicBezTo>
                  <a:cubicBezTo>
                    <a:pt x="2557" y="2315"/>
                    <a:pt x="2457" y="2140"/>
                    <a:pt x="2457" y="1964"/>
                  </a:cubicBezTo>
                  <a:cubicBezTo>
                    <a:pt x="2457" y="1714"/>
                    <a:pt x="2657" y="1613"/>
                    <a:pt x="2833" y="1438"/>
                  </a:cubicBezTo>
                  <a:cubicBezTo>
                    <a:pt x="3033" y="1212"/>
                    <a:pt x="3058" y="962"/>
                    <a:pt x="2732" y="862"/>
                  </a:cubicBezTo>
                  <a:cubicBezTo>
                    <a:pt x="2645" y="824"/>
                    <a:pt x="2544" y="824"/>
                    <a:pt x="2447" y="824"/>
                  </a:cubicBezTo>
                  <a:cubicBezTo>
                    <a:pt x="2350" y="824"/>
                    <a:pt x="2256" y="824"/>
                    <a:pt x="2181" y="786"/>
                  </a:cubicBezTo>
                  <a:cubicBezTo>
                    <a:pt x="1966" y="667"/>
                    <a:pt x="1887" y="364"/>
                    <a:pt x="1793" y="184"/>
                  </a:cubicBezTo>
                  <a:lnTo>
                    <a:pt x="1793" y="184"/>
                  </a:lnTo>
                  <a:cubicBezTo>
                    <a:pt x="1795" y="169"/>
                    <a:pt x="1791" y="152"/>
                    <a:pt x="1780" y="135"/>
                  </a:cubicBezTo>
                  <a:cubicBezTo>
                    <a:pt x="1702" y="39"/>
                    <a:pt x="1624" y="1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5358550" y="2426750"/>
              <a:ext cx="64575" cy="59450"/>
            </a:xfrm>
            <a:custGeom>
              <a:avLst/>
              <a:gdLst/>
              <a:ahLst/>
              <a:cxnLst/>
              <a:rect l="l" t="t" r="r" b="b"/>
              <a:pathLst>
                <a:path w="2583" h="2378" extrusionOk="0">
                  <a:moveTo>
                    <a:pt x="1285" y="153"/>
                  </a:moveTo>
                  <a:cubicBezTo>
                    <a:pt x="1315" y="153"/>
                    <a:pt x="1346" y="166"/>
                    <a:pt x="1378" y="197"/>
                  </a:cubicBezTo>
                  <a:lnTo>
                    <a:pt x="1378" y="197"/>
                  </a:lnTo>
                  <a:cubicBezTo>
                    <a:pt x="1378" y="198"/>
                    <a:pt x="1379" y="199"/>
                    <a:pt x="1379" y="200"/>
                  </a:cubicBezTo>
                  <a:cubicBezTo>
                    <a:pt x="1504" y="425"/>
                    <a:pt x="1555" y="701"/>
                    <a:pt x="1805" y="776"/>
                  </a:cubicBezTo>
                  <a:cubicBezTo>
                    <a:pt x="1931" y="826"/>
                    <a:pt x="2156" y="776"/>
                    <a:pt x="2256" y="851"/>
                  </a:cubicBezTo>
                  <a:cubicBezTo>
                    <a:pt x="2507" y="1027"/>
                    <a:pt x="2206" y="1202"/>
                    <a:pt x="2081" y="1303"/>
                  </a:cubicBezTo>
                  <a:cubicBezTo>
                    <a:pt x="1830" y="1578"/>
                    <a:pt x="2031" y="1653"/>
                    <a:pt x="1981" y="2004"/>
                  </a:cubicBezTo>
                  <a:cubicBezTo>
                    <a:pt x="1964" y="2166"/>
                    <a:pt x="1914" y="2221"/>
                    <a:pt x="1845" y="2221"/>
                  </a:cubicBezTo>
                  <a:cubicBezTo>
                    <a:pt x="1698" y="2221"/>
                    <a:pt x="1466" y="1979"/>
                    <a:pt x="1279" y="1979"/>
                  </a:cubicBezTo>
                  <a:cubicBezTo>
                    <a:pt x="1092" y="1979"/>
                    <a:pt x="859" y="2210"/>
                    <a:pt x="713" y="2210"/>
                  </a:cubicBezTo>
                  <a:cubicBezTo>
                    <a:pt x="643" y="2210"/>
                    <a:pt x="593" y="2158"/>
                    <a:pt x="577" y="2004"/>
                  </a:cubicBezTo>
                  <a:cubicBezTo>
                    <a:pt x="527" y="1653"/>
                    <a:pt x="728" y="1578"/>
                    <a:pt x="477" y="1303"/>
                  </a:cubicBezTo>
                  <a:cubicBezTo>
                    <a:pt x="352" y="1202"/>
                    <a:pt x="51" y="1027"/>
                    <a:pt x="301" y="851"/>
                  </a:cubicBezTo>
                  <a:cubicBezTo>
                    <a:pt x="402" y="776"/>
                    <a:pt x="627" y="826"/>
                    <a:pt x="753" y="776"/>
                  </a:cubicBezTo>
                  <a:cubicBezTo>
                    <a:pt x="853" y="751"/>
                    <a:pt x="878" y="726"/>
                    <a:pt x="953" y="626"/>
                  </a:cubicBezTo>
                  <a:cubicBezTo>
                    <a:pt x="994" y="565"/>
                    <a:pt x="1118" y="153"/>
                    <a:pt x="1285" y="153"/>
                  </a:cubicBezTo>
                  <a:close/>
                  <a:moveTo>
                    <a:pt x="1290" y="1"/>
                  </a:moveTo>
                  <a:cubicBezTo>
                    <a:pt x="1175" y="1"/>
                    <a:pt x="1068" y="120"/>
                    <a:pt x="1003" y="250"/>
                  </a:cubicBezTo>
                  <a:cubicBezTo>
                    <a:pt x="928" y="400"/>
                    <a:pt x="878" y="576"/>
                    <a:pt x="728" y="651"/>
                  </a:cubicBezTo>
                  <a:cubicBezTo>
                    <a:pt x="577" y="726"/>
                    <a:pt x="402" y="676"/>
                    <a:pt x="251" y="726"/>
                  </a:cubicBezTo>
                  <a:cubicBezTo>
                    <a:pt x="26" y="801"/>
                    <a:pt x="1" y="977"/>
                    <a:pt x="126" y="1152"/>
                  </a:cubicBezTo>
                  <a:cubicBezTo>
                    <a:pt x="201" y="1278"/>
                    <a:pt x="377" y="1353"/>
                    <a:pt x="452" y="1478"/>
                  </a:cubicBezTo>
                  <a:cubicBezTo>
                    <a:pt x="552" y="1679"/>
                    <a:pt x="427" y="1879"/>
                    <a:pt x="427" y="2080"/>
                  </a:cubicBezTo>
                  <a:cubicBezTo>
                    <a:pt x="427" y="2261"/>
                    <a:pt x="508" y="2377"/>
                    <a:pt x="669" y="2377"/>
                  </a:cubicBezTo>
                  <a:cubicBezTo>
                    <a:pt x="709" y="2377"/>
                    <a:pt x="753" y="2370"/>
                    <a:pt x="803" y="2355"/>
                  </a:cubicBezTo>
                  <a:cubicBezTo>
                    <a:pt x="928" y="2305"/>
                    <a:pt x="1053" y="2180"/>
                    <a:pt x="1179" y="2130"/>
                  </a:cubicBezTo>
                  <a:cubicBezTo>
                    <a:pt x="1196" y="2128"/>
                    <a:pt x="1212" y="2127"/>
                    <a:pt x="1228" y="2127"/>
                  </a:cubicBezTo>
                  <a:cubicBezTo>
                    <a:pt x="1423" y="2127"/>
                    <a:pt x="1543" y="2261"/>
                    <a:pt x="1705" y="2330"/>
                  </a:cubicBezTo>
                  <a:cubicBezTo>
                    <a:pt x="1775" y="2358"/>
                    <a:pt x="1839" y="2373"/>
                    <a:pt x="1896" y="2373"/>
                  </a:cubicBezTo>
                  <a:cubicBezTo>
                    <a:pt x="2040" y="2373"/>
                    <a:pt x="2131" y="2278"/>
                    <a:pt x="2131" y="2080"/>
                  </a:cubicBezTo>
                  <a:cubicBezTo>
                    <a:pt x="2131" y="1954"/>
                    <a:pt x="2056" y="1804"/>
                    <a:pt x="2056" y="1653"/>
                  </a:cubicBezTo>
                  <a:cubicBezTo>
                    <a:pt x="2056" y="1453"/>
                    <a:pt x="2256" y="1353"/>
                    <a:pt x="2382" y="1227"/>
                  </a:cubicBezTo>
                  <a:cubicBezTo>
                    <a:pt x="2557" y="1027"/>
                    <a:pt x="2582" y="801"/>
                    <a:pt x="2306" y="726"/>
                  </a:cubicBezTo>
                  <a:cubicBezTo>
                    <a:pt x="2156" y="676"/>
                    <a:pt x="1956" y="726"/>
                    <a:pt x="1830" y="651"/>
                  </a:cubicBezTo>
                  <a:cubicBezTo>
                    <a:pt x="1655" y="576"/>
                    <a:pt x="1580" y="300"/>
                    <a:pt x="1504" y="125"/>
                  </a:cubicBezTo>
                  <a:cubicBezTo>
                    <a:pt x="1491" y="104"/>
                    <a:pt x="1473" y="95"/>
                    <a:pt x="1456" y="94"/>
                  </a:cubicBezTo>
                  <a:lnTo>
                    <a:pt x="1456" y="94"/>
                  </a:lnTo>
                  <a:cubicBezTo>
                    <a:pt x="1401" y="28"/>
                    <a:pt x="1345" y="1"/>
                    <a:pt x="129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5263950" y="2507925"/>
              <a:ext cx="46375" cy="42975"/>
            </a:xfrm>
            <a:custGeom>
              <a:avLst/>
              <a:gdLst/>
              <a:ahLst/>
              <a:cxnLst/>
              <a:rect l="l" t="t" r="r" b="b"/>
              <a:pathLst>
                <a:path w="1855" h="1719" extrusionOk="0">
                  <a:moveTo>
                    <a:pt x="944" y="152"/>
                  </a:moveTo>
                  <a:cubicBezTo>
                    <a:pt x="956" y="152"/>
                    <a:pt x="968" y="156"/>
                    <a:pt x="980" y="164"/>
                  </a:cubicBezTo>
                  <a:lnTo>
                    <a:pt x="980" y="164"/>
                  </a:lnTo>
                  <a:cubicBezTo>
                    <a:pt x="1078" y="339"/>
                    <a:pt x="1104" y="537"/>
                    <a:pt x="1303" y="587"/>
                  </a:cubicBezTo>
                  <a:cubicBezTo>
                    <a:pt x="1379" y="612"/>
                    <a:pt x="1554" y="587"/>
                    <a:pt x="1629" y="637"/>
                  </a:cubicBezTo>
                  <a:cubicBezTo>
                    <a:pt x="1755" y="737"/>
                    <a:pt x="1554" y="863"/>
                    <a:pt x="1479" y="938"/>
                  </a:cubicBezTo>
                  <a:cubicBezTo>
                    <a:pt x="1303" y="1138"/>
                    <a:pt x="1429" y="1188"/>
                    <a:pt x="1404" y="1439"/>
                  </a:cubicBezTo>
                  <a:cubicBezTo>
                    <a:pt x="1404" y="1514"/>
                    <a:pt x="1504" y="1564"/>
                    <a:pt x="1329" y="1589"/>
                  </a:cubicBezTo>
                  <a:cubicBezTo>
                    <a:pt x="1278" y="1589"/>
                    <a:pt x="1178" y="1514"/>
                    <a:pt x="1153" y="1489"/>
                  </a:cubicBezTo>
                  <a:cubicBezTo>
                    <a:pt x="1078" y="1464"/>
                    <a:pt x="1003" y="1389"/>
                    <a:pt x="928" y="1389"/>
                  </a:cubicBezTo>
                  <a:cubicBezTo>
                    <a:pt x="852" y="1389"/>
                    <a:pt x="777" y="1464"/>
                    <a:pt x="702" y="1489"/>
                  </a:cubicBezTo>
                  <a:cubicBezTo>
                    <a:pt x="677" y="1514"/>
                    <a:pt x="577" y="1589"/>
                    <a:pt x="527" y="1589"/>
                  </a:cubicBezTo>
                  <a:cubicBezTo>
                    <a:pt x="351" y="1564"/>
                    <a:pt x="451" y="1514"/>
                    <a:pt x="451" y="1439"/>
                  </a:cubicBezTo>
                  <a:cubicBezTo>
                    <a:pt x="426" y="1188"/>
                    <a:pt x="552" y="1138"/>
                    <a:pt x="376" y="938"/>
                  </a:cubicBezTo>
                  <a:cubicBezTo>
                    <a:pt x="301" y="863"/>
                    <a:pt x="100" y="737"/>
                    <a:pt x="226" y="637"/>
                  </a:cubicBezTo>
                  <a:cubicBezTo>
                    <a:pt x="301" y="587"/>
                    <a:pt x="476" y="612"/>
                    <a:pt x="552" y="587"/>
                  </a:cubicBezTo>
                  <a:cubicBezTo>
                    <a:pt x="652" y="562"/>
                    <a:pt x="677" y="537"/>
                    <a:pt x="727" y="462"/>
                  </a:cubicBezTo>
                  <a:cubicBezTo>
                    <a:pt x="748" y="441"/>
                    <a:pt x="841" y="152"/>
                    <a:pt x="944" y="152"/>
                  </a:cubicBezTo>
                  <a:close/>
                  <a:moveTo>
                    <a:pt x="949" y="0"/>
                  </a:moveTo>
                  <a:cubicBezTo>
                    <a:pt x="854" y="0"/>
                    <a:pt x="767" y="88"/>
                    <a:pt x="702" y="186"/>
                  </a:cubicBezTo>
                  <a:cubicBezTo>
                    <a:pt x="652" y="286"/>
                    <a:pt x="627" y="412"/>
                    <a:pt x="527" y="462"/>
                  </a:cubicBezTo>
                  <a:cubicBezTo>
                    <a:pt x="426" y="512"/>
                    <a:pt x="301" y="487"/>
                    <a:pt x="201" y="512"/>
                  </a:cubicBezTo>
                  <a:cubicBezTo>
                    <a:pt x="25" y="562"/>
                    <a:pt x="0" y="712"/>
                    <a:pt x="100" y="863"/>
                  </a:cubicBezTo>
                  <a:cubicBezTo>
                    <a:pt x="151" y="938"/>
                    <a:pt x="276" y="988"/>
                    <a:pt x="326" y="1088"/>
                  </a:cubicBezTo>
                  <a:cubicBezTo>
                    <a:pt x="401" y="1214"/>
                    <a:pt x="301" y="1339"/>
                    <a:pt x="301" y="1464"/>
                  </a:cubicBezTo>
                  <a:cubicBezTo>
                    <a:pt x="301" y="1619"/>
                    <a:pt x="376" y="1715"/>
                    <a:pt x="492" y="1715"/>
                  </a:cubicBezTo>
                  <a:cubicBezTo>
                    <a:pt x="525" y="1715"/>
                    <a:pt x="562" y="1707"/>
                    <a:pt x="602" y="1690"/>
                  </a:cubicBezTo>
                  <a:cubicBezTo>
                    <a:pt x="677" y="1665"/>
                    <a:pt x="777" y="1564"/>
                    <a:pt x="877" y="1539"/>
                  </a:cubicBezTo>
                  <a:cubicBezTo>
                    <a:pt x="889" y="1537"/>
                    <a:pt x="900" y="1536"/>
                    <a:pt x="910" y="1536"/>
                  </a:cubicBezTo>
                  <a:cubicBezTo>
                    <a:pt x="1021" y="1536"/>
                    <a:pt x="1114" y="1644"/>
                    <a:pt x="1228" y="1690"/>
                  </a:cubicBezTo>
                  <a:cubicBezTo>
                    <a:pt x="1273" y="1709"/>
                    <a:pt x="1316" y="1718"/>
                    <a:pt x="1356" y="1718"/>
                  </a:cubicBezTo>
                  <a:cubicBezTo>
                    <a:pt x="1471" y="1718"/>
                    <a:pt x="1554" y="1638"/>
                    <a:pt x="1554" y="1489"/>
                  </a:cubicBezTo>
                  <a:cubicBezTo>
                    <a:pt x="1554" y="1389"/>
                    <a:pt x="1504" y="1289"/>
                    <a:pt x="1504" y="1188"/>
                  </a:cubicBezTo>
                  <a:cubicBezTo>
                    <a:pt x="1504" y="1038"/>
                    <a:pt x="1629" y="988"/>
                    <a:pt x="1730" y="888"/>
                  </a:cubicBezTo>
                  <a:cubicBezTo>
                    <a:pt x="1855" y="737"/>
                    <a:pt x="1855" y="587"/>
                    <a:pt x="1654" y="512"/>
                  </a:cubicBezTo>
                  <a:cubicBezTo>
                    <a:pt x="1554" y="487"/>
                    <a:pt x="1404" y="512"/>
                    <a:pt x="1329" y="462"/>
                  </a:cubicBezTo>
                  <a:cubicBezTo>
                    <a:pt x="1214" y="393"/>
                    <a:pt x="1162" y="240"/>
                    <a:pt x="1116" y="138"/>
                  </a:cubicBezTo>
                  <a:lnTo>
                    <a:pt x="1116" y="138"/>
                  </a:lnTo>
                  <a:cubicBezTo>
                    <a:pt x="1118" y="122"/>
                    <a:pt x="1115" y="104"/>
                    <a:pt x="1103" y="86"/>
                  </a:cubicBezTo>
                  <a:cubicBezTo>
                    <a:pt x="1051" y="25"/>
                    <a:pt x="999" y="0"/>
                    <a:pt x="94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1" name="Google Shape;1141;p29"/>
          <p:cNvSpPr/>
          <p:nvPr/>
        </p:nvSpPr>
        <p:spPr>
          <a:xfrm>
            <a:off x="32053" y="109092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TextBox 171"/>
          <p:cNvSpPr txBox="1">
            <a:spLocks noChangeArrowheads="1"/>
          </p:cNvSpPr>
          <p:nvPr/>
        </p:nvSpPr>
        <p:spPr bwMode="auto">
          <a:xfrm>
            <a:off x="0" y="-3598"/>
            <a:ext cx="2095928" cy="669414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</a:t>
            </a:r>
            <a:r>
              <a:rPr lang="en-US" altLang="en-US" sz="2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Khám</a:t>
            </a:r>
            <a:r>
              <a:rPr lang="en-US" altLang="en-US" sz="25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</a:t>
            </a:r>
            <a:endParaRPr lang="it-IT" altLang="en-US" sz="25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2053" y="626608"/>
            <a:ext cx="16613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TextBox 7"/>
          <p:cNvSpPr txBox="1">
            <a:spLocks noChangeArrowheads="1"/>
          </p:cNvSpPr>
          <p:nvPr/>
        </p:nvSpPr>
        <p:spPr bwMode="auto">
          <a:xfrm>
            <a:off x="32053" y="918379"/>
            <a:ext cx="3296774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900" kern="1200" dirty="0" smtClean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altLang="en-US" sz="1900" kern="1200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altLang="en-US" sz="1900" kern="1200" dirty="0" smtClean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900" kern="1200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lang="en-US" altLang="en-US" sz="1900" kern="1200" dirty="0" smtClean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lang="en-US" altLang="en-US" sz="1900" kern="1200" dirty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900" kern="1200" dirty="0" smtClean="0">
                <a:solidFill>
                  <a:schemeClr val="bg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(SGK/15 – 16)</a:t>
            </a:r>
            <a:endParaRPr lang="en-US" altLang="en-US" sz="1900" kern="1200" dirty="0">
              <a:solidFill>
                <a:schemeClr val="bg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103318" y="1561469"/>
            <a:ext cx="3225509" cy="110799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-bi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103317" y="2741358"/>
            <a:ext cx="3225509" cy="110799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-bi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103317" y="3936388"/>
            <a:ext cx="3225509" cy="7694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85894" y="1403341"/>
            <a:ext cx="5293408" cy="1261884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latin typeface="+mj-lt"/>
              </a:rPr>
              <a:t>vì Rô-bi rất ham học, yêu thích âm nhạc và Rô-bi biết rằng mình thiếu khả năng cảm thụ âm nhạc cần thiết để tiến bộ nên cậu càng phải cố gắng nhiều hơn.</a:t>
            </a:r>
            <a:endParaRPr lang="en-US" sz="1900" dirty="0">
              <a:latin typeface="+mj-lt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431569" y="2034283"/>
            <a:ext cx="246579" cy="195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ight Arrow 180"/>
          <p:cNvSpPr/>
          <p:nvPr/>
        </p:nvSpPr>
        <p:spPr>
          <a:xfrm>
            <a:off x="3431569" y="3197751"/>
            <a:ext cx="246579" cy="195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3785894" y="2750085"/>
            <a:ext cx="5293408" cy="1261884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latin typeface="+mj-lt"/>
              </a:rPr>
              <a:t>do </a:t>
            </a:r>
            <a:r>
              <a:rPr lang="vi-VN" sz="1900" dirty="0" smtClean="0">
                <a:latin typeface="+mj-lt"/>
              </a:rPr>
              <a:t>kiên </a:t>
            </a:r>
            <a:r>
              <a:rPr lang="vi-VN" sz="1900" dirty="0">
                <a:latin typeface="+mj-lt"/>
              </a:rPr>
              <a:t>trì, chăm chỉ luyện tập và nghiêm túc trong việc ôn lại những bài học và những bản nhạc cô giáo </a:t>
            </a:r>
            <a:r>
              <a:rPr lang="vi-VN" sz="1900" dirty="0" smtClean="0">
                <a:latin typeface="+mj-lt"/>
              </a:rPr>
              <a:t>giao. </a:t>
            </a:r>
            <a:r>
              <a:rPr lang="vi-VN" sz="1900" dirty="0">
                <a:latin typeface="+mj-lt"/>
              </a:rPr>
              <a:t>Sau nhiều tháng ròng rã, Rô-bi miệt mài cố gắng và cô giáo vẫn </a:t>
            </a:r>
            <a:r>
              <a:rPr lang="vi-VN" sz="1900" dirty="0" smtClean="0">
                <a:latin typeface="+mj-lt"/>
              </a:rPr>
              <a:t>lắng </a:t>
            </a:r>
            <a:r>
              <a:rPr lang="vi-VN" sz="1900" dirty="0">
                <a:latin typeface="+mj-lt"/>
              </a:rPr>
              <a:t>nghe, động viên cậu. </a:t>
            </a:r>
            <a:endParaRPr lang="en-US" sz="19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179" grpId="0" animBg="1"/>
      <p:bldP spid="180" grpId="0" animBg="1"/>
      <p:bldP spid="2" grpId="0" animBg="1"/>
      <p:bldP spid="18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33"/>
          <p:cNvSpPr txBox="1">
            <a:spLocks noGrp="1"/>
          </p:cNvSpPr>
          <p:nvPr>
            <p:ph type="title"/>
          </p:nvPr>
        </p:nvSpPr>
        <p:spPr>
          <a:xfrm>
            <a:off x="3132841" y="507123"/>
            <a:ext cx="3270109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9" name="Google Shape;1459;p33"/>
          <p:cNvSpPr txBox="1">
            <a:spLocks noGrp="1"/>
          </p:cNvSpPr>
          <p:nvPr>
            <p:ph type="subTitle" idx="1"/>
          </p:nvPr>
        </p:nvSpPr>
        <p:spPr>
          <a:xfrm>
            <a:off x="2511222" y="3232200"/>
            <a:ext cx="1098116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 trì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3" name="Google Shape;1463;p33"/>
          <p:cNvSpPr/>
          <p:nvPr/>
        </p:nvSpPr>
        <p:spPr>
          <a:xfrm>
            <a:off x="4068651" y="1625975"/>
            <a:ext cx="950400" cy="95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33"/>
          <p:cNvSpPr/>
          <p:nvPr/>
        </p:nvSpPr>
        <p:spPr>
          <a:xfrm>
            <a:off x="4068507" y="3489927"/>
            <a:ext cx="950400" cy="95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5" name="Google Shape;1465;p33"/>
          <p:cNvGrpSpPr/>
          <p:nvPr/>
        </p:nvGrpSpPr>
        <p:grpSpPr>
          <a:xfrm>
            <a:off x="4264438" y="3652658"/>
            <a:ext cx="558831" cy="494092"/>
            <a:chOff x="7313625" y="1120675"/>
            <a:chExt cx="459225" cy="406025"/>
          </a:xfrm>
        </p:grpSpPr>
        <p:sp>
          <p:nvSpPr>
            <p:cNvPr id="1466" name="Google Shape;1466;p33"/>
            <p:cNvSpPr/>
            <p:nvPr/>
          </p:nvSpPr>
          <p:spPr>
            <a:xfrm>
              <a:off x="7348625" y="1265625"/>
              <a:ext cx="411950" cy="126925"/>
            </a:xfrm>
            <a:custGeom>
              <a:avLst/>
              <a:gdLst/>
              <a:ahLst/>
              <a:cxnLst/>
              <a:rect l="l" t="t" r="r" b="b"/>
              <a:pathLst>
                <a:path w="16478" h="5077" extrusionOk="0">
                  <a:moveTo>
                    <a:pt x="10305" y="1"/>
                  </a:moveTo>
                  <a:cubicBezTo>
                    <a:pt x="9413" y="1"/>
                    <a:pt x="8458" y="420"/>
                    <a:pt x="8003" y="1116"/>
                  </a:cubicBezTo>
                  <a:cubicBezTo>
                    <a:pt x="7970" y="1175"/>
                    <a:pt x="7903" y="1210"/>
                    <a:pt x="7835" y="1210"/>
                  </a:cubicBezTo>
                  <a:cubicBezTo>
                    <a:pt x="7810" y="1210"/>
                    <a:pt x="7786" y="1206"/>
                    <a:pt x="7762" y="1196"/>
                  </a:cubicBezTo>
                  <a:cubicBezTo>
                    <a:pt x="7718" y="1178"/>
                    <a:pt x="7691" y="1143"/>
                    <a:pt x="7664" y="1107"/>
                  </a:cubicBezTo>
                  <a:cubicBezTo>
                    <a:pt x="7414" y="732"/>
                    <a:pt x="7031" y="438"/>
                    <a:pt x="6576" y="251"/>
                  </a:cubicBezTo>
                  <a:cubicBezTo>
                    <a:pt x="6482" y="211"/>
                    <a:pt x="6385" y="195"/>
                    <a:pt x="6286" y="195"/>
                  </a:cubicBezTo>
                  <a:cubicBezTo>
                    <a:pt x="5989" y="195"/>
                    <a:pt x="5672" y="331"/>
                    <a:pt x="5371" y="331"/>
                  </a:cubicBezTo>
                  <a:cubicBezTo>
                    <a:pt x="3667" y="331"/>
                    <a:pt x="1187" y="3435"/>
                    <a:pt x="161" y="4568"/>
                  </a:cubicBezTo>
                  <a:cubicBezTo>
                    <a:pt x="72" y="4667"/>
                    <a:pt x="19" y="4791"/>
                    <a:pt x="1" y="4916"/>
                  </a:cubicBezTo>
                  <a:lnTo>
                    <a:pt x="16478" y="5077"/>
                  </a:lnTo>
                  <a:cubicBezTo>
                    <a:pt x="16469" y="4952"/>
                    <a:pt x="16416" y="4836"/>
                    <a:pt x="16326" y="4738"/>
                  </a:cubicBezTo>
                  <a:cubicBezTo>
                    <a:pt x="15318" y="3596"/>
                    <a:pt x="12009" y="1"/>
                    <a:pt x="10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3"/>
            <p:cNvSpPr/>
            <p:nvPr/>
          </p:nvSpPr>
          <p:spPr>
            <a:xfrm>
              <a:off x="7327000" y="1265400"/>
              <a:ext cx="186025" cy="126950"/>
            </a:xfrm>
            <a:custGeom>
              <a:avLst/>
              <a:gdLst/>
              <a:ahLst/>
              <a:cxnLst/>
              <a:rect l="l" t="t" r="r" b="b"/>
              <a:pathLst>
                <a:path w="7441" h="5078" extrusionOk="0">
                  <a:moveTo>
                    <a:pt x="6236" y="1"/>
                  </a:moveTo>
                  <a:cubicBezTo>
                    <a:pt x="4532" y="1"/>
                    <a:pt x="1178" y="3596"/>
                    <a:pt x="152" y="4738"/>
                  </a:cubicBezTo>
                  <a:cubicBezTo>
                    <a:pt x="63" y="4836"/>
                    <a:pt x="9" y="4952"/>
                    <a:pt x="0" y="5077"/>
                  </a:cubicBezTo>
                  <a:lnTo>
                    <a:pt x="2552" y="4899"/>
                  </a:lnTo>
                  <a:lnTo>
                    <a:pt x="4907" y="3989"/>
                  </a:lnTo>
                  <a:lnTo>
                    <a:pt x="4916" y="3989"/>
                  </a:lnTo>
                  <a:cubicBezTo>
                    <a:pt x="4381" y="3891"/>
                    <a:pt x="4104" y="3266"/>
                    <a:pt x="4452" y="2829"/>
                  </a:cubicBezTo>
                  <a:cubicBezTo>
                    <a:pt x="4515" y="2758"/>
                    <a:pt x="4577" y="2677"/>
                    <a:pt x="4639" y="2588"/>
                  </a:cubicBezTo>
                  <a:cubicBezTo>
                    <a:pt x="5317" y="1651"/>
                    <a:pt x="6210" y="875"/>
                    <a:pt x="7244" y="349"/>
                  </a:cubicBezTo>
                  <a:cubicBezTo>
                    <a:pt x="7325" y="304"/>
                    <a:pt x="7396" y="278"/>
                    <a:pt x="7441" y="251"/>
                  </a:cubicBezTo>
                  <a:cubicBezTo>
                    <a:pt x="7066" y="90"/>
                    <a:pt x="6647" y="1"/>
                    <a:pt x="6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3"/>
            <p:cNvSpPr/>
            <p:nvPr/>
          </p:nvSpPr>
          <p:spPr>
            <a:xfrm>
              <a:off x="7326550" y="1392100"/>
              <a:ext cx="434475" cy="124350"/>
            </a:xfrm>
            <a:custGeom>
              <a:avLst/>
              <a:gdLst/>
              <a:ahLst/>
              <a:cxnLst/>
              <a:rect l="l" t="t" r="r" b="b"/>
              <a:pathLst>
                <a:path w="17379" h="4974" extrusionOk="0">
                  <a:moveTo>
                    <a:pt x="18" y="0"/>
                  </a:moveTo>
                  <a:cubicBezTo>
                    <a:pt x="1" y="134"/>
                    <a:pt x="18" y="277"/>
                    <a:pt x="99" y="402"/>
                  </a:cubicBezTo>
                  <a:cubicBezTo>
                    <a:pt x="1803" y="3337"/>
                    <a:pt x="4345" y="4835"/>
                    <a:pt x="7075" y="4969"/>
                  </a:cubicBezTo>
                  <a:cubicBezTo>
                    <a:pt x="7117" y="4972"/>
                    <a:pt x="7159" y="4974"/>
                    <a:pt x="7202" y="4974"/>
                  </a:cubicBezTo>
                  <a:cubicBezTo>
                    <a:pt x="7403" y="4974"/>
                    <a:pt x="7608" y="4940"/>
                    <a:pt x="7807" y="4889"/>
                  </a:cubicBezTo>
                  <a:cubicBezTo>
                    <a:pt x="8096" y="4800"/>
                    <a:pt x="8393" y="4755"/>
                    <a:pt x="8690" y="4755"/>
                  </a:cubicBezTo>
                  <a:cubicBezTo>
                    <a:pt x="8986" y="4755"/>
                    <a:pt x="9283" y="4800"/>
                    <a:pt x="9573" y="4889"/>
                  </a:cubicBezTo>
                  <a:cubicBezTo>
                    <a:pt x="9772" y="4940"/>
                    <a:pt x="9971" y="4974"/>
                    <a:pt x="10175" y="4974"/>
                  </a:cubicBezTo>
                  <a:cubicBezTo>
                    <a:pt x="10218" y="4974"/>
                    <a:pt x="10261" y="4972"/>
                    <a:pt x="10304" y="4969"/>
                  </a:cubicBezTo>
                  <a:cubicBezTo>
                    <a:pt x="13034" y="4835"/>
                    <a:pt x="15577" y="3337"/>
                    <a:pt x="17290" y="393"/>
                  </a:cubicBezTo>
                  <a:cubicBezTo>
                    <a:pt x="17361" y="268"/>
                    <a:pt x="17379" y="134"/>
                    <a:pt x="17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3"/>
            <p:cNvSpPr/>
            <p:nvPr/>
          </p:nvSpPr>
          <p:spPr>
            <a:xfrm>
              <a:off x="7327000" y="1359750"/>
              <a:ext cx="433575" cy="77750"/>
            </a:xfrm>
            <a:custGeom>
              <a:avLst/>
              <a:gdLst/>
              <a:ahLst/>
              <a:cxnLst/>
              <a:rect l="l" t="t" r="r" b="b"/>
              <a:pathLst>
                <a:path w="17343" h="3110" extrusionOk="0">
                  <a:moveTo>
                    <a:pt x="8641" y="0"/>
                  </a:moveTo>
                  <a:cubicBezTo>
                    <a:pt x="8181" y="0"/>
                    <a:pt x="7721" y="18"/>
                    <a:pt x="7262" y="54"/>
                  </a:cubicBezTo>
                  <a:cubicBezTo>
                    <a:pt x="6477" y="108"/>
                    <a:pt x="5763" y="117"/>
                    <a:pt x="4987" y="286"/>
                  </a:cubicBezTo>
                  <a:lnTo>
                    <a:pt x="0" y="1303"/>
                  </a:lnTo>
                  <a:lnTo>
                    <a:pt x="1580" y="1838"/>
                  </a:lnTo>
                  <a:cubicBezTo>
                    <a:pt x="3895" y="2686"/>
                    <a:pt x="6299" y="3110"/>
                    <a:pt x="8703" y="3110"/>
                  </a:cubicBezTo>
                  <a:cubicBezTo>
                    <a:pt x="11107" y="3110"/>
                    <a:pt x="13511" y="2686"/>
                    <a:pt x="15826" y="1838"/>
                  </a:cubicBezTo>
                  <a:lnTo>
                    <a:pt x="17343" y="1303"/>
                  </a:lnTo>
                  <a:lnTo>
                    <a:pt x="12356" y="393"/>
                  </a:lnTo>
                  <a:cubicBezTo>
                    <a:pt x="11137" y="132"/>
                    <a:pt x="9889" y="0"/>
                    <a:pt x="86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3"/>
            <p:cNvSpPr/>
            <p:nvPr/>
          </p:nvSpPr>
          <p:spPr>
            <a:xfrm>
              <a:off x="7327000" y="1392100"/>
              <a:ext cx="433575" cy="46800"/>
            </a:xfrm>
            <a:custGeom>
              <a:avLst/>
              <a:gdLst/>
              <a:ahLst/>
              <a:cxnLst/>
              <a:rect l="l" t="t" r="r" b="b"/>
              <a:pathLst>
                <a:path w="17343" h="1872" extrusionOk="0">
                  <a:moveTo>
                    <a:pt x="18" y="0"/>
                  </a:moveTo>
                  <a:lnTo>
                    <a:pt x="0" y="9"/>
                  </a:lnTo>
                  <a:lnTo>
                    <a:pt x="1508" y="607"/>
                  </a:lnTo>
                  <a:cubicBezTo>
                    <a:pt x="3823" y="1450"/>
                    <a:pt x="6250" y="1871"/>
                    <a:pt x="8676" y="1871"/>
                  </a:cubicBezTo>
                  <a:cubicBezTo>
                    <a:pt x="11103" y="1871"/>
                    <a:pt x="13529" y="1450"/>
                    <a:pt x="15844" y="607"/>
                  </a:cubicBezTo>
                  <a:lnTo>
                    <a:pt x="17343" y="9"/>
                  </a:lnTo>
                  <a:lnTo>
                    <a:pt x="17325" y="0"/>
                  </a:lnTo>
                  <a:lnTo>
                    <a:pt x="17102" y="80"/>
                  </a:lnTo>
                  <a:cubicBezTo>
                    <a:pt x="14381" y="923"/>
                    <a:pt x="11526" y="1345"/>
                    <a:pt x="8672" y="1345"/>
                  </a:cubicBezTo>
                  <a:cubicBezTo>
                    <a:pt x="5817" y="1345"/>
                    <a:pt x="2962" y="923"/>
                    <a:pt x="241" y="8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3"/>
            <p:cNvSpPr/>
            <p:nvPr/>
          </p:nvSpPr>
          <p:spPr>
            <a:xfrm>
              <a:off x="7327000" y="1355050"/>
              <a:ext cx="433575" cy="37500"/>
            </a:xfrm>
            <a:custGeom>
              <a:avLst/>
              <a:gdLst/>
              <a:ahLst/>
              <a:cxnLst/>
              <a:rect l="l" t="t" r="r" b="b"/>
              <a:pathLst>
                <a:path w="17343" h="1500" extrusionOk="0">
                  <a:moveTo>
                    <a:pt x="8676" y="1"/>
                  </a:moveTo>
                  <a:cubicBezTo>
                    <a:pt x="8216" y="1"/>
                    <a:pt x="7757" y="19"/>
                    <a:pt x="7298" y="55"/>
                  </a:cubicBezTo>
                  <a:cubicBezTo>
                    <a:pt x="6513" y="108"/>
                    <a:pt x="5728" y="224"/>
                    <a:pt x="4961" y="394"/>
                  </a:cubicBezTo>
                  <a:lnTo>
                    <a:pt x="0" y="1491"/>
                  </a:lnTo>
                  <a:lnTo>
                    <a:pt x="9" y="1500"/>
                  </a:lnTo>
                  <a:lnTo>
                    <a:pt x="3569" y="920"/>
                  </a:lnTo>
                  <a:cubicBezTo>
                    <a:pt x="4631" y="759"/>
                    <a:pt x="5701" y="644"/>
                    <a:pt x="6789" y="581"/>
                  </a:cubicBezTo>
                  <a:cubicBezTo>
                    <a:pt x="7415" y="545"/>
                    <a:pt x="8043" y="527"/>
                    <a:pt x="8672" y="527"/>
                  </a:cubicBezTo>
                  <a:cubicBezTo>
                    <a:pt x="10389" y="527"/>
                    <a:pt x="12107" y="661"/>
                    <a:pt x="13792" y="929"/>
                  </a:cubicBezTo>
                  <a:lnTo>
                    <a:pt x="17334" y="1500"/>
                  </a:lnTo>
                  <a:lnTo>
                    <a:pt x="17343" y="1491"/>
                  </a:lnTo>
                  <a:lnTo>
                    <a:pt x="12392" y="394"/>
                  </a:lnTo>
                  <a:cubicBezTo>
                    <a:pt x="11173" y="133"/>
                    <a:pt x="9925" y="1"/>
                    <a:pt x="8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3"/>
            <p:cNvSpPr/>
            <p:nvPr/>
          </p:nvSpPr>
          <p:spPr>
            <a:xfrm>
              <a:off x="7549125" y="1129375"/>
              <a:ext cx="213025" cy="184850"/>
            </a:xfrm>
            <a:custGeom>
              <a:avLst/>
              <a:gdLst/>
              <a:ahLst/>
              <a:cxnLst/>
              <a:rect l="l" t="t" r="r" b="b"/>
              <a:pathLst>
                <a:path w="8521" h="7394" extrusionOk="0">
                  <a:moveTo>
                    <a:pt x="536" y="0"/>
                  </a:moveTo>
                  <a:cubicBezTo>
                    <a:pt x="224" y="152"/>
                    <a:pt x="1" y="473"/>
                    <a:pt x="1" y="839"/>
                  </a:cubicBezTo>
                  <a:lnTo>
                    <a:pt x="1" y="4470"/>
                  </a:lnTo>
                  <a:cubicBezTo>
                    <a:pt x="1" y="4978"/>
                    <a:pt x="420" y="5397"/>
                    <a:pt x="938" y="5397"/>
                  </a:cubicBezTo>
                  <a:lnTo>
                    <a:pt x="1687" y="5397"/>
                  </a:lnTo>
                  <a:cubicBezTo>
                    <a:pt x="2026" y="5397"/>
                    <a:pt x="2311" y="5674"/>
                    <a:pt x="2311" y="6013"/>
                  </a:cubicBezTo>
                  <a:lnTo>
                    <a:pt x="2311" y="7083"/>
                  </a:lnTo>
                  <a:cubicBezTo>
                    <a:pt x="2311" y="7264"/>
                    <a:pt x="2461" y="7394"/>
                    <a:pt x="2622" y="7394"/>
                  </a:cubicBezTo>
                  <a:cubicBezTo>
                    <a:pt x="2683" y="7394"/>
                    <a:pt x="2745" y="7375"/>
                    <a:pt x="2802" y="7333"/>
                  </a:cubicBezTo>
                  <a:lnTo>
                    <a:pt x="5318" y="5513"/>
                  </a:lnTo>
                  <a:cubicBezTo>
                    <a:pt x="5425" y="5442"/>
                    <a:pt x="5550" y="5397"/>
                    <a:pt x="5684" y="5397"/>
                  </a:cubicBezTo>
                  <a:lnTo>
                    <a:pt x="7682" y="5397"/>
                  </a:lnTo>
                  <a:cubicBezTo>
                    <a:pt x="8057" y="5397"/>
                    <a:pt x="8378" y="5183"/>
                    <a:pt x="8520" y="4862"/>
                  </a:cubicBezTo>
                  <a:lnTo>
                    <a:pt x="5684" y="4862"/>
                  </a:lnTo>
                  <a:cubicBezTo>
                    <a:pt x="5434" y="4862"/>
                    <a:pt x="5202" y="4942"/>
                    <a:pt x="5006" y="5085"/>
                  </a:cubicBezTo>
                  <a:lnTo>
                    <a:pt x="3007" y="6530"/>
                  </a:lnTo>
                  <a:cubicBezTo>
                    <a:pt x="2988" y="6542"/>
                    <a:pt x="2967" y="6548"/>
                    <a:pt x="2947" y="6548"/>
                  </a:cubicBezTo>
                  <a:cubicBezTo>
                    <a:pt x="2890" y="6548"/>
                    <a:pt x="2838" y="6506"/>
                    <a:pt x="2838" y="6441"/>
                  </a:cubicBezTo>
                  <a:lnTo>
                    <a:pt x="2838" y="6013"/>
                  </a:lnTo>
                  <a:cubicBezTo>
                    <a:pt x="2838" y="5380"/>
                    <a:pt x="2320" y="4862"/>
                    <a:pt x="1687" y="4862"/>
                  </a:cubicBezTo>
                  <a:lnTo>
                    <a:pt x="938" y="4862"/>
                  </a:lnTo>
                  <a:cubicBezTo>
                    <a:pt x="715" y="4862"/>
                    <a:pt x="536" y="4684"/>
                    <a:pt x="536" y="4470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3"/>
            <p:cNvSpPr/>
            <p:nvPr/>
          </p:nvSpPr>
          <p:spPr>
            <a:xfrm>
              <a:off x="7313625" y="1120675"/>
              <a:ext cx="459225" cy="406025"/>
            </a:xfrm>
            <a:custGeom>
              <a:avLst/>
              <a:gdLst/>
              <a:ahLst/>
              <a:cxnLst/>
              <a:rect l="l" t="t" r="r" b="b"/>
              <a:pathLst>
                <a:path w="18369" h="16241" extrusionOk="0">
                  <a:moveTo>
                    <a:pt x="10340" y="0"/>
                  </a:moveTo>
                  <a:cubicBezTo>
                    <a:pt x="9680" y="0"/>
                    <a:pt x="9135" y="536"/>
                    <a:pt x="9135" y="1196"/>
                  </a:cubicBezTo>
                  <a:lnTo>
                    <a:pt x="9135" y="2177"/>
                  </a:lnTo>
                  <a:cubicBezTo>
                    <a:pt x="9135" y="2311"/>
                    <a:pt x="9234" y="2436"/>
                    <a:pt x="9367" y="2454"/>
                  </a:cubicBezTo>
                  <a:cubicBezTo>
                    <a:pt x="9378" y="2455"/>
                    <a:pt x="9389" y="2455"/>
                    <a:pt x="9399" y="2455"/>
                  </a:cubicBezTo>
                  <a:cubicBezTo>
                    <a:pt x="9553" y="2455"/>
                    <a:pt x="9671" y="2336"/>
                    <a:pt x="9671" y="2186"/>
                  </a:cubicBezTo>
                  <a:lnTo>
                    <a:pt x="9671" y="1196"/>
                  </a:lnTo>
                  <a:cubicBezTo>
                    <a:pt x="9671" y="830"/>
                    <a:pt x="9974" y="527"/>
                    <a:pt x="10340" y="527"/>
                  </a:cubicBezTo>
                  <a:lnTo>
                    <a:pt x="17093" y="527"/>
                  </a:lnTo>
                  <a:cubicBezTo>
                    <a:pt x="17459" y="527"/>
                    <a:pt x="17762" y="830"/>
                    <a:pt x="17762" y="1196"/>
                  </a:cubicBezTo>
                  <a:lnTo>
                    <a:pt x="17762" y="4818"/>
                  </a:lnTo>
                  <a:cubicBezTo>
                    <a:pt x="17762" y="4818"/>
                    <a:pt x="17470" y="5461"/>
                    <a:pt x="17114" y="5461"/>
                  </a:cubicBezTo>
                  <a:cubicBezTo>
                    <a:pt x="17107" y="5461"/>
                    <a:pt x="17100" y="5460"/>
                    <a:pt x="17093" y="5460"/>
                  </a:cubicBezTo>
                  <a:lnTo>
                    <a:pt x="15095" y="5460"/>
                  </a:lnTo>
                  <a:cubicBezTo>
                    <a:pt x="14898" y="5487"/>
                    <a:pt x="14720" y="5540"/>
                    <a:pt x="14568" y="5656"/>
                  </a:cubicBezTo>
                  <a:lnTo>
                    <a:pt x="13516" y="6414"/>
                  </a:lnTo>
                  <a:cubicBezTo>
                    <a:pt x="13516" y="6414"/>
                    <a:pt x="13507" y="6423"/>
                    <a:pt x="13507" y="6423"/>
                  </a:cubicBezTo>
                  <a:lnTo>
                    <a:pt x="12053" y="7476"/>
                  </a:lnTo>
                  <a:cubicBezTo>
                    <a:pt x="12053" y="7476"/>
                    <a:pt x="12045" y="7484"/>
                    <a:pt x="12031" y="7484"/>
                  </a:cubicBezTo>
                  <a:cubicBezTo>
                    <a:pt x="12025" y="7484"/>
                    <a:pt x="12017" y="7482"/>
                    <a:pt x="12008" y="7476"/>
                  </a:cubicBezTo>
                  <a:cubicBezTo>
                    <a:pt x="11981" y="7467"/>
                    <a:pt x="11981" y="7449"/>
                    <a:pt x="11972" y="7440"/>
                  </a:cubicBezTo>
                  <a:lnTo>
                    <a:pt x="11972" y="6370"/>
                  </a:lnTo>
                  <a:cubicBezTo>
                    <a:pt x="11981" y="5879"/>
                    <a:pt x="11098" y="5496"/>
                    <a:pt x="11098" y="5496"/>
                  </a:cubicBezTo>
                  <a:lnTo>
                    <a:pt x="10340" y="5496"/>
                  </a:lnTo>
                  <a:cubicBezTo>
                    <a:pt x="9965" y="5496"/>
                    <a:pt x="9671" y="5201"/>
                    <a:pt x="9671" y="4835"/>
                  </a:cubicBezTo>
                  <a:lnTo>
                    <a:pt x="9671" y="3471"/>
                  </a:lnTo>
                  <a:cubicBezTo>
                    <a:pt x="9671" y="3328"/>
                    <a:pt x="9573" y="3212"/>
                    <a:pt x="9439" y="3194"/>
                  </a:cubicBezTo>
                  <a:cubicBezTo>
                    <a:pt x="9428" y="3193"/>
                    <a:pt x="9418" y="3192"/>
                    <a:pt x="9408" y="3192"/>
                  </a:cubicBezTo>
                  <a:cubicBezTo>
                    <a:pt x="9260" y="3192"/>
                    <a:pt x="9135" y="3311"/>
                    <a:pt x="9135" y="3462"/>
                  </a:cubicBezTo>
                  <a:lnTo>
                    <a:pt x="9135" y="4835"/>
                  </a:lnTo>
                  <a:cubicBezTo>
                    <a:pt x="9135" y="5353"/>
                    <a:pt x="9483" y="5799"/>
                    <a:pt x="9956" y="5968"/>
                  </a:cubicBezTo>
                  <a:cubicBezTo>
                    <a:pt x="9626" y="6156"/>
                    <a:pt x="9358" y="6397"/>
                    <a:pt x="9162" y="6673"/>
                  </a:cubicBezTo>
                  <a:cubicBezTo>
                    <a:pt x="8654" y="5968"/>
                    <a:pt x="7663" y="5496"/>
                    <a:pt x="6646" y="5496"/>
                  </a:cubicBezTo>
                  <a:cubicBezTo>
                    <a:pt x="5861" y="5496"/>
                    <a:pt x="4782" y="6102"/>
                    <a:pt x="3346" y="7342"/>
                  </a:cubicBezTo>
                  <a:cubicBezTo>
                    <a:pt x="3230" y="7440"/>
                    <a:pt x="3221" y="7610"/>
                    <a:pt x="3319" y="7717"/>
                  </a:cubicBezTo>
                  <a:cubicBezTo>
                    <a:pt x="3379" y="7766"/>
                    <a:pt x="3435" y="7811"/>
                    <a:pt x="3512" y="7811"/>
                  </a:cubicBezTo>
                  <a:cubicBezTo>
                    <a:pt x="3562" y="7811"/>
                    <a:pt x="3620" y="7793"/>
                    <a:pt x="3694" y="7744"/>
                  </a:cubicBezTo>
                  <a:cubicBezTo>
                    <a:pt x="5335" y="6325"/>
                    <a:pt x="6209" y="6031"/>
                    <a:pt x="6646" y="6031"/>
                  </a:cubicBezTo>
                  <a:cubicBezTo>
                    <a:pt x="7512" y="6031"/>
                    <a:pt x="8377" y="6441"/>
                    <a:pt x="8770" y="7039"/>
                  </a:cubicBezTo>
                  <a:cubicBezTo>
                    <a:pt x="8854" y="7175"/>
                    <a:pt x="9004" y="7250"/>
                    <a:pt x="9162" y="7250"/>
                  </a:cubicBezTo>
                  <a:cubicBezTo>
                    <a:pt x="9221" y="7250"/>
                    <a:pt x="9282" y="7239"/>
                    <a:pt x="9341" y="7217"/>
                  </a:cubicBezTo>
                  <a:cubicBezTo>
                    <a:pt x="9430" y="7182"/>
                    <a:pt x="9510" y="7119"/>
                    <a:pt x="9564" y="7030"/>
                  </a:cubicBezTo>
                  <a:cubicBezTo>
                    <a:pt x="9769" y="6718"/>
                    <a:pt x="10117" y="6441"/>
                    <a:pt x="10545" y="6263"/>
                  </a:cubicBezTo>
                  <a:cubicBezTo>
                    <a:pt x="10554" y="6254"/>
                    <a:pt x="10554" y="6254"/>
                    <a:pt x="10554" y="6254"/>
                  </a:cubicBezTo>
                  <a:cubicBezTo>
                    <a:pt x="10777" y="6165"/>
                    <a:pt x="11000" y="6102"/>
                    <a:pt x="11241" y="6067"/>
                  </a:cubicBezTo>
                  <a:cubicBezTo>
                    <a:pt x="11357" y="6120"/>
                    <a:pt x="11446" y="6245"/>
                    <a:pt x="11446" y="6379"/>
                  </a:cubicBezTo>
                  <a:lnTo>
                    <a:pt x="11446" y="7449"/>
                  </a:lnTo>
                  <a:cubicBezTo>
                    <a:pt x="11446" y="7663"/>
                    <a:pt x="11562" y="7860"/>
                    <a:pt x="11758" y="7958"/>
                  </a:cubicBezTo>
                  <a:cubicBezTo>
                    <a:pt x="11834" y="7995"/>
                    <a:pt x="11927" y="8019"/>
                    <a:pt x="12025" y="8019"/>
                  </a:cubicBezTo>
                  <a:cubicBezTo>
                    <a:pt x="12137" y="8019"/>
                    <a:pt x="12256" y="7989"/>
                    <a:pt x="12365" y="7913"/>
                  </a:cubicBezTo>
                  <a:lnTo>
                    <a:pt x="13676" y="6968"/>
                  </a:lnTo>
                  <a:cubicBezTo>
                    <a:pt x="15112" y="8020"/>
                    <a:pt x="16683" y="9662"/>
                    <a:pt x="17468" y="10518"/>
                  </a:cubicBezTo>
                  <a:lnTo>
                    <a:pt x="13034" y="9537"/>
                  </a:lnTo>
                  <a:cubicBezTo>
                    <a:pt x="12240" y="9367"/>
                    <a:pt x="11401" y="9251"/>
                    <a:pt x="10607" y="9189"/>
                  </a:cubicBezTo>
                  <a:cubicBezTo>
                    <a:pt x="10139" y="9153"/>
                    <a:pt x="9666" y="9135"/>
                    <a:pt x="9192" y="9135"/>
                  </a:cubicBezTo>
                  <a:cubicBezTo>
                    <a:pt x="8718" y="9135"/>
                    <a:pt x="8243" y="9153"/>
                    <a:pt x="7770" y="9189"/>
                  </a:cubicBezTo>
                  <a:cubicBezTo>
                    <a:pt x="6976" y="9251"/>
                    <a:pt x="6111" y="9376"/>
                    <a:pt x="5344" y="9546"/>
                  </a:cubicBezTo>
                  <a:lnTo>
                    <a:pt x="910" y="10518"/>
                  </a:lnTo>
                  <a:cubicBezTo>
                    <a:pt x="1329" y="10054"/>
                    <a:pt x="2007" y="9323"/>
                    <a:pt x="2775" y="8591"/>
                  </a:cubicBezTo>
                  <a:cubicBezTo>
                    <a:pt x="2882" y="8484"/>
                    <a:pt x="2882" y="8315"/>
                    <a:pt x="2784" y="8208"/>
                  </a:cubicBezTo>
                  <a:cubicBezTo>
                    <a:pt x="2729" y="8157"/>
                    <a:pt x="2658" y="8131"/>
                    <a:pt x="2587" y="8131"/>
                  </a:cubicBezTo>
                  <a:cubicBezTo>
                    <a:pt x="2520" y="8131"/>
                    <a:pt x="2452" y="8155"/>
                    <a:pt x="2400" y="8208"/>
                  </a:cubicBezTo>
                  <a:cubicBezTo>
                    <a:pt x="1490" y="9082"/>
                    <a:pt x="696" y="9956"/>
                    <a:pt x="304" y="10393"/>
                  </a:cubicBezTo>
                  <a:cubicBezTo>
                    <a:pt x="63" y="10652"/>
                    <a:pt x="0" y="11107"/>
                    <a:pt x="196" y="11455"/>
                  </a:cubicBezTo>
                  <a:cubicBezTo>
                    <a:pt x="1240" y="13248"/>
                    <a:pt x="2596" y="14568"/>
                    <a:pt x="4229" y="15380"/>
                  </a:cubicBezTo>
                  <a:cubicBezTo>
                    <a:pt x="4256" y="15394"/>
                    <a:pt x="4291" y="15401"/>
                    <a:pt x="4330" y="15401"/>
                  </a:cubicBezTo>
                  <a:cubicBezTo>
                    <a:pt x="4418" y="15401"/>
                    <a:pt x="4524" y="15361"/>
                    <a:pt x="4586" y="15255"/>
                  </a:cubicBezTo>
                  <a:cubicBezTo>
                    <a:pt x="4648" y="15121"/>
                    <a:pt x="4595" y="14970"/>
                    <a:pt x="4461" y="14898"/>
                  </a:cubicBezTo>
                  <a:cubicBezTo>
                    <a:pt x="2989" y="14167"/>
                    <a:pt x="1740" y="12980"/>
                    <a:pt x="767" y="11375"/>
                  </a:cubicBezTo>
                  <a:lnTo>
                    <a:pt x="767" y="11375"/>
                  </a:lnTo>
                  <a:cubicBezTo>
                    <a:pt x="3425" y="12505"/>
                    <a:pt x="6303" y="13077"/>
                    <a:pt x="9185" y="13077"/>
                  </a:cubicBezTo>
                  <a:cubicBezTo>
                    <a:pt x="10443" y="13077"/>
                    <a:pt x="11703" y="12968"/>
                    <a:pt x="12945" y="12748"/>
                  </a:cubicBezTo>
                  <a:cubicBezTo>
                    <a:pt x="13087" y="12731"/>
                    <a:pt x="13186" y="12588"/>
                    <a:pt x="13159" y="12445"/>
                  </a:cubicBezTo>
                  <a:cubicBezTo>
                    <a:pt x="13135" y="12318"/>
                    <a:pt x="13027" y="12227"/>
                    <a:pt x="12896" y="12227"/>
                  </a:cubicBezTo>
                  <a:cubicBezTo>
                    <a:pt x="12880" y="12227"/>
                    <a:pt x="12863" y="12228"/>
                    <a:pt x="12847" y="12231"/>
                  </a:cubicBezTo>
                  <a:cubicBezTo>
                    <a:pt x="11645" y="12441"/>
                    <a:pt x="10425" y="12546"/>
                    <a:pt x="9205" y="12546"/>
                  </a:cubicBezTo>
                  <a:cubicBezTo>
                    <a:pt x="6486" y="12546"/>
                    <a:pt x="3768" y="12025"/>
                    <a:pt x="1249" y="10991"/>
                  </a:cubicBezTo>
                  <a:lnTo>
                    <a:pt x="5451" y="10063"/>
                  </a:lnTo>
                  <a:cubicBezTo>
                    <a:pt x="6200" y="9903"/>
                    <a:pt x="7039" y="9778"/>
                    <a:pt x="7815" y="9715"/>
                  </a:cubicBezTo>
                  <a:cubicBezTo>
                    <a:pt x="8270" y="9680"/>
                    <a:pt x="8729" y="9662"/>
                    <a:pt x="9190" y="9662"/>
                  </a:cubicBezTo>
                  <a:cubicBezTo>
                    <a:pt x="9651" y="9662"/>
                    <a:pt x="10112" y="9680"/>
                    <a:pt x="10572" y="9715"/>
                  </a:cubicBezTo>
                  <a:cubicBezTo>
                    <a:pt x="11339" y="9778"/>
                    <a:pt x="12151" y="9894"/>
                    <a:pt x="12918" y="10063"/>
                  </a:cubicBezTo>
                  <a:lnTo>
                    <a:pt x="17129" y="10991"/>
                  </a:lnTo>
                  <a:cubicBezTo>
                    <a:pt x="16165" y="11392"/>
                    <a:pt x="15095" y="11740"/>
                    <a:pt x="14060" y="11981"/>
                  </a:cubicBezTo>
                  <a:cubicBezTo>
                    <a:pt x="13917" y="12017"/>
                    <a:pt x="13828" y="12160"/>
                    <a:pt x="13855" y="12302"/>
                  </a:cubicBezTo>
                  <a:cubicBezTo>
                    <a:pt x="13885" y="12424"/>
                    <a:pt x="13993" y="12506"/>
                    <a:pt x="14118" y="12506"/>
                  </a:cubicBezTo>
                  <a:cubicBezTo>
                    <a:pt x="14140" y="12506"/>
                    <a:pt x="14162" y="12504"/>
                    <a:pt x="14185" y="12499"/>
                  </a:cubicBezTo>
                  <a:cubicBezTo>
                    <a:pt x="15318" y="12240"/>
                    <a:pt x="16549" y="11821"/>
                    <a:pt x="17619" y="11366"/>
                  </a:cubicBezTo>
                  <a:lnTo>
                    <a:pt x="17619" y="11366"/>
                  </a:lnTo>
                  <a:cubicBezTo>
                    <a:pt x="16005" y="14033"/>
                    <a:pt x="13596" y="15567"/>
                    <a:pt x="10830" y="15701"/>
                  </a:cubicBezTo>
                  <a:cubicBezTo>
                    <a:pt x="10783" y="15705"/>
                    <a:pt x="10736" y="15707"/>
                    <a:pt x="10690" y="15707"/>
                  </a:cubicBezTo>
                  <a:cubicBezTo>
                    <a:pt x="10508" y="15707"/>
                    <a:pt x="10334" y="15680"/>
                    <a:pt x="10170" y="15630"/>
                  </a:cubicBezTo>
                  <a:cubicBezTo>
                    <a:pt x="9849" y="15536"/>
                    <a:pt x="9521" y="15489"/>
                    <a:pt x="9193" y="15489"/>
                  </a:cubicBezTo>
                  <a:cubicBezTo>
                    <a:pt x="8866" y="15489"/>
                    <a:pt x="8538" y="15536"/>
                    <a:pt x="8217" y="15630"/>
                  </a:cubicBezTo>
                  <a:cubicBezTo>
                    <a:pt x="8046" y="15680"/>
                    <a:pt x="7876" y="15707"/>
                    <a:pt x="7696" y="15707"/>
                  </a:cubicBezTo>
                  <a:cubicBezTo>
                    <a:pt x="7650" y="15707"/>
                    <a:pt x="7604" y="15705"/>
                    <a:pt x="7556" y="15701"/>
                  </a:cubicBezTo>
                  <a:cubicBezTo>
                    <a:pt x="6914" y="15674"/>
                    <a:pt x="6290" y="15567"/>
                    <a:pt x="5683" y="15380"/>
                  </a:cubicBezTo>
                  <a:cubicBezTo>
                    <a:pt x="5658" y="15374"/>
                    <a:pt x="5634" y="15371"/>
                    <a:pt x="5610" y="15371"/>
                  </a:cubicBezTo>
                  <a:cubicBezTo>
                    <a:pt x="5494" y="15371"/>
                    <a:pt x="5390" y="15440"/>
                    <a:pt x="5353" y="15558"/>
                  </a:cubicBezTo>
                  <a:cubicBezTo>
                    <a:pt x="5308" y="15701"/>
                    <a:pt x="5389" y="15853"/>
                    <a:pt x="5531" y="15889"/>
                  </a:cubicBezTo>
                  <a:cubicBezTo>
                    <a:pt x="6174" y="16085"/>
                    <a:pt x="6852" y="16201"/>
                    <a:pt x="7530" y="16236"/>
                  </a:cubicBezTo>
                  <a:cubicBezTo>
                    <a:pt x="7569" y="16239"/>
                    <a:pt x="7611" y="16241"/>
                    <a:pt x="7655" y="16241"/>
                  </a:cubicBezTo>
                  <a:cubicBezTo>
                    <a:pt x="7872" y="16241"/>
                    <a:pt x="8138" y="16205"/>
                    <a:pt x="8368" y="16138"/>
                  </a:cubicBezTo>
                  <a:cubicBezTo>
                    <a:pt x="8640" y="16058"/>
                    <a:pt x="8917" y="16018"/>
                    <a:pt x="9193" y="16018"/>
                  </a:cubicBezTo>
                  <a:cubicBezTo>
                    <a:pt x="9470" y="16018"/>
                    <a:pt x="9746" y="16058"/>
                    <a:pt x="10019" y="16138"/>
                  </a:cubicBezTo>
                  <a:cubicBezTo>
                    <a:pt x="10254" y="16209"/>
                    <a:pt x="10503" y="16238"/>
                    <a:pt x="10753" y="16238"/>
                  </a:cubicBezTo>
                  <a:cubicBezTo>
                    <a:pt x="10788" y="16238"/>
                    <a:pt x="10823" y="16238"/>
                    <a:pt x="10857" y="16236"/>
                  </a:cubicBezTo>
                  <a:cubicBezTo>
                    <a:pt x="13872" y="16085"/>
                    <a:pt x="16477" y="14390"/>
                    <a:pt x="18181" y="11455"/>
                  </a:cubicBezTo>
                  <a:cubicBezTo>
                    <a:pt x="18369" y="11160"/>
                    <a:pt x="18351" y="10697"/>
                    <a:pt x="18074" y="10393"/>
                  </a:cubicBezTo>
                  <a:cubicBezTo>
                    <a:pt x="17396" y="9635"/>
                    <a:pt x="15710" y="7833"/>
                    <a:pt x="14131" y="6646"/>
                  </a:cubicBezTo>
                  <a:lnTo>
                    <a:pt x="14889" y="6093"/>
                  </a:lnTo>
                  <a:cubicBezTo>
                    <a:pt x="14952" y="6049"/>
                    <a:pt x="15023" y="6031"/>
                    <a:pt x="15095" y="6031"/>
                  </a:cubicBezTo>
                  <a:lnTo>
                    <a:pt x="17093" y="6031"/>
                  </a:lnTo>
                  <a:cubicBezTo>
                    <a:pt x="17753" y="6031"/>
                    <a:pt x="18288" y="5496"/>
                    <a:pt x="18288" y="4827"/>
                  </a:cubicBezTo>
                  <a:lnTo>
                    <a:pt x="18288" y="1196"/>
                  </a:lnTo>
                  <a:cubicBezTo>
                    <a:pt x="18288" y="536"/>
                    <a:pt x="17753" y="0"/>
                    <a:pt x="170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3"/>
            <p:cNvSpPr/>
            <p:nvPr/>
          </p:nvSpPr>
          <p:spPr>
            <a:xfrm>
              <a:off x="7703700" y="1149875"/>
              <a:ext cx="27225" cy="93250"/>
            </a:xfrm>
            <a:custGeom>
              <a:avLst/>
              <a:gdLst/>
              <a:ahLst/>
              <a:cxnLst/>
              <a:rect l="l" t="t" r="r" b="b"/>
              <a:pathLst>
                <a:path w="1089" h="3730" extrusionOk="0">
                  <a:moveTo>
                    <a:pt x="357" y="1"/>
                  </a:moveTo>
                  <a:cubicBezTo>
                    <a:pt x="214" y="1"/>
                    <a:pt x="98" y="99"/>
                    <a:pt x="80" y="233"/>
                  </a:cubicBezTo>
                  <a:cubicBezTo>
                    <a:pt x="63" y="393"/>
                    <a:pt x="187" y="536"/>
                    <a:pt x="339" y="536"/>
                  </a:cubicBezTo>
                  <a:lnTo>
                    <a:pt x="562" y="536"/>
                  </a:lnTo>
                  <a:lnTo>
                    <a:pt x="562" y="3195"/>
                  </a:lnTo>
                  <a:lnTo>
                    <a:pt x="321" y="3195"/>
                  </a:lnTo>
                  <a:cubicBezTo>
                    <a:pt x="241" y="3195"/>
                    <a:pt x="161" y="3230"/>
                    <a:pt x="116" y="3302"/>
                  </a:cubicBezTo>
                  <a:cubicBezTo>
                    <a:pt x="0" y="3516"/>
                    <a:pt x="143" y="3730"/>
                    <a:pt x="339" y="3730"/>
                  </a:cubicBezTo>
                  <a:lnTo>
                    <a:pt x="865" y="3730"/>
                  </a:lnTo>
                  <a:cubicBezTo>
                    <a:pt x="990" y="3730"/>
                    <a:pt x="1089" y="3623"/>
                    <a:pt x="1089" y="3498"/>
                  </a:cubicBezTo>
                  <a:lnTo>
                    <a:pt x="1089" y="269"/>
                  </a:lnTo>
                  <a:cubicBezTo>
                    <a:pt x="1089" y="117"/>
                    <a:pt x="973" y="1"/>
                    <a:pt x="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3"/>
            <p:cNvSpPr/>
            <p:nvPr/>
          </p:nvSpPr>
          <p:spPr>
            <a:xfrm>
              <a:off x="7581925" y="1149875"/>
              <a:ext cx="27450" cy="93250"/>
            </a:xfrm>
            <a:custGeom>
              <a:avLst/>
              <a:gdLst/>
              <a:ahLst/>
              <a:cxnLst/>
              <a:rect l="l" t="t" r="r" b="b"/>
              <a:pathLst>
                <a:path w="1098" h="3730" extrusionOk="0">
                  <a:moveTo>
                    <a:pt x="232" y="1"/>
                  </a:moveTo>
                  <a:cubicBezTo>
                    <a:pt x="107" y="1"/>
                    <a:pt x="0" y="99"/>
                    <a:pt x="0" y="224"/>
                  </a:cubicBezTo>
                  <a:lnTo>
                    <a:pt x="0" y="3462"/>
                  </a:lnTo>
                  <a:cubicBezTo>
                    <a:pt x="0" y="3605"/>
                    <a:pt x="125" y="3730"/>
                    <a:pt x="268" y="3730"/>
                  </a:cubicBezTo>
                  <a:lnTo>
                    <a:pt x="741" y="3730"/>
                  </a:lnTo>
                  <a:cubicBezTo>
                    <a:pt x="883" y="3730"/>
                    <a:pt x="999" y="3632"/>
                    <a:pt x="1017" y="3489"/>
                  </a:cubicBezTo>
                  <a:cubicBezTo>
                    <a:pt x="1035" y="3328"/>
                    <a:pt x="910" y="3195"/>
                    <a:pt x="750" y="3195"/>
                  </a:cubicBezTo>
                  <a:lnTo>
                    <a:pt x="536" y="3195"/>
                  </a:lnTo>
                  <a:lnTo>
                    <a:pt x="536" y="536"/>
                  </a:lnTo>
                  <a:lnTo>
                    <a:pt x="776" y="536"/>
                  </a:lnTo>
                  <a:cubicBezTo>
                    <a:pt x="857" y="536"/>
                    <a:pt x="937" y="492"/>
                    <a:pt x="973" y="420"/>
                  </a:cubicBezTo>
                  <a:cubicBezTo>
                    <a:pt x="1098" y="215"/>
                    <a:pt x="946" y="1"/>
                    <a:pt x="7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33"/>
          <p:cNvGrpSpPr/>
          <p:nvPr/>
        </p:nvGrpSpPr>
        <p:grpSpPr>
          <a:xfrm>
            <a:off x="4285061" y="1824882"/>
            <a:ext cx="517578" cy="552594"/>
            <a:chOff x="3838011" y="1872457"/>
            <a:chExt cx="517578" cy="552594"/>
          </a:xfrm>
        </p:grpSpPr>
        <p:sp>
          <p:nvSpPr>
            <p:cNvPr id="1480" name="Google Shape;1480;p33"/>
            <p:cNvSpPr/>
            <p:nvPr/>
          </p:nvSpPr>
          <p:spPr>
            <a:xfrm>
              <a:off x="3853192" y="1880306"/>
              <a:ext cx="366987" cy="530355"/>
            </a:xfrm>
            <a:custGeom>
              <a:avLst/>
              <a:gdLst/>
              <a:ahLst/>
              <a:cxnLst/>
              <a:rect l="l" t="t" r="r" b="b"/>
              <a:pathLst>
                <a:path w="12063" h="17433" extrusionOk="0">
                  <a:moveTo>
                    <a:pt x="7842" y="1"/>
                  </a:moveTo>
                  <a:cubicBezTo>
                    <a:pt x="4693" y="1"/>
                    <a:pt x="1946" y="697"/>
                    <a:pt x="1696" y="4470"/>
                  </a:cubicBezTo>
                  <a:lnTo>
                    <a:pt x="1696" y="5684"/>
                  </a:lnTo>
                  <a:cubicBezTo>
                    <a:pt x="1696" y="6147"/>
                    <a:pt x="1517" y="6593"/>
                    <a:pt x="1196" y="6932"/>
                  </a:cubicBezTo>
                  <a:cubicBezTo>
                    <a:pt x="625" y="7521"/>
                    <a:pt x="260" y="8271"/>
                    <a:pt x="135" y="9082"/>
                  </a:cubicBezTo>
                  <a:cubicBezTo>
                    <a:pt x="10" y="9930"/>
                    <a:pt x="19" y="10786"/>
                    <a:pt x="179" y="11634"/>
                  </a:cubicBezTo>
                  <a:lnTo>
                    <a:pt x="420" y="12901"/>
                  </a:lnTo>
                  <a:cubicBezTo>
                    <a:pt x="509" y="13365"/>
                    <a:pt x="447" y="13837"/>
                    <a:pt x="242" y="14257"/>
                  </a:cubicBezTo>
                  <a:cubicBezTo>
                    <a:pt x="72" y="14622"/>
                    <a:pt x="1" y="15024"/>
                    <a:pt x="37" y="15407"/>
                  </a:cubicBezTo>
                  <a:cubicBezTo>
                    <a:pt x="72" y="15738"/>
                    <a:pt x="286" y="16050"/>
                    <a:pt x="465" y="16335"/>
                  </a:cubicBezTo>
                  <a:cubicBezTo>
                    <a:pt x="947" y="17102"/>
                    <a:pt x="1830" y="17433"/>
                    <a:pt x="2802" y="17433"/>
                  </a:cubicBezTo>
                  <a:lnTo>
                    <a:pt x="3195" y="17433"/>
                  </a:lnTo>
                  <a:cubicBezTo>
                    <a:pt x="4363" y="17433"/>
                    <a:pt x="5050" y="16630"/>
                    <a:pt x="5318" y="15479"/>
                  </a:cubicBezTo>
                  <a:lnTo>
                    <a:pt x="5318" y="15131"/>
                  </a:lnTo>
                  <a:cubicBezTo>
                    <a:pt x="5425" y="14640"/>
                    <a:pt x="5728" y="14444"/>
                    <a:pt x="6094" y="14096"/>
                  </a:cubicBezTo>
                  <a:lnTo>
                    <a:pt x="8253" y="12151"/>
                  </a:lnTo>
                  <a:cubicBezTo>
                    <a:pt x="9796" y="10795"/>
                    <a:pt x="10572" y="8297"/>
                    <a:pt x="11117" y="6727"/>
                  </a:cubicBezTo>
                  <a:cubicBezTo>
                    <a:pt x="11420" y="5853"/>
                    <a:pt x="11830" y="5309"/>
                    <a:pt x="11830" y="5309"/>
                  </a:cubicBezTo>
                  <a:cubicBezTo>
                    <a:pt x="11830" y="4791"/>
                    <a:pt x="12062" y="3150"/>
                    <a:pt x="11893" y="2695"/>
                  </a:cubicBezTo>
                  <a:cubicBezTo>
                    <a:pt x="11259" y="1045"/>
                    <a:pt x="9725" y="1"/>
                    <a:pt x="78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3"/>
            <p:cNvSpPr/>
            <p:nvPr/>
          </p:nvSpPr>
          <p:spPr>
            <a:xfrm>
              <a:off x="3854287" y="1944102"/>
              <a:ext cx="369420" cy="471975"/>
            </a:xfrm>
            <a:custGeom>
              <a:avLst/>
              <a:gdLst/>
              <a:ahLst/>
              <a:cxnLst/>
              <a:rect l="l" t="t" r="r" b="b"/>
              <a:pathLst>
                <a:path w="12143" h="15514" extrusionOk="0">
                  <a:moveTo>
                    <a:pt x="11616" y="0"/>
                  </a:moveTo>
                  <a:cubicBezTo>
                    <a:pt x="11678" y="304"/>
                    <a:pt x="11714" y="616"/>
                    <a:pt x="11714" y="937"/>
                  </a:cubicBezTo>
                  <a:cubicBezTo>
                    <a:pt x="11714" y="1925"/>
                    <a:pt x="11584" y="2899"/>
                    <a:pt x="11331" y="3837"/>
                  </a:cubicBezTo>
                  <a:lnTo>
                    <a:pt x="11331" y="3837"/>
                  </a:lnTo>
                  <a:cubicBezTo>
                    <a:pt x="11745" y="3260"/>
                    <a:pt x="12142" y="2677"/>
                    <a:pt x="12142" y="2034"/>
                  </a:cubicBezTo>
                  <a:cubicBezTo>
                    <a:pt x="12142" y="1303"/>
                    <a:pt x="11955" y="607"/>
                    <a:pt x="11616" y="0"/>
                  </a:cubicBezTo>
                  <a:close/>
                  <a:moveTo>
                    <a:pt x="11331" y="3837"/>
                  </a:moveTo>
                  <a:cubicBezTo>
                    <a:pt x="10998" y="4301"/>
                    <a:pt x="10656" y="4761"/>
                    <a:pt x="10501" y="5246"/>
                  </a:cubicBezTo>
                  <a:cubicBezTo>
                    <a:pt x="10418" y="5500"/>
                    <a:pt x="10465" y="5777"/>
                    <a:pt x="10470" y="6045"/>
                  </a:cubicBezTo>
                  <a:lnTo>
                    <a:pt x="10470" y="6045"/>
                  </a:lnTo>
                  <a:cubicBezTo>
                    <a:pt x="10559" y="5873"/>
                    <a:pt x="10644" y="5699"/>
                    <a:pt x="10724" y="5522"/>
                  </a:cubicBezTo>
                  <a:cubicBezTo>
                    <a:pt x="10972" y="4978"/>
                    <a:pt x="11175" y="4415"/>
                    <a:pt x="11331" y="3837"/>
                  </a:cubicBezTo>
                  <a:close/>
                  <a:moveTo>
                    <a:pt x="10470" y="6045"/>
                  </a:moveTo>
                  <a:cubicBezTo>
                    <a:pt x="9843" y="7258"/>
                    <a:pt x="8987" y="8365"/>
                    <a:pt x="7940" y="9287"/>
                  </a:cubicBezTo>
                  <a:lnTo>
                    <a:pt x="5772" y="11187"/>
                  </a:lnTo>
                  <a:cubicBezTo>
                    <a:pt x="5407" y="11526"/>
                    <a:pt x="5148" y="11972"/>
                    <a:pt x="5041" y="12463"/>
                  </a:cubicBezTo>
                  <a:cubicBezTo>
                    <a:pt x="4907" y="13034"/>
                    <a:pt x="4586" y="13525"/>
                    <a:pt x="4158" y="13864"/>
                  </a:cubicBezTo>
                  <a:cubicBezTo>
                    <a:pt x="3721" y="14211"/>
                    <a:pt x="3176" y="14417"/>
                    <a:pt x="2588" y="14417"/>
                  </a:cubicBezTo>
                  <a:lnTo>
                    <a:pt x="2204" y="14417"/>
                  </a:lnTo>
                  <a:cubicBezTo>
                    <a:pt x="1294" y="14417"/>
                    <a:pt x="491" y="13971"/>
                    <a:pt x="1" y="13293"/>
                  </a:cubicBezTo>
                  <a:lnTo>
                    <a:pt x="1" y="13293"/>
                  </a:lnTo>
                  <a:cubicBezTo>
                    <a:pt x="27" y="13623"/>
                    <a:pt x="134" y="13944"/>
                    <a:pt x="313" y="14229"/>
                  </a:cubicBezTo>
                  <a:cubicBezTo>
                    <a:pt x="795" y="14997"/>
                    <a:pt x="1651" y="15514"/>
                    <a:pt x="2623" y="15514"/>
                  </a:cubicBezTo>
                  <a:lnTo>
                    <a:pt x="3016" y="15514"/>
                  </a:lnTo>
                  <a:cubicBezTo>
                    <a:pt x="3605" y="15514"/>
                    <a:pt x="4149" y="15309"/>
                    <a:pt x="4586" y="14970"/>
                  </a:cubicBezTo>
                  <a:cubicBezTo>
                    <a:pt x="5014" y="14622"/>
                    <a:pt x="5335" y="14131"/>
                    <a:pt x="5469" y="13560"/>
                  </a:cubicBezTo>
                  <a:cubicBezTo>
                    <a:pt x="5576" y="13070"/>
                    <a:pt x="5835" y="12624"/>
                    <a:pt x="6201" y="12285"/>
                  </a:cubicBezTo>
                  <a:lnTo>
                    <a:pt x="8360" y="10384"/>
                  </a:lnTo>
                  <a:cubicBezTo>
                    <a:pt x="9127" y="9715"/>
                    <a:pt x="9778" y="8957"/>
                    <a:pt x="10322" y="8127"/>
                  </a:cubicBezTo>
                  <a:cubicBezTo>
                    <a:pt x="10643" y="7646"/>
                    <a:pt x="10153" y="7039"/>
                    <a:pt x="10394" y="6522"/>
                  </a:cubicBezTo>
                  <a:cubicBezTo>
                    <a:pt x="10462" y="6372"/>
                    <a:pt x="10474" y="6210"/>
                    <a:pt x="10470" y="60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3"/>
            <p:cNvSpPr/>
            <p:nvPr/>
          </p:nvSpPr>
          <p:spPr>
            <a:xfrm>
              <a:off x="4071412" y="1957579"/>
              <a:ext cx="116184" cy="436472"/>
            </a:xfrm>
            <a:custGeom>
              <a:avLst/>
              <a:gdLst/>
              <a:ahLst/>
              <a:cxnLst/>
              <a:rect l="l" t="t" r="r" b="b"/>
              <a:pathLst>
                <a:path w="3819" h="14347" extrusionOk="0">
                  <a:moveTo>
                    <a:pt x="3324" y="1"/>
                  </a:moveTo>
                  <a:cubicBezTo>
                    <a:pt x="3125" y="1"/>
                    <a:pt x="2913" y="187"/>
                    <a:pt x="2748" y="351"/>
                  </a:cubicBezTo>
                  <a:cubicBezTo>
                    <a:pt x="857" y="2243"/>
                    <a:pt x="0" y="4553"/>
                    <a:pt x="0" y="7220"/>
                  </a:cubicBezTo>
                  <a:cubicBezTo>
                    <a:pt x="0" y="9888"/>
                    <a:pt x="821" y="12145"/>
                    <a:pt x="2712" y="14036"/>
                  </a:cubicBezTo>
                  <a:cubicBezTo>
                    <a:pt x="2837" y="14161"/>
                    <a:pt x="2989" y="14215"/>
                    <a:pt x="3150" y="14215"/>
                  </a:cubicBezTo>
                  <a:cubicBezTo>
                    <a:pt x="3254" y="14215"/>
                    <a:pt x="3353" y="14347"/>
                    <a:pt x="3445" y="14347"/>
                  </a:cubicBezTo>
                  <a:cubicBezTo>
                    <a:pt x="3463" y="14347"/>
                    <a:pt x="3480" y="14342"/>
                    <a:pt x="3497" y="14330"/>
                  </a:cubicBezTo>
                  <a:cubicBezTo>
                    <a:pt x="3524" y="14304"/>
                    <a:pt x="3551" y="14286"/>
                    <a:pt x="3578" y="14259"/>
                  </a:cubicBezTo>
                  <a:cubicBezTo>
                    <a:pt x="3819" y="14018"/>
                    <a:pt x="3819" y="13626"/>
                    <a:pt x="3578" y="13385"/>
                  </a:cubicBezTo>
                  <a:cubicBezTo>
                    <a:pt x="1918" y="11726"/>
                    <a:pt x="1008" y="9531"/>
                    <a:pt x="1008" y="7194"/>
                  </a:cubicBezTo>
                  <a:cubicBezTo>
                    <a:pt x="1008" y="4856"/>
                    <a:pt x="1918" y="2653"/>
                    <a:pt x="3578" y="994"/>
                  </a:cubicBezTo>
                  <a:cubicBezTo>
                    <a:pt x="3819" y="753"/>
                    <a:pt x="3819" y="369"/>
                    <a:pt x="3578" y="128"/>
                  </a:cubicBezTo>
                  <a:cubicBezTo>
                    <a:pt x="3551" y="101"/>
                    <a:pt x="3524" y="75"/>
                    <a:pt x="3497" y="57"/>
                  </a:cubicBezTo>
                  <a:cubicBezTo>
                    <a:pt x="3442" y="18"/>
                    <a:pt x="3383" y="1"/>
                    <a:pt x="3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3"/>
            <p:cNvSpPr/>
            <p:nvPr/>
          </p:nvSpPr>
          <p:spPr>
            <a:xfrm>
              <a:off x="4064354" y="1955814"/>
              <a:ext cx="113476" cy="441005"/>
            </a:xfrm>
            <a:custGeom>
              <a:avLst/>
              <a:gdLst/>
              <a:ahLst/>
              <a:cxnLst/>
              <a:rect l="l" t="t" r="r" b="b"/>
              <a:pathLst>
                <a:path w="3730" h="14496" extrusionOk="0">
                  <a:moveTo>
                    <a:pt x="3367" y="1"/>
                  </a:moveTo>
                  <a:cubicBezTo>
                    <a:pt x="3210" y="1"/>
                    <a:pt x="3054" y="59"/>
                    <a:pt x="2935" y="177"/>
                  </a:cubicBezTo>
                  <a:cubicBezTo>
                    <a:pt x="1044" y="2069"/>
                    <a:pt x="0" y="4584"/>
                    <a:pt x="0" y="7252"/>
                  </a:cubicBezTo>
                  <a:cubicBezTo>
                    <a:pt x="0" y="9919"/>
                    <a:pt x="1044" y="12426"/>
                    <a:pt x="2935" y="14317"/>
                  </a:cubicBezTo>
                  <a:cubicBezTo>
                    <a:pt x="3051" y="14433"/>
                    <a:pt x="3212" y="14496"/>
                    <a:pt x="3373" y="14496"/>
                  </a:cubicBezTo>
                  <a:cubicBezTo>
                    <a:pt x="3498" y="14496"/>
                    <a:pt x="3622" y="14460"/>
                    <a:pt x="3729" y="14388"/>
                  </a:cubicBezTo>
                  <a:cubicBezTo>
                    <a:pt x="3694" y="14362"/>
                    <a:pt x="3667" y="14344"/>
                    <a:pt x="3640" y="14317"/>
                  </a:cubicBezTo>
                  <a:cubicBezTo>
                    <a:pt x="1749" y="12426"/>
                    <a:pt x="714" y="9919"/>
                    <a:pt x="714" y="7252"/>
                  </a:cubicBezTo>
                  <a:cubicBezTo>
                    <a:pt x="714" y="4584"/>
                    <a:pt x="1749" y="2069"/>
                    <a:pt x="3640" y="177"/>
                  </a:cubicBezTo>
                  <a:cubicBezTo>
                    <a:pt x="3667" y="159"/>
                    <a:pt x="3694" y="133"/>
                    <a:pt x="3729" y="115"/>
                  </a:cubicBezTo>
                  <a:cubicBezTo>
                    <a:pt x="3622" y="39"/>
                    <a:pt x="3494" y="1"/>
                    <a:pt x="33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3"/>
            <p:cNvSpPr/>
            <p:nvPr/>
          </p:nvSpPr>
          <p:spPr>
            <a:xfrm>
              <a:off x="4144700" y="2010484"/>
              <a:ext cx="95831" cy="330297"/>
            </a:xfrm>
            <a:custGeom>
              <a:avLst/>
              <a:gdLst/>
              <a:ahLst/>
              <a:cxnLst/>
              <a:rect l="l" t="t" r="r" b="b"/>
              <a:pathLst>
                <a:path w="3150" h="10857" extrusionOk="0">
                  <a:moveTo>
                    <a:pt x="2643" y="0"/>
                  </a:moveTo>
                  <a:cubicBezTo>
                    <a:pt x="2431" y="0"/>
                    <a:pt x="2189" y="181"/>
                    <a:pt x="2025" y="352"/>
                  </a:cubicBezTo>
                  <a:cubicBezTo>
                    <a:pt x="598" y="1770"/>
                    <a:pt x="0" y="3447"/>
                    <a:pt x="0" y="5455"/>
                  </a:cubicBezTo>
                  <a:cubicBezTo>
                    <a:pt x="0" y="7462"/>
                    <a:pt x="580" y="9077"/>
                    <a:pt x="2007" y="10495"/>
                  </a:cubicBezTo>
                  <a:cubicBezTo>
                    <a:pt x="2132" y="10620"/>
                    <a:pt x="2284" y="10673"/>
                    <a:pt x="2444" y="10673"/>
                  </a:cubicBezTo>
                  <a:cubicBezTo>
                    <a:pt x="2553" y="10673"/>
                    <a:pt x="2682" y="10856"/>
                    <a:pt x="2785" y="10856"/>
                  </a:cubicBezTo>
                  <a:cubicBezTo>
                    <a:pt x="2800" y="10856"/>
                    <a:pt x="2814" y="10852"/>
                    <a:pt x="2828" y="10843"/>
                  </a:cubicBezTo>
                  <a:cubicBezTo>
                    <a:pt x="2855" y="10825"/>
                    <a:pt x="2882" y="10798"/>
                    <a:pt x="2908" y="10772"/>
                  </a:cubicBezTo>
                  <a:cubicBezTo>
                    <a:pt x="3149" y="10531"/>
                    <a:pt x="3149" y="10138"/>
                    <a:pt x="2908" y="9897"/>
                  </a:cubicBezTo>
                  <a:cubicBezTo>
                    <a:pt x="1722" y="8711"/>
                    <a:pt x="1062" y="7132"/>
                    <a:pt x="1062" y="5455"/>
                  </a:cubicBezTo>
                  <a:cubicBezTo>
                    <a:pt x="1062" y="3769"/>
                    <a:pt x="1722" y="2190"/>
                    <a:pt x="2908" y="1003"/>
                  </a:cubicBezTo>
                  <a:cubicBezTo>
                    <a:pt x="3149" y="762"/>
                    <a:pt x="3149" y="370"/>
                    <a:pt x="2908" y="129"/>
                  </a:cubicBezTo>
                  <a:cubicBezTo>
                    <a:pt x="2882" y="102"/>
                    <a:pt x="2855" y="84"/>
                    <a:pt x="2828" y="57"/>
                  </a:cubicBezTo>
                  <a:cubicBezTo>
                    <a:pt x="2771" y="18"/>
                    <a:pt x="2709" y="0"/>
                    <a:pt x="2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3"/>
            <p:cNvSpPr/>
            <p:nvPr/>
          </p:nvSpPr>
          <p:spPr>
            <a:xfrm>
              <a:off x="4139528" y="2008841"/>
              <a:ext cx="91237" cy="335043"/>
            </a:xfrm>
            <a:custGeom>
              <a:avLst/>
              <a:gdLst/>
              <a:ahLst/>
              <a:cxnLst/>
              <a:rect l="l" t="t" r="r" b="b"/>
              <a:pathLst>
                <a:path w="2999" h="11013" extrusionOk="0">
                  <a:moveTo>
                    <a:pt x="2648" y="1"/>
                  </a:moveTo>
                  <a:cubicBezTo>
                    <a:pt x="2490" y="1"/>
                    <a:pt x="2330" y="62"/>
                    <a:pt x="2204" y="183"/>
                  </a:cubicBezTo>
                  <a:cubicBezTo>
                    <a:pt x="786" y="1610"/>
                    <a:pt x="1" y="3501"/>
                    <a:pt x="1" y="5509"/>
                  </a:cubicBezTo>
                  <a:cubicBezTo>
                    <a:pt x="1" y="7516"/>
                    <a:pt x="786" y="9407"/>
                    <a:pt x="2204" y="10826"/>
                  </a:cubicBezTo>
                  <a:cubicBezTo>
                    <a:pt x="2329" y="10950"/>
                    <a:pt x="2490" y="11013"/>
                    <a:pt x="2641" y="11013"/>
                  </a:cubicBezTo>
                  <a:cubicBezTo>
                    <a:pt x="2766" y="11013"/>
                    <a:pt x="2891" y="10968"/>
                    <a:pt x="2998" y="10897"/>
                  </a:cubicBezTo>
                  <a:cubicBezTo>
                    <a:pt x="2971" y="10879"/>
                    <a:pt x="2945" y="10852"/>
                    <a:pt x="2918" y="10826"/>
                  </a:cubicBezTo>
                  <a:cubicBezTo>
                    <a:pt x="1490" y="9407"/>
                    <a:pt x="714" y="7516"/>
                    <a:pt x="714" y="5509"/>
                  </a:cubicBezTo>
                  <a:cubicBezTo>
                    <a:pt x="714" y="3501"/>
                    <a:pt x="1490" y="1610"/>
                    <a:pt x="2918" y="183"/>
                  </a:cubicBezTo>
                  <a:cubicBezTo>
                    <a:pt x="2945" y="156"/>
                    <a:pt x="2971" y="138"/>
                    <a:pt x="2998" y="111"/>
                  </a:cubicBezTo>
                  <a:cubicBezTo>
                    <a:pt x="2893" y="38"/>
                    <a:pt x="2771" y="1"/>
                    <a:pt x="2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3"/>
            <p:cNvSpPr/>
            <p:nvPr/>
          </p:nvSpPr>
          <p:spPr>
            <a:xfrm>
              <a:off x="4223677" y="2063540"/>
              <a:ext cx="70033" cy="224244"/>
            </a:xfrm>
            <a:custGeom>
              <a:avLst/>
              <a:gdLst/>
              <a:ahLst/>
              <a:cxnLst/>
              <a:rect l="l" t="t" r="r" b="b"/>
              <a:pathLst>
                <a:path w="2302" h="7371" extrusionOk="0">
                  <a:moveTo>
                    <a:pt x="1783" y="1"/>
                  </a:moveTo>
                  <a:cubicBezTo>
                    <a:pt x="1567" y="1"/>
                    <a:pt x="1318" y="182"/>
                    <a:pt x="1160" y="347"/>
                  </a:cubicBezTo>
                  <a:cubicBezTo>
                    <a:pt x="196" y="1302"/>
                    <a:pt x="0" y="2381"/>
                    <a:pt x="0" y="3737"/>
                  </a:cubicBezTo>
                  <a:cubicBezTo>
                    <a:pt x="0" y="5085"/>
                    <a:pt x="295" y="6102"/>
                    <a:pt x="1249" y="7065"/>
                  </a:cubicBezTo>
                  <a:cubicBezTo>
                    <a:pt x="1374" y="7181"/>
                    <a:pt x="1526" y="7243"/>
                    <a:pt x="1686" y="7243"/>
                  </a:cubicBezTo>
                  <a:cubicBezTo>
                    <a:pt x="1789" y="7243"/>
                    <a:pt x="1850" y="7370"/>
                    <a:pt x="1928" y="7370"/>
                  </a:cubicBezTo>
                  <a:cubicBezTo>
                    <a:pt x="1944" y="7370"/>
                    <a:pt x="1962" y="7365"/>
                    <a:pt x="1981" y="7350"/>
                  </a:cubicBezTo>
                  <a:cubicBezTo>
                    <a:pt x="2007" y="7333"/>
                    <a:pt x="2034" y="7315"/>
                    <a:pt x="2061" y="7288"/>
                  </a:cubicBezTo>
                  <a:cubicBezTo>
                    <a:pt x="2302" y="7047"/>
                    <a:pt x="2302" y="6655"/>
                    <a:pt x="2061" y="6414"/>
                  </a:cubicBezTo>
                  <a:cubicBezTo>
                    <a:pt x="1338" y="5691"/>
                    <a:pt x="937" y="4728"/>
                    <a:pt x="937" y="3711"/>
                  </a:cubicBezTo>
                  <a:cubicBezTo>
                    <a:pt x="937" y="2685"/>
                    <a:pt x="1338" y="1730"/>
                    <a:pt x="2061" y="1008"/>
                  </a:cubicBezTo>
                  <a:cubicBezTo>
                    <a:pt x="2302" y="767"/>
                    <a:pt x="2302" y="374"/>
                    <a:pt x="2061" y="133"/>
                  </a:cubicBezTo>
                  <a:cubicBezTo>
                    <a:pt x="2034" y="98"/>
                    <a:pt x="1998" y="71"/>
                    <a:pt x="1963" y="53"/>
                  </a:cubicBezTo>
                  <a:cubicBezTo>
                    <a:pt x="1908" y="17"/>
                    <a:pt x="1847" y="1"/>
                    <a:pt x="1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3"/>
            <p:cNvSpPr/>
            <p:nvPr/>
          </p:nvSpPr>
          <p:spPr>
            <a:xfrm>
              <a:off x="4295048" y="2116810"/>
              <a:ext cx="51597" cy="117857"/>
            </a:xfrm>
            <a:custGeom>
              <a:avLst/>
              <a:gdLst/>
              <a:ahLst/>
              <a:cxnLst/>
              <a:rect l="l" t="t" r="r" b="b"/>
              <a:pathLst>
                <a:path w="1696" h="3874" extrusionOk="0">
                  <a:moveTo>
                    <a:pt x="1208" y="1"/>
                  </a:moveTo>
                  <a:cubicBezTo>
                    <a:pt x="1002" y="1"/>
                    <a:pt x="773" y="195"/>
                    <a:pt x="598" y="363"/>
                  </a:cubicBezTo>
                  <a:cubicBezTo>
                    <a:pt x="107" y="853"/>
                    <a:pt x="0" y="1264"/>
                    <a:pt x="0" y="1960"/>
                  </a:cubicBezTo>
                  <a:cubicBezTo>
                    <a:pt x="0" y="2647"/>
                    <a:pt x="107" y="3021"/>
                    <a:pt x="598" y="3512"/>
                  </a:cubicBezTo>
                  <a:cubicBezTo>
                    <a:pt x="723" y="3628"/>
                    <a:pt x="884" y="3690"/>
                    <a:pt x="1035" y="3690"/>
                  </a:cubicBezTo>
                  <a:cubicBezTo>
                    <a:pt x="1144" y="3690"/>
                    <a:pt x="1239" y="3873"/>
                    <a:pt x="1333" y="3873"/>
                  </a:cubicBezTo>
                  <a:cubicBezTo>
                    <a:pt x="1347" y="3873"/>
                    <a:pt x="1360" y="3869"/>
                    <a:pt x="1374" y="3860"/>
                  </a:cubicBezTo>
                  <a:cubicBezTo>
                    <a:pt x="1410" y="3842"/>
                    <a:pt x="1437" y="3815"/>
                    <a:pt x="1454" y="3788"/>
                  </a:cubicBezTo>
                  <a:cubicBezTo>
                    <a:pt x="1695" y="3548"/>
                    <a:pt x="1695" y="3155"/>
                    <a:pt x="1454" y="2914"/>
                  </a:cubicBezTo>
                  <a:cubicBezTo>
                    <a:pt x="1205" y="2664"/>
                    <a:pt x="1062" y="2317"/>
                    <a:pt x="1062" y="1960"/>
                  </a:cubicBezTo>
                  <a:cubicBezTo>
                    <a:pt x="1062" y="1594"/>
                    <a:pt x="1205" y="1255"/>
                    <a:pt x="1454" y="996"/>
                  </a:cubicBezTo>
                  <a:cubicBezTo>
                    <a:pt x="1695" y="755"/>
                    <a:pt x="1695" y="363"/>
                    <a:pt x="1454" y="122"/>
                  </a:cubicBezTo>
                  <a:cubicBezTo>
                    <a:pt x="1437" y="95"/>
                    <a:pt x="1410" y="77"/>
                    <a:pt x="1374" y="51"/>
                  </a:cubicBezTo>
                  <a:cubicBezTo>
                    <a:pt x="1322" y="16"/>
                    <a:pt x="1266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3"/>
            <p:cNvSpPr/>
            <p:nvPr/>
          </p:nvSpPr>
          <p:spPr>
            <a:xfrm>
              <a:off x="4214702" y="2062050"/>
              <a:ext cx="69242" cy="228656"/>
            </a:xfrm>
            <a:custGeom>
              <a:avLst/>
              <a:gdLst/>
              <a:ahLst/>
              <a:cxnLst/>
              <a:rect l="l" t="t" r="r" b="b"/>
              <a:pathLst>
                <a:path w="2276" h="7516" extrusionOk="0">
                  <a:moveTo>
                    <a:pt x="1923" y="0"/>
                  </a:moveTo>
                  <a:cubicBezTo>
                    <a:pt x="1763" y="0"/>
                    <a:pt x="1602" y="62"/>
                    <a:pt x="1482" y="182"/>
                  </a:cubicBezTo>
                  <a:cubicBezTo>
                    <a:pt x="527" y="1137"/>
                    <a:pt x="1" y="2404"/>
                    <a:pt x="1" y="3760"/>
                  </a:cubicBezTo>
                  <a:cubicBezTo>
                    <a:pt x="1" y="5107"/>
                    <a:pt x="527" y="6374"/>
                    <a:pt x="1482" y="7337"/>
                  </a:cubicBezTo>
                  <a:cubicBezTo>
                    <a:pt x="1607" y="7453"/>
                    <a:pt x="1758" y="7515"/>
                    <a:pt x="1919" y="7515"/>
                  </a:cubicBezTo>
                  <a:cubicBezTo>
                    <a:pt x="2044" y="7515"/>
                    <a:pt x="2169" y="7480"/>
                    <a:pt x="2276" y="7399"/>
                  </a:cubicBezTo>
                  <a:cubicBezTo>
                    <a:pt x="2249" y="7382"/>
                    <a:pt x="2213" y="7364"/>
                    <a:pt x="2195" y="7337"/>
                  </a:cubicBezTo>
                  <a:cubicBezTo>
                    <a:pt x="1232" y="6374"/>
                    <a:pt x="705" y="5107"/>
                    <a:pt x="705" y="3760"/>
                  </a:cubicBezTo>
                  <a:cubicBezTo>
                    <a:pt x="705" y="2404"/>
                    <a:pt x="1232" y="1137"/>
                    <a:pt x="2195" y="182"/>
                  </a:cubicBezTo>
                  <a:cubicBezTo>
                    <a:pt x="2213" y="156"/>
                    <a:pt x="2249" y="129"/>
                    <a:pt x="2276" y="111"/>
                  </a:cubicBezTo>
                  <a:cubicBezTo>
                    <a:pt x="2171" y="37"/>
                    <a:pt x="2047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3"/>
            <p:cNvSpPr/>
            <p:nvPr/>
          </p:nvSpPr>
          <p:spPr>
            <a:xfrm>
              <a:off x="4289876" y="2114985"/>
              <a:ext cx="47003" cy="122511"/>
            </a:xfrm>
            <a:custGeom>
              <a:avLst/>
              <a:gdLst/>
              <a:ahLst/>
              <a:cxnLst/>
              <a:rect l="l" t="t" r="r" b="b"/>
              <a:pathLst>
                <a:path w="1545" h="4027" extrusionOk="0">
                  <a:moveTo>
                    <a:pt x="1195" y="0"/>
                  </a:moveTo>
                  <a:cubicBezTo>
                    <a:pt x="1037" y="0"/>
                    <a:pt x="880" y="61"/>
                    <a:pt x="759" y="182"/>
                  </a:cubicBezTo>
                  <a:cubicBezTo>
                    <a:pt x="268" y="673"/>
                    <a:pt x="1" y="1324"/>
                    <a:pt x="1" y="2020"/>
                  </a:cubicBezTo>
                  <a:cubicBezTo>
                    <a:pt x="1" y="2707"/>
                    <a:pt x="268" y="3358"/>
                    <a:pt x="759" y="3848"/>
                  </a:cubicBezTo>
                  <a:cubicBezTo>
                    <a:pt x="875" y="3973"/>
                    <a:pt x="1036" y="4027"/>
                    <a:pt x="1196" y="4027"/>
                  </a:cubicBezTo>
                  <a:cubicBezTo>
                    <a:pt x="1312" y="4027"/>
                    <a:pt x="1437" y="3991"/>
                    <a:pt x="1544" y="3920"/>
                  </a:cubicBezTo>
                  <a:cubicBezTo>
                    <a:pt x="1517" y="3902"/>
                    <a:pt x="1491" y="3875"/>
                    <a:pt x="1464" y="3848"/>
                  </a:cubicBezTo>
                  <a:cubicBezTo>
                    <a:pt x="973" y="3358"/>
                    <a:pt x="706" y="2707"/>
                    <a:pt x="706" y="2020"/>
                  </a:cubicBezTo>
                  <a:cubicBezTo>
                    <a:pt x="706" y="1324"/>
                    <a:pt x="973" y="673"/>
                    <a:pt x="1464" y="182"/>
                  </a:cubicBezTo>
                  <a:cubicBezTo>
                    <a:pt x="1491" y="155"/>
                    <a:pt x="1517" y="137"/>
                    <a:pt x="1544" y="111"/>
                  </a:cubicBezTo>
                  <a:cubicBezTo>
                    <a:pt x="1439" y="37"/>
                    <a:pt x="1317" y="0"/>
                    <a:pt x="1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3"/>
            <p:cNvSpPr/>
            <p:nvPr/>
          </p:nvSpPr>
          <p:spPr>
            <a:xfrm>
              <a:off x="3838011" y="1872457"/>
              <a:ext cx="411738" cy="552594"/>
            </a:xfrm>
            <a:custGeom>
              <a:avLst/>
              <a:gdLst/>
              <a:ahLst/>
              <a:cxnLst/>
              <a:rect l="l" t="t" r="r" b="b"/>
              <a:pathLst>
                <a:path w="13534" h="18164" extrusionOk="0">
                  <a:moveTo>
                    <a:pt x="10581" y="4978"/>
                  </a:moveTo>
                  <a:cubicBezTo>
                    <a:pt x="10697" y="5281"/>
                    <a:pt x="10768" y="5603"/>
                    <a:pt x="10786" y="5924"/>
                  </a:cubicBezTo>
                  <a:cubicBezTo>
                    <a:pt x="10045" y="7137"/>
                    <a:pt x="9644" y="8538"/>
                    <a:pt x="9644" y="9992"/>
                  </a:cubicBezTo>
                  <a:cubicBezTo>
                    <a:pt x="9644" y="10491"/>
                    <a:pt x="9697" y="10991"/>
                    <a:pt x="9787" y="11481"/>
                  </a:cubicBezTo>
                  <a:cubicBezTo>
                    <a:pt x="9599" y="11696"/>
                    <a:pt x="9412" y="11901"/>
                    <a:pt x="9207" y="12106"/>
                  </a:cubicBezTo>
                  <a:cubicBezTo>
                    <a:pt x="9037" y="11419"/>
                    <a:pt x="8939" y="10714"/>
                    <a:pt x="8939" y="9992"/>
                  </a:cubicBezTo>
                  <a:cubicBezTo>
                    <a:pt x="8939" y="8163"/>
                    <a:pt x="9519" y="6423"/>
                    <a:pt x="10581" y="4978"/>
                  </a:cubicBezTo>
                  <a:close/>
                  <a:moveTo>
                    <a:pt x="8333" y="0"/>
                  </a:moveTo>
                  <a:cubicBezTo>
                    <a:pt x="6093" y="0"/>
                    <a:pt x="4621" y="357"/>
                    <a:pt x="3587" y="1160"/>
                  </a:cubicBezTo>
                  <a:cubicBezTo>
                    <a:pt x="3488" y="1240"/>
                    <a:pt x="3444" y="1374"/>
                    <a:pt x="3497" y="1490"/>
                  </a:cubicBezTo>
                  <a:cubicBezTo>
                    <a:pt x="3548" y="1591"/>
                    <a:pt x="3644" y="1643"/>
                    <a:pt x="3742" y="1643"/>
                  </a:cubicBezTo>
                  <a:cubicBezTo>
                    <a:pt x="3800" y="1643"/>
                    <a:pt x="3858" y="1625"/>
                    <a:pt x="3908" y="1588"/>
                  </a:cubicBezTo>
                  <a:cubicBezTo>
                    <a:pt x="4844" y="857"/>
                    <a:pt x="6209" y="535"/>
                    <a:pt x="8333" y="535"/>
                  </a:cubicBezTo>
                  <a:cubicBezTo>
                    <a:pt x="10527" y="535"/>
                    <a:pt x="12276" y="2150"/>
                    <a:pt x="12401" y="4247"/>
                  </a:cubicBezTo>
                  <a:cubicBezTo>
                    <a:pt x="12222" y="4282"/>
                    <a:pt x="12062" y="4363"/>
                    <a:pt x="11928" y="4496"/>
                  </a:cubicBezTo>
                  <a:cubicBezTo>
                    <a:pt x="11678" y="4746"/>
                    <a:pt x="11446" y="5014"/>
                    <a:pt x="11232" y="5299"/>
                  </a:cubicBezTo>
                  <a:cubicBezTo>
                    <a:pt x="11169" y="5032"/>
                    <a:pt x="11080" y="4764"/>
                    <a:pt x="10955" y="4514"/>
                  </a:cubicBezTo>
                  <a:cubicBezTo>
                    <a:pt x="11107" y="4336"/>
                    <a:pt x="11268" y="4166"/>
                    <a:pt x="11437" y="3997"/>
                  </a:cubicBezTo>
                  <a:cubicBezTo>
                    <a:pt x="11749" y="3693"/>
                    <a:pt x="11794" y="3096"/>
                    <a:pt x="11437" y="2748"/>
                  </a:cubicBezTo>
                  <a:cubicBezTo>
                    <a:pt x="11279" y="2581"/>
                    <a:pt x="11048" y="2494"/>
                    <a:pt x="10814" y="2494"/>
                  </a:cubicBezTo>
                  <a:cubicBezTo>
                    <a:pt x="10586" y="2494"/>
                    <a:pt x="10355" y="2576"/>
                    <a:pt x="10188" y="2748"/>
                  </a:cubicBezTo>
                  <a:cubicBezTo>
                    <a:pt x="10072" y="2864"/>
                    <a:pt x="9965" y="2971"/>
                    <a:pt x="9858" y="3087"/>
                  </a:cubicBezTo>
                  <a:cubicBezTo>
                    <a:pt x="9492" y="2784"/>
                    <a:pt x="9082" y="2552"/>
                    <a:pt x="8627" y="2391"/>
                  </a:cubicBezTo>
                  <a:cubicBezTo>
                    <a:pt x="8190" y="2239"/>
                    <a:pt x="7739" y="2163"/>
                    <a:pt x="7290" y="2163"/>
                  </a:cubicBezTo>
                  <a:cubicBezTo>
                    <a:pt x="6713" y="2163"/>
                    <a:pt x="6140" y="2288"/>
                    <a:pt x="5603" y="2534"/>
                  </a:cubicBezTo>
                  <a:cubicBezTo>
                    <a:pt x="4648" y="2971"/>
                    <a:pt x="3908" y="3747"/>
                    <a:pt x="3524" y="4719"/>
                  </a:cubicBezTo>
                  <a:cubicBezTo>
                    <a:pt x="3230" y="5460"/>
                    <a:pt x="3167" y="6245"/>
                    <a:pt x="3328" y="7012"/>
                  </a:cubicBezTo>
                  <a:cubicBezTo>
                    <a:pt x="3453" y="7690"/>
                    <a:pt x="3997" y="8243"/>
                    <a:pt x="4666" y="8457"/>
                  </a:cubicBezTo>
                  <a:cubicBezTo>
                    <a:pt x="4844" y="8529"/>
                    <a:pt x="5014" y="8761"/>
                    <a:pt x="4916" y="9010"/>
                  </a:cubicBezTo>
                  <a:cubicBezTo>
                    <a:pt x="4853" y="9185"/>
                    <a:pt x="4685" y="9295"/>
                    <a:pt x="4504" y="9295"/>
                  </a:cubicBezTo>
                  <a:cubicBezTo>
                    <a:pt x="4454" y="9295"/>
                    <a:pt x="4404" y="9286"/>
                    <a:pt x="4354" y="9269"/>
                  </a:cubicBezTo>
                  <a:lnTo>
                    <a:pt x="3703" y="9019"/>
                  </a:lnTo>
                  <a:cubicBezTo>
                    <a:pt x="3672" y="9007"/>
                    <a:pt x="3640" y="9001"/>
                    <a:pt x="3609" y="9001"/>
                  </a:cubicBezTo>
                  <a:cubicBezTo>
                    <a:pt x="3502" y="9001"/>
                    <a:pt x="3398" y="9068"/>
                    <a:pt x="3364" y="9171"/>
                  </a:cubicBezTo>
                  <a:cubicBezTo>
                    <a:pt x="3310" y="9314"/>
                    <a:pt x="3381" y="9465"/>
                    <a:pt x="3515" y="9519"/>
                  </a:cubicBezTo>
                  <a:lnTo>
                    <a:pt x="4166" y="9760"/>
                  </a:lnTo>
                  <a:cubicBezTo>
                    <a:pt x="4270" y="9803"/>
                    <a:pt x="4384" y="9824"/>
                    <a:pt x="4499" y="9824"/>
                  </a:cubicBezTo>
                  <a:cubicBezTo>
                    <a:pt x="4879" y="9824"/>
                    <a:pt x="5278" y="9597"/>
                    <a:pt x="5415" y="9207"/>
                  </a:cubicBezTo>
                  <a:cubicBezTo>
                    <a:pt x="5594" y="8770"/>
                    <a:pt x="5362" y="8136"/>
                    <a:pt x="4853" y="7958"/>
                  </a:cubicBezTo>
                  <a:cubicBezTo>
                    <a:pt x="4372" y="7824"/>
                    <a:pt x="3943" y="7414"/>
                    <a:pt x="3845" y="6905"/>
                  </a:cubicBezTo>
                  <a:cubicBezTo>
                    <a:pt x="3783" y="6584"/>
                    <a:pt x="3756" y="6263"/>
                    <a:pt x="3783" y="5942"/>
                  </a:cubicBezTo>
                  <a:cubicBezTo>
                    <a:pt x="4210" y="5753"/>
                    <a:pt x="4662" y="5656"/>
                    <a:pt x="5123" y="5656"/>
                  </a:cubicBezTo>
                  <a:cubicBezTo>
                    <a:pt x="5143" y="5656"/>
                    <a:pt x="5163" y="5656"/>
                    <a:pt x="5183" y="5656"/>
                  </a:cubicBezTo>
                  <a:cubicBezTo>
                    <a:pt x="5188" y="5656"/>
                    <a:pt x="5193" y="5656"/>
                    <a:pt x="5198" y="5656"/>
                  </a:cubicBezTo>
                  <a:cubicBezTo>
                    <a:pt x="5360" y="5656"/>
                    <a:pt x="5486" y="5509"/>
                    <a:pt x="5451" y="5344"/>
                  </a:cubicBezTo>
                  <a:cubicBezTo>
                    <a:pt x="5433" y="5219"/>
                    <a:pt x="5317" y="5130"/>
                    <a:pt x="5192" y="5130"/>
                  </a:cubicBezTo>
                  <a:cubicBezTo>
                    <a:pt x="5148" y="5128"/>
                    <a:pt x="5103" y="5127"/>
                    <a:pt x="5058" y="5127"/>
                  </a:cubicBezTo>
                  <a:cubicBezTo>
                    <a:pt x="4657" y="5127"/>
                    <a:pt x="4258" y="5199"/>
                    <a:pt x="3881" y="5335"/>
                  </a:cubicBezTo>
                  <a:cubicBezTo>
                    <a:pt x="3917" y="5192"/>
                    <a:pt x="3961" y="5049"/>
                    <a:pt x="4015" y="4916"/>
                  </a:cubicBezTo>
                  <a:cubicBezTo>
                    <a:pt x="4560" y="3538"/>
                    <a:pt x="5874" y="2692"/>
                    <a:pt x="7280" y="2692"/>
                  </a:cubicBezTo>
                  <a:cubicBezTo>
                    <a:pt x="7667" y="2692"/>
                    <a:pt x="8061" y="2756"/>
                    <a:pt x="8449" y="2891"/>
                  </a:cubicBezTo>
                  <a:cubicBezTo>
                    <a:pt x="8841" y="3033"/>
                    <a:pt x="9198" y="3230"/>
                    <a:pt x="9510" y="3488"/>
                  </a:cubicBezTo>
                  <a:cubicBezTo>
                    <a:pt x="8796" y="4354"/>
                    <a:pt x="8243" y="5308"/>
                    <a:pt x="7851" y="6334"/>
                  </a:cubicBezTo>
                  <a:cubicBezTo>
                    <a:pt x="7485" y="5933"/>
                    <a:pt x="7030" y="5620"/>
                    <a:pt x="6531" y="5406"/>
                  </a:cubicBezTo>
                  <a:cubicBezTo>
                    <a:pt x="6498" y="5394"/>
                    <a:pt x="6463" y="5388"/>
                    <a:pt x="6428" y="5388"/>
                  </a:cubicBezTo>
                  <a:cubicBezTo>
                    <a:pt x="6340" y="5388"/>
                    <a:pt x="6252" y="5428"/>
                    <a:pt x="6200" y="5504"/>
                  </a:cubicBezTo>
                  <a:cubicBezTo>
                    <a:pt x="6102" y="5647"/>
                    <a:pt x="6165" y="5835"/>
                    <a:pt x="6316" y="5897"/>
                  </a:cubicBezTo>
                  <a:cubicBezTo>
                    <a:pt x="6843" y="6111"/>
                    <a:pt x="7298" y="6468"/>
                    <a:pt x="7646" y="6923"/>
                  </a:cubicBezTo>
                  <a:cubicBezTo>
                    <a:pt x="7476" y="7467"/>
                    <a:pt x="7351" y="8020"/>
                    <a:pt x="7271" y="8591"/>
                  </a:cubicBezTo>
                  <a:cubicBezTo>
                    <a:pt x="7253" y="8743"/>
                    <a:pt x="7351" y="8877"/>
                    <a:pt x="7503" y="8894"/>
                  </a:cubicBezTo>
                  <a:cubicBezTo>
                    <a:pt x="7514" y="8896"/>
                    <a:pt x="7525" y="8896"/>
                    <a:pt x="7536" y="8896"/>
                  </a:cubicBezTo>
                  <a:cubicBezTo>
                    <a:pt x="7666" y="8896"/>
                    <a:pt x="7781" y="8803"/>
                    <a:pt x="7797" y="8671"/>
                  </a:cubicBezTo>
                  <a:cubicBezTo>
                    <a:pt x="8074" y="6602"/>
                    <a:pt x="9055" y="4630"/>
                    <a:pt x="10563" y="3123"/>
                  </a:cubicBezTo>
                  <a:cubicBezTo>
                    <a:pt x="10625" y="3060"/>
                    <a:pt x="10714" y="3024"/>
                    <a:pt x="10813" y="3024"/>
                  </a:cubicBezTo>
                  <a:cubicBezTo>
                    <a:pt x="10816" y="3024"/>
                    <a:pt x="10819" y="3024"/>
                    <a:pt x="10822" y="3024"/>
                  </a:cubicBezTo>
                  <a:cubicBezTo>
                    <a:pt x="11060" y="3024"/>
                    <a:pt x="11300" y="3349"/>
                    <a:pt x="11062" y="3622"/>
                  </a:cubicBezTo>
                  <a:cubicBezTo>
                    <a:pt x="9350" y="5326"/>
                    <a:pt x="8413" y="7592"/>
                    <a:pt x="8413" y="10001"/>
                  </a:cubicBezTo>
                  <a:cubicBezTo>
                    <a:pt x="8413" y="12409"/>
                    <a:pt x="9350" y="14675"/>
                    <a:pt x="11062" y="16388"/>
                  </a:cubicBezTo>
                  <a:cubicBezTo>
                    <a:pt x="11196" y="16522"/>
                    <a:pt x="11196" y="16745"/>
                    <a:pt x="11062" y="16879"/>
                  </a:cubicBezTo>
                  <a:cubicBezTo>
                    <a:pt x="11004" y="16937"/>
                    <a:pt x="10913" y="16980"/>
                    <a:pt x="10813" y="16980"/>
                  </a:cubicBezTo>
                  <a:cubicBezTo>
                    <a:pt x="10731" y="16980"/>
                    <a:pt x="10643" y="16951"/>
                    <a:pt x="10563" y="16879"/>
                  </a:cubicBezTo>
                  <a:cubicBezTo>
                    <a:pt x="8725" y="15041"/>
                    <a:pt x="7708" y="12597"/>
                    <a:pt x="7708" y="10001"/>
                  </a:cubicBezTo>
                  <a:cubicBezTo>
                    <a:pt x="7708" y="9974"/>
                    <a:pt x="7708" y="9938"/>
                    <a:pt x="7708" y="9902"/>
                  </a:cubicBezTo>
                  <a:cubicBezTo>
                    <a:pt x="7708" y="9760"/>
                    <a:pt x="7592" y="9635"/>
                    <a:pt x="7449" y="9635"/>
                  </a:cubicBezTo>
                  <a:lnTo>
                    <a:pt x="7440" y="9635"/>
                  </a:lnTo>
                  <a:cubicBezTo>
                    <a:pt x="7298" y="9635"/>
                    <a:pt x="7182" y="9760"/>
                    <a:pt x="7182" y="9902"/>
                  </a:cubicBezTo>
                  <a:cubicBezTo>
                    <a:pt x="7173" y="10277"/>
                    <a:pt x="7200" y="10786"/>
                    <a:pt x="7244" y="11205"/>
                  </a:cubicBezTo>
                  <a:cubicBezTo>
                    <a:pt x="6968" y="11464"/>
                    <a:pt x="6646" y="11660"/>
                    <a:pt x="6290" y="11803"/>
                  </a:cubicBezTo>
                  <a:cubicBezTo>
                    <a:pt x="5808" y="11999"/>
                    <a:pt x="5424" y="12383"/>
                    <a:pt x="5228" y="12873"/>
                  </a:cubicBezTo>
                  <a:cubicBezTo>
                    <a:pt x="5093" y="13198"/>
                    <a:pt x="4777" y="13400"/>
                    <a:pt x="4445" y="13400"/>
                  </a:cubicBezTo>
                  <a:cubicBezTo>
                    <a:pt x="4340" y="13400"/>
                    <a:pt x="4234" y="13380"/>
                    <a:pt x="4131" y="13337"/>
                  </a:cubicBezTo>
                  <a:cubicBezTo>
                    <a:pt x="3738" y="13185"/>
                    <a:pt x="3480" y="12686"/>
                    <a:pt x="3658" y="12249"/>
                  </a:cubicBezTo>
                  <a:lnTo>
                    <a:pt x="3952" y="11526"/>
                  </a:lnTo>
                  <a:cubicBezTo>
                    <a:pt x="4006" y="11392"/>
                    <a:pt x="3943" y="11232"/>
                    <a:pt x="3810" y="11178"/>
                  </a:cubicBezTo>
                  <a:cubicBezTo>
                    <a:pt x="3775" y="11165"/>
                    <a:pt x="3741" y="11159"/>
                    <a:pt x="3707" y="11159"/>
                  </a:cubicBezTo>
                  <a:cubicBezTo>
                    <a:pt x="3600" y="11159"/>
                    <a:pt x="3502" y="11221"/>
                    <a:pt x="3462" y="11330"/>
                  </a:cubicBezTo>
                  <a:lnTo>
                    <a:pt x="3167" y="12044"/>
                  </a:lnTo>
                  <a:cubicBezTo>
                    <a:pt x="2891" y="12686"/>
                    <a:pt x="3221" y="13569"/>
                    <a:pt x="3926" y="13828"/>
                  </a:cubicBezTo>
                  <a:cubicBezTo>
                    <a:pt x="4081" y="13894"/>
                    <a:pt x="4249" y="13926"/>
                    <a:pt x="4419" y="13926"/>
                  </a:cubicBezTo>
                  <a:cubicBezTo>
                    <a:pt x="4955" y="13926"/>
                    <a:pt x="5509" y="13611"/>
                    <a:pt x="5719" y="13069"/>
                  </a:cubicBezTo>
                  <a:cubicBezTo>
                    <a:pt x="5861" y="12722"/>
                    <a:pt x="6138" y="12436"/>
                    <a:pt x="6486" y="12293"/>
                  </a:cubicBezTo>
                  <a:cubicBezTo>
                    <a:pt x="6789" y="12177"/>
                    <a:pt x="7075" y="12017"/>
                    <a:pt x="7333" y="11820"/>
                  </a:cubicBezTo>
                  <a:cubicBezTo>
                    <a:pt x="7432" y="12365"/>
                    <a:pt x="7574" y="12900"/>
                    <a:pt x="7762" y="13417"/>
                  </a:cubicBezTo>
                  <a:cubicBezTo>
                    <a:pt x="7753" y="13417"/>
                    <a:pt x="6557" y="14470"/>
                    <a:pt x="6548" y="14479"/>
                  </a:cubicBezTo>
                  <a:cubicBezTo>
                    <a:pt x="6138" y="14854"/>
                    <a:pt x="5853" y="15344"/>
                    <a:pt x="5728" y="15888"/>
                  </a:cubicBezTo>
                  <a:cubicBezTo>
                    <a:pt x="5496" y="16914"/>
                    <a:pt x="4595" y="17628"/>
                    <a:pt x="3542" y="17628"/>
                  </a:cubicBezTo>
                  <a:cubicBezTo>
                    <a:pt x="3462" y="17634"/>
                    <a:pt x="3381" y="17637"/>
                    <a:pt x="3300" y="17637"/>
                  </a:cubicBezTo>
                  <a:cubicBezTo>
                    <a:pt x="2631" y="17637"/>
                    <a:pt x="1939" y="17435"/>
                    <a:pt x="1446" y="16950"/>
                  </a:cubicBezTo>
                  <a:cubicBezTo>
                    <a:pt x="830" y="16326"/>
                    <a:pt x="571" y="15460"/>
                    <a:pt x="964" y="14640"/>
                  </a:cubicBezTo>
                  <a:cubicBezTo>
                    <a:pt x="1437" y="13747"/>
                    <a:pt x="1053" y="12704"/>
                    <a:pt x="919" y="11856"/>
                  </a:cubicBezTo>
                  <a:cubicBezTo>
                    <a:pt x="768" y="11044"/>
                    <a:pt x="750" y="10215"/>
                    <a:pt x="875" y="9403"/>
                  </a:cubicBezTo>
                  <a:cubicBezTo>
                    <a:pt x="991" y="8645"/>
                    <a:pt x="1330" y="7949"/>
                    <a:pt x="1865" y="7396"/>
                  </a:cubicBezTo>
                  <a:cubicBezTo>
                    <a:pt x="2240" y="7012"/>
                    <a:pt x="2445" y="6504"/>
                    <a:pt x="2445" y="5968"/>
                  </a:cubicBezTo>
                  <a:cubicBezTo>
                    <a:pt x="2463" y="4818"/>
                    <a:pt x="2454" y="3479"/>
                    <a:pt x="3123" y="2445"/>
                  </a:cubicBezTo>
                  <a:cubicBezTo>
                    <a:pt x="3203" y="2320"/>
                    <a:pt x="3167" y="2159"/>
                    <a:pt x="3042" y="2079"/>
                  </a:cubicBezTo>
                  <a:cubicBezTo>
                    <a:pt x="2997" y="2050"/>
                    <a:pt x="2946" y="2036"/>
                    <a:pt x="2896" y="2036"/>
                  </a:cubicBezTo>
                  <a:cubicBezTo>
                    <a:pt x="2808" y="2036"/>
                    <a:pt x="2722" y="2079"/>
                    <a:pt x="2677" y="2159"/>
                  </a:cubicBezTo>
                  <a:cubicBezTo>
                    <a:pt x="1972" y="3221"/>
                    <a:pt x="1927" y="4684"/>
                    <a:pt x="1918" y="5968"/>
                  </a:cubicBezTo>
                  <a:cubicBezTo>
                    <a:pt x="1918" y="6370"/>
                    <a:pt x="1758" y="6744"/>
                    <a:pt x="1481" y="7030"/>
                  </a:cubicBezTo>
                  <a:cubicBezTo>
                    <a:pt x="875" y="7663"/>
                    <a:pt x="482" y="8457"/>
                    <a:pt x="348" y="9323"/>
                  </a:cubicBezTo>
                  <a:cubicBezTo>
                    <a:pt x="214" y="10197"/>
                    <a:pt x="232" y="11089"/>
                    <a:pt x="402" y="11954"/>
                  </a:cubicBezTo>
                  <a:cubicBezTo>
                    <a:pt x="509" y="12668"/>
                    <a:pt x="875" y="13721"/>
                    <a:pt x="482" y="14416"/>
                  </a:cubicBezTo>
                  <a:cubicBezTo>
                    <a:pt x="0" y="15407"/>
                    <a:pt x="277" y="16522"/>
                    <a:pt x="1080" y="17325"/>
                  </a:cubicBezTo>
                  <a:cubicBezTo>
                    <a:pt x="1652" y="17897"/>
                    <a:pt x="2472" y="18163"/>
                    <a:pt x="3283" y="18163"/>
                  </a:cubicBezTo>
                  <a:cubicBezTo>
                    <a:pt x="3369" y="18163"/>
                    <a:pt x="3456" y="18160"/>
                    <a:pt x="3542" y="18154"/>
                  </a:cubicBezTo>
                  <a:cubicBezTo>
                    <a:pt x="3559" y="18155"/>
                    <a:pt x="3576" y="18155"/>
                    <a:pt x="3594" y="18155"/>
                  </a:cubicBezTo>
                  <a:cubicBezTo>
                    <a:pt x="4807" y="18155"/>
                    <a:pt x="5990" y="17227"/>
                    <a:pt x="6254" y="16004"/>
                  </a:cubicBezTo>
                  <a:cubicBezTo>
                    <a:pt x="6352" y="15567"/>
                    <a:pt x="6575" y="15175"/>
                    <a:pt x="6905" y="14871"/>
                  </a:cubicBezTo>
                  <a:lnTo>
                    <a:pt x="7958" y="13944"/>
                  </a:lnTo>
                  <a:cubicBezTo>
                    <a:pt x="8466" y="15166"/>
                    <a:pt x="9216" y="16290"/>
                    <a:pt x="10188" y="17262"/>
                  </a:cubicBezTo>
                  <a:cubicBezTo>
                    <a:pt x="10344" y="17423"/>
                    <a:pt x="10577" y="17510"/>
                    <a:pt x="10815" y="17510"/>
                  </a:cubicBezTo>
                  <a:cubicBezTo>
                    <a:pt x="11039" y="17510"/>
                    <a:pt x="11268" y="17432"/>
                    <a:pt x="11437" y="17262"/>
                  </a:cubicBezTo>
                  <a:cubicBezTo>
                    <a:pt x="11776" y="16914"/>
                    <a:pt x="11776" y="16352"/>
                    <a:pt x="11437" y="16013"/>
                  </a:cubicBezTo>
                  <a:cubicBezTo>
                    <a:pt x="10483" y="15059"/>
                    <a:pt x="9787" y="13926"/>
                    <a:pt x="9376" y="12695"/>
                  </a:cubicBezTo>
                  <a:cubicBezTo>
                    <a:pt x="9573" y="12507"/>
                    <a:pt x="9760" y="12320"/>
                    <a:pt x="9938" y="12124"/>
                  </a:cubicBezTo>
                  <a:cubicBezTo>
                    <a:pt x="10295" y="13391"/>
                    <a:pt x="10973" y="14559"/>
                    <a:pt x="11928" y="15514"/>
                  </a:cubicBezTo>
                  <a:cubicBezTo>
                    <a:pt x="12088" y="15679"/>
                    <a:pt x="12323" y="15768"/>
                    <a:pt x="12560" y="15768"/>
                  </a:cubicBezTo>
                  <a:cubicBezTo>
                    <a:pt x="12785" y="15768"/>
                    <a:pt x="13012" y="15688"/>
                    <a:pt x="13177" y="15514"/>
                  </a:cubicBezTo>
                  <a:cubicBezTo>
                    <a:pt x="13498" y="15210"/>
                    <a:pt x="13534" y="14613"/>
                    <a:pt x="13177" y="14265"/>
                  </a:cubicBezTo>
                  <a:cubicBezTo>
                    <a:pt x="12044" y="13123"/>
                    <a:pt x="11410" y="11606"/>
                    <a:pt x="11410" y="10001"/>
                  </a:cubicBezTo>
                  <a:cubicBezTo>
                    <a:pt x="11410" y="9207"/>
                    <a:pt x="11562" y="8431"/>
                    <a:pt x="11865" y="7699"/>
                  </a:cubicBezTo>
                  <a:cubicBezTo>
                    <a:pt x="11928" y="7565"/>
                    <a:pt x="11856" y="7405"/>
                    <a:pt x="11723" y="7351"/>
                  </a:cubicBezTo>
                  <a:cubicBezTo>
                    <a:pt x="11690" y="7338"/>
                    <a:pt x="11656" y="7332"/>
                    <a:pt x="11623" y="7332"/>
                  </a:cubicBezTo>
                  <a:cubicBezTo>
                    <a:pt x="11517" y="7332"/>
                    <a:pt x="11415" y="7392"/>
                    <a:pt x="11375" y="7494"/>
                  </a:cubicBezTo>
                  <a:cubicBezTo>
                    <a:pt x="11045" y="8288"/>
                    <a:pt x="10884" y="9135"/>
                    <a:pt x="10884" y="10001"/>
                  </a:cubicBezTo>
                  <a:cubicBezTo>
                    <a:pt x="10884" y="11749"/>
                    <a:pt x="11562" y="13400"/>
                    <a:pt x="12802" y="14640"/>
                  </a:cubicBezTo>
                  <a:cubicBezTo>
                    <a:pt x="13020" y="14843"/>
                    <a:pt x="12845" y="15236"/>
                    <a:pt x="12560" y="15236"/>
                  </a:cubicBezTo>
                  <a:cubicBezTo>
                    <a:pt x="12483" y="15236"/>
                    <a:pt x="12398" y="15207"/>
                    <a:pt x="12311" y="15139"/>
                  </a:cubicBezTo>
                  <a:cubicBezTo>
                    <a:pt x="10938" y="13765"/>
                    <a:pt x="10179" y="11936"/>
                    <a:pt x="10179" y="10001"/>
                  </a:cubicBezTo>
                  <a:cubicBezTo>
                    <a:pt x="10179" y="8065"/>
                    <a:pt x="10938" y="6245"/>
                    <a:pt x="12311" y="4871"/>
                  </a:cubicBezTo>
                  <a:cubicBezTo>
                    <a:pt x="12378" y="4800"/>
                    <a:pt x="12467" y="4764"/>
                    <a:pt x="12557" y="4764"/>
                  </a:cubicBezTo>
                  <a:cubicBezTo>
                    <a:pt x="12646" y="4764"/>
                    <a:pt x="12735" y="4800"/>
                    <a:pt x="12802" y="4871"/>
                  </a:cubicBezTo>
                  <a:cubicBezTo>
                    <a:pt x="12900" y="4969"/>
                    <a:pt x="12963" y="5183"/>
                    <a:pt x="12802" y="5362"/>
                  </a:cubicBezTo>
                  <a:cubicBezTo>
                    <a:pt x="12499" y="5665"/>
                    <a:pt x="12231" y="5995"/>
                    <a:pt x="11990" y="6343"/>
                  </a:cubicBezTo>
                  <a:cubicBezTo>
                    <a:pt x="11919" y="6450"/>
                    <a:pt x="11928" y="6593"/>
                    <a:pt x="12017" y="6682"/>
                  </a:cubicBezTo>
                  <a:cubicBezTo>
                    <a:pt x="12073" y="6742"/>
                    <a:pt x="12144" y="6770"/>
                    <a:pt x="12213" y="6770"/>
                  </a:cubicBezTo>
                  <a:cubicBezTo>
                    <a:pt x="12297" y="6770"/>
                    <a:pt x="12378" y="6729"/>
                    <a:pt x="12427" y="6655"/>
                  </a:cubicBezTo>
                  <a:cubicBezTo>
                    <a:pt x="12650" y="6325"/>
                    <a:pt x="12900" y="6022"/>
                    <a:pt x="13177" y="5745"/>
                  </a:cubicBezTo>
                  <a:cubicBezTo>
                    <a:pt x="13498" y="5433"/>
                    <a:pt x="13534" y="4835"/>
                    <a:pt x="13177" y="4496"/>
                  </a:cubicBezTo>
                  <a:cubicBezTo>
                    <a:pt x="13105" y="4416"/>
                    <a:pt x="13025" y="4363"/>
                    <a:pt x="12936" y="4318"/>
                  </a:cubicBezTo>
                  <a:cubicBezTo>
                    <a:pt x="12891" y="3149"/>
                    <a:pt x="12418" y="2070"/>
                    <a:pt x="11580" y="1267"/>
                  </a:cubicBezTo>
                  <a:cubicBezTo>
                    <a:pt x="10714" y="455"/>
                    <a:pt x="9564" y="0"/>
                    <a:pt x="83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3"/>
            <p:cNvSpPr/>
            <p:nvPr/>
          </p:nvSpPr>
          <p:spPr>
            <a:xfrm>
              <a:off x="4206579" y="2054049"/>
              <a:ext cx="96378" cy="244566"/>
            </a:xfrm>
            <a:custGeom>
              <a:avLst/>
              <a:gdLst/>
              <a:ahLst/>
              <a:cxnLst/>
              <a:rect l="l" t="t" r="r" b="b"/>
              <a:pathLst>
                <a:path w="3168" h="8039" extrusionOk="0">
                  <a:moveTo>
                    <a:pt x="2190" y="534"/>
                  </a:moveTo>
                  <a:cubicBezTo>
                    <a:pt x="2271" y="534"/>
                    <a:pt x="2357" y="562"/>
                    <a:pt x="2436" y="633"/>
                  </a:cubicBezTo>
                  <a:cubicBezTo>
                    <a:pt x="2534" y="740"/>
                    <a:pt x="2596" y="945"/>
                    <a:pt x="2436" y="1123"/>
                  </a:cubicBezTo>
                  <a:cubicBezTo>
                    <a:pt x="1659" y="1899"/>
                    <a:pt x="1231" y="2925"/>
                    <a:pt x="1231" y="4023"/>
                  </a:cubicBezTo>
                  <a:cubicBezTo>
                    <a:pt x="1231" y="5111"/>
                    <a:pt x="1659" y="6137"/>
                    <a:pt x="2436" y="6913"/>
                  </a:cubicBezTo>
                  <a:cubicBezTo>
                    <a:pt x="2534" y="7020"/>
                    <a:pt x="2596" y="7225"/>
                    <a:pt x="2436" y="7413"/>
                  </a:cubicBezTo>
                  <a:cubicBezTo>
                    <a:pt x="2376" y="7467"/>
                    <a:pt x="2283" y="7511"/>
                    <a:pt x="2181" y="7511"/>
                  </a:cubicBezTo>
                  <a:cubicBezTo>
                    <a:pt x="2101" y="7511"/>
                    <a:pt x="2015" y="7484"/>
                    <a:pt x="1936" y="7413"/>
                  </a:cubicBezTo>
                  <a:cubicBezTo>
                    <a:pt x="1035" y="6503"/>
                    <a:pt x="535" y="5298"/>
                    <a:pt x="535" y="4023"/>
                  </a:cubicBezTo>
                  <a:cubicBezTo>
                    <a:pt x="535" y="2738"/>
                    <a:pt x="1035" y="1534"/>
                    <a:pt x="1936" y="633"/>
                  </a:cubicBezTo>
                  <a:cubicBezTo>
                    <a:pt x="1996" y="578"/>
                    <a:pt x="2089" y="534"/>
                    <a:pt x="2190" y="534"/>
                  </a:cubicBezTo>
                  <a:close/>
                  <a:moveTo>
                    <a:pt x="2186" y="0"/>
                  </a:moveTo>
                  <a:cubicBezTo>
                    <a:pt x="1960" y="0"/>
                    <a:pt x="1732" y="83"/>
                    <a:pt x="1561" y="258"/>
                  </a:cubicBezTo>
                  <a:cubicBezTo>
                    <a:pt x="553" y="1257"/>
                    <a:pt x="0" y="2595"/>
                    <a:pt x="0" y="4023"/>
                  </a:cubicBezTo>
                  <a:cubicBezTo>
                    <a:pt x="0" y="5441"/>
                    <a:pt x="553" y="6779"/>
                    <a:pt x="1561" y="7787"/>
                  </a:cubicBezTo>
                  <a:cubicBezTo>
                    <a:pt x="1718" y="7949"/>
                    <a:pt x="1953" y="8039"/>
                    <a:pt x="2192" y="8039"/>
                  </a:cubicBezTo>
                  <a:cubicBezTo>
                    <a:pt x="2416" y="8039"/>
                    <a:pt x="2642" y="7960"/>
                    <a:pt x="2810" y="7787"/>
                  </a:cubicBezTo>
                  <a:cubicBezTo>
                    <a:pt x="3131" y="7475"/>
                    <a:pt x="3167" y="6877"/>
                    <a:pt x="2810" y="6538"/>
                  </a:cubicBezTo>
                  <a:cubicBezTo>
                    <a:pt x="2141" y="5860"/>
                    <a:pt x="1766" y="4968"/>
                    <a:pt x="1766" y="4023"/>
                  </a:cubicBezTo>
                  <a:cubicBezTo>
                    <a:pt x="1766" y="3068"/>
                    <a:pt x="2141" y="2176"/>
                    <a:pt x="2810" y="1507"/>
                  </a:cubicBezTo>
                  <a:cubicBezTo>
                    <a:pt x="3131" y="1195"/>
                    <a:pt x="3167" y="597"/>
                    <a:pt x="2810" y="258"/>
                  </a:cubicBezTo>
                  <a:cubicBezTo>
                    <a:pt x="2651" y="90"/>
                    <a:pt x="2420" y="0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3"/>
            <p:cNvSpPr/>
            <p:nvPr/>
          </p:nvSpPr>
          <p:spPr>
            <a:xfrm>
              <a:off x="4281753" y="2107166"/>
              <a:ext cx="73835" cy="138362"/>
            </a:xfrm>
            <a:custGeom>
              <a:avLst/>
              <a:gdLst/>
              <a:ahLst/>
              <a:cxnLst/>
              <a:rect l="l" t="t" r="r" b="b"/>
              <a:pathLst>
                <a:path w="2427" h="4548" extrusionOk="0">
                  <a:moveTo>
                    <a:pt x="1460" y="528"/>
                  </a:moveTo>
                  <a:cubicBezTo>
                    <a:pt x="1539" y="528"/>
                    <a:pt x="1625" y="555"/>
                    <a:pt x="1704" y="626"/>
                  </a:cubicBezTo>
                  <a:cubicBezTo>
                    <a:pt x="1847" y="769"/>
                    <a:pt x="1847" y="992"/>
                    <a:pt x="1704" y="1126"/>
                  </a:cubicBezTo>
                  <a:cubicBezTo>
                    <a:pt x="1401" y="1429"/>
                    <a:pt x="1231" y="1840"/>
                    <a:pt x="1231" y="2277"/>
                  </a:cubicBezTo>
                  <a:cubicBezTo>
                    <a:pt x="1231" y="2705"/>
                    <a:pt x="1401" y="3115"/>
                    <a:pt x="1704" y="3419"/>
                  </a:cubicBezTo>
                  <a:cubicBezTo>
                    <a:pt x="1847" y="3561"/>
                    <a:pt x="1847" y="3784"/>
                    <a:pt x="1704" y="3918"/>
                  </a:cubicBezTo>
                  <a:cubicBezTo>
                    <a:pt x="1649" y="3973"/>
                    <a:pt x="1559" y="4017"/>
                    <a:pt x="1458" y="4017"/>
                  </a:cubicBezTo>
                  <a:cubicBezTo>
                    <a:pt x="1378" y="4017"/>
                    <a:pt x="1292" y="3989"/>
                    <a:pt x="1213" y="3918"/>
                  </a:cubicBezTo>
                  <a:cubicBezTo>
                    <a:pt x="767" y="3481"/>
                    <a:pt x="527" y="2892"/>
                    <a:pt x="527" y="2277"/>
                  </a:cubicBezTo>
                  <a:cubicBezTo>
                    <a:pt x="527" y="1652"/>
                    <a:pt x="767" y="1063"/>
                    <a:pt x="1213" y="626"/>
                  </a:cubicBezTo>
                  <a:cubicBezTo>
                    <a:pt x="1268" y="572"/>
                    <a:pt x="1359" y="528"/>
                    <a:pt x="1460" y="528"/>
                  </a:cubicBezTo>
                  <a:close/>
                  <a:moveTo>
                    <a:pt x="1459" y="1"/>
                  </a:moveTo>
                  <a:cubicBezTo>
                    <a:pt x="1233" y="1"/>
                    <a:pt x="1005" y="81"/>
                    <a:pt x="839" y="252"/>
                  </a:cubicBezTo>
                  <a:cubicBezTo>
                    <a:pt x="295" y="796"/>
                    <a:pt x="0" y="1509"/>
                    <a:pt x="0" y="2277"/>
                  </a:cubicBezTo>
                  <a:cubicBezTo>
                    <a:pt x="0" y="3035"/>
                    <a:pt x="295" y="3758"/>
                    <a:pt x="839" y="4293"/>
                  </a:cubicBezTo>
                  <a:cubicBezTo>
                    <a:pt x="994" y="4458"/>
                    <a:pt x="1228" y="4547"/>
                    <a:pt x="1465" y="4547"/>
                  </a:cubicBezTo>
                  <a:cubicBezTo>
                    <a:pt x="1690" y="4547"/>
                    <a:pt x="1918" y="4467"/>
                    <a:pt x="2088" y="4293"/>
                  </a:cubicBezTo>
                  <a:cubicBezTo>
                    <a:pt x="2427" y="3954"/>
                    <a:pt x="2427" y="3392"/>
                    <a:pt x="2079" y="3044"/>
                  </a:cubicBezTo>
                  <a:cubicBezTo>
                    <a:pt x="1874" y="2839"/>
                    <a:pt x="1767" y="2562"/>
                    <a:pt x="1767" y="2277"/>
                  </a:cubicBezTo>
                  <a:cubicBezTo>
                    <a:pt x="1767" y="1982"/>
                    <a:pt x="1874" y="1706"/>
                    <a:pt x="2079" y="1501"/>
                  </a:cubicBezTo>
                  <a:cubicBezTo>
                    <a:pt x="2427" y="1162"/>
                    <a:pt x="2427" y="600"/>
                    <a:pt x="2088" y="252"/>
                  </a:cubicBezTo>
                  <a:cubicBezTo>
                    <a:pt x="1929" y="88"/>
                    <a:pt x="1695" y="1"/>
                    <a:pt x="14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3"/>
          <p:cNvGrpSpPr/>
          <p:nvPr/>
        </p:nvGrpSpPr>
        <p:grpSpPr>
          <a:xfrm>
            <a:off x="5458119" y="1636704"/>
            <a:ext cx="2737242" cy="2737242"/>
            <a:chOff x="1588475" y="615300"/>
            <a:chExt cx="4493175" cy="4493175"/>
          </a:xfrm>
        </p:grpSpPr>
        <p:sp>
          <p:nvSpPr>
            <p:cNvPr id="1494" name="Google Shape;1494;p33"/>
            <p:cNvSpPr/>
            <p:nvPr/>
          </p:nvSpPr>
          <p:spPr>
            <a:xfrm>
              <a:off x="1588475" y="615300"/>
              <a:ext cx="4493175" cy="4493175"/>
            </a:xfrm>
            <a:custGeom>
              <a:avLst/>
              <a:gdLst/>
              <a:ahLst/>
              <a:cxnLst/>
              <a:rect l="l" t="t" r="r" b="b"/>
              <a:pathLst>
                <a:path w="179727" h="179727" extrusionOk="0">
                  <a:moveTo>
                    <a:pt x="89851" y="1"/>
                  </a:moveTo>
                  <a:cubicBezTo>
                    <a:pt x="40227" y="1"/>
                    <a:pt x="1" y="40227"/>
                    <a:pt x="1" y="89851"/>
                  </a:cubicBezTo>
                  <a:cubicBezTo>
                    <a:pt x="1" y="139475"/>
                    <a:pt x="40227" y="179726"/>
                    <a:pt x="89851" y="179726"/>
                  </a:cubicBezTo>
                  <a:cubicBezTo>
                    <a:pt x="139475" y="179726"/>
                    <a:pt x="179726" y="139475"/>
                    <a:pt x="179726" y="89851"/>
                  </a:cubicBezTo>
                  <a:cubicBezTo>
                    <a:pt x="179726" y="40227"/>
                    <a:pt x="139475" y="1"/>
                    <a:pt x="89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3"/>
            <p:cNvSpPr/>
            <p:nvPr/>
          </p:nvSpPr>
          <p:spPr>
            <a:xfrm>
              <a:off x="2718825" y="4811450"/>
              <a:ext cx="119700" cy="62050"/>
            </a:xfrm>
            <a:custGeom>
              <a:avLst/>
              <a:gdLst/>
              <a:ahLst/>
              <a:cxnLst/>
              <a:rect l="l" t="t" r="r" b="b"/>
              <a:pathLst>
                <a:path w="4788" h="2482" extrusionOk="0">
                  <a:moveTo>
                    <a:pt x="0" y="0"/>
                  </a:moveTo>
                  <a:cubicBezTo>
                    <a:pt x="1504" y="878"/>
                    <a:pt x="3033" y="1680"/>
                    <a:pt x="4612" y="2482"/>
                  </a:cubicBezTo>
                  <a:cubicBezTo>
                    <a:pt x="4662" y="1680"/>
                    <a:pt x="4712" y="878"/>
                    <a:pt x="4787" y="101"/>
                  </a:cubicBezTo>
                  <a:cubicBezTo>
                    <a:pt x="3183" y="76"/>
                    <a:pt x="1579" y="2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3"/>
            <p:cNvSpPr/>
            <p:nvPr/>
          </p:nvSpPr>
          <p:spPr>
            <a:xfrm>
              <a:off x="2834100" y="4813950"/>
              <a:ext cx="25725" cy="69575"/>
            </a:xfrm>
            <a:custGeom>
              <a:avLst/>
              <a:gdLst/>
              <a:ahLst/>
              <a:cxnLst/>
              <a:rect l="l" t="t" r="r" b="b"/>
              <a:pathLst>
                <a:path w="1029" h="2783" extrusionOk="0">
                  <a:moveTo>
                    <a:pt x="176" y="1"/>
                  </a:moveTo>
                  <a:cubicBezTo>
                    <a:pt x="101" y="778"/>
                    <a:pt x="51" y="1580"/>
                    <a:pt x="1" y="2382"/>
                  </a:cubicBezTo>
                  <a:cubicBezTo>
                    <a:pt x="276" y="2507"/>
                    <a:pt x="552" y="2657"/>
                    <a:pt x="828" y="2783"/>
                  </a:cubicBezTo>
                  <a:lnTo>
                    <a:pt x="10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3056525" y="4815825"/>
              <a:ext cx="216825" cy="219325"/>
            </a:xfrm>
            <a:custGeom>
              <a:avLst/>
              <a:gdLst/>
              <a:ahLst/>
              <a:cxnLst/>
              <a:rect l="l" t="t" r="r" b="b"/>
              <a:pathLst>
                <a:path w="8673" h="8773" extrusionOk="0">
                  <a:moveTo>
                    <a:pt x="1" y="1"/>
                  </a:moveTo>
                  <a:cubicBezTo>
                    <a:pt x="151" y="2106"/>
                    <a:pt x="327" y="4211"/>
                    <a:pt x="477" y="6317"/>
                  </a:cubicBezTo>
                  <a:cubicBezTo>
                    <a:pt x="3034" y="7244"/>
                    <a:pt x="5665" y="8071"/>
                    <a:pt x="8322" y="8773"/>
                  </a:cubicBezTo>
                  <a:lnTo>
                    <a:pt x="8673" y="51"/>
                  </a:lnTo>
                  <a:cubicBezTo>
                    <a:pt x="5791" y="26"/>
                    <a:pt x="2883" y="2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3"/>
            <p:cNvSpPr/>
            <p:nvPr/>
          </p:nvSpPr>
          <p:spPr>
            <a:xfrm>
              <a:off x="3264550" y="4817075"/>
              <a:ext cx="30100" cy="223725"/>
            </a:xfrm>
            <a:custGeom>
              <a:avLst/>
              <a:gdLst/>
              <a:ahLst/>
              <a:cxnLst/>
              <a:rect l="l" t="t" r="r" b="b"/>
              <a:pathLst>
                <a:path w="1204" h="8949" extrusionOk="0">
                  <a:moveTo>
                    <a:pt x="352" y="1"/>
                  </a:moveTo>
                  <a:lnTo>
                    <a:pt x="1" y="8723"/>
                  </a:lnTo>
                  <a:cubicBezTo>
                    <a:pt x="302" y="8798"/>
                    <a:pt x="577" y="8873"/>
                    <a:pt x="853" y="8948"/>
                  </a:cubicBezTo>
                  <a:cubicBezTo>
                    <a:pt x="978" y="5966"/>
                    <a:pt x="1104" y="2983"/>
                    <a:pt x="1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3"/>
            <p:cNvSpPr/>
            <p:nvPr/>
          </p:nvSpPr>
          <p:spPr>
            <a:xfrm>
              <a:off x="3035225" y="4815825"/>
              <a:ext cx="33250" cy="157925"/>
            </a:xfrm>
            <a:custGeom>
              <a:avLst/>
              <a:gdLst/>
              <a:ahLst/>
              <a:cxnLst/>
              <a:rect l="l" t="t" r="r" b="b"/>
              <a:pathLst>
                <a:path w="1330" h="6317" extrusionOk="0">
                  <a:moveTo>
                    <a:pt x="1" y="1"/>
                  </a:moveTo>
                  <a:cubicBezTo>
                    <a:pt x="151" y="2006"/>
                    <a:pt x="277" y="3986"/>
                    <a:pt x="427" y="5991"/>
                  </a:cubicBezTo>
                  <a:cubicBezTo>
                    <a:pt x="728" y="6091"/>
                    <a:pt x="1028" y="6216"/>
                    <a:pt x="1329" y="6317"/>
                  </a:cubicBezTo>
                  <a:cubicBezTo>
                    <a:pt x="1179" y="4211"/>
                    <a:pt x="1003" y="2106"/>
                    <a:pt x="8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3"/>
            <p:cNvSpPr/>
            <p:nvPr/>
          </p:nvSpPr>
          <p:spPr>
            <a:xfrm>
              <a:off x="2587875" y="4503175"/>
              <a:ext cx="72700" cy="48275"/>
            </a:xfrm>
            <a:custGeom>
              <a:avLst/>
              <a:gdLst/>
              <a:ahLst/>
              <a:cxnLst/>
              <a:rect l="l" t="t" r="r" b="b"/>
              <a:pathLst>
                <a:path w="2908" h="1931" extrusionOk="0">
                  <a:moveTo>
                    <a:pt x="201" y="0"/>
                  </a:moveTo>
                  <a:cubicBezTo>
                    <a:pt x="125" y="627"/>
                    <a:pt x="75" y="1279"/>
                    <a:pt x="0" y="1930"/>
                  </a:cubicBezTo>
                  <a:cubicBezTo>
                    <a:pt x="1228" y="1730"/>
                    <a:pt x="2281" y="1028"/>
                    <a:pt x="2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3237000" y="4503175"/>
              <a:ext cx="68925" cy="47650"/>
            </a:xfrm>
            <a:custGeom>
              <a:avLst/>
              <a:gdLst/>
              <a:ahLst/>
              <a:cxnLst/>
              <a:rect l="l" t="t" r="r" b="b"/>
              <a:pathLst>
                <a:path w="2757" h="1906" extrusionOk="0">
                  <a:moveTo>
                    <a:pt x="0" y="0"/>
                  </a:moveTo>
                  <a:cubicBezTo>
                    <a:pt x="602" y="978"/>
                    <a:pt x="1579" y="1680"/>
                    <a:pt x="2757" y="1905"/>
                  </a:cubicBezTo>
                  <a:lnTo>
                    <a:pt x="25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2569700" y="4503175"/>
              <a:ext cx="751900" cy="225600"/>
            </a:xfrm>
            <a:custGeom>
              <a:avLst/>
              <a:gdLst/>
              <a:ahLst/>
              <a:cxnLst/>
              <a:rect l="l" t="t" r="r" b="b"/>
              <a:pathLst>
                <a:path w="30076" h="9024" extrusionOk="0">
                  <a:moveTo>
                    <a:pt x="4612" y="0"/>
                  </a:moveTo>
                  <a:cubicBezTo>
                    <a:pt x="3860" y="1554"/>
                    <a:pt x="2381" y="2607"/>
                    <a:pt x="627" y="2807"/>
                  </a:cubicBezTo>
                  <a:lnTo>
                    <a:pt x="0" y="8597"/>
                  </a:lnTo>
                  <a:cubicBezTo>
                    <a:pt x="201" y="8747"/>
                    <a:pt x="426" y="8873"/>
                    <a:pt x="627" y="9023"/>
                  </a:cubicBezTo>
                  <a:lnTo>
                    <a:pt x="14161" y="9023"/>
                  </a:lnTo>
                  <a:cubicBezTo>
                    <a:pt x="14336" y="7544"/>
                    <a:pt x="14537" y="6066"/>
                    <a:pt x="14712" y="4562"/>
                  </a:cubicBezTo>
                  <a:cubicBezTo>
                    <a:pt x="14741" y="4316"/>
                    <a:pt x="14994" y="4146"/>
                    <a:pt x="15218" y="4146"/>
                  </a:cubicBezTo>
                  <a:cubicBezTo>
                    <a:pt x="15383" y="4146"/>
                    <a:pt x="15532" y="4238"/>
                    <a:pt x="15564" y="4462"/>
                  </a:cubicBezTo>
                  <a:cubicBezTo>
                    <a:pt x="15765" y="5965"/>
                    <a:pt x="15965" y="7494"/>
                    <a:pt x="16166" y="9023"/>
                  </a:cubicBezTo>
                  <a:lnTo>
                    <a:pt x="30076" y="9023"/>
                  </a:lnTo>
                  <a:cubicBezTo>
                    <a:pt x="29875" y="6943"/>
                    <a:pt x="29700" y="4863"/>
                    <a:pt x="29524" y="2782"/>
                  </a:cubicBezTo>
                  <a:cubicBezTo>
                    <a:pt x="27845" y="2532"/>
                    <a:pt x="26441" y="1504"/>
                    <a:pt x="25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2617950" y="4750050"/>
              <a:ext cx="303275" cy="43250"/>
            </a:xfrm>
            <a:custGeom>
              <a:avLst/>
              <a:gdLst/>
              <a:ahLst/>
              <a:cxnLst/>
              <a:rect l="l" t="t" r="r" b="b"/>
              <a:pathLst>
                <a:path w="12131" h="1730" extrusionOk="0">
                  <a:moveTo>
                    <a:pt x="0" y="0"/>
                  </a:moveTo>
                  <a:cubicBezTo>
                    <a:pt x="827" y="552"/>
                    <a:pt x="1679" y="1078"/>
                    <a:pt x="2506" y="1579"/>
                  </a:cubicBezTo>
                  <a:cubicBezTo>
                    <a:pt x="5664" y="1629"/>
                    <a:pt x="8797" y="1679"/>
                    <a:pt x="11930" y="1730"/>
                  </a:cubicBezTo>
                  <a:lnTo>
                    <a:pt x="1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2976975" y="4750050"/>
              <a:ext cx="350275" cy="45750"/>
            </a:xfrm>
            <a:custGeom>
              <a:avLst/>
              <a:gdLst/>
              <a:ahLst/>
              <a:cxnLst/>
              <a:rect l="l" t="t" r="r" b="b"/>
              <a:pathLst>
                <a:path w="14011" h="1830" extrusionOk="0">
                  <a:moveTo>
                    <a:pt x="0" y="0"/>
                  </a:moveTo>
                  <a:cubicBezTo>
                    <a:pt x="25" y="226"/>
                    <a:pt x="50" y="426"/>
                    <a:pt x="75" y="627"/>
                  </a:cubicBezTo>
                  <a:cubicBezTo>
                    <a:pt x="125" y="852"/>
                    <a:pt x="276" y="1354"/>
                    <a:pt x="276" y="1679"/>
                  </a:cubicBezTo>
                  <a:cubicBezTo>
                    <a:pt x="381" y="1664"/>
                    <a:pt x="500" y="1658"/>
                    <a:pt x="627" y="1658"/>
                  </a:cubicBezTo>
                  <a:cubicBezTo>
                    <a:pt x="1134" y="1658"/>
                    <a:pt x="1759" y="1755"/>
                    <a:pt x="2080" y="1755"/>
                  </a:cubicBezTo>
                  <a:cubicBezTo>
                    <a:pt x="6065" y="1780"/>
                    <a:pt x="10025" y="1805"/>
                    <a:pt x="14010" y="1830"/>
                  </a:cubicBezTo>
                  <a:cubicBezTo>
                    <a:pt x="13960" y="1228"/>
                    <a:pt x="13910" y="627"/>
                    <a:pt x="138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2680600" y="4503175"/>
              <a:ext cx="669825" cy="313925"/>
            </a:xfrm>
            <a:custGeom>
              <a:avLst/>
              <a:gdLst/>
              <a:ahLst/>
              <a:cxnLst/>
              <a:rect l="l" t="t" r="r" b="b"/>
              <a:pathLst>
                <a:path w="26793" h="12557" extrusionOk="0">
                  <a:moveTo>
                    <a:pt x="24838" y="0"/>
                  </a:moveTo>
                  <a:cubicBezTo>
                    <a:pt x="24913" y="627"/>
                    <a:pt x="24963" y="1254"/>
                    <a:pt x="25013" y="1905"/>
                  </a:cubicBezTo>
                  <a:cubicBezTo>
                    <a:pt x="25163" y="1930"/>
                    <a:pt x="25314" y="1955"/>
                    <a:pt x="25489" y="1955"/>
                  </a:cubicBezTo>
                  <a:cubicBezTo>
                    <a:pt x="26033" y="2005"/>
                    <a:pt x="26040" y="2833"/>
                    <a:pt x="25513" y="2833"/>
                  </a:cubicBezTo>
                  <a:cubicBezTo>
                    <a:pt x="25505" y="2833"/>
                    <a:pt x="25497" y="2833"/>
                    <a:pt x="25489" y="2833"/>
                  </a:cubicBezTo>
                  <a:cubicBezTo>
                    <a:pt x="25364" y="2807"/>
                    <a:pt x="25213" y="2807"/>
                    <a:pt x="25088" y="2782"/>
                  </a:cubicBezTo>
                  <a:lnTo>
                    <a:pt x="25088" y="2782"/>
                  </a:lnTo>
                  <a:cubicBezTo>
                    <a:pt x="25264" y="4863"/>
                    <a:pt x="25439" y="6943"/>
                    <a:pt x="25640" y="9023"/>
                  </a:cubicBezTo>
                  <a:lnTo>
                    <a:pt x="25965" y="9023"/>
                  </a:lnTo>
                  <a:cubicBezTo>
                    <a:pt x="26517" y="9023"/>
                    <a:pt x="26517" y="9875"/>
                    <a:pt x="25965" y="9875"/>
                  </a:cubicBezTo>
                  <a:lnTo>
                    <a:pt x="25715" y="9875"/>
                  </a:lnTo>
                  <a:cubicBezTo>
                    <a:pt x="25765" y="10502"/>
                    <a:pt x="25815" y="11103"/>
                    <a:pt x="25865" y="11705"/>
                  </a:cubicBezTo>
                  <a:cubicBezTo>
                    <a:pt x="21880" y="11680"/>
                    <a:pt x="17920" y="11655"/>
                    <a:pt x="13935" y="11630"/>
                  </a:cubicBezTo>
                  <a:cubicBezTo>
                    <a:pt x="13614" y="11630"/>
                    <a:pt x="12989" y="11533"/>
                    <a:pt x="12482" y="11533"/>
                  </a:cubicBezTo>
                  <a:cubicBezTo>
                    <a:pt x="12355" y="11533"/>
                    <a:pt x="12236" y="11539"/>
                    <a:pt x="12131" y="11554"/>
                  </a:cubicBezTo>
                  <a:cubicBezTo>
                    <a:pt x="12131" y="11229"/>
                    <a:pt x="11980" y="10727"/>
                    <a:pt x="11930" y="10502"/>
                  </a:cubicBezTo>
                  <a:cubicBezTo>
                    <a:pt x="11905" y="10301"/>
                    <a:pt x="11880" y="10101"/>
                    <a:pt x="11855" y="9875"/>
                  </a:cubicBezTo>
                  <a:lnTo>
                    <a:pt x="11429" y="9875"/>
                  </a:lnTo>
                  <a:cubicBezTo>
                    <a:pt x="10878" y="9875"/>
                    <a:pt x="10878" y="9023"/>
                    <a:pt x="11429" y="9023"/>
                  </a:cubicBezTo>
                  <a:lnTo>
                    <a:pt x="11730" y="9023"/>
                  </a:lnTo>
                  <a:cubicBezTo>
                    <a:pt x="11529" y="7494"/>
                    <a:pt x="11329" y="5965"/>
                    <a:pt x="11128" y="4462"/>
                  </a:cubicBezTo>
                  <a:cubicBezTo>
                    <a:pt x="11096" y="4238"/>
                    <a:pt x="10947" y="4146"/>
                    <a:pt x="10782" y="4146"/>
                  </a:cubicBezTo>
                  <a:cubicBezTo>
                    <a:pt x="10558" y="4146"/>
                    <a:pt x="10305" y="4316"/>
                    <a:pt x="10276" y="4562"/>
                  </a:cubicBezTo>
                  <a:cubicBezTo>
                    <a:pt x="10101" y="6066"/>
                    <a:pt x="9900" y="7544"/>
                    <a:pt x="9725" y="9023"/>
                  </a:cubicBezTo>
                  <a:lnTo>
                    <a:pt x="9750" y="9023"/>
                  </a:lnTo>
                  <a:cubicBezTo>
                    <a:pt x="10301" y="9023"/>
                    <a:pt x="10301" y="9875"/>
                    <a:pt x="9750" y="9875"/>
                  </a:cubicBezTo>
                  <a:lnTo>
                    <a:pt x="9624" y="9875"/>
                  </a:lnTo>
                  <a:lnTo>
                    <a:pt x="9424" y="11605"/>
                  </a:lnTo>
                  <a:cubicBezTo>
                    <a:pt x="6291" y="11554"/>
                    <a:pt x="3158" y="11504"/>
                    <a:pt x="0" y="11454"/>
                  </a:cubicBezTo>
                  <a:lnTo>
                    <a:pt x="0" y="11454"/>
                  </a:lnTo>
                  <a:cubicBezTo>
                    <a:pt x="502" y="11755"/>
                    <a:pt x="1028" y="12056"/>
                    <a:pt x="1529" y="12331"/>
                  </a:cubicBezTo>
                  <a:cubicBezTo>
                    <a:pt x="3108" y="12356"/>
                    <a:pt x="4712" y="12407"/>
                    <a:pt x="6316" y="12432"/>
                  </a:cubicBezTo>
                  <a:lnTo>
                    <a:pt x="7168" y="12432"/>
                  </a:lnTo>
                  <a:cubicBezTo>
                    <a:pt x="8045" y="12457"/>
                    <a:pt x="8923" y="12457"/>
                    <a:pt x="9800" y="12482"/>
                  </a:cubicBezTo>
                  <a:cubicBezTo>
                    <a:pt x="10051" y="12482"/>
                    <a:pt x="10201" y="12281"/>
                    <a:pt x="10226" y="12056"/>
                  </a:cubicBezTo>
                  <a:cubicBezTo>
                    <a:pt x="10401" y="10677"/>
                    <a:pt x="10577" y="9324"/>
                    <a:pt x="10727" y="7945"/>
                  </a:cubicBezTo>
                  <a:cubicBezTo>
                    <a:pt x="10928" y="9374"/>
                    <a:pt x="11103" y="10777"/>
                    <a:pt x="11304" y="12181"/>
                  </a:cubicBezTo>
                  <a:cubicBezTo>
                    <a:pt x="11329" y="12356"/>
                    <a:pt x="11554" y="12482"/>
                    <a:pt x="11730" y="12482"/>
                  </a:cubicBezTo>
                  <a:cubicBezTo>
                    <a:pt x="12532" y="12482"/>
                    <a:pt x="13359" y="12507"/>
                    <a:pt x="14186" y="12507"/>
                  </a:cubicBezTo>
                  <a:lnTo>
                    <a:pt x="15038" y="12507"/>
                  </a:lnTo>
                  <a:cubicBezTo>
                    <a:pt x="17920" y="12532"/>
                    <a:pt x="20828" y="12532"/>
                    <a:pt x="23710" y="12557"/>
                  </a:cubicBezTo>
                  <a:lnTo>
                    <a:pt x="26341" y="12557"/>
                  </a:lnTo>
                  <a:cubicBezTo>
                    <a:pt x="26417" y="12557"/>
                    <a:pt x="26467" y="12557"/>
                    <a:pt x="26517" y="12532"/>
                  </a:cubicBezTo>
                  <a:cubicBezTo>
                    <a:pt x="26667" y="12457"/>
                    <a:pt x="26792" y="12331"/>
                    <a:pt x="26767" y="12131"/>
                  </a:cubicBezTo>
                  <a:cubicBezTo>
                    <a:pt x="26417" y="8096"/>
                    <a:pt x="26066" y="4036"/>
                    <a:pt x="25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3"/>
            <p:cNvSpPr/>
            <p:nvPr/>
          </p:nvSpPr>
          <p:spPr>
            <a:xfrm>
              <a:off x="2549650" y="4502550"/>
              <a:ext cx="43250" cy="215550"/>
            </a:xfrm>
            <a:custGeom>
              <a:avLst/>
              <a:gdLst/>
              <a:ahLst/>
              <a:cxnLst/>
              <a:rect l="l" t="t" r="r" b="b"/>
              <a:pathLst>
                <a:path w="1730" h="8622" extrusionOk="0">
                  <a:moveTo>
                    <a:pt x="877" y="0"/>
                  </a:moveTo>
                  <a:cubicBezTo>
                    <a:pt x="577" y="2682"/>
                    <a:pt x="276" y="5389"/>
                    <a:pt x="0" y="8071"/>
                  </a:cubicBezTo>
                  <a:cubicBezTo>
                    <a:pt x="276" y="8246"/>
                    <a:pt x="527" y="8447"/>
                    <a:pt x="802" y="8622"/>
                  </a:cubicBezTo>
                  <a:lnTo>
                    <a:pt x="1429" y="2832"/>
                  </a:lnTo>
                  <a:cubicBezTo>
                    <a:pt x="1354" y="2832"/>
                    <a:pt x="1278" y="2832"/>
                    <a:pt x="1203" y="2858"/>
                  </a:cubicBezTo>
                  <a:cubicBezTo>
                    <a:pt x="1195" y="2858"/>
                    <a:pt x="1187" y="2858"/>
                    <a:pt x="1180" y="2858"/>
                  </a:cubicBezTo>
                  <a:cubicBezTo>
                    <a:pt x="652" y="2858"/>
                    <a:pt x="660" y="2030"/>
                    <a:pt x="1203" y="1980"/>
                  </a:cubicBezTo>
                  <a:cubicBezTo>
                    <a:pt x="1303" y="1980"/>
                    <a:pt x="1429" y="1955"/>
                    <a:pt x="1529" y="1955"/>
                  </a:cubicBezTo>
                  <a:cubicBezTo>
                    <a:pt x="1604" y="1304"/>
                    <a:pt x="1654" y="652"/>
                    <a:pt x="1730" y="25"/>
                  </a:cubicBezTo>
                  <a:lnTo>
                    <a:pt x="928" y="25"/>
                  </a:lnTo>
                  <a:cubicBezTo>
                    <a:pt x="902" y="25"/>
                    <a:pt x="877" y="0"/>
                    <a:pt x="8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3"/>
            <p:cNvSpPr/>
            <p:nvPr/>
          </p:nvSpPr>
          <p:spPr>
            <a:xfrm>
              <a:off x="2585350" y="4728750"/>
              <a:ext cx="352800" cy="21325"/>
            </a:xfrm>
            <a:custGeom>
              <a:avLst/>
              <a:gdLst/>
              <a:ahLst/>
              <a:cxnLst/>
              <a:rect l="l" t="t" r="r" b="b"/>
              <a:pathLst>
                <a:path w="14112" h="853" extrusionOk="0">
                  <a:moveTo>
                    <a:pt x="1" y="0"/>
                  </a:moveTo>
                  <a:cubicBezTo>
                    <a:pt x="427" y="301"/>
                    <a:pt x="878" y="576"/>
                    <a:pt x="1304" y="852"/>
                  </a:cubicBezTo>
                  <a:lnTo>
                    <a:pt x="13560" y="852"/>
                  </a:lnTo>
                  <a:cubicBezTo>
                    <a:pt x="14111" y="852"/>
                    <a:pt x="14111" y="0"/>
                    <a:pt x="135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3"/>
            <p:cNvSpPr/>
            <p:nvPr/>
          </p:nvSpPr>
          <p:spPr>
            <a:xfrm>
              <a:off x="2952525" y="4728750"/>
              <a:ext cx="391000" cy="21325"/>
            </a:xfrm>
            <a:custGeom>
              <a:avLst/>
              <a:gdLst/>
              <a:ahLst/>
              <a:cxnLst/>
              <a:rect l="l" t="t" r="r" b="b"/>
              <a:pathLst>
                <a:path w="15640" h="853" extrusionOk="0">
                  <a:moveTo>
                    <a:pt x="552" y="0"/>
                  </a:moveTo>
                  <a:cubicBezTo>
                    <a:pt x="1" y="0"/>
                    <a:pt x="1" y="852"/>
                    <a:pt x="552" y="852"/>
                  </a:cubicBezTo>
                  <a:lnTo>
                    <a:pt x="15088" y="852"/>
                  </a:lnTo>
                  <a:cubicBezTo>
                    <a:pt x="15640" y="852"/>
                    <a:pt x="15640" y="0"/>
                    <a:pt x="150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3"/>
            <p:cNvSpPr/>
            <p:nvPr/>
          </p:nvSpPr>
          <p:spPr>
            <a:xfrm>
              <a:off x="3212550" y="4503175"/>
              <a:ext cx="119075" cy="70850"/>
            </a:xfrm>
            <a:custGeom>
              <a:avLst/>
              <a:gdLst/>
              <a:ahLst/>
              <a:cxnLst/>
              <a:rect l="l" t="t" r="r" b="b"/>
              <a:pathLst>
                <a:path w="4763" h="2834" extrusionOk="0">
                  <a:moveTo>
                    <a:pt x="1" y="0"/>
                  </a:moveTo>
                  <a:cubicBezTo>
                    <a:pt x="727" y="1504"/>
                    <a:pt x="2131" y="2532"/>
                    <a:pt x="3810" y="2782"/>
                  </a:cubicBezTo>
                  <a:cubicBezTo>
                    <a:pt x="3935" y="2807"/>
                    <a:pt x="4086" y="2807"/>
                    <a:pt x="4211" y="2833"/>
                  </a:cubicBezTo>
                  <a:cubicBezTo>
                    <a:pt x="4219" y="2833"/>
                    <a:pt x="4227" y="2833"/>
                    <a:pt x="4235" y="2833"/>
                  </a:cubicBezTo>
                  <a:cubicBezTo>
                    <a:pt x="4762" y="2833"/>
                    <a:pt x="4755" y="2005"/>
                    <a:pt x="4211" y="1955"/>
                  </a:cubicBezTo>
                  <a:cubicBezTo>
                    <a:pt x="4036" y="1955"/>
                    <a:pt x="3885" y="1930"/>
                    <a:pt x="3735" y="1905"/>
                  </a:cubicBezTo>
                  <a:cubicBezTo>
                    <a:pt x="2557" y="1680"/>
                    <a:pt x="1580" y="978"/>
                    <a:pt x="9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3"/>
            <p:cNvSpPr/>
            <p:nvPr/>
          </p:nvSpPr>
          <p:spPr>
            <a:xfrm>
              <a:off x="2565925" y="4503175"/>
              <a:ext cx="119075" cy="70850"/>
            </a:xfrm>
            <a:custGeom>
              <a:avLst/>
              <a:gdLst/>
              <a:ahLst/>
              <a:cxnLst/>
              <a:rect l="l" t="t" r="r" b="b"/>
              <a:pathLst>
                <a:path w="4763" h="2834" extrusionOk="0">
                  <a:moveTo>
                    <a:pt x="3785" y="0"/>
                  </a:moveTo>
                  <a:cubicBezTo>
                    <a:pt x="3159" y="1028"/>
                    <a:pt x="2106" y="1730"/>
                    <a:pt x="878" y="1930"/>
                  </a:cubicBezTo>
                  <a:cubicBezTo>
                    <a:pt x="778" y="1930"/>
                    <a:pt x="652" y="1955"/>
                    <a:pt x="552" y="1955"/>
                  </a:cubicBezTo>
                  <a:cubicBezTo>
                    <a:pt x="9" y="2005"/>
                    <a:pt x="1" y="2833"/>
                    <a:pt x="529" y="2833"/>
                  </a:cubicBezTo>
                  <a:cubicBezTo>
                    <a:pt x="536" y="2833"/>
                    <a:pt x="544" y="2833"/>
                    <a:pt x="552" y="2833"/>
                  </a:cubicBezTo>
                  <a:cubicBezTo>
                    <a:pt x="627" y="2807"/>
                    <a:pt x="703" y="2807"/>
                    <a:pt x="778" y="2807"/>
                  </a:cubicBezTo>
                  <a:cubicBezTo>
                    <a:pt x="2532" y="2607"/>
                    <a:pt x="4011" y="1554"/>
                    <a:pt x="47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3"/>
            <p:cNvSpPr/>
            <p:nvPr/>
          </p:nvSpPr>
          <p:spPr>
            <a:xfrm>
              <a:off x="2583475" y="4444275"/>
              <a:ext cx="729975" cy="37000"/>
            </a:xfrm>
            <a:custGeom>
              <a:avLst/>
              <a:gdLst/>
              <a:ahLst/>
              <a:cxnLst/>
              <a:rect l="l" t="t" r="r" b="b"/>
              <a:pathLst>
                <a:path w="29199" h="1480" extrusionOk="0">
                  <a:moveTo>
                    <a:pt x="1" y="1"/>
                  </a:moveTo>
                  <a:lnTo>
                    <a:pt x="1" y="1479"/>
                  </a:lnTo>
                  <a:lnTo>
                    <a:pt x="29199" y="1479"/>
                  </a:lnTo>
                  <a:cubicBezTo>
                    <a:pt x="29199" y="1003"/>
                    <a:pt x="29199" y="502"/>
                    <a:pt x="29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3"/>
            <p:cNvSpPr/>
            <p:nvPr/>
          </p:nvSpPr>
          <p:spPr>
            <a:xfrm>
              <a:off x="2561550" y="4429875"/>
              <a:ext cx="773200" cy="73325"/>
            </a:xfrm>
            <a:custGeom>
              <a:avLst/>
              <a:gdLst/>
              <a:ahLst/>
              <a:cxnLst/>
              <a:rect l="l" t="t" r="r" b="b"/>
              <a:pathLst>
                <a:path w="30928" h="2933" extrusionOk="0">
                  <a:moveTo>
                    <a:pt x="25" y="0"/>
                  </a:moveTo>
                  <a:cubicBezTo>
                    <a:pt x="25" y="25"/>
                    <a:pt x="0" y="50"/>
                    <a:pt x="0" y="75"/>
                  </a:cubicBezTo>
                  <a:lnTo>
                    <a:pt x="0" y="2481"/>
                  </a:lnTo>
                  <a:cubicBezTo>
                    <a:pt x="0" y="2707"/>
                    <a:pt x="176" y="2882"/>
                    <a:pt x="401" y="2907"/>
                  </a:cubicBezTo>
                  <a:cubicBezTo>
                    <a:pt x="401" y="2907"/>
                    <a:pt x="426" y="2932"/>
                    <a:pt x="452" y="2932"/>
                  </a:cubicBezTo>
                  <a:lnTo>
                    <a:pt x="30502" y="2932"/>
                  </a:lnTo>
                  <a:cubicBezTo>
                    <a:pt x="30727" y="2932"/>
                    <a:pt x="30928" y="2732"/>
                    <a:pt x="30928" y="2481"/>
                  </a:cubicBezTo>
                  <a:cubicBezTo>
                    <a:pt x="30928" y="1704"/>
                    <a:pt x="30928" y="927"/>
                    <a:pt x="30928" y="150"/>
                  </a:cubicBezTo>
                  <a:cubicBezTo>
                    <a:pt x="30903" y="376"/>
                    <a:pt x="30727" y="577"/>
                    <a:pt x="30477" y="577"/>
                  </a:cubicBezTo>
                  <a:lnTo>
                    <a:pt x="30076" y="577"/>
                  </a:lnTo>
                  <a:cubicBezTo>
                    <a:pt x="30076" y="1078"/>
                    <a:pt x="30076" y="1579"/>
                    <a:pt x="30076" y="2055"/>
                  </a:cubicBezTo>
                  <a:lnTo>
                    <a:pt x="878" y="2055"/>
                  </a:lnTo>
                  <a:lnTo>
                    <a:pt x="878" y="577"/>
                  </a:lnTo>
                  <a:lnTo>
                    <a:pt x="452" y="577"/>
                  </a:lnTo>
                  <a:cubicBezTo>
                    <a:pt x="226" y="577"/>
                    <a:pt x="25" y="376"/>
                    <a:pt x="25" y="150"/>
                  </a:cubicBezTo>
                  <a:cubicBezTo>
                    <a:pt x="25" y="100"/>
                    <a:pt x="25" y="50"/>
                    <a:pt x="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3"/>
            <p:cNvSpPr/>
            <p:nvPr/>
          </p:nvSpPr>
          <p:spPr>
            <a:xfrm>
              <a:off x="2338500" y="3625975"/>
              <a:ext cx="1223700" cy="811425"/>
            </a:xfrm>
            <a:custGeom>
              <a:avLst/>
              <a:gdLst/>
              <a:ahLst/>
              <a:cxnLst/>
              <a:rect l="l" t="t" r="r" b="b"/>
              <a:pathLst>
                <a:path w="48948" h="32457" extrusionOk="0">
                  <a:moveTo>
                    <a:pt x="31303" y="7845"/>
                  </a:moveTo>
                  <a:cubicBezTo>
                    <a:pt x="32807" y="7845"/>
                    <a:pt x="34010" y="9048"/>
                    <a:pt x="34010" y="10527"/>
                  </a:cubicBezTo>
                  <a:cubicBezTo>
                    <a:pt x="34010" y="11830"/>
                    <a:pt x="33083" y="12933"/>
                    <a:pt x="31855" y="13184"/>
                  </a:cubicBezTo>
                  <a:cubicBezTo>
                    <a:pt x="32582" y="14437"/>
                    <a:pt x="32983" y="15890"/>
                    <a:pt x="32983" y="17444"/>
                  </a:cubicBezTo>
                  <a:cubicBezTo>
                    <a:pt x="32983" y="22206"/>
                    <a:pt x="29123" y="26066"/>
                    <a:pt x="24386" y="26066"/>
                  </a:cubicBezTo>
                  <a:cubicBezTo>
                    <a:pt x="19624" y="26066"/>
                    <a:pt x="15790" y="22206"/>
                    <a:pt x="15790" y="17444"/>
                  </a:cubicBezTo>
                  <a:cubicBezTo>
                    <a:pt x="15790" y="15890"/>
                    <a:pt x="16191" y="14437"/>
                    <a:pt x="16917" y="13184"/>
                  </a:cubicBezTo>
                  <a:cubicBezTo>
                    <a:pt x="15689" y="12933"/>
                    <a:pt x="14762" y="11830"/>
                    <a:pt x="14762" y="10527"/>
                  </a:cubicBezTo>
                  <a:cubicBezTo>
                    <a:pt x="14762" y="9048"/>
                    <a:pt x="15965" y="7845"/>
                    <a:pt x="17444" y="7845"/>
                  </a:cubicBezTo>
                  <a:cubicBezTo>
                    <a:pt x="18747" y="7845"/>
                    <a:pt x="19825" y="8772"/>
                    <a:pt x="20100" y="10001"/>
                  </a:cubicBezTo>
                  <a:cubicBezTo>
                    <a:pt x="21354" y="9274"/>
                    <a:pt x="22807" y="8848"/>
                    <a:pt x="24386" y="8848"/>
                  </a:cubicBezTo>
                  <a:cubicBezTo>
                    <a:pt x="25940" y="8848"/>
                    <a:pt x="27419" y="9274"/>
                    <a:pt x="28672" y="10001"/>
                  </a:cubicBezTo>
                  <a:cubicBezTo>
                    <a:pt x="28922" y="8772"/>
                    <a:pt x="30000" y="7845"/>
                    <a:pt x="31303" y="7845"/>
                  </a:cubicBezTo>
                  <a:close/>
                  <a:moveTo>
                    <a:pt x="30326" y="1"/>
                  </a:moveTo>
                  <a:lnTo>
                    <a:pt x="30326" y="1"/>
                  </a:lnTo>
                  <a:cubicBezTo>
                    <a:pt x="30401" y="151"/>
                    <a:pt x="30451" y="301"/>
                    <a:pt x="30476" y="477"/>
                  </a:cubicBezTo>
                  <a:cubicBezTo>
                    <a:pt x="30527" y="527"/>
                    <a:pt x="30527" y="627"/>
                    <a:pt x="30527" y="727"/>
                  </a:cubicBezTo>
                  <a:cubicBezTo>
                    <a:pt x="30527" y="803"/>
                    <a:pt x="30527" y="878"/>
                    <a:pt x="30501" y="928"/>
                  </a:cubicBezTo>
                  <a:cubicBezTo>
                    <a:pt x="30024" y="3365"/>
                    <a:pt x="26492" y="3889"/>
                    <a:pt x="24383" y="3889"/>
                  </a:cubicBezTo>
                  <a:cubicBezTo>
                    <a:pt x="24281" y="3889"/>
                    <a:pt x="24181" y="3888"/>
                    <a:pt x="24085" y="3885"/>
                  </a:cubicBezTo>
                  <a:cubicBezTo>
                    <a:pt x="22281" y="3835"/>
                    <a:pt x="18246" y="3234"/>
                    <a:pt x="18246" y="727"/>
                  </a:cubicBezTo>
                  <a:cubicBezTo>
                    <a:pt x="18246" y="477"/>
                    <a:pt x="18271" y="251"/>
                    <a:pt x="18346" y="51"/>
                  </a:cubicBezTo>
                  <a:lnTo>
                    <a:pt x="18346" y="51"/>
                  </a:lnTo>
                  <a:cubicBezTo>
                    <a:pt x="17394" y="351"/>
                    <a:pt x="16441" y="853"/>
                    <a:pt x="15564" y="1504"/>
                  </a:cubicBezTo>
                  <a:cubicBezTo>
                    <a:pt x="15464" y="1605"/>
                    <a:pt x="15338" y="1705"/>
                    <a:pt x="15238" y="1805"/>
                  </a:cubicBezTo>
                  <a:lnTo>
                    <a:pt x="15288" y="1730"/>
                  </a:lnTo>
                  <a:lnTo>
                    <a:pt x="15288" y="1730"/>
                  </a:lnTo>
                  <a:cubicBezTo>
                    <a:pt x="13810" y="2858"/>
                    <a:pt x="12481" y="4311"/>
                    <a:pt x="11479" y="5514"/>
                  </a:cubicBezTo>
                  <a:cubicBezTo>
                    <a:pt x="7068" y="11053"/>
                    <a:pt x="4536" y="18171"/>
                    <a:pt x="1754" y="24637"/>
                  </a:cubicBezTo>
                  <a:cubicBezTo>
                    <a:pt x="1178" y="25991"/>
                    <a:pt x="652" y="27444"/>
                    <a:pt x="0" y="28773"/>
                  </a:cubicBezTo>
                  <a:cubicBezTo>
                    <a:pt x="1754" y="30001"/>
                    <a:pt x="3484" y="31229"/>
                    <a:pt x="5213" y="32457"/>
                  </a:cubicBezTo>
                  <a:cubicBezTo>
                    <a:pt x="6491" y="30928"/>
                    <a:pt x="7719" y="29349"/>
                    <a:pt x="8847" y="27720"/>
                  </a:cubicBezTo>
                  <a:cubicBezTo>
                    <a:pt x="8872" y="27695"/>
                    <a:pt x="8897" y="27670"/>
                    <a:pt x="8922" y="27645"/>
                  </a:cubicBezTo>
                  <a:cubicBezTo>
                    <a:pt x="8998" y="22457"/>
                    <a:pt x="9374" y="17244"/>
                    <a:pt x="10176" y="12131"/>
                  </a:cubicBezTo>
                  <a:cubicBezTo>
                    <a:pt x="10216" y="11909"/>
                    <a:pt x="10373" y="11813"/>
                    <a:pt x="10543" y="11813"/>
                  </a:cubicBezTo>
                  <a:cubicBezTo>
                    <a:pt x="10795" y="11813"/>
                    <a:pt x="11073" y="12027"/>
                    <a:pt x="11028" y="12356"/>
                  </a:cubicBezTo>
                  <a:cubicBezTo>
                    <a:pt x="10000" y="18773"/>
                    <a:pt x="9674" y="25364"/>
                    <a:pt x="9800" y="31880"/>
                  </a:cubicBezTo>
                  <a:lnTo>
                    <a:pt x="38973" y="31880"/>
                  </a:lnTo>
                  <a:cubicBezTo>
                    <a:pt x="39123" y="25339"/>
                    <a:pt x="38797" y="18697"/>
                    <a:pt x="37745" y="12231"/>
                  </a:cubicBezTo>
                  <a:cubicBezTo>
                    <a:pt x="37700" y="11901"/>
                    <a:pt x="37978" y="11688"/>
                    <a:pt x="38230" y="11688"/>
                  </a:cubicBezTo>
                  <a:cubicBezTo>
                    <a:pt x="38399" y="11688"/>
                    <a:pt x="38556" y="11784"/>
                    <a:pt x="38597" y="12006"/>
                  </a:cubicBezTo>
                  <a:cubicBezTo>
                    <a:pt x="39424" y="17118"/>
                    <a:pt x="39800" y="22357"/>
                    <a:pt x="39875" y="27570"/>
                  </a:cubicBezTo>
                  <a:cubicBezTo>
                    <a:pt x="39925" y="27595"/>
                    <a:pt x="40000" y="27645"/>
                    <a:pt x="40050" y="27720"/>
                  </a:cubicBezTo>
                  <a:cubicBezTo>
                    <a:pt x="41178" y="29349"/>
                    <a:pt x="42431" y="30928"/>
                    <a:pt x="43684" y="32457"/>
                  </a:cubicBezTo>
                  <a:cubicBezTo>
                    <a:pt x="45439" y="31229"/>
                    <a:pt x="47193" y="30001"/>
                    <a:pt x="48948" y="28748"/>
                  </a:cubicBezTo>
                  <a:cubicBezTo>
                    <a:pt x="47970" y="26692"/>
                    <a:pt x="47118" y="24537"/>
                    <a:pt x="46216" y="22457"/>
                  </a:cubicBezTo>
                  <a:cubicBezTo>
                    <a:pt x="43459" y="16116"/>
                    <a:pt x="40903" y="9048"/>
                    <a:pt x="36065" y="3960"/>
                  </a:cubicBezTo>
                  <a:cubicBezTo>
                    <a:pt x="35389" y="3284"/>
                    <a:pt x="34562" y="2482"/>
                    <a:pt x="33659" y="1805"/>
                  </a:cubicBezTo>
                  <a:lnTo>
                    <a:pt x="33659" y="1805"/>
                  </a:lnTo>
                  <a:lnTo>
                    <a:pt x="33760" y="2006"/>
                  </a:lnTo>
                  <a:cubicBezTo>
                    <a:pt x="33509" y="1755"/>
                    <a:pt x="33258" y="1529"/>
                    <a:pt x="33008" y="1304"/>
                  </a:cubicBezTo>
                  <a:cubicBezTo>
                    <a:pt x="32131" y="727"/>
                    <a:pt x="31228" y="251"/>
                    <a:pt x="30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3"/>
            <p:cNvSpPr/>
            <p:nvPr/>
          </p:nvSpPr>
          <p:spPr>
            <a:xfrm>
              <a:off x="2257025" y="4412950"/>
              <a:ext cx="156675" cy="159800"/>
            </a:xfrm>
            <a:custGeom>
              <a:avLst/>
              <a:gdLst/>
              <a:ahLst/>
              <a:cxnLst/>
              <a:rect l="l" t="t" r="r" b="b"/>
              <a:pathLst>
                <a:path w="6267" h="6392" extrusionOk="0">
                  <a:moveTo>
                    <a:pt x="1605" y="0"/>
                  </a:moveTo>
                  <a:cubicBezTo>
                    <a:pt x="1104" y="652"/>
                    <a:pt x="552" y="1279"/>
                    <a:pt x="1" y="1905"/>
                  </a:cubicBezTo>
                  <a:cubicBezTo>
                    <a:pt x="1580" y="3459"/>
                    <a:pt x="3209" y="4963"/>
                    <a:pt x="4888" y="6391"/>
                  </a:cubicBezTo>
                  <a:cubicBezTo>
                    <a:pt x="5490" y="5339"/>
                    <a:pt x="6091" y="3960"/>
                    <a:pt x="6216" y="3735"/>
                  </a:cubicBezTo>
                  <a:cubicBezTo>
                    <a:pt x="6216" y="3685"/>
                    <a:pt x="6242" y="3660"/>
                    <a:pt x="6267" y="3634"/>
                  </a:cubicBezTo>
                  <a:cubicBezTo>
                    <a:pt x="4537" y="2682"/>
                    <a:pt x="2933" y="1429"/>
                    <a:pt x="16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2320325" y="3601550"/>
              <a:ext cx="494375" cy="743750"/>
            </a:xfrm>
            <a:custGeom>
              <a:avLst/>
              <a:gdLst/>
              <a:ahLst/>
              <a:cxnLst/>
              <a:rect l="l" t="t" r="r" b="b"/>
              <a:pathLst>
                <a:path w="19775" h="29750" extrusionOk="0">
                  <a:moveTo>
                    <a:pt x="19775" y="0"/>
                  </a:moveTo>
                  <a:lnTo>
                    <a:pt x="19775" y="0"/>
                  </a:lnTo>
                  <a:cubicBezTo>
                    <a:pt x="17143" y="401"/>
                    <a:pt x="14687" y="2506"/>
                    <a:pt x="12958" y="4336"/>
                  </a:cubicBezTo>
                  <a:cubicBezTo>
                    <a:pt x="7594" y="9975"/>
                    <a:pt x="4862" y="17920"/>
                    <a:pt x="1830" y="24938"/>
                  </a:cubicBezTo>
                  <a:cubicBezTo>
                    <a:pt x="1228" y="26341"/>
                    <a:pt x="702" y="27870"/>
                    <a:pt x="0" y="29298"/>
                  </a:cubicBezTo>
                  <a:cubicBezTo>
                    <a:pt x="50" y="29298"/>
                    <a:pt x="100" y="29324"/>
                    <a:pt x="126" y="29349"/>
                  </a:cubicBezTo>
                  <a:cubicBezTo>
                    <a:pt x="326" y="29474"/>
                    <a:pt x="527" y="29624"/>
                    <a:pt x="727" y="29750"/>
                  </a:cubicBezTo>
                  <a:cubicBezTo>
                    <a:pt x="1379" y="28421"/>
                    <a:pt x="1905" y="26968"/>
                    <a:pt x="2481" y="25614"/>
                  </a:cubicBezTo>
                  <a:cubicBezTo>
                    <a:pt x="5263" y="19148"/>
                    <a:pt x="7795" y="12030"/>
                    <a:pt x="12231" y="6491"/>
                  </a:cubicBezTo>
                  <a:cubicBezTo>
                    <a:pt x="13208" y="5288"/>
                    <a:pt x="14537" y="3835"/>
                    <a:pt x="16015" y="2707"/>
                  </a:cubicBezTo>
                  <a:cubicBezTo>
                    <a:pt x="16091" y="2632"/>
                    <a:pt x="16191" y="2556"/>
                    <a:pt x="16291" y="2481"/>
                  </a:cubicBezTo>
                  <a:cubicBezTo>
                    <a:pt x="17168" y="1830"/>
                    <a:pt x="18121" y="1328"/>
                    <a:pt x="19073" y="1028"/>
                  </a:cubicBezTo>
                  <a:cubicBezTo>
                    <a:pt x="19198" y="627"/>
                    <a:pt x="19449" y="276"/>
                    <a:pt x="19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3"/>
            <p:cNvSpPr/>
            <p:nvPr/>
          </p:nvSpPr>
          <p:spPr>
            <a:xfrm>
              <a:off x="2379225" y="4503800"/>
              <a:ext cx="53900" cy="84600"/>
            </a:xfrm>
            <a:custGeom>
              <a:avLst/>
              <a:gdLst/>
              <a:ahLst/>
              <a:cxnLst/>
              <a:rect l="l" t="t" r="r" b="b"/>
              <a:pathLst>
                <a:path w="2156" h="3384" extrusionOk="0">
                  <a:moveTo>
                    <a:pt x="1379" y="0"/>
                  </a:moveTo>
                  <a:cubicBezTo>
                    <a:pt x="1354" y="26"/>
                    <a:pt x="1328" y="51"/>
                    <a:pt x="1328" y="101"/>
                  </a:cubicBezTo>
                  <a:cubicBezTo>
                    <a:pt x="1203" y="326"/>
                    <a:pt x="602" y="1705"/>
                    <a:pt x="0" y="2757"/>
                  </a:cubicBezTo>
                  <a:cubicBezTo>
                    <a:pt x="251" y="2958"/>
                    <a:pt x="501" y="3183"/>
                    <a:pt x="752" y="3384"/>
                  </a:cubicBezTo>
                  <a:cubicBezTo>
                    <a:pt x="1429" y="2231"/>
                    <a:pt x="1930" y="828"/>
                    <a:pt x="2156" y="401"/>
                  </a:cubicBezTo>
                  <a:cubicBezTo>
                    <a:pt x="1905" y="276"/>
                    <a:pt x="1629" y="151"/>
                    <a:pt x="13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3"/>
            <p:cNvSpPr/>
            <p:nvPr/>
          </p:nvSpPr>
          <p:spPr>
            <a:xfrm>
              <a:off x="2468825" y="4317075"/>
              <a:ext cx="92750" cy="132875"/>
            </a:xfrm>
            <a:custGeom>
              <a:avLst/>
              <a:gdLst/>
              <a:ahLst/>
              <a:cxnLst/>
              <a:rect l="l" t="t" r="r" b="b"/>
              <a:pathLst>
                <a:path w="3710" h="5315" extrusionOk="0">
                  <a:moveTo>
                    <a:pt x="3709" y="1"/>
                  </a:moveTo>
                  <a:cubicBezTo>
                    <a:pt x="3684" y="26"/>
                    <a:pt x="3659" y="51"/>
                    <a:pt x="3634" y="76"/>
                  </a:cubicBezTo>
                  <a:cubicBezTo>
                    <a:pt x="2506" y="1705"/>
                    <a:pt x="1278" y="3284"/>
                    <a:pt x="0" y="4813"/>
                  </a:cubicBezTo>
                  <a:cubicBezTo>
                    <a:pt x="201" y="4938"/>
                    <a:pt x="376" y="5063"/>
                    <a:pt x="577" y="5214"/>
                  </a:cubicBezTo>
                  <a:cubicBezTo>
                    <a:pt x="602" y="5239"/>
                    <a:pt x="652" y="5264"/>
                    <a:pt x="677" y="5314"/>
                  </a:cubicBezTo>
                  <a:cubicBezTo>
                    <a:pt x="877" y="5063"/>
                    <a:pt x="1078" y="4838"/>
                    <a:pt x="1278" y="4612"/>
                  </a:cubicBezTo>
                  <a:cubicBezTo>
                    <a:pt x="2105" y="3585"/>
                    <a:pt x="2932" y="2532"/>
                    <a:pt x="3709" y="1479"/>
                  </a:cubicBezTo>
                  <a:cubicBezTo>
                    <a:pt x="3709" y="978"/>
                    <a:pt x="3709" y="502"/>
                    <a:pt x="37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3"/>
            <p:cNvSpPr/>
            <p:nvPr/>
          </p:nvSpPr>
          <p:spPr>
            <a:xfrm>
              <a:off x="2240750" y="4395400"/>
              <a:ext cx="56400" cy="65200"/>
            </a:xfrm>
            <a:custGeom>
              <a:avLst/>
              <a:gdLst/>
              <a:ahLst/>
              <a:cxnLst/>
              <a:rect l="l" t="t" r="r" b="b"/>
              <a:pathLst>
                <a:path w="2256" h="2608" extrusionOk="0">
                  <a:moveTo>
                    <a:pt x="1654" y="1"/>
                  </a:moveTo>
                  <a:cubicBezTo>
                    <a:pt x="1128" y="677"/>
                    <a:pt x="577" y="1304"/>
                    <a:pt x="0" y="1956"/>
                  </a:cubicBezTo>
                  <a:cubicBezTo>
                    <a:pt x="226" y="2181"/>
                    <a:pt x="451" y="2407"/>
                    <a:pt x="652" y="2607"/>
                  </a:cubicBezTo>
                  <a:cubicBezTo>
                    <a:pt x="1203" y="1981"/>
                    <a:pt x="1755" y="1354"/>
                    <a:pt x="2256" y="702"/>
                  </a:cubicBezTo>
                  <a:cubicBezTo>
                    <a:pt x="2080" y="502"/>
                    <a:pt x="1905" y="301"/>
                    <a:pt x="1730" y="101"/>
                  </a:cubicBezTo>
                  <a:cubicBezTo>
                    <a:pt x="1705" y="76"/>
                    <a:pt x="1679" y="51"/>
                    <a:pt x="16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3"/>
            <p:cNvSpPr/>
            <p:nvPr/>
          </p:nvSpPr>
          <p:spPr>
            <a:xfrm>
              <a:off x="2304650" y="4359700"/>
              <a:ext cx="157925" cy="132850"/>
            </a:xfrm>
            <a:custGeom>
              <a:avLst/>
              <a:gdLst/>
              <a:ahLst/>
              <a:cxnLst/>
              <a:rect l="l" t="t" r="r" b="b"/>
              <a:pathLst>
                <a:path w="6317" h="5314" extrusionOk="0">
                  <a:moveTo>
                    <a:pt x="677" y="0"/>
                  </a:moveTo>
                  <a:cubicBezTo>
                    <a:pt x="452" y="401"/>
                    <a:pt x="226" y="777"/>
                    <a:pt x="1" y="1178"/>
                  </a:cubicBezTo>
                  <a:cubicBezTo>
                    <a:pt x="1504" y="2857"/>
                    <a:pt x="3334" y="4286"/>
                    <a:pt x="5339" y="5313"/>
                  </a:cubicBezTo>
                  <a:cubicBezTo>
                    <a:pt x="5665" y="4862"/>
                    <a:pt x="5991" y="4411"/>
                    <a:pt x="6316" y="3985"/>
                  </a:cubicBezTo>
                  <a:cubicBezTo>
                    <a:pt x="4437" y="2657"/>
                    <a:pt x="2557" y="1328"/>
                    <a:pt x="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3"/>
            <p:cNvSpPr/>
            <p:nvPr/>
          </p:nvSpPr>
          <p:spPr>
            <a:xfrm>
              <a:off x="2279600" y="4333675"/>
              <a:ext cx="209925" cy="183150"/>
            </a:xfrm>
            <a:custGeom>
              <a:avLst/>
              <a:gdLst/>
              <a:ahLst/>
              <a:cxnLst/>
              <a:rect l="l" t="t" r="r" b="b"/>
              <a:pathLst>
                <a:path w="8397" h="7326" extrusionOk="0">
                  <a:moveTo>
                    <a:pt x="1679" y="1041"/>
                  </a:moveTo>
                  <a:cubicBezTo>
                    <a:pt x="3559" y="2369"/>
                    <a:pt x="5439" y="3698"/>
                    <a:pt x="7318" y="5026"/>
                  </a:cubicBezTo>
                  <a:cubicBezTo>
                    <a:pt x="6993" y="5452"/>
                    <a:pt x="6667" y="5903"/>
                    <a:pt x="6341" y="6354"/>
                  </a:cubicBezTo>
                  <a:cubicBezTo>
                    <a:pt x="4336" y="5327"/>
                    <a:pt x="2506" y="3898"/>
                    <a:pt x="1003" y="2219"/>
                  </a:cubicBezTo>
                  <a:cubicBezTo>
                    <a:pt x="1228" y="1818"/>
                    <a:pt x="1454" y="1442"/>
                    <a:pt x="1679" y="1041"/>
                  </a:cubicBezTo>
                  <a:close/>
                  <a:moveTo>
                    <a:pt x="1534" y="0"/>
                  </a:moveTo>
                  <a:cubicBezTo>
                    <a:pt x="1387" y="0"/>
                    <a:pt x="1240" y="90"/>
                    <a:pt x="1178" y="214"/>
                  </a:cubicBezTo>
                  <a:cubicBezTo>
                    <a:pt x="802" y="815"/>
                    <a:pt x="451" y="1442"/>
                    <a:pt x="100" y="2044"/>
                  </a:cubicBezTo>
                  <a:cubicBezTo>
                    <a:pt x="0" y="2219"/>
                    <a:pt x="25" y="2369"/>
                    <a:pt x="100" y="2470"/>
                  </a:cubicBezTo>
                  <a:cubicBezTo>
                    <a:pt x="125" y="2520"/>
                    <a:pt x="151" y="2545"/>
                    <a:pt x="176" y="2570"/>
                  </a:cubicBezTo>
                  <a:cubicBezTo>
                    <a:pt x="351" y="2770"/>
                    <a:pt x="526" y="2971"/>
                    <a:pt x="702" y="3171"/>
                  </a:cubicBezTo>
                  <a:cubicBezTo>
                    <a:pt x="2030" y="4600"/>
                    <a:pt x="3634" y="5853"/>
                    <a:pt x="5364" y="6805"/>
                  </a:cubicBezTo>
                  <a:cubicBezTo>
                    <a:pt x="5614" y="6956"/>
                    <a:pt x="5890" y="7081"/>
                    <a:pt x="6141" y="7206"/>
                  </a:cubicBezTo>
                  <a:cubicBezTo>
                    <a:pt x="6191" y="7232"/>
                    <a:pt x="6216" y="7257"/>
                    <a:pt x="6266" y="7282"/>
                  </a:cubicBezTo>
                  <a:cubicBezTo>
                    <a:pt x="6333" y="7312"/>
                    <a:pt x="6400" y="7326"/>
                    <a:pt x="6465" y="7326"/>
                  </a:cubicBezTo>
                  <a:cubicBezTo>
                    <a:pt x="6617" y="7326"/>
                    <a:pt x="6754" y="7247"/>
                    <a:pt x="6842" y="7106"/>
                  </a:cubicBezTo>
                  <a:cubicBezTo>
                    <a:pt x="7344" y="6455"/>
                    <a:pt x="7820" y="5803"/>
                    <a:pt x="8296" y="5126"/>
                  </a:cubicBezTo>
                  <a:cubicBezTo>
                    <a:pt x="8396" y="4976"/>
                    <a:pt x="8346" y="4775"/>
                    <a:pt x="8246" y="4650"/>
                  </a:cubicBezTo>
                  <a:cubicBezTo>
                    <a:pt x="8221" y="4600"/>
                    <a:pt x="8171" y="4575"/>
                    <a:pt x="8146" y="4550"/>
                  </a:cubicBezTo>
                  <a:cubicBezTo>
                    <a:pt x="7945" y="4399"/>
                    <a:pt x="7770" y="4274"/>
                    <a:pt x="7569" y="4149"/>
                  </a:cubicBezTo>
                  <a:cubicBezTo>
                    <a:pt x="5840" y="2921"/>
                    <a:pt x="4110" y="1693"/>
                    <a:pt x="2356" y="465"/>
                  </a:cubicBezTo>
                  <a:cubicBezTo>
                    <a:pt x="2156" y="339"/>
                    <a:pt x="1955" y="189"/>
                    <a:pt x="1755" y="64"/>
                  </a:cubicBezTo>
                  <a:cubicBezTo>
                    <a:pt x="1729" y="39"/>
                    <a:pt x="1679" y="13"/>
                    <a:pt x="1629" y="13"/>
                  </a:cubicBezTo>
                  <a:cubicBezTo>
                    <a:pt x="1598" y="5"/>
                    <a:pt x="1566" y="0"/>
                    <a:pt x="15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3"/>
            <p:cNvSpPr/>
            <p:nvPr/>
          </p:nvSpPr>
          <p:spPr>
            <a:xfrm>
              <a:off x="2815925" y="3597775"/>
              <a:ext cx="263825" cy="103425"/>
            </a:xfrm>
            <a:custGeom>
              <a:avLst/>
              <a:gdLst/>
              <a:ahLst/>
              <a:cxnLst/>
              <a:rect l="l" t="t" r="r" b="b"/>
              <a:pathLst>
                <a:path w="10553" h="4137" extrusionOk="0">
                  <a:moveTo>
                    <a:pt x="8597" y="1"/>
                  </a:moveTo>
                  <a:cubicBezTo>
                    <a:pt x="8247" y="1580"/>
                    <a:pt x="7094" y="2958"/>
                    <a:pt x="5114" y="3083"/>
                  </a:cubicBezTo>
                  <a:lnTo>
                    <a:pt x="5013" y="3083"/>
                  </a:lnTo>
                  <a:cubicBezTo>
                    <a:pt x="3059" y="3033"/>
                    <a:pt x="1881" y="1755"/>
                    <a:pt x="1455" y="226"/>
                  </a:cubicBezTo>
                  <a:cubicBezTo>
                    <a:pt x="627" y="577"/>
                    <a:pt x="1" y="1078"/>
                    <a:pt x="1" y="1855"/>
                  </a:cubicBezTo>
                  <a:cubicBezTo>
                    <a:pt x="1" y="3810"/>
                    <a:pt x="4036" y="4136"/>
                    <a:pt x="5289" y="4136"/>
                  </a:cubicBezTo>
                  <a:cubicBezTo>
                    <a:pt x="6718" y="4136"/>
                    <a:pt x="10352" y="3835"/>
                    <a:pt x="10552" y="1855"/>
                  </a:cubicBezTo>
                  <a:cubicBezTo>
                    <a:pt x="10452" y="903"/>
                    <a:pt x="9625" y="352"/>
                    <a:pt x="8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3"/>
            <p:cNvSpPr/>
            <p:nvPr/>
          </p:nvSpPr>
          <p:spPr>
            <a:xfrm>
              <a:off x="2794625" y="3577100"/>
              <a:ext cx="307050" cy="146100"/>
            </a:xfrm>
            <a:custGeom>
              <a:avLst/>
              <a:gdLst/>
              <a:ahLst/>
              <a:cxnLst/>
              <a:rect l="l" t="t" r="r" b="b"/>
              <a:pathLst>
                <a:path w="12282" h="5844" extrusionOk="0">
                  <a:moveTo>
                    <a:pt x="9550" y="1"/>
                  </a:moveTo>
                  <a:cubicBezTo>
                    <a:pt x="9525" y="276"/>
                    <a:pt x="9500" y="552"/>
                    <a:pt x="9449" y="828"/>
                  </a:cubicBezTo>
                  <a:cubicBezTo>
                    <a:pt x="10477" y="1179"/>
                    <a:pt x="11304" y="1730"/>
                    <a:pt x="11404" y="2682"/>
                  </a:cubicBezTo>
                  <a:cubicBezTo>
                    <a:pt x="11204" y="4662"/>
                    <a:pt x="7570" y="4963"/>
                    <a:pt x="6141" y="4963"/>
                  </a:cubicBezTo>
                  <a:cubicBezTo>
                    <a:pt x="4888" y="4963"/>
                    <a:pt x="853" y="4637"/>
                    <a:pt x="853" y="2682"/>
                  </a:cubicBezTo>
                  <a:cubicBezTo>
                    <a:pt x="853" y="1905"/>
                    <a:pt x="1479" y="1404"/>
                    <a:pt x="2307" y="1053"/>
                  </a:cubicBezTo>
                  <a:cubicBezTo>
                    <a:pt x="2231" y="778"/>
                    <a:pt x="2181" y="477"/>
                    <a:pt x="2156" y="201"/>
                  </a:cubicBezTo>
                  <a:cubicBezTo>
                    <a:pt x="1630" y="402"/>
                    <a:pt x="1179" y="652"/>
                    <a:pt x="803" y="978"/>
                  </a:cubicBezTo>
                  <a:cubicBezTo>
                    <a:pt x="477" y="1254"/>
                    <a:pt x="226" y="1605"/>
                    <a:pt x="101" y="2006"/>
                  </a:cubicBezTo>
                  <a:cubicBezTo>
                    <a:pt x="26" y="2206"/>
                    <a:pt x="1" y="2432"/>
                    <a:pt x="1" y="2682"/>
                  </a:cubicBezTo>
                  <a:cubicBezTo>
                    <a:pt x="1" y="5189"/>
                    <a:pt x="4036" y="5790"/>
                    <a:pt x="5840" y="5840"/>
                  </a:cubicBezTo>
                  <a:cubicBezTo>
                    <a:pt x="5936" y="5843"/>
                    <a:pt x="6036" y="5844"/>
                    <a:pt x="6138" y="5844"/>
                  </a:cubicBezTo>
                  <a:cubicBezTo>
                    <a:pt x="8247" y="5844"/>
                    <a:pt x="11779" y="5320"/>
                    <a:pt x="12256" y="2883"/>
                  </a:cubicBezTo>
                  <a:cubicBezTo>
                    <a:pt x="12282" y="2833"/>
                    <a:pt x="12282" y="2758"/>
                    <a:pt x="12282" y="2682"/>
                  </a:cubicBezTo>
                  <a:cubicBezTo>
                    <a:pt x="12282" y="2582"/>
                    <a:pt x="12282" y="2482"/>
                    <a:pt x="12231" y="2432"/>
                  </a:cubicBezTo>
                  <a:cubicBezTo>
                    <a:pt x="12206" y="2256"/>
                    <a:pt x="12156" y="2106"/>
                    <a:pt x="12081" y="1956"/>
                  </a:cubicBezTo>
                  <a:cubicBezTo>
                    <a:pt x="11805" y="1880"/>
                    <a:pt x="11555" y="1830"/>
                    <a:pt x="11279" y="1805"/>
                  </a:cubicBezTo>
                  <a:cubicBezTo>
                    <a:pt x="10743" y="1732"/>
                    <a:pt x="10728" y="926"/>
                    <a:pt x="11233" y="926"/>
                  </a:cubicBezTo>
                  <a:cubicBezTo>
                    <a:pt x="11248" y="926"/>
                    <a:pt x="11263" y="927"/>
                    <a:pt x="11279" y="928"/>
                  </a:cubicBezTo>
                  <a:lnTo>
                    <a:pt x="11329" y="928"/>
                  </a:lnTo>
                  <a:cubicBezTo>
                    <a:pt x="10853" y="527"/>
                    <a:pt x="10226" y="201"/>
                    <a:pt x="9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3"/>
            <p:cNvSpPr/>
            <p:nvPr/>
          </p:nvSpPr>
          <p:spPr>
            <a:xfrm>
              <a:off x="3484475" y="4412325"/>
              <a:ext cx="230300" cy="191700"/>
            </a:xfrm>
            <a:custGeom>
              <a:avLst/>
              <a:gdLst/>
              <a:ahLst/>
              <a:cxnLst/>
              <a:rect l="l" t="t" r="r" b="b"/>
              <a:pathLst>
                <a:path w="9212" h="7668" extrusionOk="0">
                  <a:moveTo>
                    <a:pt x="4738" y="0"/>
                  </a:moveTo>
                  <a:cubicBezTo>
                    <a:pt x="3384" y="1454"/>
                    <a:pt x="1755" y="2732"/>
                    <a:pt x="1" y="3685"/>
                  </a:cubicBezTo>
                  <a:cubicBezTo>
                    <a:pt x="302" y="4261"/>
                    <a:pt x="452" y="4863"/>
                    <a:pt x="778" y="5489"/>
                  </a:cubicBezTo>
                  <a:cubicBezTo>
                    <a:pt x="872" y="5654"/>
                    <a:pt x="2102" y="7668"/>
                    <a:pt x="2474" y="7668"/>
                  </a:cubicBezTo>
                  <a:cubicBezTo>
                    <a:pt x="2497" y="7668"/>
                    <a:pt x="2516" y="7660"/>
                    <a:pt x="2532" y="7644"/>
                  </a:cubicBezTo>
                  <a:cubicBezTo>
                    <a:pt x="2632" y="7544"/>
                    <a:pt x="2357" y="6692"/>
                    <a:pt x="2332" y="6567"/>
                  </a:cubicBezTo>
                  <a:cubicBezTo>
                    <a:pt x="2275" y="5667"/>
                    <a:pt x="2684" y="5388"/>
                    <a:pt x="3249" y="5388"/>
                  </a:cubicBezTo>
                  <a:cubicBezTo>
                    <a:pt x="3942" y="5388"/>
                    <a:pt x="4871" y="5808"/>
                    <a:pt x="5465" y="6015"/>
                  </a:cubicBezTo>
                  <a:cubicBezTo>
                    <a:pt x="6056" y="6228"/>
                    <a:pt x="7410" y="6826"/>
                    <a:pt x="8281" y="6826"/>
                  </a:cubicBezTo>
                  <a:cubicBezTo>
                    <a:pt x="8849" y="6826"/>
                    <a:pt x="9211" y="6571"/>
                    <a:pt x="9023" y="5790"/>
                  </a:cubicBezTo>
                  <a:cubicBezTo>
                    <a:pt x="8998" y="5715"/>
                    <a:pt x="8973" y="5614"/>
                    <a:pt x="8948" y="5539"/>
                  </a:cubicBezTo>
                  <a:cubicBezTo>
                    <a:pt x="8898" y="5541"/>
                    <a:pt x="8848" y="5542"/>
                    <a:pt x="8799" y="5542"/>
                  </a:cubicBezTo>
                  <a:cubicBezTo>
                    <a:pt x="7547" y="5542"/>
                    <a:pt x="6646" y="4920"/>
                    <a:pt x="7369" y="3208"/>
                  </a:cubicBezTo>
                  <a:cubicBezTo>
                    <a:pt x="7369" y="3208"/>
                    <a:pt x="7369" y="3183"/>
                    <a:pt x="7394" y="3183"/>
                  </a:cubicBezTo>
                  <a:cubicBezTo>
                    <a:pt x="7194" y="2983"/>
                    <a:pt x="7044" y="2782"/>
                    <a:pt x="6893" y="2582"/>
                  </a:cubicBezTo>
                  <a:cubicBezTo>
                    <a:pt x="6191" y="1730"/>
                    <a:pt x="5440" y="878"/>
                    <a:pt x="47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3"/>
            <p:cNvSpPr/>
            <p:nvPr/>
          </p:nvSpPr>
          <p:spPr>
            <a:xfrm>
              <a:off x="3335350" y="4315200"/>
              <a:ext cx="95275" cy="135375"/>
            </a:xfrm>
            <a:custGeom>
              <a:avLst/>
              <a:gdLst/>
              <a:ahLst/>
              <a:cxnLst/>
              <a:rect l="l" t="t" r="r" b="b"/>
              <a:pathLst>
                <a:path w="3811" h="5415" extrusionOk="0">
                  <a:moveTo>
                    <a:pt x="1" y="1"/>
                  </a:moveTo>
                  <a:cubicBezTo>
                    <a:pt x="1" y="452"/>
                    <a:pt x="1" y="928"/>
                    <a:pt x="1" y="1379"/>
                  </a:cubicBezTo>
                  <a:cubicBezTo>
                    <a:pt x="1003" y="2757"/>
                    <a:pt x="2056" y="4086"/>
                    <a:pt x="3134" y="5414"/>
                  </a:cubicBezTo>
                  <a:cubicBezTo>
                    <a:pt x="3159" y="5364"/>
                    <a:pt x="3209" y="5314"/>
                    <a:pt x="3259" y="5289"/>
                  </a:cubicBezTo>
                  <a:cubicBezTo>
                    <a:pt x="3435" y="5138"/>
                    <a:pt x="3635" y="5013"/>
                    <a:pt x="3810" y="4888"/>
                  </a:cubicBezTo>
                  <a:cubicBezTo>
                    <a:pt x="2557" y="3359"/>
                    <a:pt x="1304" y="1780"/>
                    <a:pt x="176" y="151"/>
                  </a:cubicBezTo>
                  <a:cubicBezTo>
                    <a:pt x="126" y="76"/>
                    <a:pt x="51" y="2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3"/>
            <p:cNvSpPr/>
            <p:nvPr/>
          </p:nvSpPr>
          <p:spPr>
            <a:xfrm>
              <a:off x="3602900" y="4394150"/>
              <a:ext cx="77725" cy="97775"/>
            </a:xfrm>
            <a:custGeom>
              <a:avLst/>
              <a:gdLst/>
              <a:ahLst/>
              <a:cxnLst/>
              <a:rect l="l" t="t" r="r" b="b"/>
              <a:pathLst>
                <a:path w="3109" h="3911" extrusionOk="0">
                  <a:moveTo>
                    <a:pt x="627" y="1"/>
                  </a:moveTo>
                  <a:cubicBezTo>
                    <a:pt x="602" y="26"/>
                    <a:pt x="602" y="51"/>
                    <a:pt x="577" y="51"/>
                  </a:cubicBezTo>
                  <a:cubicBezTo>
                    <a:pt x="577" y="101"/>
                    <a:pt x="552" y="126"/>
                    <a:pt x="527" y="151"/>
                  </a:cubicBezTo>
                  <a:cubicBezTo>
                    <a:pt x="352" y="351"/>
                    <a:pt x="176" y="552"/>
                    <a:pt x="1" y="727"/>
                  </a:cubicBezTo>
                  <a:cubicBezTo>
                    <a:pt x="703" y="1605"/>
                    <a:pt x="1454" y="2457"/>
                    <a:pt x="2156" y="3309"/>
                  </a:cubicBezTo>
                  <a:cubicBezTo>
                    <a:pt x="2307" y="3509"/>
                    <a:pt x="2457" y="3710"/>
                    <a:pt x="2657" y="3910"/>
                  </a:cubicBezTo>
                  <a:cubicBezTo>
                    <a:pt x="2783" y="3610"/>
                    <a:pt x="2933" y="3284"/>
                    <a:pt x="3109" y="2983"/>
                  </a:cubicBezTo>
                  <a:cubicBezTo>
                    <a:pt x="2557" y="2356"/>
                    <a:pt x="2006" y="1780"/>
                    <a:pt x="1630" y="1329"/>
                  </a:cubicBezTo>
                  <a:cubicBezTo>
                    <a:pt x="1254" y="878"/>
                    <a:pt x="928" y="452"/>
                    <a:pt x="6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3"/>
            <p:cNvSpPr/>
            <p:nvPr/>
          </p:nvSpPr>
          <p:spPr>
            <a:xfrm>
              <a:off x="3062825" y="3600225"/>
              <a:ext cx="519425" cy="744450"/>
            </a:xfrm>
            <a:custGeom>
              <a:avLst/>
              <a:gdLst/>
              <a:ahLst/>
              <a:cxnLst/>
              <a:rect l="l" t="t" r="r" b="b"/>
              <a:pathLst>
                <a:path w="20777" h="29778" extrusionOk="0">
                  <a:moveTo>
                    <a:pt x="505" y="1"/>
                  </a:moveTo>
                  <a:cubicBezTo>
                    <a:pt x="0" y="1"/>
                    <a:pt x="15" y="807"/>
                    <a:pt x="551" y="880"/>
                  </a:cubicBezTo>
                  <a:cubicBezTo>
                    <a:pt x="827" y="905"/>
                    <a:pt x="1077" y="955"/>
                    <a:pt x="1353" y="1031"/>
                  </a:cubicBezTo>
                  <a:cubicBezTo>
                    <a:pt x="2255" y="1281"/>
                    <a:pt x="3158" y="1757"/>
                    <a:pt x="4035" y="2334"/>
                  </a:cubicBezTo>
                  <a:cubicBezTo>
                    <a:pt x="4260" y="2509"/>
                    <a:pt x="4486" y="2660"/>
                    <a:pt x="4686" y="2835"/>
                  </a:cubicBezTo>
                  <a:cubicBezTo>
                    <a:pt x="5589" y="3512"/>
                    <a:pt x="6416" y="4314"/>
                    <a:pt x="7092" y="4990"/>
                  </a:cubicBezTo>
                  <a:cubicBezTo>
                    <a:pt x="11930" y="10078"/>
                    <a:pt x="14486" y="17146"/>
                    <a:pt x="17243" y="23487"/>
                  </a:cubicBezTo>
                  <a:cubicBezTo>
                    <a:pt x="18145" y="25567"/>
                    <a:pt x="18997" y="27722"/>
                    <a:pt x="19975" y="29778"/>
                  </a:cubicBezTo>
                  <a:cubicBezTo>
                    <a:pt x="20150" y="29652"/>
                    <a:pt x="20351" y="29527"/>
                    <a:pt x="20526" y="29402"/>
                  </a:cubicBezTo>
                  <a:cubicBezTo>
                    <a:pt x="20601" y="29351"/>
                    <a:pt x="20701" y="29326"/>
                    <a:pt x="20777" y="29326"/>
                  </a:cubicBezTo>
                  <a:cubicBezTo>
                    <a:pt x="20426" y="28650"/>
                    <a:pt x="20100" y="27923"/>
                    <a:pt x="19749" y="27146"/>
                  </a:cubicBezTo>
                  <a:cubicBezTo>
                    <a:pt x="16742" y="20153"/>
                    <a:pt x="14085" y="12409"/>
                    <a:pt x="9373" y="6319"/>
                  </a:cubicBezTo>
                  <a:cubicBezTo>
                    <a:pt x="7343" y="3712"/>
                    <a:pt x="4160" y="404"/>
                    <a:pt x="601" y="3"/>
                  </a:cubicBezTo>
                  <a:lnTo>
                    <a:pt x="551" y="3"/>
                  </a:lnTo>
                  <a:cubicBezTo>
                    <a:pt x="535" y="2"/>
                    <a:pt x="520" y="1"/>
                    <a:pt x="5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3"/>
            <p:cNvSpPr/>
            <p:nvPr/>
          </p:nvSpPr>
          <p:spPr>
            <a:xfrm>
              <a:off x="3465050" y="4504425"/>
              <a:ext cx="270725" cy="120925"/>
            </a:xfrm>
            <a:custGeom>
              <a:avLst/>
              <a:gdLst/>
              <a:ahLst/>
              <a:cxnLst/>
              <a:rect l="l" t="t" r="r" b="b"/>
              <a:pathLst>
                <a:path w="10829" h="4837" extrusionOk="0">
                  <a:moveTo>
                    <a:pt x="778" y="1"/>
                  </a:moveTo>
                  <a:cubicBezTo>
                    <a:pt x="527" y="151"/>
                    <a:pt x="252" y="276"/>
                    <a:pt x="1" y="402"/>
                  </a:cubicBezTo>
                  <a:cubicBezTo>
                    <a:pt x="853" y="1905"/>
                    <a:pt x="1229" y="4286"/>
                    <a:pt x="3034" y="4788"/>
                  </a:cubicBezTo>
                  <a:cubicBezTo>
                    <a:pt x="3160" y="4819"/>
                    <a:pt x="3281" y="4837"/>
                    <a:pt x="3393" y="4837"/>
                  </a:cubicBezTo>
                  <a:cubicBezTo>
                    <a:pt x="3725" y="4837"/>
                    <a:pt x="3987" y="4686"/>
                    <a:pt x="4136" y="4311"/>
                  </a:cubicBezTo>
                  <a:cubicBezTo>
                    <a:pt x="4465" y="3523"/>
                    <a:pt x="3568" y="2677"/>
                    <a:pt x="4391" y="2677"/>
                  </a:cubicBezTo>
                  <a:cubicBezTo>
                    <a:pt x="4510" y="2677"/>
                    <a:pt x="4664" y="2694"/>
                    <a:pt x="4863" y="2732"/>
                  </a:cubicBezTo>
                  <a:cubicBezTo>
                    <a:pt x="5600" y="2880"/>
                    <a:pt x="7855" y="4043"/>
                    <a:pt x="9372" y="4043"/>
                  </a:cubicBezTo>
                  <a:cubicBezTo>
                    <a:pt x="10178" y="4043"/>
                    <a:pt x="10776" y="3715"/>
                    <a:pt x="10828" y="2732"/>
                  </a:cubicBezTo>
                  <a:cubicBezTo>
                    <a:pt x="10828" y="2407"/>
                    <a:pt x="10778" y="2081"/>
                    <a:pt x="10678" y="1730"/>
                  </a:cubicBezTo>
                  <a:cubicBezTo>
                    <a:pt x="10352" y="1805"/>
                    <a:pt x="10026" y="1830"/>
                    <a:pt x="9725" y="1855"/>
                  </a:cubicBezTo>
                  <a:cubicBezTo>
                    <a:pt x="9750" y="1930"/>
                    <a:pt x="9775" y="2031"/>
                    <a:pt x="9800" y="2106"/>
                  </a:cubicBezTo>
                  <a:cubicBezTo>
                    <a:pt x="9988" y="2887"/>
                    <a:pt x="9626" y="3142"/>
                    <a:pt x="9058" y="3142"/>
                  </a:cubicBezTo>
                  <a:cubicBezTo>
                    <a:pt x="8187" y="3142"/>
                    <a:pt x="6833" y="2544"/>
                    <a:pt x="6242" y="2331"/>
                  </a:cubicBezTo>
                  <a:cubicBezTo>
                    <a:pt x="5648" y="2124"/>
                    <a:pt x="4719" y="1704"/>
                    <a:pt x="4026" y="1704"/>
                  </a:cubicBezTo>
                  <a:cubicBezTo>
                    <a:pt x="3461" y="1704"/>
                    <a:pt x="3052" y="1983"/>
                    <a:pt x="3109" y="2883"/>
                  </a:cubicBezTo>
                  <a:cubicBezTo>
                    <a:pt x="3134" y="3008"/>
                    <a:pt x="3409" y="3860"/>
                    <a:pt x="3309" y="3960"/>
                  </a:cubicBezTo>
                  <a:cubicBezTo>
                    <a:pt x="3293" y="3976"/>
                    <a:pt x="3274" y="3984"/>
                    <a:pt x="3251" y="3984"/>
                  </a:cubicBezTo>
                  <a:cubicBezTo>
                    <a:pt x="2879" y="3984"/>
                    <a:pt x="1649" y="1970"/>
                    <a:pt x="1555" y="1805"/>
                  </a:cubicBezTo>
                  <a:cubicBezTo>
                    <a:pt x="1229" y="1179"/>
                    <a:pt x="1079" y="577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3"/>
            <p:cNvSpPr/>
            <p:nvPr/>
          </p:nvSpPr>
          <p:spPr>
            <a:xfrm>
              <a:off x="3437500" y="4359700"/>
              <a:ext cx="157275" cy="132850"/>
            </a:xfrm>
            <a:custGeom>
              <a:avLst/>
              <a:gdLst/>
              <a:ahLst/>
              <a:cxnLst/>
              <a:rect l="l" t="t" r="r" b="b"/>
              <a:pathLst>
                <a:path w="6291" h="5314" extrusionOk="0">
                  <a:moveTo>
                    <a:pt x="5614" y="0"/>
                  </a:moveTo>
                  <a:cubicBezTo>
                    <a:pt x="3735" y="1328"/>
                    <a:pt x="1880" y="2657"/>
                    <a:pt x="0" y="3985"/>
                  </a:cubicBezTo>
                  <a:cubicBezTo>
                    <a:pt x="326" y="4411"/>
                    <a:pt x="627" y="4862"/>
                    <a:pt x="953" y="5313"/>
                  </a:cubicBezTo>
                  <a:cubicBezTo>
                    <a:pt x="2958" y="4286"/>
                    <a:pt x="4812" y="2857"/>
                    <a:pt x="6291" y="1178"/>
                  </a:cubicBezTo>
                  <a:lnTo>
                    <a:pt x="56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>
              <a:off x="3409925" y="4333375"/>
              <a:ext cx="209300" cy="183450"/>
            </a:xfrm>
            <a:custGeom>
              <a:avLst/>
              <a:gdLst/>
              <a:ahLst/>
              <a:cxnLst/>
              <a:rect l="l" t="t" r="r" b="b"/>
              <a:pathLst>
                <a:path w="8372" h="7338" extrusionOk="0">
                  <a:moveTo>
                    <a:pt x="6717" y="1053"/>
                  </a:moveTo>
                  <a:lnTo>
                    <a:pt x="7394" y="2231"/>
                  </a:lnTo>
                  <a:cubicBezTo>
                    <a:pt x="5915" y="3910"/>
                    <a:pt x="4061" y="5339"/>
                    <a:pt x="2056" y="6366"/>
                  </a:cubicBezTo>
                  <a:cubicBezTo>
                    <a:pt x="1730" y="5915"/>
                    <a:pt x="1429" y="5464"/>
                    <a:pt x="1103" y="5038"/>
                  </a:cubicBezTo>
                  <a:cubicBezTo>
                    <a:pt x="2983" y="3710"/>
                    <a:pt x="4838" y="2381"/>
                    <a:pt x="6717" y="1053"/>
                  </a:cubicBezTo>
                  <a:close/>
                  <a:moveTo>
                    <a:pt x="6893" y="0"/>
                  </a:moveTo>
                  <a:cubicBezTo>
                    <a:pt x="6817" y="0"/>
                    <a:pt x="6717" y="25"/>
                    <a:pt x="6642" y="76"/>
                  </a:cubicBezTo>
                  <a:cubicBezTo>
                    <a:pt x="6467" y="201"/>
                    <a:pt x="6266" y="326"/>
                    <a:pt x="6091" y="452"/>
                  </a:cubicBezTo>
                  <a:cubicBezTo>
                    <a:pt x="4336" y="1705"/>
                    <a:pt x="2582" y="2933"/>
                    <a:pt x="827" y="4161"/>
                  </a:cubicBezTo>
                  <a:cubicBezTo>
                    <a:pt x="652" y="4286"/>
                    <a:pt x="452" y="4411"/>
                    <a:pt x="276" y="4562"/>
                  </a:cubicBezTo>
                  <a:cubicBezTo>
                    <a:pt x="226" y="4587"/>
                    <a:pt x="176" y="4637"/>
                    <a:pt x="151" y="4687"/>
                  </a:cubicBezTo>
                  <a:cubicBezTo>
                    <a:pt x="51" y="4812"/>
                    <a:pt x="0" y="4988"/>
                    <a:pt x="126" y="5138"/>
                  </a:cubicBezTo>
                  <a:cubicBezTo>
                    <a:pt x="602" y="5815"/>
                    <a:pt x="1078" y="6467"/>
                    <a:pt x="1554" y="7118"/>
                  </a:cubicBezTo>
                  <a:cubicBezTo>
                    <a:pt x="1660" y="7259"/>
                    <a:pt x="1790" y="7338"/>
                    <a:pt x="1945" y="7338"/>
                  </a:cubicBezTo>
                  <a:cubicBezTo>
                    <a:pt x="2011" y="7338"/>
                    <a:pt x="2081" y="7324"/>
                    <a:pt x="2156" y="7294"/>
                  </a:cubicBezTo>
                  <a:cubicBezTo>
                    <a:pt x="2156" y="7269"/>
                    <a:pt x="2181" y="7269"/>
                    <a:pt x="2206" y="7244"/>
                  </a:cubicBezTo>
                  <a:cubicBezTo>
                    <a:pt x="2457" y="7118"/>
                    <a:pt x="2732" y="6993"/>
                    <a:pt x="2983" y="6843"/>
                  </a:cubicBezTo>
                  <a:cubicBezTo>
                    <a:pt x="4737" y="5890"/>
                    <a:pt x="6366" y="4612"/>
                    <a:pt x="7720" y="3158"/>
                  </a:cubicBezTo>
                  <a:cubicBezTo>
                    <a:pt x="7895" y="2983"/>
                    <a:pt x="8071" y="2782"/>
                    <a:pt x="8246" y="2582"/>
                  </a:cubicBezTo>
                  <a:cubicBezTo>
                    <a:pt x="8271" y="2557"/>
                    <a:pt x="8296" y="2532"/>
                    <a:pt x="8296" y="2482"/>
                  </a:cubicBezTo>
                  <a:cubicBezTo>
                    <a:pt x="8321" y="2482"/>
                    <a:pt x="8321" y="2457"/>
                    <a:pt x="8346" y="2432"/>
                  </a:cubicBezTo>
                  <a:cubicBezTo>
                    <a:pt x="8371" y="2331"/>
                    <a:pt x="8371" y="2206"/>
                    <a:pt x="8296" y="2056"/>
                  </a:cubicBezTo>
                  <a:cubicBezTo>
                    <a:pt x="7945" y="1454"/>
                    <a:pt x="7594" y="827"/>
                    <a:pt x="7244" y="226"/>
                  </a:cubicBezTo>
                  <a:cubicBezTo>
                    <a:pt x="7168" y="101"/>
                    <a:pt x="7043" y="25"/>
                    <a:pt x="68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>
              <a:off x="2561550" y="3918150"/>
              <a:ext cx="773825" cy="526150"/>
            </a:xfrm>
            <a:custGeom>
              <a:avLst/>
              <a:gdLst/>
              <a:ahLst/>
              <a:cxnLst/>
              <a:rect l="l" t="t" r="r" b="b"/>
              <a:pathLst>
                <a:path w="30953" h="21046" extrusionOk="0">
                  <a:moveTo>
                    <a:pt x="29308" y="1"/>
                  </a:moveTo>
                  <a:cubicBezTo>
                    <a:pt x="29056" y="1"/>
                    <a:pt x="28778" y="214"/>
                    <a:pt x="28823" y="544"/>
                  </a:cubicBezTo>
                  <a:cubicBezTo>
                    <a:pt x="29875" y="7010"/>
                    <a:pt x="30201" y="13652"/>
                    <a:pt x="30051" y="20193"/>
                  </a:cubicBezTo>
                  <a:lnTo>
                    <a:pt x="878" y="20193"/>
                  </a:lnTo>
                  <a:cubicBezTo>
                    <a:pt x="752" y="13677"/>
                    <a:pt x="1078" y="7086"/>
                    <a:pt x="2106" y="669"/>
                  </a:cubicBezTo>
                  <a:cubicBezTo>
                    <a:pt x="2151" y="340"/>
                    <a:pt x="1873" y="126"/>
                    <a:pt x="1621" y="126"/>
                  </a:cubicBezTo>
                  <a:cubicBezTo>
                    <a:pt x="1451" y="126"/>
                    <a:pt x="1294" y="222"/>
                    <a:pt x="1254" y="444"/>
                  </a:cubicBezTo>
                  <a:cubicBezTo>
                    <a:pt x="452" y="5557"/>
                    <a:pt x="76" y="10770"/>
                    <a:pt x="0" y="15958"/>
                  </a:cubicBezTo>
                  <a:cubicBezTo>
                    <a:pt x="0" y="16459"/>
                    <a:pt x="0" y="16935"/>
                    <a:pt x="0" y="17436"/>
                  </a:cubicBezTo>
                  <a:cubicBezTo>
                    <a:pt x="0" y="18439"/>
                    <a:pt x="0" y="19467"/>
                    <a:pt x="25" y="20469"/>
                  </a:cubicBezTo>
                  <a:cubicBezTo>
                    <a:pt x="25" y="20519"/>
                    <a:pt x="25" y="20569"/>
                    <a:pt x="25" y="20619"/>
                  </a:cubicBezTo>
                  <a:cubicBezTo>
                    <a:pt x="25" y="20845"/>
                    <a:pt x="226" y="21046"/>
                    <a:pt x="452" y="21046"/>
                  </a:cubicBezTo>
                  <a:lnTo>
                    <a:pt x="30477" y="21046"/>
                  </a:lnTo>
                  <a:cubicBezTo>
                    <a:pt x="30727" y="21046"/>
                    <a:pt x="30903" y="20845"/>
                    <a:pt x="30928" y="20619"/>
                  </a:cubicBezTo>
                  <a:cubicBezTo>
                    <a:pt x="30928" y="20494"/>
                    <a:pt x="30928" y="20369"/>
                    <a:pt x="30928" y="20244"/>
                  </a:cubicBezTo>
                  <a:cubicBezTo>
                    <a:pt x="30953" y="19241"/>
                    <a:pt x="30953" y="18264"/>
                    <a:pt x="30953" y="17261"/>
                  </a:cubicBezTo>
                  <a:cubicBezTo>
                    <a:pt x="30953" y="16810"/>
                    <a:pt x="30953" y="16334"/>
                    <a:pt x="30953" y="15883"/>
                  </a:cubicBezTo>
                  <a:cubicBezTo>
                    <a:pt x="30878" y="10670"/>
                    <a:pt x="30502" y="5431"/>
                    <a:pt x="29675" y="319"/>
                  </a:cubicBezTo>
                  <a:cubicBezTo>
                    <a:pt x="29634" y="97"/>
                    <a:pt x="29477" y="1"/>
                    <a:pt x="29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>
              <a:off x="2707550" y="3822100"/>
              <a:ext cx="133475" cy="133475"/>
            </a:xfrm>
            <a:custGeom>
              <a:avLst/>
              <a:gdLst/>
              <a:ahLst/>
              <a:cxnLst/>
              <a:rect l="l" t="t" r="r" b="b"/>
              <a:pathLst>
                <a:path w="5339" h="5339" extrusionOk="0">
                  <a:moveTo>
                    <a:pt x="2682" y="0"/>
                  </a:moveTo>
                  <a:cubicBezTo>
                    <a:pt x="1203" y="0"/>
                    <a:pt x="0" y="1203"/>
                    <a:pt x="0" y="2682"/>
                  </a:cubicBezTo>
                  <a:cubicBezTo>
                    <a:pt x="0" y="3985"/>
                    <a:pt x="927" y="5088"/>
                    <a:pt x="2155" y="5339"/>
                  </a:cubicBezTo>
                  <a:cubicBezTo>
                    <a:pt x="2907" y="4010"/>
                    <a:pt x="4010" y="2907"/>
                    <a:pt x="5338" y="2156"/>
                  </a:cubicBezTo>
                  <a:cubicBezTo>
                    <a:pt x="5063" y="927"/>
                    <a:pt x="398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>
              <a:off x="3055275" y="3822100"/>
              <a:ext cx="133500" cy="133475"/>
            </a:xfrm>
            <a:custGeom>
              <a:avLst/>
              <a:gdLst/>
              <a:ahLst/>
              <a:cxnLst/>
              <a:rect l="l" t="t" r="r" b="b"/>
              <a:pathLst>
                <a:path w="5340" h="5339" extrusionOk="0">
                  <a:moveTo>
                    <a:pt x="2632" y="0"/>
                  </a:moveTo>
                  <a:cubicBezTo>
                    <a:pt x="1329" y="0"/>
                    <a:pt x="251" y="927"/>
                    <a:pt x="1" y="2156"/>
                  </a:cubicBezTo>
                  <a:cubicBezTo>
                    <a:pt x="1329" y="2907"/>
                    <a:pt x="2432" y="4010"/>
                    <a:pt x="3184" y="5339"/>
                  </a:cubicBezTo>
                  <a:cubicBezTo>
                    <a:pt x="4412" y="5088"/>
                    <a:pt x="5339" y="3985"/>
                    <a:pt x="5339" y="2682"/>
                  </a:cubicBezTo>
                  <a:cubicBezTo>
                    <a:pt x="5339" y="1203"/>
                    <a:pt x="4136" y="0"/>
                    <a:pt x="26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>
              <a:off x="2733225" y="3847150"/>
              <a:ext cx="429850" cy="430475"/>
            </a:xfrm>
            <a:custGeom>
              <a:avLst/>
              <a:gdLst/>
              <a:ahLst/>
              <a:cxnLst/>
              <a:rect l="l" t="t" r="r" b="b"/>
              <a:pathLst>
                <a:path w="17194" h="17219" extrusionOk="0">
                  <a:moveTo>
                    <a:pt x="10251" y="2983"/>
                  </a:moveTo>
                  <a:cubicBezTo>
                    <a:pt x="10251" y="2983"/>
                    <a:pt x="10026" y="3359"/>
                    <a:pt x="9925" y="3509"/>
                  </a:cubicBezTo>
                  <a:cubicBezTo>
                    <a:pt x="9349" y="4387"/>
                    <a:pt x="8748" y="5264"/>
                    <a:pt x="8146" y="6141"/>
                  </a:cubicBezTo>
                  <a:cubicBezTo>
                    <a:pt x="11078" y="5063"/>
                    <a:pt x="12482" y="3259"/>
                    <a:pt x="12482" y="3259"/>
                  </a:cubicBezTo>
                  <a:lnTo>
                    <a:pt x="12482" y="3259"/>
                  </a:lnTo>
                  <a:cubicBezTo>
                    <a:pt x="12482" y="3259"/>
                    <a:pt x="12331" y="3835"/>
                    <a:pt x="11254" y="4838"/>
                  </a:cubicBezTo>
                  <a:cubicBezTo>
                    <a:pt x="10577" y="5464"/>
                    <a:pt x="9625" y="5991"/>
                    <a:pt x="8748" y="6317"/>
                  </a:cubicBezTo>
                  <a:cubicBezTo>
                    <a:pt x="8397" y="6467"/>
                    <a:pt x="7369" y="6793"/>
                    <a:pt x="7369" y="6793"/>
                  </a:cubicBezTo>
                  <a:cubicBezTo>
                    <a:pt x="7369" y="6793"/>
                    <a:pt x="7795" y="6116"/>
                    <a:pt x="7895" y="5966"/>
                  </a:cubicBezTo>
                  <a:cubicBezTo>
                    <a:pt x="8296" y="5389"/>
                    <a:pt x="9023" y="4387"/>
                    <a:pt x="9424" y="3810"/>
                  </a:cubicBezTo>
                  <a:lnTo>
                    <a:pt x="9424" y="3810"/>
                  </a:lnTo>
                  <a:cubicBezTo>
                    <a:pt x="9299" y="3885"/>
                    <a:pt x="8773" y="4362"/>
                    <a:pt x="8647" y="4462"/>
                  </a:cubicBezTo>
                  <a:cubicBezTo>
                    <a:pt x="6241" y="6317"/>
                    <a:pt x="3885" y="6718"/>
                    <a:pt x="3885" y="6718"/>
                  </a:cubicBezTo>
                  <a:cubicBezTo>
                    <a:pt x="3885" y="6718"/>
                    <a:pt x="4286" y="6141"/>
                    <a:pt x="4387" y="5991"/>
                  </a:cubicBezTo>
                  <a:cubicBezTo>
                    <a:pt x="5033" y="5009"/>
                    <a:pt x="6731" y="3045"/>
                    <a:pt x="6773" y="3045"/>
                  </a:cubicBezTo>
                  <a:cubicBezTo>
                    <a:pt x="6775" y="3045"/>
                    <a:pt x="6773" y="3049"/>
                    <a:pt x="6768" y="3058"/>
                  </a:cubicBezTo>
                  <a:cubicBezTo>
                    <a:pt x="6667" y="3209"/>
                    <a:pt x="6567" y="3359"/>
                    <a:pt x="6467" y="3509"/>
                  </a:cubicBezTo>
                  <a:cubicBezTo>
                    <a:pt x="5890" y="4387"/>
                    <a:pt x="5314" y="5264"/>
                    <a:pt x="4737" y="6141"/>
                  </a:cubicBezTo>
                  <a:cubicBezTo>
                    <a:pt x="5565" y="5815"/>
                    <a:pt x="6367" y="5414"/>
                    <a:pt x="7143" y="4988"/>
                  </a:cubicBezTo>
                  <a:cubicBezTo>
                    <a:pt x="8146" y="4387"/>
                    <a:pt x="10251" y="2983"/>
                    <a:pt x="10251" y="2983"/>
                  </a:cubicBezTo>
                  <a:close/>
                  <a:moveTo>
                    <a:pt x="8481" y="11929"/>
                  </a:moveTo>
                  <a:cubicBezTo>
                    <a:pt x="8869" y="11929"/>
                    <a:pt x="9255" y="12007"/>
                    <a:pt x="9324" y="12131"/>
                  </a:cubicBezTo>
                  <a:cubicBezTo>
                    <a:pt x="9449" y="12357"/>
                    <a:pt x="8647" y="12933"/>
                    <a:pt x="8497" y="12958"/>
                  </a:cubicBezTo>
                  <a:cubicBezTo>
                    <a:pt x="8497" y="12958"/>
                    <a:pt x="7369" y="12382"/>
                    <a:pt x="7695" y="12106"/>
                  </a:cubicBezTo>
                  <a:cubicBezTo>
                    <a:pt x="7842" y="11982"/>
                    <a:pt x="8162" y="11929"/>
                    <a:pt x="8481" y="11929"/>
                  </a:cubicBezTo>
                  <a:close/>
                  <a:moveTo>
                    <a:pt x="4587" y="11078"/>
                  </a:moveTo>
                  <a:cubicBezTo>
                    <a:pt x="5113" y="11078"/>
                    <a:pt x="5514" y="11505"/>
                    <a:pt x="5514" y="12031"/>
                  </a:cubicBezTo>
                  <a:cubicBezTo>
                    <a:pt x="5514" y="12432"/>
                    <a:pt x="5264" y="12783"/>
                    <a:pt x="4888" y="12908"/>
                  </a:cubicBezTo>
                  <a:cubicBezTo>
                    <a:pt x="4938" y="12983"/>
                    <a:pt x="4963" y="13058"/>
                    <a:pt x="4963" y="13134"/>
                  </a:cubicBezTo>
                  <a:cubicBezTo>
                    <a:pt x="4963" y="13560"/>
                    <a:pt x="4286" y="13885"/>
                    <a:pt x="3484" y="13885"/>
                  </a:cubicBezTo>
                  <a:cubicBezTo>
                    <a:pt x="2657" y="13885"/>
                    <a:pt x="1981" y="13560"/>
                    <a:pt x="1981" y="13134"/>
                  </a:cubicBezTo>
                  <a:cubicBezTo>
                    <a:pt x="1981" y="12708"/>
                    <a:pt x="2657" y="12382"/>
                    <a:pt x="3484" y="12382"/>
                  </a:cubicBezTo>
                  <a:lnTo>
                    <a:pt x="3710" y="12382"/>
                  </a:lnTo>
                  <a:cubicBezTo>
                    <a:pt x="3660" y="12281"/>
                    <a:pt x="3635" y="12156"/>
                    <a:pt x="3635" y="12031"/>
                  </a:cubicBezTo>
                  <a:cubicBezTo>
                    <a:pt x="3635" y="11505"/>
                    <a:pt x="4061" y="11078"/>
                    <a:pt x="4587" y="11078"/>
                  </a:cubicBezTo>
                  <a:close/>
                  <a:moveTo>
                    <a:pt x="12382" y="11078"/>
                  </a:moveTo>
                  <a:cubicBezTo>
                    <a:pt x="12908" y="11078"/>
                    <a:pt x="13309" y="11505"/>
                    <a:pt x="13309" y="12031"/>
                  </a:cubicBezTo>
                  <a:cubicBezTo>
                    <a:pt x="13309" y="12156"/>
                    <a:pt x="13284" y="12307"/>
                    <a:pt x="13234" y="12407"/>
                  </a:cubicBezTo>
                  <a:cubicBezTo>
                    <a:pt x="13384" y="12382"/>
                    <a:pt x="13535" y="12382"/>
                    <a:pt x="13710" y="12382"/>
                  </a:cubicBezTo>
                  <a:cubicBezTo>
                    <a:pt x="14537" y="12382"/>
                    <a:pt x="15189" y="12708"/>
                    <a:pt x="15189" y="13134"/>
                  </a:cubicBezTo>
                  <a:cubicBezTo>
                    <a:pt x="15189" y="13560"/>
                    <a:pt x="14537" y="13885"/>
                    <a:pt x="13710" y="13885"/>
                  </a:cubicBezTo>
                  <a:cubicBezTo>
                    <a:pt x="12883" y="13885"/>
                    <a:pt x="12231" y="13560"/>
                    <a:pt x="12231" y="13134"/>
                  </a:cubicBezTo>
                  <a:cubicBezTo>
                    <a:pt x="12231" y="13058"/>
                    <a:pt x="12256" y="13008"/>
                    <a:pt x="12281" y="12958"/>
                  </a:cubicBezTo>
                  <a:cubicBezTo>
                    <a:pt x="11805" y="12908"/>
                    <a:pt x="11429" y="12507"/>
                    <a:pt x="11429" y="12031"/>
                  </a:cubicBezTo>
                  <a:cubicBezTo>
                    <a:pt x="11429" y="11505"/>
                    <a:pt x="11855" y="11078"/>
                    <a:pt x="12382" y="11078"/>
                  </a:cubicBezTo>
                  <a:close/>
                  <a:moveTo>
                    <a:pt x="8597" y="1"/>
                  </a:moveTo>
                  <a:cubicBezTo>
                    <a:pt x="7018" y="1"/>
                    <a:pt x="5565" y="427"/>
                    <a:pt x="4311" y="1154"/>
                  </a:cubicBezTo>
                  <a:cubicBezTo>
                    <a:pt x="2983" y="1905"/>
                    <a:pt x="1880" y="3008"/>
                    <a:pt x="1128" y="4337"/>
                  </a:cubicBezTo>
                  <a:cubicBezTo>
                    <a:pt x="402" y="5590"/>
                    <a:pt x="1" y="7043"/>
                    <a:pt x="1" y="8597"/>
                  </a:cubicBezTo>
                  <a:cubicBezTo>
                    <a:pt x="1" y="13359"/>
                    <a:pt x="3835" y="17219"/>
                    <a:pt x="8597" y="17219"/>
                  </a:cubicBezTo>
                  <a:cubicBezTo>
                    <a:pt x="13334" y="17219"/>
                    <a:pt x="17194" y="13359"/>
                    <a:pt x="17194" y="8597"/>
                  </a:cubicBezTo>
                  <a:cubicBezTo>
                    <a:pt x="17194" y="7043"/>
                    <a:pt x="16793" y="5590"/>
                    <a:pt x="16066" y="4337"/>
                  </a:cubicBezTo>
                  <a:cubicBezTo>
                    <a:pt x="15314" y="3008"/>
                    <a:pt x="14211" y="1905"/>
                    <a:pt x="12883" y="1154"/>
                  </a:cubicBezTo>
                  <a:cubicBezTo>
                    <a:pt x="11630" y="427"/>
                    <a:pt x="10151" y="1"/>
                    <a:pt x="85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>
              <a:off x="2782725" y="4156675"/>
              <a:ext cx="74600" cy="37625"/>
            </a:xfrm>
            <a:custGeom>
              <a:avLst/>
              <a:gdLst/>
              <a:ahLst/>
              <a:cxnLst/>
              <a:rect l="l" t="t" r="r" b="b"/>
              <a:pathLst>
                <a:path w="2984" h="1505" extrusionOk="0">
                  <a:moveTo>
                    <a:pt x="1504" y="1"/>
                  </a:moveTo>
                  <a:cubicBezTo>
                    <a:pt x="677" y="1"/>
                    <a:pt x="1" y="327"/>
                    <a:pt x="1" y="753"/>
                  </a:cubicBezTo>
                  <a:cubicBezTo>
                    <a:pt x="1" y="1179"/>
                    <a:pt x="677" y="1504"/>
                    <a:pt x="1504" y="1504"/>
                  </a:cubicBezTo>
                  <a:cubicBezTo>
                    <a:pt x="2306" y="1504"/>
                    <a:pt x="2983" y="1179"/>
                    <a:pt x="2983" y="753"/>
                  </a:cubicBezTo>
                  <a:cubicBezTo>
                    <a:pt x="2983" y="677"/>
                    <a:pt x="2958" y="602"/>
                    <a:pt x="2908" y="527"/>
                  </a:cubicBezTo>
                  <a:cubicBezTo>
                    <a:pt x="2808" y="552"/>
                    <a:pt x="2707" y="577"/>
                    <a:pt x="2607" y="577"/>
                  </a:cubicBezTo>
                  <a:cubicBezTo>
                    <a:pt x="2206" y="577"/>
                    <a:pt x="1880" y="352"/>
                    <a:pt x="1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>
              <a:off x="3039000" y="4156675"/>
              <a:ext cx="73950" cy="37625"/>
            </a:xfrm>
            <a:custGeom>
              <a:avLst/>
              <a:gdLst/>
              <a:ahLst/>
              <a:cxnLst/>
              <a:rect l="l" t="t" r="r" b="b"/>
              <a:pathLst>
                <a:path w="2958" h="1505" extrusionOk="0">
                  <a:moveTo>
                    <a:pt x="1479" y="1"/>
                  </a:moveTo>
                  <a:cubicBezTo>
                    <a:pt x="1304" y="1"/>
                    <a:pt x="1153" y="1"/>
                    <a:pt x="1003" y="26"/>
                  </a:cubicBezTo>
                  <a:cubicBezTo>
                    <a:pt x="852" y="352"/>
                    <a:pt x="527" y="577"/>
                    <a:pt x="151" y="577"/>
                  </a:cubicBezTo>
                  <a:lnTo>
                    <a:pt x="50" y="577"/>
                  </a:lnTo>
                  <a:cubicBezTo>
                    <a:pt x="25" y="627"/>
                    <a:pt x="0" y="677"/>
                    <a:pt x="0" y="753"/>
                  </a:cubicBezTo>
                  <a:cubicBezTo>
                    <a:pt x="0" y="1179"/>
                    <a:pt x="652" y="1504"/>
                    <a:pt x="1479" y="1504"/>
                  </a:cubicBezTo>
                  <a:cubicBezTo>
                    <a:pt x="2306" y="1504"/>
                    <a:pt x="2958" y="1179"/>
                    <a:pt x="2958" y="753"/>
                  </a:cubicBezTo>
                  <a:cubicBezTo>
                    <a:pt x="2958" y="327"/>
                    <a:pt x="2306" y="1"/>
                    <a:pt x="1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>
              <a:off x="2824075" y="412410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724" y="313"/>
                  </a:moveTo>
                  <a:cubicBezTo>
                    <a:pt x="750" y="313"/>
                    <a:pt x="777" y="318"/>
                    <a:pt x="803" y="326"/>
                  </a:cubicBezTo>
                  <a:cubicBezTo>
                    <a:pt x="953" y="376"/>
                    <a:pt x="1003" y="577"/>
                    <a:pt x="928" y="777"/>
                  </a:cubicBezTo>
                  <a:cubicBezTo>
                    <a:pt x="886" y="943"/>
                    <a:pt x="742" y="1041"/>
                    <a:pt x="622" y="1041"/>
                  </a:cubicBezTo>
                  <a:cubicBezTo>
                    <a:pt x="597" y="1041"/>
                    <a:pt x="574" y="1037"/>
                    <a:pt x="552" y="1028"/>
                  </a:cubicBezTo>
                  <a:cubicBezTo>
                    <a:pt x="402" y="953"/>
                    <a:pt x="327" y="752"/>
                    <a:pt x="402" y="577"/>
                  </a:cubicBezTo>
                  <a:cubicBezTo>
                    <a:pt x="464" y="411"/>
                    <a:pt x="595" y="313"/>
                    <a:pt x="724" y="313"/>
                  </a:cubicBezTo>
                  <a:close/>
                  <a:moveTo>
                    <a:pt x="953" y="0"/>
                  </a:moveTo>
                  <a:cubicBezTo>
                    <a:pt x="427" y="0"/>
                    <a:pt x="1" y="427"/>
                    <a:pt x="1" y="953"/>
                  </a:cubicBezTo>
                  <a:cubicBezTo>
                    <a:pt x="1" y="1078"/>
                    <a:pt x="26" y="1203"/>
                    <a:pt x="76" y="1304"/>
                  </a:cubicBezTo>
                  <a:cubicBezTo>
                    <a:pt x="226" y="1655"/>
                    <a:pt x="552" y="1880"/>
                    <a:pt x="953" y="1880"/>
                  </a:cubicBezTo>
                  <a:cubicBezTo>
                    <a:pt x="1053" y="1880"/>
                    <a:pt x="1154" y="1855"/>
                    <a:pt x="1254" y="1830"/>
                  </a:cubicBezTo>
                  <a:cubicBezTo>
                    <a:pt x="1630" y="1705"/>
                    <a:pt x="1880" y="1354"/>
                    <a:pt x="1880" y="953"/>
                  </a:cubicBezTo>
                  <a:cubicBezTo>
                    <a:pt x="1880" y="427"/>
                    <a:pt x="1479" y="0"/>
                    <a:pt x="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>
              <a:off x="2832225" y="4131925"/>
              <a:ext cx="16950" cy="18200"/>
            </a:xfrm>
            <a:custGeom>
              <a:avLst/>
              <a:gdLst/>
              <a:ahLst/>
              <a:cxnLst/>
              <a:rect l="l" t="t" r="r" b="b"/>
              <a:pathLst>
                <a:path w="678" h="728" extrusionOk="0">
                  <a:moveTo>
                    <a:pt x="398" y="0"/>
                  </a:moveTo>
                  <a:cubicBezTo>
                    <a:pt x="269" y="0"/>
                    <a:pt x="138" y="98"/>
                    <a:pt x="76" y="264"/>
                  </a:cubicBezTo>
                  <a:cubicBezTo>
                    <a:pt x="1" y="439"/>
                    <a:pt x="76" y="640"/>
                    <a:pt x="226" y="715"/>
                  </a:cubicBezTo>
                  <a:cubicBezTo>
                    <a:pt x="248" y="724"/>
                    <a:pt x="271" y="728"/>
                    <a:pt x="296" y="728"/>
                  </a:cubicBezTo>
                  <a:cubicBezTo>
                    <a:pt x="416" y="728"/>
                    <a:pt x="560" y="630"/>
                    <a:pt x="602" y="464"/>
                  </a:cubicBezTo>
                  <a:cubicBezTo>
                    <a:pt x="677" y="264"/>
                    <a:pt x="627" y="63"/>
                    <a:pt x="477" y="13"/>
                  </a:cubicBezTo>
                  <a:cubicBezTo>
                    <a:pt x="451" y="5"/>
                    <a:pt x="424" y="0"/>
                    <a:pt x="39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>
              <a:off x="3018950" y="4124100"/>
              <a:ext cx="47000" cy="47025"/>
            </a:xfrm>
            <a:custGeom>
              <a:avLst/>
              <a:gdLst/>
              <a:ahLst/>
              <a:cxnLst/>
              <a:rect l="l" t="t" r="r" b="b"/>
              <a:pathLst>
                <a:path w="1880" h="1881" extrusionOk="0">
                  <a:moveTo>
                    <a:pt x="723" y="313"/>
                  </a:moveTo>
                  <a:cubicBezTo>
                    <a:pt x="750" y="313"/>
                    <a:pt x="776" y="318"/>
                    <a:pt x="802" y="326"/>
                  </a:cubicBezTo>
                  <a:cubicBezTo>
                    <a:pt x="953" y="376"/>
                    <a:pt x="1003" y="577"/>
                    <a:pt x="928" y="777"/>
                  </a:cubicBezTo>
                  <a:cubicBezTo>
                    <a:pt x="886" y="943"/>
                    <a:pt x="741" y="1041"/>
                    <a:pt x="622" y="1041"/>
                  </a:cubicBezTo>
                  <a:cubicBezTo>
                    <a:pt x="597" y="1041"/>
                    <a:pt x="573" y="1037"/>
                    <a:pt x="552" y="1028"/>
                  </a:cubicBezTo>
                  <a:cubicBezTo>
                    <a:pt x="401" y="953"/>
                    <a:pt x="326" y="752"/>
                    <a:pt x="401" y="577"/>
                  </a:cubicBezTo>
                  <a:cubicBezTo>
                    <a:pt x="464" y="411"/>
                    <a:pt x="595" y="313"/>
                    <a:pt x="723" y="313"/>
                  </a:cubicBezTo>
                  <a:close/>
                  <a:moveTo>
                    <a:pt x="953" y="0"/>
                  </a:moveTo>
                  <a:cubicBezTo>
                    <a:pt x="426" y="0"/>
                    <a:pt x="0" y="427"/>
                    <a:pt x="0" y="953"/>
                  </a:cubicBezTo>
                  <a:cubicBezTo>
                    <a:pt x="0" y="1429"/>
                    <a:pt x="376" y="1830"/>
                    <a:pt x="852" y="1880"/>
                  </a:cubicBezTo>
                  <a:lnTo>
                    <a:pt x="953" y="1880"/>
                  </a:lnTo>
                  <a:cubicBezTo>
                    <a:pt x="1329" y="1880"/>
                    <a:pt x="1654" y="1655"/>
                    <a:pt x="1805" y="1329"/>
                  </a:cubicBezTo>
                  <a:cubicBezTo>
                    <a:pt x="1855" y="1203"/>
                    <a:pt x="1880" y="1078"/>
                    <a:pt x="1880" y="953"/>
                  </a:cubicBezTo>
                  <a:cubicBezTo>
                    <a:pt x="1880" y="427"/>
                    <a:pt x="1479" y="0"/>
                    <a:pt x="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>
              <a:off x="3027100" y="4131925"/>
              <a:ext cx="16925" cy="18200"/>
            </a:xfrm>
            <a:custGeom>
              <a:avLst/>
              <a:gdLst/>
              <a:ahLst/>
              <a:cxnLst/>
              <a:rect l="l" t="t" r="r" b="b"/>
              <a:pathLst>
                <a:path w="677" h="728" extrusionOk="0">
                  <a:moveTo>
                    <a:pt x="397" y="0"/>
                  </a:moveTo>
                  <a:cubicBezTo>
                    <a:pt x="269" y="0"/>
                    <a:pt x="138" y="98"/>
                    <a:pt x="75" y="264"/>
                  </a:cubicBezTo>
                  <a:cubicBezTo>
                    <a:pt x="0" y="439"/>
                    <a:pt x="75" y="640"/>
                    <a:pt x="226" y="715"/>
                  </a:cubicBezTo>
                  <a:cubicBezTo>
                    <a:pt x="247" y="724"/>
                    <a:pt x="271" y="728"/>
                    <a:pt x="296" y="728"/>
                  </a:cubicBezTo>
                  <a:cubicBezTo>
                    <a:pt x="415" y="728"/>
                    <a:pt x="560" y="630"/>
                    <a:pt x="602" y="464"/>
                  </a:cubicBezTo>
                  <a:cubicBezTo>
                    <a:pt x="677" y="264"/>
                    <a:pt x="627" y="63"/>
                    <a:pt x="476" y="13"/>
                  </a:cubicBezTo>
                  <a:cubicBezTo>
                    <a:pt x="450" y="5"/>
                    <a:pt x="424" y="0"/>
                    <a:pt x="3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>
              <a:off x="2917450" y="4145350"/>
              <a:ext cx="52025" cy="25775"/>
            </a:xfrm>
            <a:custGeom>
              <a:avLst/>
              <a:gdLst/>
              <a:ahLst/>
              <a:cxnLst/>
              <a:rect l="l" t="t" r="r" b="b"/>
              <a:pathLst>
                <a:path w="2081" h="1031" extrusionOk="0">
                  <a:moveTo>
                    <a:pt x="1112" y="1"/>
                  </a:moveTo>
                  <a:cubicBezTo>
                    <a:pt x="793" y="1"/>
                    <a:pt x="473" y="54"/>
                    <a:pt x="326" y="178"/>
                  </a:cubicBezTo>
                  <a:cubicBezTo>
                    <a:pt x="0" y="454"/>
                    <a:pt x="1128" y="1030"/>
                    <a:pt x="1128" y="1030"/>
                  </a:cubicBezTo>
                  <a:cubicBezTo>
                    <a:pt x="1278" y="1005"/>
                    <a:pt x="2080" y="429"/>
                    <a:pt x="1955" y="203"/>
                  </a:cubicBezTo>
                  <a:cubicBezTo>
                    <a:pt x="1886" y="79"/>
                    <a:pt x="1500" y="1"/>
                    <a:pt x="1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>
              <a:off x="2830350" y="3921725"/>
              <a:ext cx="214925" cy="95250"/>
            </a:xfrm>
            <a:custGeom>
              <a:avLst/>
              <a:gdLst/>
              <a:ahLst/>
              <a:cxnLst/>
              <a:rect l="l" t="t" r="r" b="b"/>
              <a:pathLst>
                <a:path w="8597" h="3810" extrusionOk="0">
                  <a:moveTo>
                    <a:pt x="6366" y="0"/>
                  </a:moveTo>
                  <a:cubicBezTo>
                    <a:pt x="6366" y="0"/>
                    <a:pt x="4261" y="1404"/>
                    <a:pt x="3258" y="2005"/>
                  </a:cubicBezTo>
                  <a:cubicBezTo>
                    <a:pt x="2482" y="2431"/>
                    <a:pt x="1680" y="2832"/>
                    <a:pt x="852" y="3158"/>
                  </a:cubicBezTo>
                  <a:cubicBezTo>
                    <a:pt x="1429" y="2281"/>
                    <a:pt x="2005" y="1404"/>
                    <a:pt x="2582" y="526"/>
                  </a:cubicBezTo>
                  <a:cubicBezTo>
                    <a:pt x="2682" y="376"/>
                    <a:pt x="2782" y="226"/>
                    <a:pt x="2883" y="75"/>
                  </a:cubicBezTo>
                  <a:cubicBezTo>
                    <a:pt x="2888" y="66"/>
                    <a:pt x="2890" y="62"/>
                    <a:pt x="2888" y="62"/>
                  </a:cubicBezTo>
                  <a:cubicBezTo>
                    <a:pt x="2846" y="62"/>
                    <a:pt x="1148" y="2026"/>
                    <a:pt x="502" y="3008"/>
                  </a:cubicBezTo>
                  <a:cubicBezTo>
                    <a:pt x="401" y="3158"/>
                    <a:pt x="0" y="3735"/>
                    <a:pt x="0" y="3735"/>
                  </a:cubicBezTo>
                  <a:cubicBezTo>
                    <a:pt x="0" y="3735"/>
                    <a:pt x="2356" y="3334"/>
                    <a:pt x="4762" y="1479"/>
                  </a:cubicBezTo>
                  <a:cubicBezTo>
                    <a:pt x="4888" y="1379"/>
                    <a:pt x="5414" y="902"/>
                    <a:pt x="5539" y="827"/>
                  </a:cubicBezTo>
                  <a:lnTo>
                    <a:pt x="5539" y="827"/>
                  </a:lnTo>
                  <a:cubicBezTo>
                    <a:pt x="5138" y="1404"/>
                    <a:pt x="4411" y="2406"/>
                    <a:pt x="4010" y="2983"/>
                  </a:cubicBezTo>
                  <a:cubicBezTo>
                    <a:pt x="3910" y="3133"/>
                    <a:pt x="3484" y="3810"/>
                    <a:pt x="3484" y="3810"/>
                  </a:cubicBezTo>
                  <a:cubicBezTo>
                    <a:pt x="3484" y="3810"/>
                    <a:pt x="4512" y="3484"/>
                    <a:pt x="4863" y="3334"/>
                  </a:cubicBezTo>
                  <a:cubicBezTo>
                    <a:pt x="5740" y="3008"/>
                    <a:pt x="6692" y="2481"/>
                    <a:pt x="7369" y="1855"/>
                  </a:cubicBezTo>
                  <a:cubicBezTo>
                    <a:pt x="8446" y="852"/>
                    <a:pt x="8597" y="276"/>
                    <a:pt x="8597" y="276"/>
                  </a:cubicBezTo>
                  <a:lnTo>
                    <a:pt x="8597" y="276"/>
                  </a:lnTo>
                  <a:cubicBezTo>
                    <a:pt x="8597" y="276"/>
                    <a:pt x="7193" y="2080"/>
                    <a:pt x="4261" y="3133"/>
                  </a:cubicBezTo>
                  <a:cubicBezTo>
                    <a:pt x="4863" y="2281"/>
                    <a:pt x="5464" y="1404"/>
                    <a:pt x="6040" y="526"/>
                  </a:cubicBezTo>
                  <a:cubicBezTo>
                    <a:pt x="6141" y="376"/>
                    <a:pt x="6366" y="0"/>
                    <a:pt x="6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3"/>
            <p:cNvSpPr/>
            <p:nvPr/>
          </p:nvSpPr>
          <p:spPr>
            <a:xfrm>
              <a:off x="2870450" y="3579600"/>
              <a:ext cx="141625" cy="73350"/>
            </a:xfrm>
            <a:custGeom>
              <a:avLst/>
              <a:gdLst/>
              <a:ahLst/>
              <a:cxnLst/>
              <a:rect l="l" t="t" r="r" b="b"/>
              <a:pathLst>
                <a:path w="5665" h="2934" extrusionOk="0">
                  <a:moveTo>
                    <a:pt x="5665" y="1"/>
                  </a:moveTo>
                  <a:cubicBezTo>
                    <a:pt x="5163" y="101"/>
                    <a:pt x="4662" y="201"/>
                    <a:pt x="4186" y="277"/>
                  </a:cubicBezTo>
                  <a:cubicBezTo>
                    <a:pt x="4111" y="327"/>
                    <a:pt x="4010" y="377"/>
                    <a:pt x="3910" y="377"/>
                  </a:cubicBezTo>
                  <a:cubicBezTo>
                    <a:pt x="3384" y="414"/>
                    <a:pt x="2851" y="433"/>
                    <a:pt x="2319" y="433"/>
                  </a:cubicBezTo>
                  <a:cubicBezTo>
                    <a:pt x="1786" y="433"/>
                    <a:pt x="1253" y="414"/>
                    <a:pt x="727" y="377"/>
                  </a:cubicBezTo>
                  <a:cubicBezTo>
                    <a:pt x="627" y="377"/>
                    <a:pt x="527" y="327"/>
                    <a:pt x="451" y="277"/>
                  </a:cubicBezTo>
                  <a:cubicBezTo>
                    <a:pt x="301" y="252"/>
                    <a:pt x="151" y="226"/>
                    <a:pt x="0" y="201"/>
                  </a:cubicBezTo>
                  <a:lnTo>
                    <a:pt x="0" y="201"/>
                  </a:lnTo>
                  <a:cubicBezTo>
                    <a:pt x="201" y="1630"/>
                    <a:pt x="1178" y="2933"/>
                    <a:pt x="2933" y="2933"/>
                  </a:cubicBezTo>
                  <a:cubicBezTo>
                    <a:pt x="4662" y="2833"/>
                    <a:pt x="5564" y="1455"/>
                    <a:pt x="5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3"/>
            <p:cNvSpPr/>
            <p:nvPr/>
          </p:nvSpPr>
          <p:spPr>
            <a:xfrm>
              <a:off x="2848525" y="3575225"/>
              <a:ext cx="184850" cy="99650"/>
            </a:xfrm>
            <a:custGeom>
              <a:avLst/>
              <a:gdLst/>
              <a:ahLst/>
              <a:cxnLst/>
              <a:rect l="l" t="t" r="r" b="b"/>
              <a:pathLst>
                <a:path w="7394" h="3986" extrusionOk="0">
                  <a:moveTo>
                    <a:pt x="7394" y="0"/>
                  </a:moveTo>
                  <a:cubicBezTo>
                    <a:pt x="7118" y="51"/>
                    <a:pt x="6817" y="126"/>
                    <a:pt x="6542" y="176"/>
                  </a:cubicBezTo>
                  <a:cubicBezTo>
                    <a:pt x="6441" y="1630"/>
                    <a:pt x="5539" y="3008"/>
                    <a:pt x="3810" y="3108"/>
                  </a:cubicBezTo>
                  <a:cubicBezTo>
                    <a:pt x="2055" y="3108"/>
                    <a:pt x="1078" y="1805"/>
                    <a:pt x="877" y="376"/>
                  </a:cubicBezTo>
                  <a:cubicBezTo>
                    <a:pt x="577" y="326"/>
                    <a:pt x="276" y="276"/>
                    <a:pt x="0" y="226"/>
                  </a:cubicBezTo>
                  <a:cubicBezTo>
                    <a:pt x="0" y="226"/>
                    <a:pt x="0" y="251"/>
                    <a:pt x="0" y="276"/>
                  </a:cubicBezTo>
                  <a:cubicBezTo>
                    <a:pt x="25" y="552"/>
                    <a:pt x="75" y="853"/>
                    <a:pt x="151" y="1128"/>
                  </a:cubicBezTo>
                  <a:cubicBezTo>
                    <a:pt x="577" y="2657"/>
                    <a:pt x="1755" y="3935"/>
                    <a:pt x="3709" y="3985"/>
                  </a:cubicBezTo>
                  <a:lnTo>
                    <a:pt x="3810" y="3985"/>
                  </a:lnTo>
                  <a:cubicBezTo>
                    <a:pt x="5790" y="3860"/>
                    <a:pt x="6943" y="2482"/>
                    <a:pt x="7293" y="903"/>
                  </a:cubicBezTo>
                  <a:cubicBezTo>
                    <a:pt x="7344" y="627"/>
                    <a:pt x="7369" y="351"/>
                    <a:pt x="7394" y="76"/>
                  </a:cubicBezTo>
                  <a:cubicBezTo>
                    <a:pt x="7394" y="51"/>
                    <a:pt x="7394" y="25"/>
                    <a:pt x="7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2267675" y="2105300"/>
              <a:ext cx="1182375" cy="804525"/>
            </a:xfrm>
            <a:custGeom>
              <a:avLst/>
              <a:gdLst/>
              <a:ahLst/>
              <a:cxnLst/>
              <a:rect l="l" t="t" r="r" b="b"/>
              <a:pathLst>
                <a:path w="47295" h="32181" extrusionOk="0">
                  <a:moveTo>
                    <a:pt x="32583" y="0"/>
                  </a:moveTo>
                  <a:lnTo>
                    <a:pt x="32583" y="3910"/>
                  </a:lnTo>
                  <a:cubicBezTo>
                    <a:pt x="32583" y="4164"/>
                    <a:pt x="32386" y="4328"/>
                    <a:pt x="32159" y="4328"/>
                  </a:cubicBezTo>
                  <a:cubicBezTo>
                    <a:pt x="32117" y="4328"/>
                    <a:pt x="32074" y="4323"/>
                    <a:pt x="32031" y="4311"/>
                  </a:cubicBezTo>
                  <a:cubicBezTo>
                    <a:pt x="30309" y="3982"/>
                    <a:pt x="28573" y="3823"/>
                    <a:pt x="26848" y="3823"/>
                  </a:cubicBezTo>
                  <a:cubicBezTo>
                    <a:pt x="14364" y="3823"/>
                    <a:pt x="2450" y="12171"/>
                    <a:pt x="402" y="25163"/>
                  </a:cubicBezTo>
                  <a:cubicBezTo>
                    <a:pt x="26" y="27469"/>
                    <a:pt x="1" y="29850"/>
                    <a:pt x="327" y="32181"/>
                  </a:cubicBezTo>
                  <a:cubicBezTo>
                    <a:pt x="753" y="32005"/>
                    <a:pt x="1204" y="31855"/>
                    <a:pt x="1655" y="31780"/>
                  </a:cubicBezTo>
                  <a:cubicBezTo>
                    <a:pt x="1254" y="31604"/>
                    <a:pt x="1003" y="31253"/>
                    <a:pt x="1003" y="31253"/>
                  </a:cubicBezTo>
                  <a:lnTo>
                    <a:pt x="1003" y="29825"/>
                  </a:lnTo>
                  <a:cubicBezTo>
                    <a:pt x="1003" y="28672"/>
                    <a:pt x="1154" y="25063"/>
                    <a:pt x="1956" y="23334"/>
                  </a:cubicBezTo>
                  <a:cubicBezTo>
                    <a:pt x="2733" y="21579"/>
                    <a:pt x="5640" y="14511"/>
                    <a:pt x="10603" y="11028"/>
                  </a:cubicBezTo>
                  <a:cubicBezTo>
                    <a:pt x="14662" y="8178"/>
                    <a:pt x="21171" y="6636"/>
                    <a:pt x="28413" y="6636"/>
                  </a:cubicBezTo>
                  <a:cubicBezTo>
                    <a:pt x="30024" y="6636"/>
                    <a:pt x="31670" y="6712"/>
                    <a:pt x="33334" y="6867"/>
                  </a:cubicBezTo>
                  <a:cubicBezTo>
                    <a:pt x="40553" y="7544"/>
                    <a:pt x="43736" y="11329"/>
                    <a:pt x="46142" y="14537"/>
                  </a:cubicBezTo>
                  <a:cubicBezTo>
                    <a:pt x="46517" y="14161"/>
                    <a:pt x="46893" y="13810"/>
                    <a:pt x="47294" y="13459"/>
                  </a:cubicBezTo>
                  <a:cubicBezTo>
                    <a:pt x="45264" y="11003"/>
                    <a:pt x="42758" y="8897"/>
                    <a:pt x="39951" y="7268"/>
                  </a:cubicBezTo>
                  <a:cubicBezTo>
                    <a:pt x="39851" y="7218"/>
                    <a:pt x="39776" y="7118"/>
                    <a:pt x="39751" y="7018"/>
                  </a:cubicBezTo>
                  <a:cubicBezTo>
                    <a:pt x="39751" y="7018"/>
                    <a:pt x="39751" y="6993"/>
                    <a:pt x="39751" y="6993"/>
                  </a:cubicBezTo>
                  <a:cubicBezTo>
                    <a:pt x="39725" y="6892"/>
                    <a:pt x="39725" y="6792"/>
                    <a:pt x="39801" y="6692"/>
                  </a:cubicBezTo>
                  <a:lnTo>
                    <a:pt x="41981" y="2958"/>
                  </a:lnTo>
                  <a:lnTo>
                    <a:pt x="41981" y="2958"/>
                  </a:lnTo>
                  <a:cubicBezTo>
                    <a:pt x="40252" y="3384"/>
                    <a:pt x="38497" y="3785"/>
                    <a:pt x="36768" y="4211"/>
                  </a:cubicBezTo>
                  <a:cubicBezTo>
                    <a:pt x="36733" y="4217"/>
                    <a:pt x="36696" y="4220"/>
                    <a:pt x="36659" y="4220"/>
                  </a:cubicBezTo>
                  <a:cubicBezTo>
                    <a:pt x="36539" y="4220"/>
                    <a:pt x="36419" y="4187"/>
                    <a:pt x="36342" y="4110"/>
                  </a:cubicBezTo>
                  <a:cubicBezTo>
                    <a:pt x="35089" y="2732"/>
                    <a:pt x="33836" y="1379"/>
                    <a:pt x="3258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3543375" y="2768825"/>
              <a:ext cx="48275" cy="141000"/>
            </a:xfrm>
            <a:custGeom>
              <a:avLst/>
              <a:gdLst/>
              <a:ahLst/>
              <a:cxnLst/>
              <a:rect l="l" t="t" r="r" b="b"/>
              <a:pathLst>
                <a:path w="1931" h="5640" extrusionOk="0">
                  <a:moveTo>
                    <a:pt x="1755" y="1"/>
                  </a:moveTo>
                  <a:lnTo>
                    <a:pt x="1755" y="1"/>
                  </a:lnTo>
                  <a:cubicBezTo>
                    <a:pt x="1354" y="161"/>
                    <a:pt x="953" y="241"/>
                    <a:pt x="539" y="241"/>
                  </a:cubicBezTo>
                  <a:cubicBezTo>
                    <a:pt x="436" y="241"/>
                    <a:pt x="332" y="236"/>
                    <a:pt x="226" y="226"/>
                  </a:cubicBezTo>
                  <a:lnTo>
                    <a:pt x="226" y="226"/>
                  </a:lnTo>
                  <a:cubicBezTo>
                    <a:pt x="502" y="2281"/>
                    <a:pt x="527" y="3961"/>
                    <a:pt x="327" y="4562"/>
                  </a:cubicBezTo>
                  <a:cubicBezTo>
                    <a:pt x="226" y="4863"/>
                    <a:pt x="101" y="5063"/>
                    <a:pt x="1" y="5214"/>
                  </a:cubicBezTo>
                  <a:cubicBezTo>
                    <a:pt x="577" y="5264"/>
                    <a:pt x="1129" y="5414"/>
                    <a:pt x="1655" y="5640"/>
                  </a:cubicBezTo>
                  <a:cubicBezTo>
                    <a:pt x="1906" y="3785"/>
                    <a:pt x="1931" y="1880"/>
                    <a:pt x="175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3584725" y="2761300"/>
              <a:ext cx="26350" cy="158550"/>
            </a:xfrm>
            <a:custGeom>
              <a:avLst/>
              <a:gdLst/>
              <a:ahLst/>
              <a:cxnLst/>
              <a:rect l="l" t="t" r="r" b="b"/>
              <a:pathLst>
                <a:path w="1054" h="6342" extrusionOk="0">
                  <a:moveTo>
                    <a:pt x="803" y="1"/>
                  </a:moveTo>
                  <a:lnTo>
                    <a:pt x="803" y="1"/>
                  </a:lnTo>
                  <a:cubicBezTo>
                    <a:pt x="577" y="126"/>
                    <a:pt x="352" y="226"/>
                    <a:pt x="101" y="302"/>
                  </a:cubicBezTo>
                  <a:cubicBezTo>
                    <a:pt x="277" y="2181"/>
                    <a:pt x="252" y="4086"/>
                    <a:pt x="1" y="5941"/>
                  </a:cubicBezTo>
                  <a:cubicBezTo>
                    <a:pt x="252" y="6066"/>
                    <a:pt x="502" y="6191"/>
                    <a:pt x="728" y="6342"/>
                  </a:cubicBezTo>
                  <a:cubicBezTo>
                    <a:pt x="1029" y="4211"/>
                    <a:pt x="1054" y="2081"/>
                    <a:pt x="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2231975" y="2067125"/>
              <a:ext cx="1234375" cy="853350"/>
            </a:xfrm>
            <a:custGeom>
              <a:avLst/>
              <a:gdLst/>
              <a:ahLst/>
              <a:cxnLst/>
              <a:rect l="l" t="t" r="r" b="b"/>
              <a:pathLst>
                <a:path w="49375" h="34134" extrusionOk="0">
                  <a:moveTo>
                    <a:pt x="38071" y="4860"/>
                  </a:moveTo>
                  <a:cubicBezTo>
                    <a:pt x="38037" y="4869"/>
                    <a:pt x="38018" y="4872"/>
                    <a:pt x="38009" y="4872"/>
                  </a:cubicBezTo>
                  <a:cubicBezTo>
                    <a:pt x="37993" y="4872"/>
                    <a:pt x="38021" y="4860"/>
                    <a:pt x="38071" y="4860"/>
                  </a:cubicBezTo>
                  <a:close/>
                  <a:moveTo>
                    <a:pt x="33601" y="1"/>
                  </a:moveTo>
                  <a:cubicBezTo>
                    <a:pt x="33371" y="1"/>
                    <a:pt x="33133" y="183"/>
                    <a:pt x="33133" y="424"/>
                  </a:cubicBezTo>
                  <a:lnTo>
                    <a:pt x="33133" y="4911"/>
                  </a:lnTo>
                  <a:cubicBezTo>
                    <a:pt x="31456" y="4621"/>
                    <a:pt x="29763" y="4478"/>
                    <a:pt x="28077" y="4478"/>
                  </a:cubicBezTo>
                  <a:cubicBezTo>
                    <a:pt x="19840" y="4478"/>
                    <a:pt x="11768" y="7902"/>
                    <a:pt x="6442" y="14434"/>
                  </a:cubicBezTo>
                  <a:cubicBezTo>
                    <a:pt x="1830" y="20074"/>
                    <a:pt x="0" y="27242"/>
                    <a:pt x="1028" y="34134"/>
                  </a:cubicBezTo>
                  <a:cubicBezTo>
                    <a:pt x="1254" y="33983"/>
                    <a:pt x="1504" y="33833"/>
                    <a:pt x="1755" y="33708"/>
                  </a:cubicBezTo>
                  <a:cubicBezTo>
                    <a:pt x="1429" y="31377"/>
                    <a:pt x="1454" y="28996"/>
                    <a:pt x="1830" y="26690"/>
                  </a:cubicBezTo>
                  <a:cubicBezTo>
                    <a:pt x="3876" y="13708"/>
                    <a:pt x="15775" y="5343"/>
                    <a:pt x="28248" y="5343"/>
                  </a:cubicBezTo>
                  <a:cubicBezTo>
                    <a:pt x="29982" y="5343"/>
                    <a:pt x="31728" y="5504"/>
                    <a:pt x="33459" y="5838"/>
                  </a:cubicBezTo>
                  <a:cubicBezTo>
                    <a:pt x="33502" y="5850"/>
                    <a:pt x="33545" y="5855"/>
                    <a:pt x="33587" y="5855"/>
                  </a:cubicBezTo>
                  <a:cubicBezTo>
                    <a:pt x="33814" y="5855"/>
                    <a:pt x="34011" y="5691"/>
                    <a:pt x="34011" y="5437"/>
                  </a:cubicBezTo>
                  <a:lnTo>
                    <a:pt x="34011" y="1527"/>
                  </a:lnTo>
                  <a:cubicBezTo>
                    <a:pt x="35264" y="2906"/>
                    <a:pt x="36517" y="4259"/>
                    <a:pt x="37770" y="5637"/>
                  </a:cubicBezTo>
                  <a:cubicBezTo>
                    <a:pt x="37847" y="5714"/>
                    <a:pt x="37967" y="5747"/>
                    <a:pt x="38087" y="5747"/>
                  </a:cubicBezTo>
                  <a:cubicBezTo>
                    <a:pt x="38124" y="5747"/>
                    <a:pt x="38161" y="5744"/>
                    <a:pt x="38196" y="5738"/>
                  </a:cubicBezTo>
                  <a:cubicBezTo>
                    <a:pt x="39925" y="5312"/>
                    <a:pt x="41680" y="4911"/>
                    <a:pt x="43409" y="4485"/>
                  </a:cubicBezTo>
                  <a:lnTo>
                    <a:pt x="43409" y="4485"/>
                  </a:lnTo>
                  <a:cubicBezTo>
                    <a:pt x="42682" y="5738"/>
                    <a:pt x="41955" y="6966"/>
                    <a:pt x="41229" y="8219"/>
                  </a:cubicBezTo>
                  <a:cubicBezTo>
                    <a:pt x="41153" y="8319"/>
                    <a:pt x="41153" y="8419"/>
                    <a:pt x="41179" y="8520"/>
                  </a:cubicBezTo>
                  <a:cubicBezTo>
                    <a:pt x="41179" y="8520"/>
                    <a:pt x="41179" y="8545"/>
                    <a:pt x="41179" y="8545"/>
                  </a:cubicBezTo>
                  <a:cubicBezTo>
                    <a:pt x="41204" y="8645"/>
                    <a:pt x="41279" y="8745"/>
                    <a:pt x="41379" y="8795"/>
                  </a:cubicBezTo>
                  <a:cubicBezTo>
                    <a:pt x="44186" y="10424"/>
                    <a:pt x="46692" y="12530"/>
                    <a:pt x="48722" y="14986"/>
                  </a:cubicBezTo>
                  <a:cubicBezTo>
                    <a:pt x="48948" y="14835"/>
                    <a:pt x="49149" y="14685"/>
                    <a:pt x="49374" y="14535"/>
                  </a:cubicBezTo>
                  <a:cubicBezTo>
                    <a:pt x="47419" y="12104"/>
                    <a:pt x="45013" y="9973"/>
                    <a:pt x="42181" y="8269"/>
                  </a:cubicBezTo>
                  <a:cubicBezTo>
                    <a:pt x="43008" y="6865"/>
                    <a:pt x="43835" y="5462"/>
                    <a:pt x="44662" y="4058"/>
                  </a:cubicBezTo>
                  <a:cubicBezTo>
                    <a:pt x="44846" y="3760"/>
                    <a:pt x="44587" y="3398"/>
                    <a:pt x="44273" y="3398"/>
                  </a:cubicBezTo>
                  <a:cubicBezTo>
                    <a:pt x="44244" y="3398"/>
                    <a:pt x="44215" y="3401"/>
                    <a:pt x="44186" y="3407"/>
                  </a:cubicBezTo>
                  <a:cubicBezTo>
                    <a:pt x="43083" y="3683"/>
                    <a:pt x="41981" y="3933"/>
                    <a:pt x="40903" y="4209"/>
                  </a:cubicBezTo>
                  <a:cubicBezTo>
                    <a:pt x="40251" y="4359"/>
                    <a:pt x="39625" y="4510"/>
                    <a:pt x="38998" y="4660"/>
                  </a:cubicBezTo>
                  <a:cubicBezTo>
                    <a:pt x="38722" y="4710"/>
                    <a:pt x="38447" y="4785"/>
                    <a:pt x="38196" y="4835"/>
                  </a:cubicBezTo>
                  <a:cubicBezTo>
                    <a:pt x="36592" y="3557"/>
                    <a:pt x="35264" y="1627"/>
                    <a:pt x="33885" y="124"/>
                  </a:cubicBezTo>
                  <a:cubicBezTo>
                    <a:pt x="33807" y="38"/>
                    <a:pt x="33705" y="1"/>
                    <a:pt x="336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2220075" y="2921075"/>
              <a:ext cx="132850" cy="217450"/>
            </a:xfrm>
            <a:custGeom>
              <a:avLst/>
              <a:gdLst/>
              <a:ahLst/>
              <a:cxnLst/>
              <a:rect l="l" t="t" r="r" b="b"/>
              <a:pathLst>
                <a:path w="5314" h="8698" extrusionOk="0">
                  <a:moveTo>
                    <a:pt x="3885" y="1"/>
                  </a:moveTo>
                  <a:cubicBezTo>
                    <a:pt x="1704" y="226"/>
                    <a:pt x="0" y="2106"/>
                    <a:pt x="0" y="4337"/>
                  </a:cubicBezTo>
                  <a:cubicBezTo>
                    <a:pt x="0" y="6693"/>
                    <a:pt x="2005" y="8698"/>
                    <a:pt x="4361" y="8698"/>
                  </a:cubicBezTo>
                  <a:cubicBezTo>
                    <a:pt x="4687" y="8698"/>
                    <a:pt x="5013" y="8673"/>
                    <a:pt x="5313" y="8597"/>
                  </a:cubicBezTo>
                  <a:cubicBezTo>
                    <a:pt x="4386" y="5866"/>
                    <a:pt x="3910" y="2933"/>
                    <a:pt x="38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3"/>
            <p:cNvSpPr/>
            <p:nvPr/>
          </p:nvSpPr>
          <p:spPr>
            <a:xfrm>
              <a:off x="2198125" y="2899775"/>
              <a:ext cx="162325" cy="260675"/>
            </a:xfrm>
            <a:custGeom>
              <a:avLst/>
              <a:gdLst/>
              <a:ahLst/>
              <a:cxnLst/>
              <a:rect l="l" t="t" r="r" b="b"/>
              <a:pathLst>
                <a:path w="6493" h="10427" extrusionOk="0">
                  <a:moveTo>
                    <a:pt x="4437" y="1"/>
                  </a:moveTo>
                  <a:cubicBezTo>
                    <a:pt x="3986" y="76"/>
                    <a:pt x="3535" y="226"/>
                    <a:pt x="3109" y="402"/>
                  </a:cubicBezTo>
                  <a:cubicBezTo>
                    <a:pt x="2858" y="527"/>
                    <a:pt x="2608" y="677"/>
                    <a:pt x="2382" y="828"/>
                  </a:cubicBezTo>
                  <a:cubicBezTo>
                    <a:pt x="953" y="1780"/>
                    <a:pt x="1" y="3384"/>
                    <a:pt x="1" y="5189"/>
                  </a:cubicBezTo>
                  <a:cubicBezTo>
                    <a:pt x="26" y="8021"/>
                    <a:pt x="2382" y="10427"/>
                    <a:pt x="5239" y="10427"/>
                  </a:cubicBezTo>
                  <a:cubicBezTo>
                    <a:pt x="5690" y="10427"/>
                    <a:pt x="6091" y="10352"/>
                    <a:pt x="6492" y="10251"/>
                  </a:cubicBezTo>
                  <a:cubicBezTo>
                    <a:pt x="6392" y="10001"/>
                    <a:pt x="6292" y="9725"/>
                    <a:pt x="6191" y="9449"/>
                  </a:cubicBezTo>
                  <a:cubicBezTo>
                    <a:pt x="5891" y="9525"/>
                    <a:pt x="5565" y="9550"/>
                    <a:pt x="5239" y="9550"/>
                  </a:cubicBezTo>
                  <a:cubicBezTo>
                    <a:pt x="2883" y="9550"/>
                    <a:pt x="878" y="7545"/>
                    <a:pt x="878" y="5189"/>
                  </a:cubicBezTo>
                  <a:cubicBezTo>
                    <a:pt x="878" y="2958"/>
                    <a:pt x="2582" y="1078"/>
                    <a:pt x="4763" y="853"/>
                  </a:cubicBezTo>
                  <a:cubicBezTo>
                    <a:pt x="4763" y="778"/>
                    <a:pt x="4763" y="703"/>
                    <a:pt x="4763" y="627"/>
                  </a:cubicBezTo>
                  <a:cubicBezTo>
                    <a:pt x="4512" y="552"/>
                    <a:pt x="4387" y="251"/>
                    <a:pt x="4487" y="26"/>
                  </a:cubicBezTo>
                  <a:cubicBezTo>
                    <a:pt x="4462" y="26"/>
                    <a:pt x="4462" y="26"/>
                    <a:pt x="44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3"/>
            <p:cNvSpPr/>
            <p:nvPr/>
          </p:nvSpPr>
          <p:spPr>
            <a:xfrm>
              <a:off x="3502650" y="2920450"/>
              <a:ext cx="137875" cy="218075"/>
            </a:xfrm>
            <a:custGeom>
              <a:avLst/>
              <a:gdLst/>
              <a:ahLst/>
              <a:cxnLst/>
              <a:rect l="l" t="t" r="r" b="b"/>
              <a:pathLst>
                <a:path w="5515" h="8723" extrusionOk="0">
                  <a:moveTo>
                    <a:pt x="1429" y="1"/>
                  </a:moveTo>
                  <a:cubicBezTo>
                    <a:pt x="1429" y="201"/>
                    <a:pt x="1429" y="402"/>
                    <a:pt x="1429" y="602"/>
                  </a:cubicBezTo>
                  <a:cubicBezTo>
                    <a:pt x="1404" y="3309"/>
                    <a:pt x="903" y="6016"/>
                    <a:pt x="1" y="8572"/>
                  </a:cubicBezTo>
                  <a:cubicBezTo>
                    <a:pt x="377" y="8673"/>
                    <a:pt x="753" y="8723"/>
                    <a:pt x="1154" y="8723"/>
                  </a:cubicBezTo>
                  <a:cubicBezTo>
                    <a:pt x="3610" y="8723"/>
                    <a:pt x="5414" y="6718"/>
                    <a:pt x="5515" y="4362"/>
                  </a:cubicBezTo>
                  <a:cubicBezTo>
                    <a:pt x="5414" y="2031"/>
                    <a:pt x="3710" y="151"/>
                    <a:pt x="1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3"/>
            <p:cNvSpPr/>
            <p:nvPr/>
          </p:nvSpPr>
          <p:spPr>
            <a:xfrm>
              <a:off x="3495125" y="2899150"/>
              <a:ext cx="167325" cy="261300"/>
            </a:xfrm>
            <a:custGeom>
              <a:avLst/>
              <a:gdLst/>
              <a:ahLst/>
              <a:cxnLst/>
              <a:rect l="l" t="t" r="r" b="b"/>
              <a:pathLst>
                <a:path w="6693" h="10452" extrusionOk="0">
                  <a:moveTo>
                    <a:pt x="1931" y="1"/>
                  </a:moveTo>
                  <a:cubicBezTo>
                    <a:pt x="1881" y="51"/>
                    <a:pt x="1831" y="76"/>
                    <a:pt x="1780" y="126"/>
                  </a:cubicBezTo>
                  <a:cubicBezTo>
                    <a:pt x="1931" y="301"/>
                    <a:pt x="1881" y="577"/>
                    <a:pt x="1705" y="728"/>
                  </a:cubicBezTo>
                  <a:cubicBezTo>
                    <a:pt x="1730" y="778"/>
                    <a:pt x="1730" y="828"/>
                    <a:pt x="1730" y="853"/>
                  </a:cubicBezTo>
                  <a:cubicBezTo>
                    <a:pt x="4011" y="1003"/>
                    <a:pt x="5715" y="2883"/>
                    <a:pt x="5816" y="5214"/>
                  </a:cubicBezTo>
                  <a:cubicBezTo>
                    <a:pt x="5690" y="7570"/>
                    <a:pt x="3911" y="9575"/>
                    <a:pt x="1455" y="9575"/>
                  </a:cubicBezTo>
                  <a:cubicBezTo>
                    <a:pt x="1054" y="9575"/>
                    <a:pt x="678" y="9525"/>
                    <a:pt x="302" y="9424"/>
                  </a:cubicBezTo>
                  <a:cubicBezTo>
                    <a:pt x="201" y="9700"/>
                    <a:pt x="101" y="9951"/>
                    <a:pt x="1" y="10226"/>
                  </a:cubicBezTo>
                  <a:cubicBezTo>
                    <a:pt x="477" y="10377"/>
                    <a:pt x="953" y="10452"/>
                    <a:pt x="1455" y="10452"/>
                  </a:cubicBezTo>
                  <a:cubicBezTo>
                    <a:pt x="4362" y="10452"/>
                    <a:pt x="6467" y="8121"/>
                    <a:pt x="6668" y="5339"/>
                  </a:cubicBezTo>
                  <a:cubicBezTo>
                    <a:pt x="6693" y="5289"/>
                    <a:pt x="6693" y="5239"/>
                    <a:pt x="6693" y="5214"/>
                  </a:cubicBezTo>
                  <a:cubicBezTo>
                    <a:pt x="6693" y="5164"/>
                    <a:pt x="6693" y="5113"/>
                    <a:pt x="6668" y="5088"/>
                  </a:cubicBezTo>
                  <a:cubicBezTo>
                    <a:pt x="6542" y="3334"/>
                    <a:pt x="5665" y="1755"/>
                    <a:pt x="4312" y="828"/>
                  </a:cubicBezTo>
                  <a:cubicBezTo>
                    <a:pt x="4086" y="677"/>
                    <a:pt x="3836" y="552"/>
                    <a:pt x="3585" y="427"/>
                  </a:cubicBezTo>
                  <a:cubicBezTo>
                    <a:pt x="3059" y="201"/>
                    <a:pt x="2507" y="51"/>
                    <a:pt x="19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3"/>
            <p:cNvSpPr/>
            <p:nvPr/>
          </p:nvSpPr>
          <p:spPr>
            <a:xfrm>
              <a:off x="2338500" y="2629725"/>
              <a:ext cx="1177975" cy="938950"/>
            </a:xfrm>
            <a:custGeom>
              <a:avLst/>
              <a:gdLst/>
              <a:ahLst/>
              <a:cxnLst/>
              <a:rect l="l" t="t" r="r" b="b"/>
              <a:pathLst>
                <a:path w="47119" h="37558" extrusionOk="0">
                  <a:moveTo>
                    <a:pt x="33735" y="13008"/>
                  </a:moveTo>
                  <a:cubicBezTo>
                    <a:pt x="34988" y="13008"/>
                    <a:pt x="36015" y="14337"/>
                    <a:pt x="36015" y="15991"/>
                  </a:cubicBezTo>
                  <a:cubicBezTo>
                    <a:pt x="36015" y="17620"/>
                    <a:pt x="34988" y="18973"/>
                    <a:pt x="33735" y="18973"/>
                  </a:cubicBezTo>
                  <a:cubicBezTo>
                    <a:pt x="32481" y="18973"/>
                    <a:pt x="31454" y="17620"/>
                    <a:pt x="31454" y="15991"/>
                  </a:cubicBezTo>
                  <a:cubicBezTo>
                    <a:pt x="31454" y="14337"/>
                    <a:pt x="32481" y="13008"/>
                    <a:pt x="33735" y="13008"/>
                  </a:cubicBezTo>
                  <a:close/>
                  <a:moveTo>
                    <a:pt x="13609" y="13134"/>
                  </a:moveTo>
                  <a:cubicBezTo>
                    <a:pt x="14862" y="13134"/>
                    <a:pt x="15890" y="14462"/>
                    <a:pt x="15890" y="16091"/>
                  </a:cubicBezTo>
                  <a:cubicBezTo>
                    <a:pt x="15890" y="17745"/>
                    <a:pt x="14862" y="19073"/>
                    <a:pt x="13609" y="19073"/>
                  </a:cubicBezTo>
                  <a:cubicBezTo>
                    <a:pt x="12331" y="19073"/>
                    <a:pt x="11328" y="17745"/>
                    <a:pt x="11328" y="16091"/>
                  </a:cubicBezTo>
                  <a:cubicBezTo>
                    <a:pt x="11328" y="14462"/>
                    <a:pt x="12331" y="13134"/>
                    <a:pt x="13609" y="13134"/>
                  </a:cubicBezTo>
                  <a:close/>
                  <a:moveTo>
                    <a:pt x="24460" y="16767"/>
                  </a:moveTo>
                  <a:cubicBezTo>
                    <a:pt x="24988" y="16767"/>
                    <a:pt x="24980" y="17595"/>
                    <a:pt x="24436" y="17645"/>
                  </a:cubicBezTo>
                  <a:cubicBezTo>
                    <a:pt x="22531" y="17745"/>
                    <a:pt x="22531" y="20552"/>
                    <a:pt x="24436" y="20652"/>
                  </a:cubicBezTo>
                  <a:cubicBezTo>
                    <a:pt x="24972" y="20677"/>
                    <a:pt x="24987" y="21507"/>
                    <a:pt x="24481" y="21507"/>
                  </a:cubicBezTo>
                  <a:cubicBezTo>
                    <a:pt x="24466" y="21507"/>
                    <a:pt x="24452" y="21506"/>
                    <a:pt x="24436" y="21505"/>
                  </a:cubicBezTo>
                  <a:cubicBezTo>
                    <a:pt x="23158" y="21454"/>
                    <a:pt x="22080" y="20477"/>
                    <a:pt x="22080" y="19149"/>
                  </a:cubicBezTo>
                  <a:cubicBezTo>
                    <a:pt x="22080" y="17820"/>
                    <a:pt x="23158" y="16843"/>
                    <a:pt x="24436" y="16768"/>
                  </a:cubicBezTo>
                  <a:cubicBezTo>
                    <a:pt x="24444" y="16767"/>
                    <a:pt x="24452" y="16767"/>
                    <a:pt x="24460" y="16767"/>
                  </a:cubicBezTo>
                  <a:close/>
                  <a:moveTo>
                    <a:pt x="8271" y="19675"/>
                  </a:moveTo>
                  <a:cubicBezTo>
                    <a:pt x="9775" y="19675"/>
                    <a:pt x="11003" y="20903"/>
                    <a:pt x="11003" y="22432"/>
                  </a:cubicBezTo>
                  <a:cubicBezTo>
                    <a:pt x="11003" y="23936"/>
                    <a:pt x="9775" y="25164"/>
                    <a:pt x="8271" y="25164"/>
                  </a:cubicBezTo>
                  <a:cubicBezTo>
                    <a:pt x="6767" y="25164"/>
                    <a:pt x="5539" y="23936"/>
                    <a:pt x="5539" y="22432"/>
                  </a:cubicBezTo>
                  <a:cubicBezTo>
                    <a:pt x="5539" y="20903"/>
                    <a:pt x="6767" y="19675"/>
                    <a:pt x="8271" y="19675"/>
                  </a:cubicBezTo>
                  <a:close/>
                  <a:moveTo>
                    <a:pt x="39073" y="19675"/>
                  </a:moveTo>
                  <a:cubicBezTo>
                    <a:pt x="40577" y="19675"/>
                    <a:pt x="41805" y="20903"/>
                    <a:pt x="41805" y="22432"/>
                  </a:cubicBezTo>
                  <a:cubicBezTo>
                    <a:pt x="41805" y="23936"/>
                    <a:pt x="40577" y="25164"/>
                    <a:pt x="39073" y="25164"/>
                  </a:cubicBezTo>
                  <a:cubicBezTo>
                    <a:pt x="37569" y="25164"/>
                    <a:pt x="36341" y="23936"/>
                    <a:pt x="36341" y="22432"/>
                  </a:cubicBezTo>
                  <a:cubicBezTo>
                    <a:pt x="36341" y="20903"/>
                    <a:pt x="37569" y="19675"/>
                    <a:pt x="39073" y="19675"/>
                  </a:cubicBezTo>
                  <a:close/>
                  <a:moveTo>
                    <a:pt x="29624" y="24362"/>
                  </a:moveTo>
                  <a:cubicBezTo>
                    <a:pt x="29900" y="24362"/>
                    <a:pt x="30126" y="24637"/>
                    <a:pt x="30050" y="24913"/>
                  </a:cubicBezTo>
                  <a:cubicBezTo>
                    <a:pt x="29173" y="27946"/>
                    <a:pt x="26422" y="29462"/>
                    <a:pt x="23672" y="29462"/>
                  </a:cubicBezTo>
                  <a:cubicBezTo>
                    <a:pt x="20921" y="29462"/>
                    <a:pt x="18171" y="27946"/>
                    <a:pt x="17293" y="24913"/>
                  </a:cubicBezTo>
                  <a:cubicBezTo>
                    <a:pt x="17243" y="24738"/>
                    <a:pt x="17293" y="24612"/>
                    <a:pt x="17394" y="24512"/>
                  </a:cubicBezTo>
                  <a:cubicBezTo>
                    <a:pt x="17469" y="24437"/>
                    <a:pt x="17569" y="24362"/>
                    <a:pt x="17719" y="24362"/>
                  </a:cubicBezTo>
                  <a:close/>
                  <a:moveTo>
                    <a:pt x="39148" y="1"/>
                  </a:moveTo>
                  <a:cubicBezTo>
                    <a:pt x="37354" y="2614"/>
                    <a:pt x="34498" y="4074"/>
                    <a:pt x="31336" y="4074"/>
                  </a:cubicBezTo>
                  <a:cubicBezTo>
                    <a:pt x="30433" y="4074"/>
                    <a:pt x="29506" y="3955"/>
                    <a:pt x="28572" y="3710"/>
                  </a:cubicBezTo>
                  <a:cubicBezTo>
                    <a:pt x="26801" y="4748"/>
                    <a:pt x="24267" y="5647"/>
                    <a:pt x="21979" y="5647"/>
                  </a:cubicBezTo>
                  <a:cubicBezTo>
                    <a:pt x="20511" y="5647"/>
                    <a:pt x="19145" y="5277"/>
                    <a:pt x="18145" y="4337"/>
                  </a:cubicBezTo>
                  <a:cubicBezTo>
                    <a:pt x="16347" y="5549"/>
                    <a:pt x="14192" y="6118"/>
                    <a:pt x="12020" y="6118"/>
                  </a:cubicBezTo>
                  <a:cubicBezTo>
                    <a:pt x="10198" y="6118"/>
                    <a:pt x="8363" y="5718"/>
                    <a:pt x="6717" y="4963"/>
                  </a:cubicBezTo>
                  <a:cubicBezTo>
                    <a:pt x="5915" y="5439"/>
                    <a:pt x="5088" y="5815"/>
                    <a:pt x="4211" y="6066"/>
                  </a:cubicBezTo>
                  <a:cubicBezTo>
                    <a:pt x="3459" y="8096"/>
                    <a:pt x="2080" y="10276"/>
                    <a:pt x="25" y="11179"/>
                  </a:cubicBezTo>
                  <a:cubicBezTo>
                    <a:pt x="0" y="15665"/>
                    <a:pt x="1028" y="20151"/>
                    <a:pt x="3233" y="24086"/>
                  </a:cubicBezTo>
                  <a:cubicBezTo>
                    <a:pt x="7093" y="30878"/>
                    <a:pt x="14135" y="36417"/>
                    <a:pt x="22005" y="37444"/>
                  </a:cubicBezTo>
                  <a:cubicBezTo>
                    <a:pt x="22080" y="37444"/>
                    <a:pt x="22156" y="37470"/>
                    <a:pt x="22206" y="37520"/>
                  </a:cubicBezTo>
                  <a:cubicBezTo>
                    <a:pt x="22669" y="37545"/>
                    <a:pt x="23133" y="37557"/>
                    <a:pt x="23594" y="37557"/>
                  </a:cubicBezTo>
                  <a:cubicBezTo>
                    <a:pt x="24054" y="37557"/>
                    <a:pt x="24511" y="37545"/>
                    <a:pt x="24963" y="37520"/>
                  </a:cubicBezTo>
                  <a:cubicBezTo>
                    <a:pt x="25038" y="37470"/>
                    <a:pt x="25113" y="37444"/>
                    <a:pt x="25188" y="37444"/>
                  </a:cubicBezTo>
                  <a:cubicBezTo>
                    <a:pt x="37268" y="35891"/>
                    <a:pt x="46993" y="24236"/>
                    <a:pt x="47118" y="12231"/>
                  </a:cubicBezTo>
                  <a:cubicBezTo>
                    <a:pt x="47118" y="11931"/>
                    <a:pt x="47118" y="11605"/>
                    <a:pt x="47118" y="11279"/>
                  </a:cubicBezTo>
                  <a:cubicBezTo>
                    <a:pt x="43283" y="8697"/>
                    <a:pt x="40226" y="4537"/>
                    <a:pt x="3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3"/>
            <p:cNvSpPr/>
            <p:nvPr/>
          </p:nvSpPr>
          <p:spPr>
            <a:xfrm>
              <a:off x="2317175" y="2909175"/>
              <a:ext cx="1221225" cy="681275"/>
            </a:xfrm>
            <a:custGeom>
              <a:avLst/>
              <a:gdLst/>
              <a:ahLst/>
              <a:cxnLst/>
              <a:rect l="l" t="t" r="r" b="b"/>
              <a:pathLst>
                <a:path w="48849" h="27251" extrusionOk="0">
                  <a:moveTo>
                    <a:pt x="878" y="1"/>
                  </a:moveTo>
                  <a:lnTo>
                    <a:pt x="878" y="1"/>
                  </a:lnTo>
                  <a:cubicBezTo>
                    <a:pt x="678" y="101"/>
                    <a:pt x="452" y="176"/>
                    <a:pt x="226" y="226"/>
                  </a:cubicBezTo>
                  <a:cubicBezTo>
                    <a:pt x="151" y="251"/>
                    <a:pt x="76" y="251"/>
                    <a:pt x="1" y="251"/>
                  </a:cubicBezTo>
                  <a:cubicBezTo>
                    <a:pt x="1" y="327"/>
                    <a:pt x="1" y="402"/>
                    <a:pt x="1" y="477"/>
                  </a:cubicBezTo>
                  <a:cubicBezTo>
                    <a:pt x="26" y="3434"/>
                    <a:pt x="502" y="6342"/>
                    <a:pt x="1429" y="9073"/>
                  </a:cubicBezTo>
                  <a:cubicBezTo>
                    <a:pt x="1530" y="9349"/>
                    <a:pt x="1630" y="9625"/>
                    <a:pt x="1730" y="9875"/>
                  </a:cubicBezTo>
                  <a:cubicBezTo>
                    <a:pt x="1856" y="10201"/>
                    <a:pt x="1981" y="10527"/>
                    <a:pt x="2106" y="10853"/>
                  </a:cubicBezTo>
                  <a:cubicBezTo>
                    <a:pt x="5490" y="18672"/>
                    <a:pt x="12833" y="25139"/>
                    <a:pt x="21254" y="26868"/>
                  </a:cubicBezTo>
                  <a:cubicBezTo>
                    <a:pt x="21530" y="26918"/>
                    <a:pt x="21831" y="26968"/>
                    <a:pt x="22131" y="27018"/>
                  </a:cubicBezTo>
                  <a:cubicBezTo>
                    <a:pt x="22282" y="27043"/>
                    <a:pt x="22432" y="27069"/>
                    <a:pt x="22582" y="27094"/>
                  </a:cubicBezTo>
                  <a:cubicBezTo>
                    <a:pt x="22658" y="27144"/>
                    <a:pt x="22758" y="27194"/>
                    <a:pt x="22858" y="27194"/>
                  </a:cubicBezTo>
                  <a:cubicBezTo>
                    <a:pt x="23384" y="27231"/>
                    <a:pt x="23917" y="27250"/>
                    <a:pt x="24450" y="27250"/>
                  </a:cubicBezTo>
                  <a:cubicBezTo>
                    <a:pt x="24982" y="27250"/>
                    <a:pt x="25515" y="27231"/>
                    <a:pt x="26041" y="27194"/>
                  </a:cubicBezTo>
                  <a:cubicBezTo>
                    <a:pt x="26141" y="27194"/>
                    <a:pt x="26242" y="27144"/>
                    <a:pt x="26317" y="27094"/>
                  </a:cubicBezTo>
                  <a:cubicBezTo>
                    <a:pt x="26793" y="27018"/>
                    <a:pt x="27294" y="26918"/>
                    <a:pt x="27796" y="26818"/>
                  </a:cubicBezTo>
                  <a:cubicBezTo>
                    <a:pt x="28071" y="26768"/>
                    <a:pt x="28372" y="26693"/>
                    <a:pt x="28648" y="26642"/>
                  </a:cubicBezTo>
                  <a:cubicBezTo>
                    <a:pt x="37044" y="24562"/>
                    <a:pt x="44036" y="17896"/>
                    <a:pt x="47119" y="9825"/>
                  </a:cubicBezTo>
                  <a:cubicBezTo>
                    <a:pt x="47219" y="9550"/>
                    <a:pt x="47319" y="9299"/>
                    <a:pt x="47420" y="9023"/>
                  </a:cubicBezTo>
                  <a:cubicBezTo>
                    <a:pt x="48322" y="6467"/>
                    <a:pt x="48823" y="3760"/>
                    <a:pt x="48848" y="1053"/>
                  </a:cubicBezTo>
                  <a:cubicBezTo>
                    <a:pt x="48848" y="853"/>
                    <a:pt x="48848" y="652"/>
                    <a:pt x="48848" y="452"/>
                  </a:cubicBezTo>
                  <a:cubicBezTo>
                    <a:pt x="48848" y="427"/>
                    <a:pt x="48848" y="377"/>
                    <a:pt x="48823" y="327"/>
                  </a:cubicBezTo>
                  <a:cubicBezTo>
                    <a:pt x="48763" y="401"/>
                    <a:pt x="48668" y="449"/>
                    <a:pt x="48564" y="449"/>
                  </a:cubicBezTo>
                  <a:cubicBezTo>
                    <a:pt x="48493" y="449"/>
                    <a:pt x="48418" y="427"/>
                    <a:pt x="48347" y="377"/>
                  </a:cubicBezTo>
                  <a:cubicBezTo>
                    <a:pt x="48222" y="276"/>
                    <a:pt x="48096" y="201"/>
                    <a:pt x="47971" y="101"/>
                  </a:cubicBezTo>
                  <a:cubicBezTo>
                    <a:pt x="47971" y="427"/>
                    <a:pt x="47971" y="753"/>
                    <a:pt x="47971" y="1053"/>
                  </a:cubicBezTo>
                  <a:cubicBezTo>
                    <a:pt x="47846" y="13058"/>
                    <a:pt x="38121" y="24713"/>
                    <a:pt x="26041" y="26266"/>
                  </a:cubicBezTo>
                  <a:cubicBezTo>
                    <a:pt x="25966" y="26266"/>
                    <a:pt x="25891" y="26292"/>
                    <a:pt x="25816" y="26342"/>
                  </a:cubicBezTo>
                  <a:cubicBezTo>
                    <a:pt x="25364" y="26367"/>
                    <a:pt x="24907" y="26379"/>
                    <a:pt x="24447" y="26379"/>
                  </a:cubicBezTo>
                  <a:cubicBezTo>
                    <a:pt x="23986" y="26379"/>
                    <a:pt x="23522" y="26367"/>
                    <a:pt x="23059" y="26342"/>
                  </a:cubicBezTo>
                  <a:cubicBezTo>
                    <a:pt x="23009" y="26292"/>
                    <a:pt x="22933" y="26266"/>
                    <a:pt x="22858" y="26266"/>
                  </a:cubicBezTo>
                  <a:cubicBezTo>
                    <a:pt x="14988" y="25239"/>
                    <a:pt x="7946" y="19700"/>
                    <a:pt x="4086" y="12908"/>
                  </a:cubicBezTo>
                  <a:cubicBezTo>
                    <a:pt x="1881" y="8973"/>
                    <a:pt x="853" y="4487"/>
                    <a:pt x="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3"/>
            <p:cNvSpPr/>
            <p:nvPr/>
          </p:nvSpPr>
          <p:spPr>
            <a:xfrm>
              <a:off x="2621700" y="2958050"/>
              <a:ext cx="114050" cy="148525"/>
            </a:xfrm>
            <a:custGeom>
              <a:avLst/>
              <a:gdLst/>
              <a:ahLst/>
              <a:cxnLst/>
              <a:rect l="l" t="t" r="r" b="b"/>
              <a:pathLst>
                <a:path w="4562" h="5941" extrusionOk="0">
                  <a:moveTo>
                    <a:pt x="2281" y="1"/>
                  </a:moveTo>
                  <a:cubicBezTo>
                    <a:pt x="1003" y="1"/>
                    <a:pt x="0" y="1329"/>
                    <a:pt x="0" y="2958"/>
                  </a:cubicBezTo>
                  <a:cubicBezTo>
                    <a:pt x="0" y="4612"/>
                    <a:pt x="1003" y="5940"/>
                    <a:pt x="2281" y="5940"/>
                  </a:cubicBezTo>
                  <a:cubicBezTo>
                    <a:pt x="3534" y="5940"/>
                    <a:pt x="4562" y="4612"/>
                    <a:pt x="4562" y="2958"/>
                  </a:cubicBezTo>
                  <a:cubicBezTo>
                    <a:pt x="4562" y="1329"/>
                    <a:pt x="3534" y="1"/>
                    <a:pt x="2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3"/>
            <p:cNvSpPr/>
            <p:nvPr/>
          </p:nvSpPr>
          <p:spPr>
            <a:xfrm>
              <a:off x="3124825" y="2954925"/>
              <a:ext cx="114075" cy="149150"/>
            </a:xfrm>
            <a:custGeom>
              <a:avLst/>
              <a:gdLst/>
              <a:ahLst/>
              <a:cxnLst/>
              <a:rect l="l" t="t" r="r" b="b"/>
              <a:pathLst>
                <a:path w="4563" h="5966" extrusionOk="0">
                  <a:moveTo>
                    <a:pt x="2282" y="0"/>
                  </a:moveTo>
                  <a:cubicBezTo>
                    <a:pt x="1028" y="0"/>
                    <a:pt x="1" y="1329"/>
                    <a:pt x="1" y="2983"/>
                  </a:cubicBezTo>
                  <a:cubicBezTo>
                    <a:pt x="1" y="4612"/>
                    <a:pt x="1028" y="5965"/>
                    <a:pt x="2282" y="5965"/>
                  </a:cubicBezTo>
                  <a:cubicBezTo>
                    <a:pt x="3535" y="5965"/>
                    <a:pt x="4562" y="4612"/>
                    <a:pt x="4562" y="2983"/>
                  </a:cubicBezTo>
                  <a:cubicBezTo>
                    <a:pt x="4562" y="1329"/>
                    <a:pt x="3535" y="0"/>
                    <a:pt x="2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3"/>
            <p:cNvSpPr/>
            <p:nvPr/>
          </p:nvSpPr>
          <p:spPr>
            <a:xfrm>
              <a:off x="2890500" y="3048900"/>
              <a:ext cx="72700" cy="118500"/>
            </a:xfrm>
            <a:custGeom>
              <a:avLst/>
              <a:gdLst/>
              <a:ahLst/>
              <a:cxnLst/>
              <a:rect l="l" t="t" r="r" b="b"/>
              <a:pathLst>
                <a:path w="2908" h="4740" extrusionOk="0">
                  <a:moveTo>
                    <a:pt x="2380" y="0"/>
                  </a:moveTo>
                  <a:cubicBezTo>
                    <a:pt x="2372" y="0"/>
                    <a:pt x="2364" y="0"/>
                    <a:pt x="2356" y="1"/>
                  </a:cubicBezTo>
                  <a:cubicBezTo>
                    <a:pt x="1078" y="76"/>
                    <a:pt x="0" y="1053"/>
                    <a:pt x="0" y="2382"/>
                  </a:cubicBezTo>
                  <a:cubicBezTo>
                    <a:pt x="0" y="3710"/>
                    <a:pt x="1078" y="4687"/>
                    <a:pt x="2356" y="4738"/>
                  </a:cubicBezTo>
                  <a:cubicBezTo>
                    <a:pt x="2372" y="4739"/>
                    <a:pt x="2386" y="4740"/>
                    <a:pt x="2401" y="4740"/>
                  </a:cubicBezTo>
                  <a:cubicBezTo>
                    <a:pt x="2907" y="4740"/>
                    <a:pt x="2892" y="3910"/>
                    <a:pt x="2356" y="3885"/>
                  </a:cubicBezTo>
                  <a:cubicBezTo>
                    <a:pt x="451" y="3785"/>
                    <a:pt x="451" y="978"/>
                    <a:pt x="2356" y="878"/>
                  </a:cubicBezTo>
                  <a:cubicBezTo>
                    <a:pt x="2900" y="828"/>
                    <a:pt x="2908" y="0"/>
                    <a:pt x="23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3"/>
            <p:cNvSpPr/>
            <p:nvPr/>
          </p:nvSpPr>
          <p:spPr>
            <a:xfrm>
              <a:off x="2796500" y="3260675"/>
              <a:ext cx="267575" cy="84375"/>
            </a:xfrm>
            <a:custGeom>
              <a:avLst/>
              <a:gdLst/>
              <a:ahLst/>
              <a:cxnLst/>
              <a:rect l="l" t="t" r="r" b="b"/>
              <a:pathLst>
                <a:path w="10703" h="3375" extrusionOk="0">
                  <a:moveTo>
                    <a:pt x="1" y="1"/>
                  </a:moveTo>
                  <a:cubicBezTo>
                    <a:pt x="914" y="2253"/>
                    <a:pt x="3128" y="3375"/>
                    <a:pt x="5343" y="3375"/>
                  </a:cubicBezTo>
                  <a:cubicBezTo>
                    <a:pt x="7564" y="3375"/>
                    <a:pt x="9787" y="2247"/>
                    <a:pt x="107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3"/>
            <p:cNvSpPr/>
            <p:nvPr/>
          </p:nvSpPr>
          <p:spPr>
            <a:xfrm>
              <a:off x="2769575" y="3238750"/>
              <a:ext cx="322075" cy="127525"/>
            </a:xfrm>
            <a:custGeom>
              <a:avLst/>
              <a:gdLst/>
              <a:ahLst/>
              <a:cxnLst/>
              <a:rect l="l" t="t" r="r" b="b"/>
              <a:pathLst>
                <a:path w="12883" h="5101" extrusionOk="0">
                  <a:moveTo>
                    <a:pt x="11780" y="878"/>
                  </a:moveTo>
                  <a:cubicBezTo>
                    <a:pt x="10864" y="3124"/>
                    <a:pt x="8641" y="4252"/>
                    <a:pt x="6420" y="4252"/>
                  </a:cubicBezTo>
                  <a:cubicBezTo>
                    <a:pt x="4205" y="4252"/>
                    <a:pt x="1991" y="3130"/>
                    <a:pt x="1078" y="878"/>
                  </a:cubicBezTo>
                  <a:close/>
                  <a:moveTo>
                    <a:pt x="476" y="1"/>
                  </a:moveTo>
                  <a:cubicBezTo>
                    <a:pt x="326" y="1"/>
                    <a:pt x="226" y="76"/>
                    <a:pt x="151" y="151"/>
                  </a:cubicBezTo>
                  <a:cubicBezTo>
                    <a:pt x="50" y="251"/>
                    <a:pt x="0" y="377"/>
                    <a:pt x="50" y="552"/>
                  </a:cubicBezTo>
                  <a:cubicBezTo>
                    <a:pt x="928" y="3585"/>
                    <a:pt x="3678" y="5101"/>
                    <a:pt x="6429" y="5101"/>
                  </a:cubicBezTo>
                  <a:cubicBezTo>
                    <a:pt x="9179" y="5101"/>
                    <a:pt x="11930" y="3585"/>
                    <a:pt x="12807" y="552"/>
                  </a:cubicBezTo>
                  <a:cubicBezTo>
                    <a:pt x="12883" y="276"/>
                    <a:pt x="12657" y="1"/>
                    <a:pt x="12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3"/>
            <p:cNvSpPr/>
            <p:nvPr/>
          </p:nvSpPr>
          <p:spPr>
            <a:xfrm>
              <a:off x="2476950" y="3121575"/>
              <a:ext cx="136625" cy="137250"/>
            </a:xfrm>
            <a:custGeom>
              <a:avLst/>
              <a:gdLst/>
              <a:ahLst/>
              <a:cxnLst/>
              <a:rect l="l" t="t" r="r" b="b"/>
              <a:pathLst>
                <a:path w="5465" h="5490" extrusionOk="0">
                  <a:moveTo>
                    <a:pt x="2733" y="1"/>
                  </a:moveTo>
                  <a:cubicBezTo>
                    <a:pt x="1229" y="1"/>
                    <a:pt x="1" y="1229"/>
                    <a:pt x="1" y="2758"/>
                  </a:cubicBezTo>
                  <a:cubicBezTo>
                    <a:pt x="1" y="4262"/>
                    <a:pt x="1229" y="5490"/>
                    <a:pt x="2733" y="5490"/>
                  </a:cubicBezTo>
                  <a:cubicBezTo>
                    <a:pt x="4237" y="5490"/>
                    <a:pt x="5465" y="4262"/>
                    <a:pt x="5465" y="2758"/>
                  </a:cubicBezTo>
                  <a:cubicBezTo>
                    <a:pt x="5465" y="1229"/>
                    <a:pt x="4237" y="1"/>
                    <a:pt x="27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3"/>
            <p:cNvSpPr/>
            <p:nvPr/>
          </p:nvSpPr>
          <p:spPr>
            <a:xfrm>
              <a:off x="3247025" y="3121575"/>
              <a:ext cx="136600" cy="137250"/>
            </a:xfrm>
            <a:custGeom>
              <a:avLst/>
              <a:gdLst/>
              <a:ahLst/>
              <a:cxnLst/>
              <a:rect l="l" t="t" r="r" b="b"/>
              <a:pathLst>
                <a:path w="5464" h="5490" extrusionOk="0">
                  <a:moveTo>
                    <a:pt x="2732" y="1"/>
                  </a:moveTo>
                  <a:cubicBezTo>
                    <a:pt x="1228" y="1"/>
                    <a:pt x="0" y="1229"/>
                    <a:pt x="0" y="2758"/>
                  </a:cubicBezTo>
                  <a:cubicBezTo>
                    <a:pt x="0" y="4262"/>
                    <a:pt x="1228" y="5490"/>
                    <a:pt x="2732" y="5490"/>
                  </a:cubicBezTo>
                  <a:cubicBezTo>
                    <a:pt x="4236" y="5490"/>
                    <a:pt x="5464" y="4262"/>
                    <a:pt x="5464" y="2758"/>
                  </a:cubicBezTo>
                  <a:cubicBezTo>
                    <a:pt x="5464" y="1229"/>
                    <a:pt x="4236" y="1"/>
                    <a:pt x="27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3"/>
            <p:cNvSpPr/>
            <p:nvPr/>
          </p:nvSpPr>
          <p:spPr>
            <a:xfrm>
              <a:off x="2292750" y="2271200"/>
              <a:ext cx="1263825" cy="631100"/>
            </a:xfrm>
            <a:custGeom>
              <a:avLst/>
              <a:gdLst/>
              <a:ahLst/>
              <a:cxnLst/>
              <a:rect l="l" t="t" r="r" b="b"/>
              <a:pathLst>
                <a:path w="50553" h="25244" extrusionOk="0">
                  <a:moveTo>
                    <a:pt x="27410" y="0"/>
                  </a:moveTo>
                  <a:cubicBezTo>
                    <a:pt x="20168" y="0"/>
                    <a:pt x="13659" y="1542"/>
                    <a:pt x="9600" y="4392"/>
                  </a:cubicBezTo>
                  <a:cubicBezTo>
                    <a:pt x="4637" y="7875"/>
                    <a:pt x="1730" y="14943"/>
                    <a:pt x="953" y="16698"/>
                  </a:cubicBezTo>
                  <a:cubicBezTo>
                    <a:pt x="151" y="18427"/>
                    <a:pt x="0" y="22036"/>
                    <a:pt x="0" y="23189"/>
                  </a:cubicBezTo>
                  <a:lnTo>
                    <a:pt x="0" y="24617"/>
                  </a:lnTo>
                  <a:cubicBezTo>
                    <a:pt x="0" y="24617"/>
                    <a:pt x="251" y="24968"/>
                    <a:pt x="652" y="25144"/>
                  </a:cubicBezTo>
                  <a:cubicBezTo>
                    <a:pt x="677" y="25169"/>
                    <a:pt x="677" y="25169"/>
                    <a:pt x="702" y="25169"/>
                  </a:cubicBezTo>
                  <a:cubicBezTo>
                    <a:pt x="727" y="25069"/>
                    <a:pt x="828" y="24968"/>
                    <a:pt x="978" y="24918"/>
                  </a:cubicBezTo>
                  <a:cubicBezTo>
                    <a:pt x="2908" y="24392"/>
                    <a:pt x="4261" y="22462"/>
                    <a:pt x="5013" y="20658"/>
                  </a:cubicBezTo>
                  <a:lnTo>
                    <a:pt x="5013" y="20658"/>
                  </a:lnTo>
                  <a:cubicBezTo>
                    <a:pt x="4443" y="20767"/>
                    <a:pt x="3854" y="20824"/>
                    <a:pt x="3248" y="20824"/>
                  </a:cubicBezTo>
                  <a:cubicBezTo>
                    <a:pt x="2468" y="20824"/>
                    <a:pt x="1660" y="20730"/>
                    <a:pt x="828" y="20532"/>
                  </a:cubicBezTo>
                  <a:cubicBezTo>
                    <a:pt x="315" y="20392"/>
                    <a:pt x="496" y="19667"/>
                    <a:pt x="947" y="19667"/>
                  </a:cubicBezTo>
                  <a:cubicBezTo>
                    <a:pt x="981" y="19667"/>
                    <a:pt x="1016" y="19671"/>
                    <a:pt x="1053" y="19680"/>
                  </a:cubicBezTo>
                  <a:cubicBezTo>
                    <a:pt x="1804" y="19874"/>
                    <a:pt x="2538" y="19962"/>
                    <a:pt x="3251" y="19962"/>
                  </a:cubicBezTo>
                  <a:cubicBezTo>
                    <a:pt x="4013" y="19962"/>
                    <a:pt x="4752" y="19861"/>
                    <a:pt x="5464" y="19680"/>
                  </a:cubicBezTo>
                  <a:cubicBezTo>
                    <a:pt x="5564" y="19630"/>
                    <a:pt x="5640" y="19605"/>
                    <a:pt x="5740" y="19605"/>
                  </a:cubicBezTo>
                  <a:cubicBezTo>
                    <a:pt x="10477" y="18226"/>
                    <a:pt x="14011" y="13114"/>
                    <a:pt x="15640" y="8728"/>
                  </a:cubicBezTo>
                  <a:cubicBezTo>
                    <a:pt x="15719" y="8518"/>
                    <a:pt x="15902" y="8428"/>
                    <a:pt x="16080" y="8428"/>
                  </a:cubicBezTo>
                  <a:cubicBezTo>
                    <a:pt x="16351" y="8428"/>
                    <a:pt x="16613" y="8636"/>
                    <a:pt x="16492" y="8953"/>
                  </a:cubicBezTo>
                  <a:cubicBezTo>
                    <a:pt x="15138" y="12512"/>
                    <a:pt x="12682" y="16422"/>
                    <a:pt x="9399" y="18753"/>
                  </a:cubicBezTo>
                  <a:cubicBezTo>
                    <a:pt x="10787" y="19312"/>
                    <a:pt x="12262" y="19596"/>
                    <a:pt x="13720" y="19596"/>
                  </a:cubicBezTo>
                  <a:cubicBezTo>
                    <a:pt x="16580" y="19596"/>
                    <a:pt x="19379" y="18504"/>
                    <a:pt x="21354" y="16246"/>
                  </a:cubicBezTo>
                  <a:cubicBezTo>
                    <a:pt x="23334" y="14016"/>
                    <a:pt x="24813" y="11159"/>
                    <a:pt x="25815" y="8352"/>
                  </a:cubicBezTo>
                  <a:cubicBezTo>
                    <a:pt x="25885" y="8143"/>
                    <a:pt x="26057" y="8052"/>
                    <a:pt x="26229" y="8052"/>
                  </a:cubicBezTo>
                  <a:cubicBezTo>
                    <a:pt x="26490" y="8052"/>
                    <a:pt x="26748" y="8260"/>
                    <a:pt x="26642" y="8577"/>
                  </a:cubicBezTo>
                  <a:cubicBezTo>
                    <a:pt x="25464" y="11886"/>
                    <a:pt x="23685" y="15344"/>
                    <a:pt x="21103" y="17775"/>
                  </a:cubicBezTo>
                  <a:cubicBezTo>
                    <a:pt x="20953" y="17901"/>
                    <a:pt x="20803" y="18026"/>
                    <a:pt x="20677" y="18151"/>
                  </a:cubicBezTo>
                  <a:cubicBezTo>
                    <a:pt x="21513" y="18869"/>
                    <a:pt x="22620" y="19161"/>
                    <a:pt x="23824" y="19161"/>
                  </a:cubicBezTo>
                  <a:cubicBezTo>
                    <a:pt x="26737" y="19161"/>
                    <a:pt x="30212" y="17453"/>
                    <a:pt x="31755" y="15946"/>
                  </a:cubicBezTo>
                  <a:cubicBezTo>
                    <a:pt x="33835" y="13916"/>
                    <a:pt x="35113" y="10783"/>
                    <a:pt x="35214" y="7875"/>
                  </a:cubicBezTo>
                  <a:cubicBezTo>
                    <a:pt x="35226" y="7600"/>
                    <a:pt x="35446" y="7462"/>
                    <a:pt x="35659" y="7462"/>
                  </a:cubicBezTo>
                  <a:cubicBezTo>
                    <a:pt x="35872" y="7462"/>
                    <a:pt x="36078" y="7600"/>
                    <a:pt x="36066" y="7875"/>
                  </a:cubicBezTo>
                  <a:cubicBezTo>
                    <a:pt x="35940" y="11434"/>
                    <a:pt x="34261" y="15219"/>
                    <a:pt x="31404" y="17374"/>
                  </a:cubicBezTo>
                  <a:cubicBezTo>
                    <a:pt x="32009" y="17488"/>
                    <a:pt x="32609" y="17543"/>
                    <a:pt x="33196" y="17543"/>
                  </a:cubicBezTo>
                  <a:cubicBezTo>
                    <a:pt x="36378" y="17543"/>
                    <a:pt x="39208" y="15916"/>
                    <a:pt x="40753" y="13038"/>
                  </a:cubicBezTo>
                  <a:cubicBezTo>
                    <a:pt x="40778" y="12963"/>
                    <a:pt x="40803" y="12888"/>
                    <a:pt x="40853" y="12838"/>
                  </a:cubicBezTo>
                  <a:cubicBezTo>
                    <a:pt x="41078" y="12387"/>
                    <a:pt x="41279" y="11911"/>
                    <a:pt x="41454" y="11384"/>
                  </a:cubicBezTo>
                  <a:cubicBezTo>
                    <a:pt x="41524" y="11175"/>
                    <a:pt x="41697" y="11085"/>
                    <a:pt x="41868" y="11085"/>
                  </a:cubicBezTo>
                  <a:cubicBezTo>
                    <a:pt x="42129" y="11085"/>
                    <a:pt x="42387" y="11293"/>
                    <a:pt x="42281" y="11610"/>
                  </a:cubicBezTo>
                  <a:cubicBezTo>
                    <a:pt x="42106" y="12186"/>
                    <a:pt x="41880" y="12713"/>
                    <a:pt x="41630" y="13214"/>
                  </a:cubicBezTo>
                  <a:cubicBezTo>
                    <a:pt x="42482" y="18051"/>
                    <a:pt x="45690" y="22537"/>
                    <a:pt x="49750" y="25144"/>
                  </a:cubicBezTo>
                  <a:cubicBezTo>
                    <a:pt x="49800" y="25169"/>
                    <a:pt x="49825" y="25194"/>
                    <a:pt x="49875" y="25244"/>
                  </a:cubicBezTo>
                  <a:cubicBezTo>
                    <a:pt x="49926" y="25194"/>
                    <a:pt x="49976" y="25169"/>
                    <a:pt x="50026" y="25119"/>
                  </a:cubicBezTo>
                  <a:cubicBezTo>
                    <a:pt x="50126" y="24968"/>
                    <a:pt x="50251" y="24768"/>
                    <a:pt x="50352" y="24467"/>
                  </a:cubicBezTo>
                  <a:cubicBezTo>
                    <a:pt x="50552" y="23866"/>
                    <a:pt x="50527" y="22186"/>
                    <a:pt x="50251" y="20131"/>
                  </a:cubicBezTo>
                  <a:cubicBezTo>
                    <a:pt x="50101" y="20106"/>
                    <a:pt x="49951" y="20081"/>
                    <a:pt x="49775" y="20031"/>
                  </a:cubicBezTo>
                  <a:cubicBezTo>
                    <a:pt x="48773" y="19730"/>
                    <a:pt x="48171" y="18853"/>
                    <a:pt x="48121" y="17901"/>
                  </a:cubicBezTo>
                  <a:cubicBezTo>
                    <a:pt x="47621" y="18100"/>
                    <a:pt x="47077" y="18227"/>
                    <a:pt x="46546" y="18227"/>
                  </a:cubicBezTo>
                  <a:cubicBezTo>
                    <a:pt x="45878" y="18227"/>
                    <a:pt x="45229" y="18027"/>
                    <a:pt x="44712" y="17525"/>
                  </a:cubicBezTo>
                  <a:cubicBezTo>
                    <a:pt x="43986" y="16798"/>
                    <a:pt x="43910" y="15745"/>
                    <a:pt x="44136" y="14768"/>
                  </a:cubicBezTo>
                  <a:lnTo>
                    <a:pt x="44136" y="14768"/>
                  </a:lnTo>
                  <a:cubicBezTo>
                    <a:pt x="43956" y="14818"/>
                    <a:pt x="43775" y="14846"/>
                    <a:pt x="43600" y="14846"/>
                  </a:cubicBezTo>
                  <a:cubicBezTo>
                    <a:pt x="43071" y="14846"/>
                    <a:pt x="42595" y="14588"/>
                    <a:pt x="42332" y="13891"/>
                  </a:cubicBezTo>
                  <a:cubicBezTo>
                    <a:pt x="41956" y="12838"/>
                    <a:pt x="42557" y="11710"/>
                    <a:pt x="43033" y="10783"/>
                  </a:cubicBezTo>
                  <a:cubicBezTo>
                    <a:pt x="43610" y="9705"/>
                    <a:pt x="44311" y="8728"/>
                    <a:pt x="45139" y="7901"/>
                  </a:cubicBezTo>
                  <a:cubicBezTo>
                    <a:pt x="42733" y="4693"/>
                    <a:pt x="39550" y="908"/>
                    <a:pt x="32331" y="231"/>
                  </a:cubicBezTo>
                  <a:cubicBezTo>
                    <a:pt x="30667" y="76"/>
                    <a:pt x="29021" y="0"/>
                    <a:pt x="2741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3"/>
            <p:cNvSpPr/>
            <p:nvPr/>
          </p:nvSpPr>
          <p:spPr>
            <a:xfrm>
              <a:off x="2436225" y="2481900"/>
              <a:ext cx="271850" cy="299475"/>
            </a:xfrm>
            <a:custGeom>
              <a:avLst/>
              <a:gdLst/>
              <a:ahLst/>
              <a:cxnLst/>
              <a:rect l="l" t="t" r="r" b="b"/>
              <a:pathLst>
                <a:path w="10874" h="11979" extrusionOk="0">
                  <a:moveTo>
                    <a:pt x="10341" y="0"/>
                  </a:moveTo>
                  <a:cubicBezTo>
                    <a:pt x="10163" y="0"/>
                    <a:pt x="9980" y="90"/>
                    <a:pt x="9901" y="300"/>
                  </a:cubicBezTo>
                  <a:cubicBezTo>
                    <a:pt x="8272" y="4686"/>
                    <a:pt x="4738" y="9798"/>
                    <a:pt x="1" y="11177"/>
                  </a:cubicBezTo>
                  <a:cubicBezTo>
                    <a:pt x="277" y="11177"/>
                    <a:pt x="527" y="11402"/>
                    <a:pt x="402" y="11703"/>
                  </a:cubicBezTo>
                  <a:cubicBezTo>
                    <a:pt x="377" y="11803"/>
                    <a:pt x="352" y="11904"/>
                    <a:pt x="302" y="11979"/>
                  </a:cubicBezTo>
                  <a:cubicBezTo>
                    <a:pt x="1179" y="11728"/>
                    <a:pt x="2006" y="11352"/>
                    <a:pt x="2808" y="10876"/>
                  </a:cubicBezTo>
                  <a:cubicBezTo>
                    <a:pt x="2708" y="10851"/>
                    <a:pt x="2632" y="10801"/>
                    <a:pt x="2557" y="10776"/>
                  </a:cubicBezTo>
                  <a:cubicBezTo>
                    <a:pt x="2126" y="10560"/>
                    <a:pt x="2381" y="9974"/>
                    <a:pt x="2780" y="9974"/>
                  </a:cubicBezTo>
                  <a:cubicBezTo>
                    <a:pt x="2845" y="9974"/>
                    <a:pt x="2913" y="9989"/>
                    <a:pt x="2983" y="10024"/>
                  </a:cubicBezTo>
                  <a:cubicBezTo>
                    <a:pt x="3209" y="10124"/>
                    <a:pt x="3434" y="10224"/>
                    <a:pt x="3660" y="10325"/>
                  </a:cubicBezTo>
                  <a:cubicBezTo>
                    <a:pt x="6943" y="7994"/>
                    <a:pt x="9399" y="4084"/>
                    <a:pt x="10753" y="525"/>
                  </a:cubicBezTo>
                  <a:cubicBezTo>
                    <a:pt x="10874" y="208"/>
                    <a:pt x="10612" y="0"/>
                    <a:pt x="10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3"/>
            <p:cNvSpPr/>
            <p:nvPr/>
          </p:nvSpPr>
          <p:spPr>
            <a:xfrm>
              <a:off x="2300600" y="2762875"/>
              <a:ext cx="128775" cy="28925"/>
            </a:xfrm>
            <a:custGeom>
              <a:avLst/>
              <a:gdLst/>
              <a:ahLst/>
              <a:cxnLst/>
              <a:rect l="l" t="t" r="r" b="b"/>
              <a:pathLst>
                <a:path w="5151" h="1157" extrusionOk="0">
                  <a:moveTo>
                    <a:pt x="633" y="0"/>
                  </a:moveTo>
                  <a:cubicBezTo>
                    <a:pt x="182" y="0"/>
                    <a:pt x="1" y="725"/>
                    <a:pt x="514" y="865"/>
                  </a:cubicBezTo>
                  <a:cubicBezTo>
                    <a:pt x="1346" y="1063"/>
                    <a:pt x="2154" y="1157"/>
                    <a:pt x="2934" y="1157"/>
                  </a:cubicBezTo>
                  <a:cubicBezTo>
                    <a:pt x="3540" y="1157"/>
                    <a:pt x="4129" y="1100"/>
                    <a:pt x="4699" y="991"/>
                  </a:cubicBezTo>
                  <a:cubicBezTo>
                    <a:pt x="4824" y="740"/>
                    <a:pt x="4925" y="489"/>
                    <a:pt x="5000" y="239"/>
                  </a:cubicBezTo>
                  <a:cubicBezTo>
                    <a:pt x="5025" y="138"/>
                    <a:pt x="5100" y="63"/>
                    <a:pt x="5150" y="13"/>
                  </a:cubicBezTo>
                  <a:lnTo>
                    <a:pt x="5150" y="13"/>
                  </a:lnTo>
                  <a:cubicBezTo>
                    <a:pt x="4438" y="194"/>
                    <a:pt x="3699" y="295"/>
                    <a:pt x="2937" y="295"/>
                  </a:cubicBezTo>
                  <a:cubicBezTo>
                    <a:pt x="2224" y="295"/>
                    <a:pt x="1490" y="207"/>
                    <a:pt x="739" y="13"/>
                  </a:cubicBezTo>
                  <a:cubicBezTo>
                    <a:pt x="702" y="4"/>
                    <a:pt x="667" y="0"/>
                    <a:pt x="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3"/>
            <p:cNvSpPr/>
            <p:nvPr/>
          </p:nvSpPr>
          <p:spPr>
            <a:xfrm>
              <a:off x="2489350" y="2472500"/>
              <a:ext cx="472100" cy="310175"/>
            </a:xfrm>
            <a:custGeom>
              <a:avLst/>
              <a:gdLst/>
              <a:ahLst/>
              <a:cxnLst/>
              <a:rect l="l" t="t" r="r" b="b"/>
              <a:pathLst>
                <a:path w="18884" h="12407" extrusionOk="0">
                  <a:moveTo>
                    <a:pt x="18365" y="0"/>
                  </a:moveTo>
                  <a:cubicBezTo>
                    <a:pt x="18193" y="0"/>
                    <a:pt x="18021" y="91"/>
                    <a:pt x="17951" y="300"/>
                  </a:cubicBezTo>
                  <a:cubicBezTo>
                    <a:pt x="16949" y="3107"/>
                    <a:pt x="15470" y="5964"/>
                    <a:pt x="13490" y="8194"/>
                  </a:cubicBezTo>
                  <a:cubicBezTo>
                    <a:pt x="11515" y="10452"/>
                    <a:pt x="8716" y="11544"/>
                    <a:pt x="5856" y="11544"/>
                  </a:cubicBezTo>
                  <a:cubicBezTo>
                    <a:pt x="4398" y="11544"/>
                    <a:pt x="2923" y="11260"/>
                    <a:pt x="1535" y="10701"/>
                  </a:cubicBezTo>
                  <a:cubicBezTo>
                    <a:pt x="1309" y="10600"/>
                    <a:pt x="1084" y="10500"/>
                    <a:pt x="858" y="10400"/>
                  </a:cubicBezTo>
                  <a:cubicBezTo>
                    <a:pt x="788" y="10365"/>
                    <a:pt x="720" y="10350"/>
                    <a:pt x="655" y="10350"/>
                  </a:cubicBezTo>
                  <a:cubicBezTo>
                    <a:pt x="256" y="10350"/>
                    <a:pt x="1" y="10936"/>
                    <a:pt x="432" y="11152"/>
                  </a:cubicBezTo>
                  <a:cubicBezTo>
                    <a:pt x="507" y="11177"/>
                    <a:pt x="583" y="11227"/>
                    <a:pt x="683" y="11252"/>
                  </a:cubicBezTo>
                  <a:cubicBezTo>
                    <a:pt x="2329" y="12007"/>
                    <a:pt x="4164" y="12407"/>
                    <a:pt x="5983" y="12407"/>
                  </a:cubicBezTo>
                  <a:cubicBezTo>
                    <a:pt x="8153" y="12407"/>
                    <a:pt x="10301" y="11838"/>
                    <a:pt x="12086" y="10626"/>
                  </a:cubicBezTo>
                  <a:cubicBezTo>
                    <a:pt x="12061" y="10575"/>
                    <a:pt x="12011" y="10550"/>
                    <a:pt x="11986" y="10500"/>
                  </a:cubicBezTo>
                  <a:cubicBezTo>
                    <a:pt x="11678" y="10192"/>
                    <a:pt x="11961" y="9766"/>
                    <a:pt x="12291" y="9766"/>
                  </a:cubicBezTo>
                  <a:cubicBezTo>
                    <a:pt x="12390" y="9766"/>
                    <a:pt x="12494" y="9806"/>
                    <a:pt x="12588" y="9899"/>
                  </a:cubicBezTo>
                  <a:cubicBezTo>
                    <a:pt x="12663" y="9949"/>
                    <a:pt x="12738" y="10024"/>
                    <a:pt x="12813" y="10099"/>
                  </a:cubicBezTo>
                  <a:cubicBezTo>
                    <a:pt x="12939" y="9974"/>
                    <a:pt x="13089" y="9849"/>
                    <a:pt x="13239" y="9723"/>
                  </a:cubicBezTo>
                  <a:cubicBezTo>
                    <a:pt x="15821" y="7292"/>
                    <a:pt x="17600" y="3834"/>
                    <a:pt x="18778" y="525"/>
                  </a:cubicBezTo>
                  <a:cubicBezTo>
                    <a:pt x="18884" y="208"/>
                    <a:pt x="18626" y="0"/>
                    <a:pt x="183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3"/>
            <p:cNvSpPr/>
            <p:nvPr/>
          </p:nvSpPr>
          <p:spPr>
            <a:xfrm>
              <a:off x="2781300" y="2457725"/>
              <a:ext cx="413425" cy="313175"/>
            </a:xfrm>
            <a:custGeom>
              <a:avLst/>
              <a:gdLst/>
              <a:ahLst/>
              <a:cxnLst/>
              <a:rect l="l" t="t" r="r" b="b"/>
              <a:pathLst>
                <a:path w="16537" h="12527" extrusionOk="0">
                  <a:moveTo>
                    <a:pt x="16117" y="1"/>
                  </a:moveTo>
                  <a:cubicBezTo>
                    <a:pt x="15904" y="1"/>
                    <a:pt x="15684" y="139"/>
                    <a:pt x="15672" y="414"/>
                  </a:cubicBezTo>
                  <a:cubicBezTo>
                    <a:pt x="15571" y="3322"/>
                    <a:pt x="14293" y="6455"/>
                    <a:pt x="12213" y="8485"/>
                  </a:cubicBezTo>
                  <a:cubicBezTo>
                    <a:pt x="10670" y="9992"/>
                    <a:pt x="7195" y="11700"/>
                    <a:pt x="4282" y="11700"/>
                  </a:cubicBezTo>
                  <a:cubicBezTo>
                    <a:pt x="3078" y="11700"/>
                    <a:pt x="1971" y="11408"/>
                    <a:pt x="1135" y="10690"/>
                  </a:cubicBezTo>
                  <a:cubicBezTo>
                    <a:pt x="1060" y="10615"/>
                    <a:pt x="985" y="10540"/>
                    <a:pt x="910" y="10490"/>
                  </a:cubicBezTo>
                  <a:cubicBezTo>
                    <a:pt x="816" y="10397"/>
                    <a:pt x="712" y="10357"/>
                    <a:pt x="613" y="10357"/>
                  </a:cubicBezTo>
                  <a:cubicBezTo>
                    <a:pt x="283" y="10357"/>
                    <a:pt x="0" y="10783"/>
                    <a:pt x="308" y="11091"/>
                  </a:cubicBezTo>
                  <a:cubicBezTo>
                    <a:pt x="333" y="11141"/>
                    <a:pt x="383" y="11166"/>
                    <a:pt x="433" y="11217"/>
                  </a:cubicBezTo>
                  <a:cubicBezTo>
                    <a:pt x="1433" y="12157"/>
                    <a:pt x="2799" y="12527"/>
                    <a:pt x="4267" y="12527"/>
                  </a:cubicBezTo>
                  <a:cubicBezTo>
                    <a:pt x="6555" y="12527"/>
                    <a:pt x="9089" y="11628"/>
                    <a:pt x="10860" y="10590"/>
                  </a:cubicBezTo>
                  <a:cubicBezTo>
                    <a:pt x="10809" y="10565"/>
                    <a:pt x="10759" y="10565"/>
                    <a:pt x="10684" y="10540"/>
                  </a:cubicBezTo>
                  <a:cubicBezTo>
                    <a:pt x="10201" y="10402"/>
                    <a:pt x="10351" y="9695"/>
                    <a:pt x="10786" y="9695"/>
                  </a:cubicBezTo>
                  <a:cubicBezTo>
                    <a:pt x="10825" y="9695"/>
                    <a:pt x="10866" y="9700"/>
                    <a:pt x="10910" y="9713"/>
                  </a:cubicBezTo>
                  <a:cubicBezTo>
                    <a:pt x="11236" y="9788"/>
                    <a:pt x="11561" y="9863"/>
                    <a:pt x="11862" y="9913"/>
                  </a:cubicBezTo>
                  <a:cubicBezTo>
                    <a:pt x="14719" y="7758"/>
                    <a:pt x="16398" y="3973"/>
                    <a:pt x="16524" y="414"/>
                  </a:cubicBezTo>
                  <a:cubicBezTo>
                    <a:pt x="16536" y="139"/>
                    <a:pt x="16330" y="1"/>
                    <a:pt x="16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3"/>
            <p:cNvSpPr/>
            <p:nvPr/>
          </p:nvSpPr>
          <p:spPr>
            <a:xfrm>
              <a:off x="3314050" y="2548300"/>
              <a:ext cx="38400" cy="53250"/>
            </a:xfrm>
            <a:custGeom>
              <a:avLst/>
              <a:gdLst/>
              <a:ahLst/>
              <a:cxnLst/>
              <a:rect l="l" t="t" r="r" b="b"/>
              <a:pathLst>
                <a:path w="1536" h="2130" extrusionOk="0">
                  <a:moveTo>
                    <a:pt x="1016" y="1"/>
                  </a:moveTo>
                  <a:cubicBezTo>
                    <a:pt x="845" y="1"/>
                    <a:pt x="672" y="91"/>
                    <a:pt x="602" y="300"/>
                  </a:cubicBezTo>
                  <a:cubicBezTo>
                    <a:pt x="427" y="827"/>
                    <a:pt x="226" y="1303"/>
                    <a:pt x="1" y="1754"/>
                  </a:cubicBezTo>
                  <a:cubicBezTo>
                    <a:pt x="100" y="1643"/>
                    <a:pt x="239" y="1581"/>
                    <a:pt x="369" y="1581"/>
                  </a:cubicBezTo>
                  <a:cubicBezTo>
                    <a:pt x="534" y="1581"/>
                    <a:pt x="686" y="1680"/>
                    <a:pt x="728" y="1904"/>
                  </a:cubicBezTo>
                  <a:cubicBezTo>
                    <a:pt x="753" y="1979"/>
                    <a:pt x="753" y="2055"/>
                    <a:pt x="778" y="2130"/>
                  </a:cubicBezTo>
                  <a:cubicBezTo>
                    <a:pt x="1028" y="1629"/>
                    <a:pt x="1254" y="1102"/>
                    <a:pt x="1429" y="526"/>
                  </a:cubicBezTo>
                  <a:cubicBezTo>
                    <a:pt x="1535" y="209"/>
                    <a:pt x="1277" y="1"/>
                    <a:pt x="1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3"/>
            <p:cNvSpPr/>
            <p:nvPr/>
          </p:nvSpPr>
          <p:spPr>
            <a:xfrm>
              <a:off x="3036325" y="2597150"/>
              <a:ext cx="280900" cy="134425"/>
            </a:xfrm>
            <a:custGeom>
              <a:avLst/>
              <a:gdLst/>
              <a:ahLst/>
              <a:cxnLst/>
              <a:rect l="l" t="t" r="r" b="b"/>
              <a:pathLst>
                <a:path w="11236" h="5377" extrusionOk="0">
                  <a:moveTo>
                    <a:pt x="11010" y="0"/>
                  </a:moveTo>
                  <a:cubicBezTo>
                    <a:pt x="9465" y="2878"/>
                    <a:pt x="6635" y="4505"/>
                    <a:pt x="3453" y="4505"/>
                  </a:cubicBezTo>
                  <a:cubicBezTo>
                    <a:pt x="2866" y="4505"/>
                    <a:pt x="2266" y="4450"/>
                    <a:pt x="1661" y="4336"/>
                  </a:cubicBezTo>
                  <a:cubicBezTo>
                    <a:pt x="1360" y="4286"/>
                    <a:pt x="1035" y="4211"/>
                    <a:pt x="709" y="4136"/>
                  </a:cubicBezTo>
                  <a:cubicBezTo>
                    <a:pt x="665" y="4123"/>
                    <a:pt x="624" y="4118"/>
                    <a:pt x="585" y="4118"/>
                  </a:cubicBezTo>
                  <a:cubicBezTo>
                    <a:pt x="150" y="4118"/>
                    <a:pt x="0" y="4825"/>
                    <a:pt x="483" y="4963"/>
                  </a:cubicBezTo>
                  <a:cubicBezTo>
                    <a:pt x="558" y="4988"/>
                    <a:pt x="608" y="4988"/>
                    <a:pt x="659" y="5013"/>
                  </a:cubicBezTo>
                  <a:cubicBezTo>
                    <a:pt x="1593" y="5258"/>
                    <a:pt x="2520" y="5377"/>
                    <a:pt x="3423" y="5377"/>
                  </a:cubicBezTo>
                  <a:cubicBezTo>
                    <a:pt x="6585" y="5377"/>
                    <a:pt x="9441" y="3917"/>
                    <a:pt x="11235" y="1304"/>
                  </a:cubicBezTo>
                  <a:cubicBezTo>
                    <a:pt x="11135" y="928"/>
                    <a:pt x="11060" y="552"/>
                    <a:pt x="11010" y="176"/>
                  </a:cubicBezTo>
                  <a:cubicBezTo>
                    <a:pt x="10984" y="126"/>
                    <a:pt x="10984" y="51"/>
                    <a:pt x="110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3"/>
            <p:cNvSpPr/>
            <p:nvPr/>
          </p:nvSpPr>
          <p:spPr>
            <a:xfrm>
              <a:off x="3310925" y="2588075"/>
              <a:ext cx="232475" cy="332350"/>
            </a:xfrm>
            <a:custGeom>
              <a:avLst/>
              <a:gdLst/>
              <a:ahLst/>
              <a:cxnLst/>
              <a:rect l="l" t="t" r="r" b="b"/>
              <a:pathLst>
                <a:path w="9299" h="13294" extrusionOk="0">
                  <a:moveTo>
                    <a:pt x="501" y="1"/>
                  </a:moveTo>
                  <a:cubicBezTo>
                    <a:pt x="369" y="1"/>
                    <a:pt x="227" y="62"/>
                    <a:pt x="126" y="163"/>
                  </a:cubicBezTo>
                  <a:cubicBezTo>
                    <a:pt x="76" y="213"/>
                    <a:pt x="51" y="288"/>
                    <a:pt x="26" y="363"/>
                  </a:cubicBezTo>
                  <a:cubicBezTo>
                    <a:pt x="0" y="414"/>
                    <a:pt x="0" y="489"/>
                    <a:pt x="26" y="539"/>
                  </a:cubicBezTo>
                  <a:cubicBezTo>
                    <a:pt x="76" y="915"/>
                    <a:pt x="151" y="1291"/>
                    <a:pt x="251" y="1667"/>
                  </a:cubicBezTo>
                  <a:cubicBezTo>
                    <a:pt x="1329" y="6203"/>
                    <a:pt x="4386" y="10363"/>
                    <a:pt x="8221" y="12945"/>
                  </a:cubicBezTo>
                  <a:cubicBezTo>
                    <a:pt x="8346" y="13045"/>
                    <a:pt x="8472" y="13120"/>
                    <a:pt x="8597" y="13221"/>
                  </a:cubicBezTo>
                  <a:cubicBezTo>
                    <a:pt x="8668" y="13271"/>
                    <a:pt x="8743" y="13293"/>
                    <a:pt x="8814" y="13293"/>
                  </a:cubicBezTo>
                  <a:cubicBezTo>
                    <a:pt x="8918" y="13293"/>
                    <a:pt x="9013" y="13245"/>
                    <a:pt x="9073" y="13171"/>
                  </a:cubicBezTo>
                  <a:cubicBezTo>
                    <a:pt x="9249" y="13020"/>
                    <a:pt x="9299" y="12744"/>
                    <a:pt x="9148" y="12569"/>
                  </a:cubicBezTo>
                  <a:cubicBezTo>
                    <a:pt x="9098" y="12519"/>
                    <a:pt x="9073" y="12494"/>
                    <a:pt x="9023" y="12469"/>
                  </a:cubicBezTo>
                  <a:cubicBezTo>
                    <a:pt x="4963" y="9862"/>
                    <a:pt x="1755" y="5376"/>
                    <a:pt x="903" y="539"/>
                  </a:cubicBezTo>
                  <a:cubicBezTo>
                    <a:pt x="878" y="464"/>
                    <a:pt x="878" y="388"/>
                    <a:pt x="853" y="313"/>
                  </a:cubicBezTo>
                  <a:cubicBezTo>
                    <a:pt x="811" y="92"/>
                    <a:pt x="663" y="1"/>
                    <a:pt x="5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3"/>
            <p:cNvSpPr/>
            <p:nvPr/>
          </p:nvSpPr>
          <p:spPr>
            <a:xfrm>
              <a:off x="2307775" y="2761300"/>
              <a:ext cx="141650" cy="154175"/>
            </a:xfrm>
            <a:custGeom>
              <a:avLst/>
              <a:gdLst/>
              <a:ahLst/>
              <a:cxnLst/>
              <a:rect l="l" t="t" r="r" b="b"/>
              <a:pathLst>
                <a:path w="5666" h="6167" extrusionOk="0">
                  <a:moveTo>
                    <a:pt x="5139" y="1"/>
                  </a:moveTo>
                  <a:cubicBezTo>
                    <a:pt x="5039" y="1"/>
                    <a:pt x="4963" y="26"/>
                    <a:pt x="4863" y="76"/>
                  </a:cubicBezTo>
                  <a:cubicBezTo>
                    <a:pt x="4813" y="126"/>
                    <a:pt x="4738" y="201"/>
                    <a:pt x="4713" y="302"/>
                  </a:cubicBezTo>
                  <a:cubicBezTo>
                    <a:pt x="4638" y="552"/>
                    <a:pt x="4537" y="803"/>
                    <a:pt x="4412" y="1054"/>
                  </a:cubicBezTo>
                  <a:cubicBezTo>
                    <a:pt x="3660" y="2858"/>
                    <a:pt x="2307" y="4788"/>
                    <a:pt x="377" y="5314"/>
                  </a:cubicBezTo>
                  <a:cubicBezTo>
                    <a:pt x="227" y="5364"/>
                    <a:pt x="126" y="5465"/>
                    <a:pt x="101" y="5565"/>
                  </a:cubicBezTo>
                  <a:cubicBezTo>
                    <a:pt x="1" y="5790"/>
                    <a:pt x="126" y="6091"/>
                    <a:pt x="377" y="6166"/>
                  </a:cubicBezTo>
                  <a:cubicBezTo>
                    <a:pt x="452" y="6166"/>
                    <a:pt x="527" y="6166"/>
                    <a:pt x="602" y="6141"/>
                  </a:cubicBezTo>
                  <a:cubicBezTo>
                    <a:pt x="828" y="6091"/>
                    <a:pt x="1054" y="6016"/>
                    <a:pt x="1254" y="5916"/>
                  </a:cubicBezTo>
                  <a:cubicBezTo>
                    <a:pt x="3309" y="5013"/>
                    <a:pt x="4688" y="2833"/>
                    <a:pt x="5440" y="803"/>
                  </a:cubicBezTo>
                  <a:cubicBezTo>
                    <a:pt x="5490" y="728"/>
                    <a:pt x="5515" y="627"/>
                    <a:pt x="5540" y="527"/>
                  </a:cubicBezTo>
                  <a:cubicBezTo>
                    <a:pt x="5665" y="226"/>
                    <a:pt x="5415" y="1"/>
                    <a:pt x="5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3"/>
            <p:cNvSpPr/>
            <p:nvPr/>
          </p:nvSpPr>
          <p:spPr>
            <a:xfrm>
              <a:off x="4124200" y="4899800"/>
              <a:ext cx="201175" cy="150400"/>
            </a:xfrm>
            <a:custGeom>
              <a:avLst/>
              <a:gdLst/>
              <a:ahLst/>
              <a:cxnLst/>
              <a:rect l="l" t="t" r="r" b="b"/>
              <a:pathLst>
                <a:path w="8047" h="6016" extrusionOk="0">
                  <a:moveTo>
                    <a:pt x="1" y="0"/>
                  </a:moveTo>
                  <a:cubicBezTo>
                    <a:pt x="76" y="2005"/>
                    <a:pt x="151" y="4010"/>
                    <a:pt x="227" y="6015"/>
                  </a:cubicBezTo>
                  <a:lnTo>
                    <a:pt x="7620" y="6015"/>
                  </a:lnTo>
                  <a:cubicBezTo>
                    <a:pt x="7770" y="4010"/>
                    <a:pt x="7896" y="2005"/>
                    <a:pt x="8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3"/>
            <p:cNvSpPr/>
            <p:nvPr/>
          </p:nvSpPr>
          <p:spPr>
            <a:xfrm>
              <a:off x="4314700" y="4899800"/>
              <a:ext cx="32600" cy="153525"/>
            </a:xfrm>
            <a:custGeom>
              <a:avLst/>
              <a:gdLst/>
              <a:ahLst/>
              <a:cxnLst/>
              <a:rect l="l" t="t" r="r" b="b"/>
              <a:pathLst>
                <a:path w="1304" h="6141" extrusionOk="0">
                  <a:moveTo>
                    <a:pt x="426" y="0"/>
                  </a:moveTo>
                  <a:cubicBezTo>
                    <a:pt x="276" y="2005"/>
                    <a:pt x="150" y="4010"/>
                    <a:pt x="0" y="6015"/>
                  </a:cubicBezTo>
                  <a:lnTo>
                    <a:pt x="401" y="6015"/>
                  </a:lnTo>
                  <a:cubicBezTo>
                    <a:pt x="501" y="6015"/>
                    <a:pt x="602" y="6065"/>
                    <a:pt x="677" y="6141"/>
                  </a:cubicBezTo>
                  <a:cubicBezTo>
                    <a:pt x="727" y="6115"/>
                    <a:pt x="802" y="6115"/>
                    <a:pt x="852" y="6090"/>
                  </a:cubicBezTo>
                  <a:cubicBezTo>
                    <a:pt x="1003" y="4060"/>
                    <a:pt x="1153" y="2030"/>
                    <a:pt x="13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3"/>
            <p:cNvSpPr/>
            <p:nvPr/>
          </p:nvSpPr>
          <p:spPr>
            <a:xfrm>
              <a:off x="4102275" y="4899800"/>
              <a:ext cx="27600" cy="191750"/>
            </a:xfrm>
            <a:custGeom>
              <a:avLst/>
              <a:gdLst/>
              <a:ahLst/>
              <a:cxnLst/>
              <a:rect l="l" t="t" r="r" b="b"/>
              <a:pathLst>
                <a:path w="1104" h="7670" extrusionOk="0">
                  <a:moveTo>
                    <a:pt x="1" y="0"/>
                  </a:moveTo>
                  <a:cubicBezTo>
                    <a:pt x="85" y="2142"/>
                    <a:pt x="169" y="4284"/>
                    <a:pt x="253" y="6426"/>
                  </a:cubicBezTo>
                  <a:lnTo>
                    <a:pt x="253" y="6426"/>
                  </a:lnTo>
                  <a:cubicBezTo>
                    <a:pt x="265" y="6249"/>
                    <a:pt x="360" y="6137"/>
                    <a:pt x="477" y="6090"/>
                  </a:cubicBezTo>
                  <a:cubicBezTo>
                    <a:pt x="552" y="6040"/>
                    <a:pt x="602" y="6015"/>
                    <a:pt x="703" y="6015"/>
                  </a:cubicBezTo>
                  <a:lnTo>
                    <a:pt x="1104" y="6015"/>
                  </a:lnTo>
                  <a:cubicBezTo>
                    <a:pt x="1028" y="4010"/>
                    <a:pt x="953" y="2005"/>
                    <a:pt x="878" y="0"/>
                  </a:cubicBezTo>
                  <a:close/>
                  <a:moveTo>
                    <a:pt x="253" y="6426"/>
                  </a:moveTo>
                  <a:cubicBezTo>
                    <a:pt x="252" y="6439"/>
                    <a:pt x="251" y="6453"/>
                    <a:pt x="251" y="6466"/>
                  </a:cubicBezTo>
                  <a:cubicBezTo>
                    <a:pt x="254" y="6509"/>
                    <a:pt x="257" y="6552"/>
                    <a:pt x="259" y="6594"/>
                  </a:cubicBezTo>
                  <a:lnTo>
                    <a:pt x="259" y="6594"/>
                  </a:lnTo>
                  <a:cubicBezTo>
                    <a:pt x="257" y="6538"/>
                    <a:pt x="255" y="6482"/>
                    <a:pt x="253" y="6426"/>
                  </a:cubicBezTo>
                  <a:close/>
                  <a:moveTo>
                    <a:pt x="259" y="6594"/>
                  </a:moveTo>
                  <a:cubicBezTo>
                    <a:pt x="273" y="6953"/>
                    <a:pt x="288" y="7311"/>
                    <a:pt x="302" y="7669"/>
                  </a:cubicBezTo>
                  <a:cubicBezTo>
                    <a:pt x="302" y="7311"/>
                    <a:pt x="282" y="6953"/>
                    <a:pt x="259" y="65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3"/>
            <p:cNvSpPr/>
            <p:nvPr/>
          </p:nvSpPr>
          <p:spPr>
            <a:xfrm>
              <a:off x="4131100" y="5072100"/>
              <a:ext cx="107175" cy="16325"/>
            </a:xfrm>
            <a:custGeom>
              <a:avLst/>
              <a:gdLst/>
              <a:ahLst/>
              <a:cxnLst/>
              <a:rect l="l" t="t" r="r" b="b"/>
              <a:pathLst>
                <a:path w="4287" h="653" extrusionOk="0">
                  <a:moveTo>
                    <a:pt x="1" y="0"/>
                  </a:moveTo>
                  <a:cubicBezTo>
                    <a:pt x="1" y="226"/>
                    <a:pt x="1" y="452"/>
                    <a:pt x="26" y="652"/>
                  </a:cubicBezTo>
                  <a:cubicBezTo>
                    <a:pt x="1454" y="477"/>
                    <a:pt x="2858" y="251"/>
                    <a:pt x="4286" y="0"/>
                  </a:cubicBezTo>
                  <a:close/>
                </a:path>
              </a:pathLst>
            </a:custGeom>
            <a:solidFill>
              <a:srgbClr val="FBF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3"/>
            <p:cNvSpPr/>
            <p:nvPr/>
          </p:nvSpPr>
          <p:spPr>
            <a:xfrm>
              <a:off x="4108550" y="5050175"/>
              <a:ext cx="223075" cy="41375"/>
            </a:xfrm>
            <a:custGeom>
              <a:avLst/>
              <a:gdLst/>
              <a:ahLst/>
              <a:cxnLst/>
              <a:rect l="l" t="t" r="r" b="b"/>
              <a:pathLst>
                <a:path w="8923" h="1655" extrusionOk="0">
                  <a:moveTo>
                    <a:pt x="452" y="0"/>
                  </a:moveTo>
                  <a:cubicBezTo>
                    <a:pt x="351" y="0"/>
                    <a:pt x="301" y="25"/>
                    <a:pt x="226" y="75"/>
                  </a:cubicBezTo>
                  <a:cubicBezTo>
                    <a:pt x="101" y="126"/>
                    <a:pt x="0" y="251"/>
                    <a:pt x="0" y="451"/>
                  </a:cubicBezTo>
                  <a:cubicBezTo>
                    <a:pt x="25" y="852"/>
                    <a:pt x="51" y="1253"/>
                    <a:pt x="51" y="1654"/>
                  </a:cubicBezTo>
                  <a:cubicBezTo>
                    <a:pt x="351" y="1604"/>
                    <a:pt x="627" y="1579"/>
                    <a:pt x="928" y="1529"/>
                  </a:cubicBezTo>
                  <a:cubicBezTo>
                    <a:pt x="903" y="1329"/>
                    <a:pt x="903" y="1103"/>
                    <a:pt x="903" y="877"/>
                  </a:cubicBezTo>
                  <a:lnTo>
                    <a:pt x="5188" y="877"/>
                  </a:lnTo>
                  <a:cubicBezTo>
                    <a:pt x="6442" y="652"/>
                    <a:pt x="7695" y="401"/>
                    <a:pt x="8923" y="126"/>
                  </a:cubicBezTo>
                  <a:cubicBezTo>
                    <a:pt x="8848" y="50"/>
                    <a:pt x="8747" y="0"/>
                    <a:pt x="86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3"/>
            <p:cNvSpPr/>
            <p:nvPr/>
          </p:nvSpPr>
          <p:spPr>
            <a:xfrm>
              <a:off x="4564075" y="4899800"/>
              <a:ext cx="201150" cy="85225"/>
            </a:xfrm>
            <a:custGeom>
              <a:avLst/>
              <a:gdLst/>
              <a:ahLst/>
              <a:cxnLst/>
              <a:rect l="l" t="t" r="r" b="b"/>
              <a:pathLst>
                <a:path w="8046" h="3409" extrusionOk="0">
                  <a:moveTo>
                    <a:pt x="0" y="0"/>
                  </a:moveTo>
                  <a:cubicBezTo>
                    <a:pt x="75" y="1128"/>
                    <a:pt x="150" y="2281"/>
                    <a:pt x="251" y="3409"/>
                  </a:cubicBezTo>
                  <a:cubicBezTo>
                    <a:pt x="2907" y="2481"/>
                    <a:pt x="5489" y="1454"/>
                    <a:pt x="8045" y="301"/>
                  </a:cubicBezTo>
                  <a:cubicBezTo>
                    <a:pt x="8045" y="201"/>
                    <a:pt x="8045" y="100"/>
                    <a:pt x="80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3"/>
            <p:cNvSpPr/>
            <p:nvPr/>
          </p:nvSpPr>
          <p:spPr>
            <a:xfrm>
              <a:off x="4765200" y="4899800"/>
              <a:ext cx="15675" cy="7525"/>
            </a:xfrm>
            <a:custGeom>
              <a:avLst/>
              <a:gdLst/>
              <a:ahLst/>
              <a:cxnLst/>
              <a:rect l="l" t="t" r="r" b="b"/>
              <a:pathLst>
                <a:path w="627" h="301" extrusionOk="0">
                  <a:moveTo>
                    <a:pt x="0" y="0"/>
                  </a:moveTo>
                  <a:cubicBezTo>
                    <a:pt x="0" y="100"/>
                    <a:pt x="0" y="201"/>
                    <a:pt x="0" y="301"/>
                  </a:cubicBezTo>
                  <a:cubicBezTo>
                    <a:pt x="201" y="201"/>
                    <a:pt x="426" y="100"/>
                    <a:pt x="627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3"/>
            <p:cNvSpPr/>
            <p:nvPr/>
          </p:nvSpPr>
          <p:spPr>
            <a:xfrm>
              <a:off x="4542125" y="4899800"/>
              <a:ext cx="28225" cy="92750"/>
            </a:xfrm>
            <a:custGeom>
              <a:avLst/>
              <a:gdLst/>
              <a:ahLst/>
              <a:cxnLst/>
              <a:rect l="l" t="t" r="r" b="b"/>
              <a:pathLst>
                <a:path w="1129" h="3710" extrusionOk="0">
                  <a:moveTo>
                    <a:pt x="1" y="0"/>
                  </a:moveTo>
                  <a:cubicBezTo>
                    <a:pt x="101" y="1228"/>
                    <a:pt x="176" y="2456"/>
                    <a:pt x="277" y="3709"/>
                  </a:cubicBezTo>
                  <a:cubicBezTo>
                    <a:pt x="552" y="3609"/>
                    <a:pt x="828" y="3509"/>
                    <a:pt x="1129" y="3409"/>
                  </a:cubicBezTo>
                  <a:cubicBezTo>
                    <a:pt x="1028" y="2281"/>
                    <a:pt x="953" y="1128"/>
                    <a:pt x="8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4004550" y="4451175"/>
              <a:ext cx="870325" cy="426700"/>
            </a:xfrm>
            <a:custGeom>
              <a:avLst/>
              <a:gdLst/>
              <a:ahLst/>
              <a:cxnLst/>
              <a:rect l="l" t="t" r="r" b="b"/>
              <a:pathLst>
                <a:path w="34813" h="17068" extrusionOk="0">
                  <a:moveTo>
                    <a:pt x="3434" y="0"/>
                  </a:moveTo>
                  <a:cubicBezTo>
                    <a:pt x="3409" y="50"/>
                    <a:pt x="3409" y="75"/>
                    <a:pt x="3409" y="100"/>
                  </a:cubicBezTo>
                  <a:cubicBezTo>
                    <a:pt x="3183" y="1228"/>
                    <a:pt x="2957" y="2331"/>
                    <a:pt x="2732" y="3459"/>
                  </a:cubicBezTo>
                  <a:cubicBezTo>
                    <a:pt x="1830" y="7995"/>
                    <a:pt x="902" y="12532"/>
                    <a:pt x="0" y="17068"/>
                  </a:cubicBezTo>
                  <a:lnTo>
                    <a:pt x="32857" y="17068"/>
                  </a:lnTo>
                  <a:cubicBezTo>
                    <a:pt x="33534" y="16742"/>
                    <a:pt x="34186" y="16416"/>
                    <a:pt x="34812" y="16091"/>
                  </a:cubicBezTo>
                  <a:cubicBezTo>
                    <a:pt x="33935" y="11228"/>
                    <a:pt x="33058" y="6366"/>
                    <a:pt x="32181" y="1504"/>
                  </a:cubicBezTo>
                  <a:cubicBezTo>
                    <a:pt x="32131" y="1203"/>
                    <a:pt x="31930" y="552"/>
                    <a:pt x="31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4799650" y="4450550"/>
              <a:ext cx="95275" cy="402900"/>
            </a:xfrm>
            <a:custGeom>
              <a:avLst/>
              <a:gdLst/>
              <a:ahLst/>
              <a:cxnLst/>
              <a:rect l="l" t="t" r="r" b="b"/>
              <a:pathLst>
                <a:path w="3811" h="16116" extrusionOk="0">
                  <a:moveTo>
                    <a:pt x="978" y="0"/>
                  </a:moveTo>
                  <a:cubicBezTo>
                    <a:pt x="953" y="0"/>
                    <a:pt x="903" y="25"/>
                    <a:pt x="878" y="25"/>
                  </a:cubicBezTo>
                  <a:lnTo>
                    <a:pt x="1" y="25"/>
                  </a:lnTo>
                  <a:cubicBezTo>
                    <a:pt x="126" y="577"/>
                    <a:pt x="327" y="1228"/>
                    <a:pt x="377" y="1529"/>
                  </a:cubicBezTo>
                  <a:cubicBezTo>
                    <a:pt x="1254" y="6391"/>
                    <a:pt x="2131" y="11253"/>
                    <a:pt x="3008" y="16116"/>
                  </a:cubicBezTo>
                  <a:cubicBezTo>
                    <a:pt x="3284" y="15965"/>
                    <a:pt x="3560" y="15840"/>
                    <a:pt x="3810" y="15689"/>
                  </a:cubicBezTo>
                  <a:cubicBezTo>
                    <a:pt x="2883" y="10451"/>
                    <a:pt x="1931" y="5238"/>
                    <a:pt x="9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3979475" y="4450550"/>
              <a:ext cx="846525" cy="449275"/>
            </a:xfrm>
            <a:custGeom>
              <a:avLst/>
              <a:gdLst/>
              <a:ahLst/>
              <a:cxnLst/>
              <a:rect l="l" t="t" r="r" b="b"/>
              <a:pathLst>
                <a:path w="33861" h="17971" extrusionOk="0">
                  <a:moveTo>
                    <a:pt x="3559" y="0"/>
                  </a:moveTo>
                  <a:cubicBezTo>
                    <a:pt x="2381" y="5815"/>
                    <a:pt x="1229" y="11604"/>
                    <a:pt x="51" y="17419"/>
                  </a:cubicBezTo>
                  <a:cubicBezTo>
                    <a:pt x="0" y="17694"/>
                    <a:pt x="176" y="17970"/>
                    <a:pt x="477" y="17970"/>
                  </a:cubicBezTo>
                  <a:lnTo>
                    <a:pt x="32056" y="17970"/>
                  </a:lnTo>
                  <a:cubicBezTo>
                    <a:pt x="32657" y="17694"/>
                    <a:pt x="33259" y="17394"/>
                    <a:pt x="33860" y="17093"/>
                  </a:cubicBezTo>
                  <a:lnTo>
                    <a:pt x="1003" y="17093"/>
                  </a:lnTo>
                  <a:cubicBezTo>
                    <a:pt x="1905" y="12557"/>
                    <a:pt x="2833" y="8020"/>
                    <a:pt x="3735" y="3484"/>
                  </a:cubicBezTo>
                  <a:cubicBezTo>
                    <a:pt x="3960" y="2356"/>
                    <a:pt x="4186" y="1253"/>
                    <a:pt x="4412" y="125"/>
                  </a:cubicBezTo>
                  <a:cubicBezTo>
                    <a:pt x="4412" y="100"/>
                    <a:pt x="4412" y="75"/>
                    <a:pt x="4437" y="25"/>
                  </a:cubicBezTo>
                  <a:lnTo>
                    <a:pt x="3610" y="25"/>
                  </a:lnTo>
                  <a:cubicBezTo>
                    <a:pt x="3584" y="25"/>
                    <a:pt x="3584" y="0"/>
                    <a:pt x="35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4080975" y="4392275"/>
              <a:ext cx="729975" cy="37000"/>
            </a:xfrm>
            <a:custGeom>
              <a:avLst/>
              <a:gdLst/>
              <a:ahLst/>
              <a:cxnLst/>
              <a:rect l="l" t="t" r="r" b="b"/>
              <a:pathLst>
                <a:path w="29199" h="1480" extrusionOk="0">
                  <a:moveTo>
                    <a:pt x="1" y="0"/>
                  </a:moveTo>
                  <a:lnTo>
                    <a:pt x="1" y="1479"/>
                  </a:lnTo>
                  <a:lnTo>
                    <a:pt x="29199" y="1479"/>
                  </a:lnTo>
                  <a:cubicBezTo>
                    <a:pt x="29174" y="1003"/>
                    <a:pt x="29174" y="502"/>
                    <a:pt x="29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3"/>
            <p:cNvSpPr/>
            <p:nvPr/>
          </p:nvSpPr>
          <p:spPr>
            <a:xfrm>
              <a:off x="4059050" y="4372225"/>
              <a:ext cx="773200" cy="78975"/>
            </a:xfrm>
            <a:custGeom>
              <a:avLst/>
              <a:gdLst/>
              <a:ahLst/>
              <a:cxnLst/>
              <a:rect l="l" t="t" r="r" b="b"/>
              <a:pathLst>
                <a:path w="30928" h="3159" extrusionOk="0">
                  <a:moveTo>
                    <a:pt x="30928" y="0"/>
                  </a:moveTo>
                  <a:cubicBezTo>
                    <a:pt x="30928" y="126"/>
                    <a:pt x="30928" y="251"/>
                    <a:pt x="30903" y="376"/>
                  </a:cubicBezTo>
                  <a:cubicBezTo>
                    <a:pt x="30903" y="627"/>
                    <a:pt x="30727" y="802"/>
                    <a:pt x="30477" y="802"/>
                  </a:cubicBezTo>
                  <a:lnTo>
                    <a:pt x="30051" y="802"/>
                  </a:lnTo>
                  <a:cubicBezTo>
                    <a:pt x="30051" y="1304"/>
                    <a:pt x="30051" y="1805"/>
                    <a:pt x="30076" y="2281"/>
                  </a:cubicBezTo>
                  <a:lnTo>
                    <a:pt x="878" y="2281"/>
                  </a:lnTo>
                  <a:lnTo>
                    <a:pt x="878" y="802"/>
                  </a:lnTo>
                  <a:lnTo>
                    <a:pt x="452" y="802"/>
                  </a:lnTo>
                  <a:cubicBezTo>
                    <a:pt x="226" y="802"/>
                    <a:pt x="26" y="627"/>
                    <a:pt x="26" y="376"/>
                  </a:cubicBezTo>
                  <a:cubicBezTo>
                    <a:pt x="26" y="326"/>
                    <a:pt x="26" y="276"/>
                    <a:pt x="26" y="226"/>
                  </a:cubicBezTo>
                  <a:cubicBezTo>
                    <a:pt x="26" y="251"/>
                    <a:pt x="0" y="276"/>
                    <a:pt x="0" y="301"/>
                  </a:cubicBezTo>
                  <a:lnTo>
                    <a:pt x="0" y="2707"/>
                  </a:lnTo>
                  <a:cubicBezTo>
                    <a:pt x="0" y="2933"/>
                    <a:pt x="176" y="3108"/>
                    <a:pt x="376" y="3133"/>
                  </a:cubicBezTo>
                  <a:cubicBezTo>
                    <a:pt x="401" y="3133"/>
                    <a:pt x="401" y="3158"/>
                    <a:pt x="427" y="3158"/>
                  </a:cubicBezTo>
                  <a:lnTo>
                    <a:pt x="30502" y="3158"/>
                  </a:lnTo>
                  <a:cubicBezTo>
                    <a:pt x="30527" y="3158"/>
                    <a:pt x="30577" y="3133"/>
                    <a:pt x="30602" y="3133"/>
                  </a:cubicBezTo>
                  <a:cubicBezTo>
                    <a:pt x="30803" y="3083"/>
                    <a:pt x="30928" y="2908"/>
                    <a:pt x="30928" y="2707"/>
                  </a:cubicBezTo>
                  <a:cubicBezTo>
                    <a:pt x="30928" y="1805"/>
                    <a:pt x="30928" y="903"/>
                    <a:pt x="309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3"/>
            <p:cNvSpPr/>
            <p:nvPr/>
          </p:nvSpPr>
          <p:spPr>
            <a:xfrm>
              <a:off x="3836000" y="3573975"/>
              <a:ext cx="1223700" cy="811425"/>
            </a:xfrm>
            <a:custGeom>
              <a:avLst/>
              <a:gdLst/>
              <a:ahLst/>
              <a:cxnLst/>
              <a:rect l="l" t="t" r="r" b="b"/>
              <a:pathLst>
                <a:path w="48948" h="32457" extrusionOk="0">
                  <a:moveTo>
                    <a:pt x="32769" y="8641"/>
                  </a:moveTo>
                  <a:cubicBezTo>
                    <a:pt x="33501" y="8641"/>
                    <a:pt x="34108" y="9324"/>
                    <a:pt x="33935" y="10101"/>
                  </a:cubicBezTo>
                  <a:lnTo>
                    <a:pt x="33108" y="13634"/>
                  </a:lnTo>
                  <a:cubicBezTo>
                    <a:pt x="33033" y="13960"/>
                    <a:pt x="32857" y="14211"/>
                    <a:pt x="32607" y="14361"/>
                  </a:cubicBezTo>
                  <a:cubicBezTo>
                    <a:pt x="32983" y="15364"/>
                    <a:pt x="33158" y="16467"/>
                    <a:pt x="33133" y="17594"/>
                  </a:cubicBezTo>
                  <a:lnTo>
                    <a:pt x="33133" y="17920"/>
                  </a:lnTo>
                  <a:cubicBezTo>
                    <a:pt x="32985" y="22529"/>
                    <a:pt x="29201" y="26169"/>
                    <a:pt x="24618" y="26169"/>
                  </a:cubicBezTo>
                  <a:cubicBezTo>
                    <a:pt x="24541" y="26169"/>
                    <a:pt x="24464" y="26168"/>
                    <a:pt x="24386" y="26166"/>
                  </a:cubicBezTo>
                  <a:lnTo>
                    <a:pt x="24060" y="26141"/>
                  </a:lnTo>
                  <a:cubicBezTo>
                    <a:pt x="22356" y="26091"/>
                    <a:pt x="20802" y="25564"/>
                    <a:pt x="19499" y="24662"/>
                  </a:cubicBezTo>
                  <a:cubicBezTo>
                    <a:pt x="19499" y="24662"/>
                    <a:pt x="19474" y="24687"/>
                    <a:pt x="19474" y="24687"/>
                  </a:cubicBezTo>
                  <a:cubicBezTo>
                    <a:pt x="17143" y="23058"/>
                    <a:pt x="15664" y="20351"/>
                    <a:pt x="15740" y="17319"/>
                  </a:cubicBezTo>
                  <a:cubicBezTo>
                    <a:pt x="15790" y="16266"/>
                    <a:pt x="15990" y="15264"/>
                    <a:pt x="16341" y="14336"/>
                  </a:cubicBezTo>
                  <a:cubicBezTo>
                    <a:pt x="16191" y="14211"/>
                    <a:pt x="16040" y="14010"/>
                    <a:pt x="15965" y="13760"/>
                  </a:cubicBezTo>
                  <a:lnTo>
                    <a:pt x="14963" y="10276"/>
                  </a:lnTo>
                  <a:cubicBezTo>
                    <a:pt x="14718" y="9498"/>
                    <a:pt x="15321" y="8760"/>
                    <a:pt x="16090" y="8760"/>
                  </a:cubicBezTo>
                  <a:cubicBezTo>
                    <a:pt x="16188" y="8760"/>
                    <a:pt x="16289" y="8772"/>
                    <a:pt x="16391" y="8797"/>
                  </a:cubicBezTo>
                  <a:lnTo>
                    <a:pt x="19900" y="9649"/>
                  </a:lnTo>
                  <a:cubicBezTo>
                    <a:pt x="20075" y="9675"/>
                    <a:pt x="20201" y="9750"/>
                    <a:pt x="20326" y="9850"/>
                  </a:cubicBezTo>
                  <a:cubicBezTo>
                    <a:pt x="21505" y="9213"/>
                    <a:pt x="22861" y="8843"/>
                    <a:pt x="24290" y="8843"/>
                  </a:cubicBezTo>
                  <a:cubicBezTo>
                    <a:pt x="24380" y="8843"/>
                    <a:pt x="24471" y="8845"/>
                    <a:pt x="24562" y="8847"/>
                  </a:cubicBezTo>
                  <a:lnTo>
                    <a:pt x="24887" y="8847"/>
                  </a:lnTo>
                  <a:cubicBezTo>
                    <a:pt x="26266" y="8898"/>
                    <a:pt x="27544" y="9274"/>
                    <a:pt x="28697" y="9875"/>
                  </a:cubicBezTo>
                  <a:cubicBezTo>
                    <a:pt x="28772" y="9825"/>
                    <a:pt x="28847" y="9800"/>
                    <a:pt x="28948" y="9750"/>
                  </a:cubicBezTo>
                  <a:lnTo>
                    <a:pt x="32406" y="8697"/>
                  </a:lnTo>
                  <a:cubicBezTo>
                    <a:pt x="32529" y="8659"/>
                    <a:pt x="32651" y="8641"/>
                    <a:pt x="32769" y="8641"/>
                  </a:cubicBezTo>
                  <a:close/>
                  <a:moveTo>
                    <a:pt x="30326" y="0"/>
                  </a:moveTo>
                  <a:lnTo>
                    <a:pt x="30326" y="0"/>
                  </a:lnTo>
                  <a:cubicBezTo>
                    <a:pt x="30376" y="151"/>
                    <a:pt x="30426" y="301"/>
                    <a:pt x="30476" y="477"/>
                  </a:cubicBezTo>
                  <a:cubicBezTo>
                    <a:pt x="30502" y="527"/>
                    <a:pt x="30527" y="627"/>
                    <a:pt x="30527" y="727"/>
                  </a:cubicBezTo>
                  <a:cubicBezTo>
                    <a:pt x="30527" y="802"/>
                    <a:pt x="30527" y="878"/>
                    <a:pt x="30476" y="953"/>
                  </a:cubicBezTo>
                  <a:cubicBezTo>
                    <a:pt x="30022" y="3366"/>
                    <a:pt x="26493" y="3889"/>
                    <a:pt x="24362" y="3889"/>
                  </a:cubicBezTo>
                  <a:cubicBezTo>
                    <a:pt x="24258" y="3889"/>
                    <a:pt x="24157" y="3887"/>
                    <a:pt x="24060" y="3885"/>
                  </a:cubicBezTo>
                  <a:cubicBezTo>
                    <a:pt x="22281" y="3835"/>
                    <a:pt x="18246" y="3258"/>
                    <a:pt x="18246" y="727"/>
                  </a:cubicBezTo>
                  <a:cubicBezTo>
                    <a:pt x="18246" y="477"/>
                    <a:pt x="18271" y="251"/>
                    <a:pt x="18346" y="50"/>
                  </a:cubicBezTo>
                  <a:lnTo>
                    <a:pt x="18346" y="50"/>
                  </a:lnTo>
                  <a:cubicBezTo>
                    <a:pt x="17394" y="351"/>
                    <a:pt x="16441" y="878"/>
                    <a:pt x="15539" y="1504"/>
                  </a:cubicBezTo>
                  <a:cubicBezTo>
                    <a:pt x="15439" y="1604"/>
                    <a:pt x="15339" y="1705"/>
                    <a:pt x="15238" y="1805"/>
                  </a:cubicBezTo>
                  <a:lnTo>
                    <a:pt x="15263" y="1730"/>
                  </a:lnTo>
                  <a:lnTo>
                    <a:pt x="15263" y="1730"/>
                  </a:lnTo>
                  <a:cubicBezTo>
                    <a:pt x="13785" y="2857"/>
                    <a:pt x="12456" y="4311"/>
                    <a:pt x="11479" y="5514"/>
                  </a:cubicBezTo>
                  <a:cubicBezTo>
                    <a:pt x="7043" y="11053"/>
                    <a:pt x="4511" y="18196"/>
                    <a:pt x="1755" y="24637"/>
                  </a:cubicBezTo>
                  <a:cubicBezTo>
                    <a:pt x="1178" y="25990"/>
                    <a:pt x="652" y="27444"/>
                    <a:pt x="0" y="28797"/>
                  </a:cubicBezTo>
                  <a:cubicBezTo>
                    <a:pt x="1729" y="30000"/>
                    <a:pt x="3484" y="31229"/>
                    <a:pt x="5213" y="32457"/>
                  </a:cubicBezTo>
                  <a:cubicBezTo>
                    <a:pt x="6466" y="30928"/>
                    <a:pt x="7719" y="29349"/>
                    <a:pt x="8847" y="27720"/>
                  </a:cubicBezTo>
                  <a:cubicBezTo>
                    <a:pt x="8872" y="27695"/>
                    <a:pt x="8897" y="27670"/>
                    <a:pt x="8922" y="27645"/>
                  </a:cubicBezTo>
                  <a:cubicBezTo>
                    <a:pt x="8973" y="22457"/>
                    <a:pt x="9349" y="17244"/>
                    <a:pt x="10176" y="12131"/>
                  </a:cubicBezTo>
                  <a:cubicBezTo>
                    <a:pt x="10216" y="11909"/>
                    <a:pt x="10373" y="11813"/>
                    <a:pt x="10541" y="11813"/>
                  </a:cubicBezTo>
                  <a:cubicBezTo>
                    <a:pt x="10791" y="11813"/>
                    <a:pt x="11063" y="12026"/>
                    <a:pt x="11003" y="12356"/>
                  </a:cubicBezTo>
                  <a:cubicBezTo>
                    <a:pt x="9975" y="18772"/>
                    <a:pt x="9674" y="25364"/>
                    <a:pt x="9800" y="31880"/>
                  </a:cubicBezTo>
                  <a:lnTo>
                    <a:pt x="38973" y="31880"/>
                  </a:lnTo>
                  <a:cubicBezTo>
                    <a:pt x="39098" y="25339"/>
                    <a:pt x="38797" y="18697"/>
                    <a:pt x="37745" y="12231"/>
                  </a:cubicBezTo>
                  <a:cubicBezTo>
                    <a:pt x="37700" y="11901"/>
                    <a:pt x="37978" y="11688"/>
                    <a:pt x="38224" y="11688"/>
                  </a:cubicBezTo>
                  <a:cubicBezTo>
                    <a:pt x="38390" y="11688"/>
                    <a:pt x="38542" y="11784"/>
                    <a:pt x="38572" y="12005"/>
                  </a:cubicBezTo>
                  <a:cubicBezTo>
                    <a:pt x="39424" y="17118"/>
                    <a:pt x="39800" y="22356"/>
                    <a:pt x="39850" y="27569"/>
                  </a:cubicBezTo>
                  <a:cubicBezTo>
                    <a:pt x="39925" y="27594"/>
                    <a:pt x="40000" y="27645"/>
                    <a:pt x="40050" y="27720"/>
                  </a:cubicBezTo>
                  <a:cubicBezTo>
                    <a:pt x="41178" y="29349"/>
                    <a:pt x="42406" y="30928"/>
                    <a:pt x="43685" y="32457"/>
                  </a:cubicBezTo>
                  <a:cubicBezTo>
                    <a:pt x="45439" y="31229"/>
                    <a:pt x="47193" y="30000"/>
                    <a:pt x="48948" y="28747"/>
                  </a:cubicBezTo>
                  <a:cubicBezTo>
                    <a:pt x="47970" y="26692"/>
                    <a:pt x="47118" y="24562"/>
                    <a:pt x="46216" y="22457"/>
                  </a:cubicBezTo>
                  <a:cubicBezTo>
                    <a:pt x="43459" y="16116"/>
                    <a:pt x="40903" y="9048"/>
                    <a:pt x="36065" y="3985"/>
                  </a:cubicBezTo>
                  <a:cubicBezTo>
                    <a:pt x="35389" y="3284"/>
                    <a:pt x="34562" y="2507"/>
                    <a:pt x="33659" y="1805"/>
                  </a:cubicBezTo>
                  <a:lnTo>
                    <a:pt x="33659" y="1805"/>
                  </a:lnTo>
                  <a:lnTo>
                    <a:pt x="33760" y="2005"/>
                  </a:lnTo>
                  <a:cubicBezTo>
                    <a:pt x="33509" y="1755"/>
                    <a:pt x="33258" y="1529"/>
                    <a:pt x="32983" y="1329"/>
                  </a:cubicBezTo>
                  <a:cubicBezTo>
                    <a:pt x="32131" y="727"/>
                    <a:pt x="31228" y="251"/>
                    <a:pt x="30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3671450" y="4360950"/>
              <a:ext cx="239750" cy="188775"/>
            </a:xfrm>
            <a:custGeom>
              <a:avLst/>
              <a:gdLst/>
              <a:ahLst/>
              <a:cxnLst/>
              <a:rect l="l" t="t" r="r" b="b"/>
              <a:pathLst>
                <a:path w="9590" h="7551" extrusionOk="0">
                  <a:moveTo>
                    <a:pt x="4928" y="0"/>
                  </a:moveTo>
                  <a:cubicBezTo>
                    <a:pt x="3775" y="1479"/>
                    <a:pt x="2447" y="2807"/>
                    <a:pt x="1419" y="4361"/>
                  </a:cubicBezTo>
                  <a:cubicBezTo>
                    <a:pt x="719" y="5389"/>
                    <a:pt x="1" y="6760"/>
                    <a:pt x="1327" y="6760"/>
                  </a:cubicBezTo>
                  <a:cubicBezTo>
                    <a:pt x="1521" y="6760"/>
                    <a:pt x="1758" y="6731"/>
                    <a:pt x="2046" y="6667"/>
                  </a:cubicBezTo>
                  <a:cubicBezTo>
                    <a:pt x="3399" y="6366"/>
                    <a:pt x="4828" y="5364"/>
                    <a:pt x="6206" y="5313"/>
                  </a:cubicBezTo>
                  <a:cubicBezTo>
                    <a:pt x="6707" y="5313"/>
                    <a:pt x="7083" y="5389"/>
                    <a:pt x="7284" y="5890"/>
                  </a:cubicBezTo>
                  <a:cubicBezTo>
                    <a:pt x="7459" y="6291"/>
                    <a:pt x="6958" y="7218"/>
                    <a:pt x="7133" y="7469"/>
                  </a:cubicBezTo>
                  <a:cubicBezTo>
                    <a:pt x="7171" y="7525"/>
                    <a:pt x="7217" y="7551"/>
                    <a:pt x="7269" y="7551"/>
                  </a:cubicBezTo>
                  <a:cubicBezTo>
                    <a:pt x="7872" y="7551"/>
                    <a:pt x="9330" y="4104"/>
                    <a:pt x="9514" y="3735"/>
                  </a:cubicBezTo>
                  <a:cubicBezTo>
                    <a:pt x="9540" y="3684"/>
                    <a:pt x="9565" y="3659"/>
                    <a:pt x="9590" y="3634"/>
                  </a:cubicBezTo>
                  <a:cubicBezTo>
                    <a:pt x="7860" y="2682"/>
                    <a:pt x="6256" y="1429"/>
                    <a:pt x="4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3817825" y="3549525"/>
              <a:ext cx="494375" cy="744400"/>
            </a:xfrm>
            <a:custGeom>
              <a:avLst/>
              <a:gdLst/>
              <a:ahLst/>
              <a:cxnLst/>
              <a:rect l="l" t="t" r="r" b="b"/>
              <a:pathLst>
                <a:path w="19775" h="29776" extrusionOk="0">
                  <a:moveTo>
                    <a:pt x="19775" y="1"/>
                  </a:moveTo>
                  <a:cubicBezTo>
                    <a:pt x="17143" y="402"/>
                    <a:pt x="14687" y="2532"/>
                    <a:pt x="12958" y="4337"/>
                  </a:cubicBezTo>
                  <a:cubicBezTo>
                    <a:pt x="7594" y="9976"/>
                    <a:pt x="4837" y="17921"/>
                    <a:pt x="1830" y="24938"/>
                  </a:cubicBezTo>
                  <a:cubicBezTo>
                    <a:pt x="1228" y="26342"/>
                    <a:pt x="677" y="27871"/>
                    <a:pt x="0" y="29299"/>
                  </a:cubicBezTo>
                  <a:cubicBezTo>
                    <a:pt x="50" y="29299"/>
                    <a:pt x="75" y="29324"/>
                    <a:pt x="126" y="29349"/>
                  </a:cubicBezTo>
                  <a:cubicBezTo>
                    <a:pt x="326" y="29475"/>
                    <a:pt x="527" y="29625"/>
                    <a:pt x="727" y="29775"/>
                  </a:cubicBezTo>
                  <a:cubicBezTo>
                    <a:pt x="1379" y="28422"/>
                    <a:pt x="1905" y="26968"/>
                    <a:pt x="2482" y="25615"/>
                  </a:cubicBezTo>
                  <a:cubicBezTo>
                    <a:pt x="5238" y="19174"/>
                    <a:pt x="7770" y="12031"/>
                    <a:pt x="12206" y="6492"/>
                  </a:cubicBezTo>
                  <a:cubicBezTo>
                    <a:pt x="13183" y="5289"/>
                    <a:pt x="14512" y="3835"/>
                    <a:pt x="15990" y="2708"/>
                  </a:cubicBezTo>
                  <a:cubicBezTo>
                    <a:pt x="16091" y="2632"/>
                    <a:pt x="16191" y="2557"/>
                    <a:pt x="16266" y="2482"/>
                  </a:cubicBezTo>
                  <a:cubicBezTo>
                    <a:pt x="17168" y="1856"/>
                    <a:pt x="18121" y="1329"/>
                    <a:pt x="19073" y="1028"/>
                  </a:cubicBezTo>
                  <a:cubicBezTo>
                    <a:pt x="19198" y="627"/>
                    <a:pt x="19449" y="302"/>
                    <a:pt x="19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3966325" y="4265075"/>
              <a:ext cx="92750" cy="132850"/>
            </a:xfrm>
            <a:custGeom>
              <a:avLst/>
              <a:gdLst/>
              <a:ahLst/>
              <a:cxnLst/>
              <a:rect l="l" t="t" r="r" b="b"/>
              <a:pathLst>
                <a:path w="3710" h="5314" extrusionOk="0">
                  <a:moveTo>
                    <a:pt x="3709" y="1"/>
                  </a:moveTo>
                  <a:cubicBezTo>
                    <a:pt x="3684" y="26"/>
                    <a:pt x="3659" y="51"/>
                    <a:pt x="3634" y="76"/>
                  </a:cubicBezTo>
                  <a:cubicBezTo>
                    <a:pt x="2506" y="1705"/>
                    <a:pt x="1253" y="3284"/>
                    <a:pt x="0" y="4813"/>
                  </a:cubicBezTo>
                  <a:cubicBezTo>
                    <a:pt x="176" y="4938"/>
                    <a:pt x="376" y="5088"/>
                    <a:pt x="552" y="5214"/>
                  </a:cubicBezTo>
                  <a:cubicBezTo>
                    <a:pt x="602" y="5239"/>
                    <a:pt x="627" y="5264"/>
                    <a:pt x="652" y="5314"/>
                  </a:cubicBezTo>
                  <a:cubicBezTo>
                    <a:pt x="877" y="5063"/>
                    <a:pt x="1078" y="4838"/>
                    <a:pt x="1278" y="4612"/>
                  </a:cubicBezTo>
                  <a:cubicBezTo>
                    <a:pt x="2105" y="3585"/>
                    <a:pt x="2933" y="2532"/>
                    <a:pt x="3709" y="1479"/>
                  </a:cubicBezTo>
                  <a:cubicBezTo>
                    <a:pt x="3709" y="978"/>
                    <a:pt x="3709" y="502"/>
                    <a:pt x="37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3650600" y="4343400"/>
              <a:ext cx="280025" cy="232350"/>
            </a:xfrm>
            <a:custGeom>
              <a:avLst/>
              <a:gdLst/>
              <a:ahLst/>
              <a:cxnLst/>
              <a:rect l="l" t="t" r="r" b="b"/>
              <a:pathLst>
                <a:path w="11201" h="9294" extrusionOk="0">
                  <a:moveTo>
                    <a:pt x="5160" y="0"/>
                  </a:moveTo>
                  <a:cubicBezTo>
                    <a:pt x="3857" y="1655"/>
                    <a:pt x="2228" y="3183"/>
                    <a:pt x="1201" y="5013"/>
                  </a:cubicBezTo>
                  <a:cubicBezTo>
                    <a:pt x="1025" y="5314"/>
                    <a:pt x="875" y="5640"/>
                    <a:pt x="749" y="5940"/>
                  </a:cubicBezTo>
                  <a:cubicBezTo>
                    <a:pt x="724" y="5940"/>
                    <a:pt x="724" y="5965"/>
                    <a:pt x="724" y="5965"/>
                  </a:cubicBezTo>
                  <a:cubicBezTo>
                    <a:pt x="1" y="7677"/>
                    <a:pt x="902" y="8299"/>
                    <a:pt x="2154" y="8299"/>
                  </a:cubicBezTo>
                  <a:cubicBezTo>
                    <a:pt x="2203" y="8299"/>
                    <a:pt x="2253" y="8298"/>
                    <a:pt x="2303" y="8296"/>
                  </a:cubicBezTo>
                  <a:cubicBezTo>
                    <a:pt x="2604" y="8271"/>
                    <a:pt x="2930" y="8246"/>
                    <a:pt x="3256" y="8171"/>
                  </a:cubicBezTo>
                  <a:cubicBezTo>
                    <a:pt x="3356" y="8146"/>
                    <a:pt x="3481" y="8121"/>
                    <a:pt x="3607" y="8096"/>
                  </a:cubicBezTo>
                  <a:cubicBezTo>
                    <a:pt x="4534" y="7820"/>
                    <a:pt x="5461" y="7269"/>
                    <a:pt x="6414" y="7093"/>
                  </a:cubicBezTo>
                  <a:cubicBezTo>
                    <a:pt x="6566" y="7059"/>
                    <a:pt x="6810" y="6911"/>
                    <a:pt x="7021" y="6911"/>
                  </a:cubicBezTo>
                  <a:cubicBezTo>
                    <a:pt x="7123" y="6911"/>
                    <a:pt x="7218" y="6945"/>
                    <a:pt x="7291" y="7043"/>
                  </a:cubicBezTo>
                  <a:cubicBezTo>
                    <a:pt x="7366" y="7168"/>
                    <a:pt x="7165" y="7544"/>
                    <a:pt x="7165" y="7695"/>
                  </a:cubicBezTo>
                  <a:cubicBezTo>
                    <a:pt x="7191" y="8221"/>
                    <a:pt x="6865" y="8722"/>
                    <a:pt x="7441" y="9098"/>
                  </a:cubicBezTo>
                  <a:cubicBezTo>
                    <a:pt x="7638" y="9233"/>
                    <a:pt x="7832" y="9294"/>
                    <a:pt x="8021" y="9294"/>
                  </a:cubicBezTo>
                  <a:cubicBezTo>
                    <a:pt x="9525" y="9294"/>
                    <a:pt x="10778" y="5494"/>
                    <a:pt x="11201" y="4737"/>
                  </a:cubicBezTo>
                  <a:cubicBezTo>
                    <a:pt x="10925" y="4612"/>
                    <a:pt x="10674" y="4487"/>
                    <a:pt x="10424" y="4336"/>
                  </a:cubicBezTo>
                  <a:cubicBezTo>
                    <a:pt x="10399" y="4361"/>
                    <a:pt x="10374" y="4386"/>
                    <a:pt x="10348" y="4437"/>
                  </a:cubicBezTo>
                  <a:cubicBezTo>
                    <a:pt x="10164" y="4806"/>
                    <a:pt x="8706" y="8253"/>
                    <a:pt x="8103" y="8253"/>
                  </a:cubicBezTo>
                  <a:cubicBezTo>
                    <a:pt x="8051" y="8253"/>
                    <a:pt x="8005" y="8227"/>
                    <a:pt x="7967" y="8171"/>
                  </a:cubicBezTo>
                  <a:cubicBezTo>
                    <a:pt x="7792" y="7920"/>
                    <a:pt x="8293" y="6993"/>
                    <a:pt x="8118" y="6592"/>
                  </a:cubicBezTo>
                  <a:cubicBezTo>
                    <a:pt x="7917" y="6091"/>
                    <a:pt x="7541" y="6015"/>
                    <a:pt x="7040" y="6015"/>
                  </a:cubicBezTo>
                  <a:cubicBezTo>
                    <a:pt x="5662" y="6066"/>
                    <a:pt x="4233" y="7068"/>
                    <a:pt x="2880" y="7369"/>
                  </a:cubicBezTo>
                  <a:cubicBezTo>
                    <a:pt x="2592" y="7433"/>
                    <a:pt x="2355" y="7462"/>
                    <a:pt x="2161" y="7462"/>
                  </a:cubicBezTo>
                  <a:cubicBezTo>
                    <a:pt x="835" y="7462"/>
                    <a:pt x="1553" y="6091"/>
                    <a:pt x="2253" y="5063"/>
                  </a:cubicBezTo>
                  <a:cubicBezTo>
                    <a:pt x="3281" y="3509"/>
                    <a:pt x="4609" y="2181"/>
                    <a:pt x="5762" y="702"/>
                  </a:cubicBezTo>
                  <a:cubicBezTo>
                    <a:pt x="5561" y="502"/>
                    <a:pt x="5386" y="301"/>
                    <a:pt x="5211" y="101"/>
                  </a:cubicBezTo>
                  <a:cubicBezTo>
                    <a:pt x="5186" y="76"/>
                    <a:pt x="5186" y="51"/>
                    <a:pt x="5160" y="25"/>
                  </a:cubicBezTo>
                  <a:cubicBezTo>
                    <a:pt x="5160" y="25"/>
                    <a:pt x="5160" y="0"/>
                    <a:pt x="51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3"/>
            <p:cNvSpPr/>
            <p:nvPr/>
          </p:nvSpPr>
          <p:spPr>
            <a:xfrm>
              <a:off x="3802150" y="4308300"/>
              <a:ext cx="157300" cy="132250"/>
            </a:xfrm>
            <a:custGeom>
              <a:avLst/>
              <a:gdLst/>
              <a:ahLst/>
              <a:cxnLst/>
              <a:rect l="l" t="t" r="r" b="b"/>
              <a:pathLst>
                <a:path w="6292" h="5290" extrusionOk="0">
                  <a:moveTo>
                    <a:pt x="677" y="1"/>
                  </a:moveTo>
                  <a:lnTo>
                    <a:pt x="1" y="1154"/>
                  </a:lnTo>
                  <a:cubicBezTo>
                    <a:pt x="1479" y="2833"/>
                    <a:pt x="3334" y="4262"/>
                    <a:pt x="5339" y="5289"/>
                  </a:cubicBezTo>
                  <a:cubicBezTo>
                    <a:pt x="5665" y="4838"/>
                    <a:pt x="5991" y="4387"/>
                    <a:pt x="6291" y="3961"/>
                  </a:cubicBezTo>
                  <a:cubicBezTo>
                    <a:pt x="4437" y="2632"/>
                    <a:pt x="2557" y="1304"/>
                    <a:pt x="6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3"/>
            <p:cNvSpPr/>
            <p:nvPr/>
          </p:nvSpPr>
          <p:spPr>
            <a:xfrm>
              <a:off x="3777100" y="4281675"/>
              <a:ext cx="209925" cy="183275"/>
            </a:xfrm>
            <a:custGeom>
              <a:avLst/>
              <a:gdLst/>
              <a:ahLst/>
              <a:cxnLst/>
              <a:rect l="l" t="t" r="r" b="b"/>
              <a:pathLst>
                <a:path w="8397" h="7331" extrusionOk="0">
                  <a:moveTo>
                    <a:pt x="1679" y="1066"/>
                  </a:moveTo>
                  <a:cubicBezTo>
                    <a:pt x="3559" y="2369"/>
                    <a:pt x="5439" y="3697"/>
                    <a:pt x="7293" y="5026"/>
                  </a:cubicBezTo>
                  <a:cubicBezTo>
                    <a:pt x="6993" y="5452"/>
                    <a:pt x="6667" y="5903"/>
                    <a:pt x="6341" y="6354"/>
                  </a:cubicBezTo>
                  <a:cubicBezTo>
                    <a:pt x="4336" y="5327"/>
                    <a:pt x="2481" y="3898"/>
                    <a:pt x="1003" y="2219"/>
                  </a:cubicBezTo>
                  <a:lnTo>
                    <a:pt x="1679" y="1066"/>
                  </a:lnTo>
                  <a:close/>
                  <a:moveTo>
                    <a:pt x="1534" y="0"/>
                  </a:moveTo>
                  <a:cubicBezTo>
                    <a:pt x="1386" y="0"/>
                    <a:pt x="1236" y="90"/>
                    <a:pt x="1153" y="214"/>
                  </a:cubicBezTo>
                  <a:cubicBezTo>
                    <a:pt x="802" y="815"/>
                    <a:pt x="451" y="1442"/>
                    <a:pt x="100" y="2043"/>
                  </a:cubicBezTo>
                  <a:cubicBezTo>
                    <a:pt x="0" y="2219"/>
                    <a:pt x="25" y="2369"/>
                    <a:pt x="100" y="2469"/>
                  </a:cubicBezTo>
                  <a:cubicBezTo>
                    <a:pt x="100" y="2469"/>
                    <a:pt x="100" y="2469"/>
                    <a:pt x="100" y="2494"/>
                  </a:cubicBezTo>
                  <a:cubicBezTo>
                    <a:pt x="126" y="2520"/>
                    <a:pt x="126" y="2545"/>
                    <a:pt x="151" y="2570"/>
                  </a:cubicBezTo>
                  <a:cubicBezTo>
                    <a:pt x="326" y="2770"/>
                    <a:pt x="501" y="2971"/>
                    <a:pt x="702" y="3171"/>
                  </a:cubicBezTo>
                  <a:cubicBezTo>
                    <a:pt x="2030" y="4600"/>
                    <a:pt x="3634" y="5853"/>
                    <a:pt x="5364" y="6805"/>
                  </a:cubicBezTo>
                  <a:cubicBezTo>
                    <a:pt x="5614" y="6956"/>
                    <a:pt x="5865" y="7081"/>
                    <a:pt x="6141" y="7206"/>
                  </a:cubicBezTo>
                  <a:cubicBezTo>
                    <a:pt x="6191" y="7231"/>
                    <a:pt x="6216" y="7256"/>
                    <a:pt x="6266" y="7281"/>
                  </a:cubicBezTo>
                  <a:cubicBezTo>
                    <a:pt x="6339" y="7314"/>
                    <a:pt x="6410" y="7331"/>
                    <a:pt x="6477" y="7331"/>
                  </a:cubicBezTo>
                  <a:cubicBezTo>
                    <a:pt x="6616" y="7331"/>
                    <a:pt x="6741" y="7258"/>
                    <a:pt x="6842" y="7106"/>
                  </a:cubicBezTo>
                  <a:cubicBezTo>
                    <a:pt x="7319" y="6454"/>
                    <a:pt x="7795" y="5803"/>
                    <a:pt x="8271" y="5126"/>
                  </a:cubicBezTo>
                  <a:cubicBezTo>
                    <a:pt x="8396" y="4976"/>
                    <a:pt x="8346" y="4775"/>
                    <a:pt x="8221" y="4650"/>
                  </a:cubicBezTo>
                  <a:cubicBezTo>
                    <a:pt x="8196" y="4600"/>
                    <a:pt x="8171" y="4575"/>
                    <a:pt x="8121" y="4550"/>
                  </a:cubicBezTo>
                  <a:cubicBezTo>
                    <a:pt x="7945" y="4424"/>
                    <a:pt x="7745" y="4274"/>
                    <a:pt x="7569" y="4149"/>
                  </a:cubicBezTo>
                  <a:cubicBezTo>
                    <a:pt x="5840" y="2921"/>
                    <a:pt x="4085" y="1692"/>
                    <a:pt x="2356" y="489"/>
                  </a:cubicBezTo>
                  <a:cubicBezTo>
                    <a:pt x="2156" y="339"/>
                    <a:pt x="1955" y="189"/>
                    <a:pt x="1755" y="63"/>
                  </a:cubicBezTo>
                  <a:cubicBezTo>
                    <a:pt x="1704" y="38"/>
                    <a:pt x="1679" y="13"/>
                    <a:pt x="1629" y="13"/>
                  </a:cubicBezTo>
                  <a:cubicBezTo>
                    <a:pt x="1598" y="4"/>
                    <a:pt x="1566" y="0"/>
                    <a:pt x="15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4313425" y="3545775"/>
              <a:ext cx="263825" cy="103450"/>
            </a:xfrm>
            <a:custGeom>
              <a:avLst/>
              <a:gdLst/>
              <a:ahLst/>
              <a:cxnLst/>
              <a:rect l="l" t="t" r="r" b="b"/>
              <a:pathLst>
                <a:path w="10553" h="4138" extrusionOk="0">
                  <a:moveTo>
                    <a:pt x="8572" y="0"/>
                  </a:moveTo>
                  <a:cubicBezTo>
                    <a:pt x="8247" y="1579"/>
                    <a:pt x="7094" y="2958"/>
                    <a:pt x="5114" y="3083"/>
                  </a:cubicBezTo>
                  <a:lnTo>
                    <a:pt x="4988" y="3083"/>
                  </a:lnTo>
                  <a:cubicBezTo>
                    <a:pt x="3059" y="3033"/>
                    <a:pt x="1856" y="1755"/>
                    <a:pt x="1455" y="226"/>
                  </a:cubicBezTo>
                  <a:cubicBezTo>
                    <a:pt x="628" y="577"/>
                    <a:pt x="1" y="1078"/>
                    <a:pt x="1" y="1855"/>
                  </a:cubicBezTo>
                  <a:cubicBezTo>
                    <a:pt x="1" y="3835"/>
                    <a:pt x="4036" y="4136"/>
                    <a:pt x="5289" y="4136"/>
                  </a:cubicBezTo>
                  <a:cubicBezTo>
                    <a:pt x="5336" y="4137"/>
                    <a:pt x="5386" y="4137"/>
                    <a:pt x="5438" y="4137"/>
                  </a:cubicBezTo>
                  <a:cubicBezTo>
                    <a:pt x="6933" y="4137"/>
                    <a:pt x="10334" y="3769"/>
                    <a:pt x="10552" y="1855"/>
                  </a:cubicBezTo>
                  <a:cubicBezTo>
                    <a:pt x="10452" y="903"/>
                    <a:pt x="9600" y="351"/>
                    <a:pt x="8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3"/>
            <p:cNvSpPr/>
            <p:nvPr/>
          </p:nvSpPr>
          <p:spPr>
            <a:xfrm>
              <a:off x="4292125" y="3525100"/>
              <a:ext cx="307050" cy="146100"/>
            </a:xfrm>
            <a:custGeom>
              <a:avLst/>
              <a:gdLst/>
              <a:ahLst/>
              <a:cxnLst/>
              <a:rect l="l" t="t" r="r" b="b"/>
              <a:pathLst>
                <a:path w="12282" h="5844" extrusionOk="0">
                  <a:moveTo>
                    <a:pt x="9525" y="0"/>
                  </a:moveTo>
                  <a:cubicBezTo>
                    <a:pt x="9525" y="276"/>
                    <a:pt x="9500" y="552"/>
                    <a:pt x="9424" y="827"/>
                  </a:cubicBezTo>
                  <a:cubicBezTo>
                    <a:pt x="10452" y="1178"/>
                    <a:pt x="11304" y="1730"/>
                    <a:pt x="11404" y="2682"/>
                  </a:cubicBezTo>
                  <a:cubicBezTo>
                    <a:pt x="11186" y="4596"/>
                    <a:pt x="7785" y="4964"/>
                    <a:pt x="6290" y="4964"/>
                  </a:cubicBezTo>
                  <a:cubicBezTo>
                    <a:pt x="6238" y="4964"/>
                    <a:pt x="6188" y="4964"/>
                    <a:pt x="6141" y="4963"/>
                  </a:cubicBezTo>
                  <a:cubicBezTo>
                    <a:pt x="4888" y="4963"/>
                    <a:pt x="853" y="4662"/>
                    <a:pt x="853" y="2682"/>
                  </a:cubicBezTo>
                  <a:cubicBezTo>
                    <a:pt x="853" y="1905"/>
                    <a:pt x="1480" y="1404"/>
                    <a:pt x="2307" y="1053"/>
                  </a:cubicBezTo>
                  <a:cubicBezTo>
                    <a:pt x="2231" y="777"/>
                    <a:pt x="2181" y="477"/>
                    <a:pt x="2156" y="201"/>
                  </a:cubicBezTo>
                  <a:cubicBezTo>
                    <a:pt x="1630" y="401"/>
                    <a:pt x="1179" y="652"/>
                    <a:pt x="803" y="978"/>
                  </a:cubicBezTo>
                  <a:cubicBezTo>
                    <a:pt x="477" y="1279"/>
                    <a:pt x="226" y="1604"/>
                    <a:pt x="101" y="2005"/>
                  </a:cubicBezTo>
                  <a:cubicBezTo>
                    <a:pt x="26" y="2206"/>
                    <a:pt x="1" y="2432"/>
                    <a:pt x="1" y="2682"/>
                  </a:cubicBezTo>
                  <a:cubicBezTo>
                    <a:pt x="1" y="5213"/>
                    <a:pt x="4036" y="5790"/>
                    <a:pt x="5815" y="5840"/>
                  </a:cubicBezTo>
                  <a:cubicBezTo>
                    <a:pt x="5912" y="5842"/>
                    <a:pt x="6013" y="5844"/>
                    <a:pt x="6117" y="5844"/>
                  </a:cubicBezTo>
                  <a:cubicBezTo>
                    <a:pt x="8248" y="5844"/>
                    <a:pt x="11777" y="5321"/>
                    <a:pt x="12231" y="2908"/>
                  </a:cubicBezTo>
                  <a:cubicBezTo>
                    <a:pt x="12282" y="2833"/>
                    <a:pt x="12282" y="2757"/>
                    <a:pt x="12282" y="2682"/>
                  </a:cubicBezTo>
                  <a:cubicBezTo>
                    <a:pt x="12282" y="2582"/>
                    <a:pt x="12257" y="2482"/>
                    <a:pt x="12231" y="2432"/>
                  </a:cubicBezTo>
                  <a:cubicBezTo>
                    <a:pt x="12181" y="2256"/>
                    <a:pt x="12131" y="2106"/>
                    <a:pt x="12081" y="1955"/>
                  </a:cubicBezTo>
                  <a:cubicBezTo>
                    <a:pt x="11805" y="1880"/>
                    <a:pt x="11555" y="1830"/>
                    <a:pt x="11279" y="1805"/>
                  </a:cubicBezTo>
                  <a:cubicBezTo>
                    <a:pt x="10743" y="1732"/>
                    <a:pt x="10728" y="926"/>
                    <a:pt x="11233" y="926"/>
                  </a:cubicBezTo>
                  <a:cubicBezTo>
                    <a:pt x="11248" y="926"/>
                    <a:pt x="11263" y="926"/>
                    <a:pt x="11279" y="928"/>
                  </a:cubicBezTo>
                  <a:lnTo>
                    <a:pt x="11329" y="928"/>
                  </a:lnTo>
                  <a:cubicBezTo>
                    <a:pt x="10828" y="527"/>
                    <a:pt x="10201" y="201"/>
                    <a:pt x="95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4981975" y="4360325"/>
              <a:ext cx="230075" cy="191700"/>
            </a:xfrm>
            <a:custGeom>
              <a:avLst/>
              <a:gdLst/>
              <a:ahLst/>
              <a:cxnLst/>
              <a:rect l="l" t="t" r="r" b="b"/>
              <a:pathLst>
                <a:path w="9203" h="7668" extrusionOk="0">
                  <a:moveTo>
                    <a:pt x="4738" y="0"/>
                  </a:moveTo>
                  <a:cubicBezTo>
                    <a:pt x="3384" y="1479"/>
                    <a:pt x="1755" y="2732"/>
                    <a:pt x="1" y="3684"/>
                  </a:cubicBezTo>
                  <a:cubicBezTo>
                    <a:pt x="302" y="4261"/>
                    <a:pt x="452" y="4862"/>
                    <a:pt x="778" y="5514"/>
                  </a:cubicBezTo>
                  <a:cubicBezTo>
                    <a:pt x="849" y="5656"/>
                    <a:pt x="2100" y="7668"/>
                    <a:pt x="2474" y="7668"/>
                  </a:cubicBezTo>
                  <a:cubicBezTo>
                    <a:pt x="2497" y="7668"/>
                    <a:pt x="2516" y="7660"/>
                    <a:pt x="2532" y="7644"/>
                  </a:cubicBezTo>
                  <a:cubicBezTo>
                    <a:pt x="2633" y="7544"/>
                    <a:pt x="2357" y="6692"/>
                    <a:pt x="2332" y="6567"/>
                  </a:cubicBezTo>
                  <a:cubicBezTo>
                    <a:pt x="2276" y="5670"/>
                    <a:pt x="2676" y="5390"/>
                    <a:pt x="3233" y="5390"/>
                  </a:cubicBezTo>
                  <a:cubicBezTo>
                    <a:pt x="3923" y="5390"/>
                    <a:pt x="4855" y="5819"/>
                    <a:pt x="5465" y="6040"/>
                  </a:cubicBezTo>
                  <a:cubicBezTo>
                    <a:pt x="6040" y="6237"/>
                    <a:pt x="7383" y="6827"/>
                    <a:pt x="8258" y="6827"/>
                  </a:cubicBezTo>
                  <a:cubicBezTo>
                    <a:pt x="8831" y="6827"/>
                    <a:pt x="9202" y="6574"/>
                    <a:pt x="9024" y="5790"/>
                  </a:cubicBezTo>
                  <a:cubicBezTo>
                    <a:pt x="8748" y="4662"/>
                    <a:pt x="7570" y="3459"/>
                    <a:pt x="6868" y="2582"/>
                  </a:cubicBezTo>
                  <a:cubicBezTo>
                    <a:pt x="6191" y="1729"/>
                    <a:pt x="5415" y="877"/>
                    <a:pt x="47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4962575" y="4342150"/>
              <a:ext cx="272575" cy="231450"/>
            </a:xfrm>
            <a:custGeom>
              <a:avLst/>
              <a:gdLst/>
              <a:ahLst/>
              <a:cxnLst/>
              <a:rect l="l" t="t" r="r" b="b"/>
              <a:pathLst>
                <a:path w="10903" h="9258" extrusionOk="0">
                  <a:moveTo>
                    <a:pt x="6115" y="0"/>
                  </a:moveTo>
                  <a:cubicBezTo>
                    <a:pt x="6115" y="25"/>
                    <a:pt x="6090" y="50"/>
                    <a:pt x="6090" y="75"/>
                  </a:cubicBezTo>
                  <a:cubicBezTo>
                    <a:pt x="6065" y="101"/>
                    <a:pt x="6040" y="126"/>
                    <a:pt x="6015" y="151"/>
                  </a:cubicBezTo>
                  <a:cubicBezTo>
                    <a:pt x="5865" y="351"/>
                    <a:pt x="5689" y="552"/>
                    <a:pt x="5514" y="727"/>
                  </a:cubicBezTo>
                  <a:cubicBezTo>
                    <a:pt x="6191" y="1604"/>
                    <a:pt x="6967" y="2456"/>
                    <a:pt x="7644" y="3309"/>
                  </a:cubicBezTo>
                  <a:cubicBezTo>
                    <a:pt x="8346" y="4186"/>
                    <a:pt x="9524" y="5389"/>
                    <a:pt x="9800" y="6517"/>
                  </a:cubicBezTo>
                  <a:cubicBezTo>
                    <a:pt x="9978" y="7301"/>
                    <a:pt x="9607" y="7554"/>
                    <a:pt x="9034" y="7554"/>
                  </a:cubicBezTo>
                  <a:cubicBezTo>
                    <a:pt x="8159" y="7554"/>
                    <a:pt x="6816" y="6964"/>
                    <a:pt x="6241" y="6767"/>
                  </a:cubicBezTo>
                  <a:cubicBezTo>
                    <a:pt x="5631" y="6546"/>
                    <a:pt x="4699" y="6117"/>
                    <a:pt x="4009" y="6117"/>
                  </a:cubicBezTo>
                  <a:cubicBezTo>
                    <a:pt x="3452" y="6117"/>
                    <a:pt x="3052" y="6397"/>
                    <a:pt x="3108" y="7294"/>
                  </a:cubicBezTo>
                  <a:cubicBezTo>
                    <a:pt x="3133" y="7419"/>
                    <a:pt x="3409" y="8271"/>
                    <a:pt x="3308" y="8371"/>
                  </a:cubicBezTo>
                  <a:cubicBezTo>
                    <a:pt x="3292" y="8387"/>
                    <a:pt x="3273" y="8395"/>
                    <a:pt x="3250" y="8395"/>
                  </a:cubicBezTo>
                  <a:cubicBezTo>
                    <a:pt x="2876" y="8395"/>
                    <a:pt x="1625" y="6383"/>
                    <a:pt x="1554" y="6241"/>
                  </a:cubicBezTo>
                  <a:cubicBezTo>
                    <a:pt x="1228" y="5589"/>
                    <a:pt x="1078" y="4988"/>
                    <a:pt x="777" y="4411"/>
                  </a:cubicBezTo>
                  <a:cubicBezTo>
                    <a:pt x="501" y="4562"/>
                    <a:pt x="251" y="4687"/>
                    <a:pt x="0" y="4837"/>
                  </a:cubicBezTo>
                  <a:cubicBezTo>
                    <a:pt x="827" y="6316"/>
                    <a:pt x="1228" y="8722"/>
                    <a:pt x="3008" y="9198"/>
                  </a:cubicBezTo>
                  <a:cubicBezTo>
                    <a:pt x="3145" y="9237"/>
                    <a:pt x="3273" y="9258"/>
                    <a:pt x="3392" y="9258"/>
                  </a:cubicBezTo>
                  <a:cubicBezTo>
                    <a:pt x="3729" y="9258"/>
                    <a:pt x="3987" y="9093"/>
                    <a:pt x="4135" y="8722"/>
                  </a:cubicBezTo>
                  <a:cubicBezTo>
                    <a:pt x="4442" y="7934"/>
                    <a:pt x="3562" y="7088"/>
                    <a:pt x="4372" y="7088"/>
                  </a:cubicBezTo>
                  <a:cubicBezTo>
                    <a:pt x="4489" y="7088"/>
                    <a:pt x="4641" y="7105"/>
                    <a:pt x="4837" y="7143"/>
                  </a:cubicBezTo>
                  <a:cubicBezTo>
                    <a:pt x="5590" y="7291"/>
                    <a:pt x="7851" y="8454"/>
                    <a:pt x="9363" y="8454"/>
                  </a:cubicBezTo>
                  <a:cubicBezTo>
                    <a:pt x="10166" y="8454"/>
                    <a:pt x="10759" y="8126"/>
                    <a:pt x="10802" y="7143"/>
                  </a:cubicBezTo>
                  <a:cubicBezTo>
                    <a:pt x="10902" y="5113"/>
                    <a:pt x="8296" y="2732"/>
                    <a:pt x="7118" y="1329"/>
                  </a:cubicBezTo>
                  <a:cubicBezTo>
                    <a:pt x="6767" y="877"/>
                    <a:pt x="6441" y="451"/>
                    <a:pt x="6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3"/>
            <p:cNvSpPr/>
            <p:nvPr/>
          </p:nvSpPr>
          <p:spPr>
            <a:xfrm>
              <a:off x="4832225" y="4263200"/>
              <a:ext cx="95900" cy="135350"/>
            </a:xfrm>
            <a:custGeom>
              <a:avLst/>
              <a:gdLst/>
              <a:ahLst/>
              <a:cxnLst/>
              <a:rect l="l" t="t" r="r" b="b"/>
              <a:pathLst>
                <a:path w="3836" h="5414" extrusionOk="0">
                  <a:moveTo>
                    <a:pt x="1" y="0"/>
                  </a:moveTo>
                  <a:cubicBezTo>
                    <a:pt x="26" y="452"/>
                    <a:pt x="26" y="928"/>
                    <a:pt x="26" y="1379"/>
                  </a:cubicBezTo>
                  <a:cubicBezTo>
                    <a:pt x="1003" y="2757"/>
                    <a:pt x="2056" y="4086"/>
                    <a:pt x="3159" y="5414"/>
                  </a:cubicBezTo>
                  <a:cubicBezTo>
                    <a:pt x="3184" y="5364"/>
                    <a:pt x="3234" y="5314"/>
                    <a:pt x="3284" y="5289"/>
                  </a:cubicBezTo>
                  <a:cubicBezTo>
                    <a:pt x="3460" y="5163"/>
                    <a:pt x="3635" y="5013"/>
                    <a:pt x="3836" y="4888"/>
                  </a:cubicBezTo>
                  <a:cubicBezTo>
                    <a:pt x="2557" y="3359"/>
                    <a:pt x="1329" y="1805"/>
                    <a:pt x="201" y="151"/>
                  </a:cubicBezTo>
                  <a:cubicBezTo>
                    <a:pt x="151" y="76"/>
                    <a:pt x="76" y="25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4560325" y="3548225"/>
              <a:ext cx="519425" cy="744450"/>
            </a:xfrm>
            <a:custGeom>
              <a:avLst/>
              <a:gdLst/>
              <a:ahLst/>
              <a:cxnLst/>
              <a:rect l="l" t="t" r="r" b="b"/>
              <a:pathLst>
                <a:path w="20777" h="29778" extrusionOk="0">
                  <a:moveTo>
                    <a:pt x="505" y="1"/>
                  </a:moveTo>
                  <a:cubicBezTo>
                    <a:pt x="0" y="1"/>
                    <a:pt x="15" y="807"/>
                    <a:pt x="551" y="880"/>
                  </a:cubicBezTo>
                  <a:cubicBezTo>
                    <a:pt x="827" y="905"/>
                    <a:pt x="1077" y="955"/>
                    <a:pt x="1353" y="1030"/>
                  </a:cubicBezTo>
                  <a:cubicBezTo>
                    <a:pt x="2255" y="1281"/>
                    <a:pt x="3158" y="1757"/>
                    <a:pt x="4010" y="2359"/>
                  </a:cubicBezTo>
                  <a:cubicBezTo>
                    <a:pt x="4235" y="2509"/>
                    <a:pt x="4461" y="2659"/>
                    <a:pt x="4686" y="2835"/>
                  </a:cubicBezTo>
                  <a:cubicBezTo>
                    <a:pt x="5589" y="3537"/>
                    <a:pt x="6416" y="4314"/>
                    <a:pt x="7092" y="5015"/>
                  </a:cubicBezTo>
                  <a:cubicBezTo>
                    <a:pt x="11930" y="10078"/>
                    <a:pt x="14486" y="17146"/>
                    <a:pt x="17243" y="23487"/>
                  </a:cubicBezTo>
                  <a:cubicBezTo>
                    <a:pt x="18145" y="25592"/>
                    <a:pt x="18997" y="27722"/>
                    <a:pt x="19975" y="29777"/>
                  </a:cubicBezTo>
                  <a:cubicBezTo>
                    <a:pt x="20150" y="29652"/>
                    <a:pt x="20326" y="29527"/>
                    <a:pt x="20526" y="29401"/>
                  </a:cubicBezTo>
                  <a:cubicBezTo>
                    <a:pt x="20601" y="29351"/>
                    <a:pt x="20677" y="29326"/>
                    <a:pt x="20777" y="29326"/>
                  </a:cubicBezTo>
                  <a:cubicBezTo>
                    <a:pt x="20426" y="28650"/>
                    <a:pt x="20075" y="27923"/>
                    <a:pt x="19749" y="27146"/>
                  </a:cubicBezTo>
                  <a:cubicBezTo>
                    <a:pt x="16717" y="20153"/>
                    <a:pt x="14085" y="12409"/>
                    <a:pt x="9348" y="6344"/>
                  </a:cubicBezTo>
                  <a:cubicBezTo>
                    <a:pt x="7318" y="3737"/>
                    <a:pt x="4135" y="404"/>
                    <a:pt x="601" y="3"/>
                  </a:cubicBezTo>
                  <a:lnTo>
                    <a:pt x="551" y="3"/>
                  </a:lnTo>
                  <a:cubicBezTo>
                    <a:pt x="535" y="1"/>
                    <a:pt x="520" y="1"/>
                    <a:pt x="5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4934375" y="4308300"/>
              <a:ext cx="157900" cy="132250"/>
            </a:xfrm>
            <a:custGeom>
              <a:avLst/>
              <a:gdLst/>
              <a:ahLst/>
              <a:cxnLst/>
              <a:rect l="l" t="t" r="r" b="b"/>
              <a:pathLst>
                <a:path w="6316" h="5290" extrusionOk="0">
                  <a:moveTo>
                    <a:pt x="5639" y="1"/>
                  </a:moveTo>
                  <a:cubicBezTo>
                    <a:pt x="3760" y="1304"/>
                    <a:pt x="1880" y="2632"/>
                    <a:pt x="0" y="3961"/>
                  </a:cubicBezTo>
                  <a:cubicBezTo>
                    <a:pt x="326" y="4387"/>
                    <a:pt x="652" y="4838"/>
                    <a:pt x="978" y="5289"/>
                  </a:cubicBezTo>
                  <a:cubicBezTo>
                    <a:pt x="2983" y="4262"/>
                    <a:pt x="4812" y="2833"/>
                    <a:pt x="6316" y="1154"/>
                  </a:cubicBezTo>
                  <a:cubicBezTo>
                    <a:pt x="6090" y="753"/>
                    <a:pt x="5865" y="377"/>
                    <a:pt x="5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4907425" y="4281375"/>
              <a:ext cx="209300" cy="183575"/>
            </a:xfrm>
            <a:custGeom>
              <a:avLst/>
              <a:gdLst/>
              <a:ahLst/>
              <a:cxnLst/>
              <a:rect l="l" t="t" r="r" b="b"/>
              <a:pathLst>
                <a:path w="8372" h="7343" extrusionOk="0">
                  <a:moveTo>
                    <a:pt x="6717" y="1078"/>
                  </a:moveTo>
                  <a:cubicBezTo>
                    <a:pt x="6943" y="1454"/>
                    <a:pt x="7168" y="1830"/>
                    <a:pt x="7394" y="2231"/>
                  </a:cubicBezTo>
                  <a:cubicBezTo>
                    <a:pt x="5890" y="3910"/>
                    <a:pt x="4061" y="5339"/>
                    <a:pt x="2056" y="6366"/>
                  </a:cubicBezTo>
                  <a:cubicBezTo>
                    <a:pt x="1730" y="5915"/>
                    <a:pt x="1404" y="5464"/>
                    <a:pt x="1078" y="5038"/>
                  </a:cubicBezTo>
                  <a:cubicBezTo>
                    <a:pt x="2958" y="3709"/>
                    <a:pt x="4838" y="2381"/>
                    <a:pt x="6717" y="1078"/>
                  </a:cubicBezTo>
                  <a:close/>
                  <a:moveTo>
                    <a:pt x="6893" y="0"/>
                  </a:moveTo>
                  <a:cubicBezTo>
                    <a:pt x="6793" y="0"/>
                    <a:pt x="6717" y="25"/>
                    <a:pt x="6642" y="75"/>
                  </a:cubicBezTo>
                  <a:cubicBezTo>
                    <a:pt x="6442" y="201"/>
                    <a:pt x="6266" y="326"/>
                    <a:pt x="6091" y="451"/>
                  </a:cubicBezTo>
                  <a:cubicBezTo>
                    <a:pt x="4336" y="1704"/>
                    <a:pt x="2582" y="2933"/>
                    <a:pt x="828" y="4161"/>
                  </a:cubicBezTo>
                  <a:cubicBezTo>
                    <a:pt x="627" y="4286"/>
                    <a:pt x="452" y="4436"/>
                    <a:pt x="276" y="4562"/>
                  </a:cubicBezTo>
                  <a:cubicBezTo>
                    <a:pt x="226" y="4587"/>
                    <a:pt x="176" y="4637"/>
                    <a:pt x="151" y="4687"/>
                  </a:cubicBezTo>
                  <a:cubicBezTo>
                    <a:pt x="51" y="4812"/>
                    <a:pt x="0" y="5013"/>
                    <a:pt x="101" y="5138"/>
                  </a:cubicBezTo>
                  <a:cubicBezTo>
                    <a:pt x="577" y="5815"/>
                    <a:pt x="1078" y="6466"/>
                    <a:pt x="1554" y="7118"/>
                  </a:cubicBezTo>
                  <a:cubicBezTo>
                    <a:pt x="1639" y="7270"/>
                    <a:pt x="1769" y="7343"/>
                    <a:pt x="1915" y="7343"/>
                  </a:cubicBezTo>
                  <a:cubicBezTo>
                    <a:pt x="1984" y="7343"/>
                    <a:pt x="2058" y="7326"/>
                    <a:pt x="2131" y="7293"/>
                  </a:cubicBezTo>
                  <a:cubicBezTo>
                    <a:pt x="2156" y="7268"/>
                    <a:pt x="2181" y="7268"/>
                    <a:pt x="2206" y="7268"/>
                  </a:cubicBezTo>
                  <a:cubicBezTo>
                    <a:pt x="2457" y="7118"/>
                    <a:pt x="2707" y="6993"/>
                    <a:pt x="2983" y="6842"/>
                  </a:cubicBezTo>
                  <a:cubicBezTo>
                    <a:pt x="4737" y="5890"/>
                    <a:pt x="6366" y="4637"/>
                    <a:pt x="7720" y="3158"/>
                  </a:cubicBezTo>
                  <a:cubicBezTo>
                    <a:pt x="7895" y="2983"/>
                    <a:pt x="8071" y="2782"/>
                    <a:pt x="8221" y="2582"/>
                  </a:cubicBezTo>
                  <a:cubicBezTo>
                    <a:pt x="8246" y="2557"/>
                    <a:pt x="8271" y="2532"/>
                    <a:pt x="8296" y="2506"/>
                  </a:cubicBezTo>
                  <a:cubicBezTo>
                    <a:pt x="8296" y="2481"/>
                    <a:pt x="8321" y="2456"/>
                    <a:pt x="8321" y="2431"/>
                  </a:cubicBezTo>
                  <a:cubicBezTo>
                    <a:pt x="8371" y="2331"/>
                    <a:pt x="8371" y="2206"/>
                    <a:pt x="8296" y="2055"/>
                  </a:cubicBezTo>
                  <a:cubicBezTo>
                    <a:pt x="7945" y="1454"/>
                    <a:pt x="7595" y="827"/>
                    <a:pt x="7219" y="226"/>
                  </a:cubicBezTo>
                  <a:cubicBezTo>
                    <a:pt x="7168" y="100"/>
                    <a:pt x="7018" y="25"/>
                    <a:pt x="68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4059050" y="3866150"/>
              <a:ext cx="773825" cy="526150"/>
            </a:xfrm>
            <a:custGeom>
              <a:avLst/>
              <a:gdLst/>
              <a:ahLst/>
              <a:cxnLst/>
              <a:rect l="l" t="t" r="r" b="b"/>
              <a:pathLst>
                <a:path w="30953" h="21046" extrusionOk="0">
                  <a:moveTo>
                    <a:pt x="29302" y="1"/>
                  </a:moveTo>
                  <a:cubicBezTo>
                    <a:pt x="29056" y="1"/>
                    <a:pt x="28778" y="214"/>
                    <a:pt x="28823" y="544"/>
                  </a:cubicBezTo>
                  <a:cubicBezTo>
                    <a:pt x="29875" y="7010"/>
                    <a:pt x="30176" y="13652"/>
                    <a:pt x="30051" y="20193"/>
                  </a:cubicBezTo>
                  <a:lnTo>
                    <a:pt x="878" y="20193"/>
                  </a:lnTo>
                  <a:cubicBezTo>
                    <a:pt x="752" y="13677"/>
                    <a:pt x="1053" y="7085"/>
                    <a:pt x="2081" y="669"/>
                  </a:cubicBezTo>
                  <a:cubicBezTo>
                    <a:pt x="2141" y="339"/>
                    <a:pt x="1869" y="126"/>
                    <a:pt x="1619" y="126"/>
                  </a:cubicBezTo>
                  <a:cubicBezTo>
                    <a:pt x="1451" y="126"/>
                    <a:pt x="1294" y="222"/>
                    <a:pt x="1254" y="444"/>
                  </a:cubicBezTo>
                  <a:cubicBezTo>
                    <a:pt x="427" y="5557"/>
                    <a:pt x="51" y="10770"/>
                    <a:pt x="0" y="15958"/>
                  </a:cubicBezTo>
                  <a:cubicBezTo>
                    <a:pt x="0" y="16459"/>
                    <a:pt x="0" y="16935"/>
                    <a:pt x="0" y="17436"/>
                  </a:cubicBezTo>
                  <a:cubicBezTo>
                    <a:pt x="0" y="18439"/>
                    <a:pt x="0" y="19466"/>
                    <a:pt x="26" y="20469"/>
                  </a:cubicBezTo>
                  <a:cubicBezTo>
                    <a:pt x="26" y="20519"/>
                    <a:pt x="26" y="20569"/>
                    <a:pt x="26" y="20619"/>
                  </a:cubicBezTo>
                  <a:cubicBezTo>
                    <a:pt x="26" y="20870"/>
                    <a:pt x="226" y="21045"/>
                    <a:pt x="452" y="21045"/>
                  </a:cubicBezTo>
                  <a:lnTo>
                    <a:pt x="30477" y="21045"/>
                  </a:lnTo>
                  <a:cubicBezTo>
                    <a:pt x="30727" y="21045"/>
                    <a:pt x="30903" y="20870"/>
                    <a:pt x="30903" y="20619"/>
                  </a:cubicBezTo>
                  <a:cubicBezTo>
                    <a:pt x="30928" y="20494"/>
                    <a:pt x="30928" y="20369"/>
                    <a:pt x="30928" y="20243"/>
                  </a:cubicBezTo>
                  <a:cubicBezTo>
                    <a:pt x="30928" y="19241"/>
                    <a:pt x="30953" y="18263"/>
                    <a:pt x="30953" y="17261"/>
                  </a:cubicBezTo>
                  <a:cubicBezTo>
                    <a:pt x="30953" y="16810"/>
                    <a:pt x="30953" y="16334"/>
                    <a:pt x="30928" y="15882"/>
                  </a:cubicBezTo>
                  <a:cubicBezTo>
                    <a:pt x="30878" y="10669"/>
                    <a:pt x="30502" y="5431"/>
                    <a:pt x="29650" y="318"/>
                  </a:cubicBezTo>
                  <a:cubicBezTo>
                    <a:pt x="29620" y="97"/>
                    <a:pt x="29468" y="1"/>
                    <a:pt x="29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4367325" y="3527600"/>
              <a:ext cx="142250" cy="73325"/>
            </a:xfrm>
            <a:custGeom>
              <a:avLst/>
              <a:gdLst/>
              <a:ahLst/>
              <a:cxnLst/>
              <a:rect l="l" t="t" r="r" b="b"/>
              <a:pathLst>
                <a:path w="5690" h="2933" extrusionOk="0">
                  <a:moveTo>
                    <a:pt x="5690" y="1"/>
                  </a:moveTo>
                  <a:cubicBezTo>
                    <a:pt x="5188" y="126"/>
                    <a:pt x="4687" y="201"/>
                    <a:pt x="4186" y="276"/>
                  </a:cubicBezTo>
                  <a:cubicBezTo>
                    <a:pt x="4111" y="326"/>
                    <a:pt x="4035" y="377"/>
                    <a:pt x="3935" y="377"/>
                  </a:cubicBezTo>
                  <a:cubicBezTo>
                    <a:pt x="3396" y="414"/>
                    <a:pt x="2864" y="433"/>
                    <a:pt x="2334" y="433"/>
                  </a:cubicBezTo>
                  <a:cubicBezTo>
                    <a:pt x="1805" y="433"/>
                    <a:pt x="1279" y="414"/>
                    <a:pt x="752" y="377"/>
                  </a:cubicBezTo>
                  <a:cubicBezTo>
                    <a:pt x="652" y="377"/>
                    <a:pt x="552" y="326"/>
                    <a:pt x="477" y="276"/>
                  </a:cubicBezTo>
                  <a:cubicBezTo>
                    <a:pt x="326" y="251"/>
                    <a:pt x="176" y="226"/>
                    <a:pt x="0" y="201"/>
                  </a:cubicBezTo>
                  <a:lnTo>
                    <a:pt x="0" y="201"/>
                  </a:lnTo>
                  <a:cubicBezTo>
                    <a:pt x="201" y="1630"/>
                    <a:pt x="1203" y="2933"/>
                    <a:pt x="2958" y="2933"/>
                  </a:cubicBezTo>
                  <a:cubicBezTo>
                    <a:pt x="4687" y="2833"/>
                    <a:pt x="5589" y="1454"/>
                    <a:pt x="5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3"/>
            <p:cNvSpPr/>
            <p:nvPr/>
          </p:nvSpPr>
          <p:spPr>
            <a:xfrm>
              <a:off x="4346025" y="3523225"/>
              <a:ext cx="184225" cy="99650"/>
            </a:xfrm>
            <a:custGeom>
              <a:avLst/>
              <a:gdLst/>
              <a:ahLst/>
              <a:cxnLst/>
              <a:rect l="l" t="t" r="r" b="b"/>
              <a:pathLst>
                <a:path w="7369" h="3986" extrusionOk="0">
                  <a:moveTo>
                    <a:pt x="7369" y="0"/>
                  </a:moveTo>
                  <a:cubicBezTo>
                    <a:pt x="7093" y="75"/>
                    <a:pt x="6817" y="126"/>
                    <a:pt x="6542" y="176"/>
                  </a:cubicBezTo>
                  <a:cubicBezTo>
                    <a:pt x="6441" y="1629"/>
                    <a:pt x="5539" y="3008"/>
                    <a:pt x="3810" y="3108"/>
                  </a:cubicBezTo>
                  <a:cubicBezTo>
                    <a:pt x="2055" y="3108"/>
                    <a:pt x="1053" y="1805"/>
                    <a:pt x="852" y="376"/>
                  </a:cubicBezTo>
                  <a:cubicBezTo>
                    <a:pt x="577" y="326"/>
                    <a:pt x="276" y="276"/>
                    <a:pt x="0" y="226"/>
                  </a:cubicBezTo>
                  <a:cubicBezTo>
                    <a:pt x="0" y="226"/>
                    <a:pt x="0" y="251"/>
                    <a:pt x="0" y="276"/>
                  </a:cubicBezTo>
                  <a:cubicBezTo>
                    <a:pt x="25" y="552"/>
                    <a:pt x="75" y="852"/>
                    <a:pt x="151" y="1128"/>
                  </a:cubicBezTo>
                  <a:cubicBezTo>
                    <a:pt x="552" y="2657"/>
                    <a:pt x="1755" y="3935"/>
                    <a:pt x="3684" y="3985"/>
                  </a:cubicBezTo>
                  <a:lnTo>
                    <a:pt x="3810" y="3985"/>
                  </a:lnTo>
                  <a:cubicBezTo>
                    <a:pt x="5790" y="3860"/>
                    <a:pt x="6943" y="2481"/>
                    <a:pt x="7268" y="902"/>
                  </a:cubicBezTo>
                  <a:cubicBezTo>
                    <a:pt x="7344" y="627"/>
                    <a:pt x="7369" y="351"/>
                    <a:pt x="7369" y="75"/>
                  </a:cubicBezTo>
                  <a:cubicBezTo>
                    <a:pt x="7369" y="50"/>
                    <a:pt x="7369" y="25"/>
                    <a:pt x="7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3"/>
            <p:cNvSpPr/>
            <p:nvPr/>
          </p:nvSpPr>
          <p:spPr>
            <a:xfrm>
              <a:off x="5007050" y="2391000"/>
              <a:ext cx="488250" cy="358425"/>
            </a:xfrm>
            <a:custGeom>
              <a:avLst/>
              <a:gdLst/>
              <a:ahLst/>
              <a:cxnLst/>
              <a:rect l="l" t="t" r="r" b="b"/>
              <a:pathLst>
                <a:path w="19530" h="14337" extrusionOk="0">
                  <a:moveTo>
                    <a:pt x="7093" y="1"/>
                  </a:moveTo>
                  <a:cubicBezTo>
                    <a:pt x="4662" y="1"/>
                    <a:pt x="2156" y="703"/>
                    <a:pt x="0" y="1956"/>
                  </a:cubicBezTo>
                  <a:cubicBezTo>
                    <a:pt x="126" y="2156"/>
                    <a:pt x="251" y="2357"/>
                    <a:pt x="376" y="2557"/>
                  </a:cubicBezTo>
                  <a:cubicBezTo>
                    <a:pt x="2055" y="1655"/>
                    <a:pt x="3980" y="1194"/>
                    <a:pt x="5909" y="1194"/>
                  </a:cubicBezTo>
                  <a:cubicBezTo>
                    <a:pt x="6659" y="1194"/>
                    <a:pt x="7409" y="1264"/>
                    <a:pt x="8146" y="1404"/>
                  </a:cubicBezTo>
                  <a:cubicBezTo>
                    <a:pt x="8666" y="1499"/>
                    <a:pt x="8495" y="2240"/>
                    <a:pt x="8011" y="2240"/>
                  </a:cubicBezTo>
                  <a:cubicBezTo>
                    <a:pt x="7982" y="2240"/>
                    <a:pt x="7952" y="2237"/>
                    <a:pt x="7920" y="2231"/>
                  </a:cubicBezTo>
                  <a:cubicBezTo>
                    <a:pt x="7267" y="2115"/>
                    <a:pt x="6598" y="2056"/>
                    <a:pt x="5925" y="2056"/>
                  </a:cubicBezTo>
                  <a:cubicBezTo>
                    <a:pt x="4146" y="2056"/>
                    <a:pt x="2349" y="2465"/>
                    <a:pt x="802" y="3284"/>
                  </a:cubicBezTo>
                  <a:cubicBezTo>
                    <a:pt x="878" y="3459"/>
                    <a:pt x="978" y="3635"/>
                    <a:pt x="1053" y="3785"/>
                  </a:cubicBezTo>
                  <a:cubicBezTo>
                    <a:pt x="3985" y="3810"/>
                    <a:pt x="7219" y="4186"/>
                    <a:pt x="9474" y="5765"/>
                  </a:cubicBezTo>
                  <a:cubicBezTo>
                    <a:pt x="9848" y="6035"/>
                    <a:pt x="9620" y="6597"/>
                    <a:pt x="9260" y="6597"/>
                  </a:cubicBezTo>
                  <a:cubicBezTo>
                    <a:pt x="9185" y="6597"/>
                    <a:pt x="9105" y="6573"/>
                    <a:pt x="9023" y="6517"/>
                  </a:cubicBezTo>
                  <a:cubicBezTo>
                    <a:pt x="6993" y="5089"/>
                    <a:pt x="4161" y="4713"/>
                    <a:pt x="1504" y="4662"/>
                  </a:cubicBezTo>
                  <a:lnTo>
                    <a:pt x="1504" y="4662"/>
                  </a:lnTo>
                  <a:cubicBezTo>
                    <a:pt x="1855" y="5414"/>
                    <a:pt x="2181" y="6191"/>
                    <a:pt x="2457" y="6993"/>
                  </a:cubicBezTo>
                  <a:cubicBezTo>
                    <a:pt x="3234" y="7595"/>
                    <a:pt x="3935" y="8221"/>
                    <a:pt x="4612" y="8848"/>
                  </a:cubicBezTo>
                  <a:cubicBezTo>
                    <a:pt x="5640" y="9825"/>
                    <a:pt x="6592" y="10878"/>
                    <a:pt x="7569" y="11931"/>
                  </a:cubicBezTo>
                  <a:cubicBezTo>
                    <a:pt x="8397" y="12808"/>
                    <a:pt x="9299" y="13610"/>
                    <a:pt x="10402" y="14111"/>
                  </a:cubicBezTo>
                  <a:cubicBezTo>
                    <a:pt x="10744" y="14259"/>
                    <a:pt x="11141" y="14337"/>
                    <a:pt x="11528" y="14337"/>
                  </a:cubicBezTo>
                  <a:cubicBezTo>
                    <a:pt x="12583" y="14337"/>
                    <a:pt x="13562" y="13759"/>
                    <a:pt x="13158" y="12457"/>
                  </a:cubicBezTo>
                  <a:cubicBezTo>
                    <a:pt x="13079" y="12180"/>
                    <a:pt x="13327" y="11919"/>
                    <a:pt x="13595" y="11919"/>
                  </a:cubicBezTo>
                  <a:cubicBezTo>
                    <a:pt x="13668" y="11919"/>
                    <a:pt x="13741" y="11938"/>
                    <a:pt x="13810" y="11981"/>
                  </a:cubicBezTo>
                  <a:cubicBezTo>
                    <a:pt x="14326" y="12307"/>
                    <a:pt x="14798" y="12508"/>
                    <a:pt x="15278" y="12508"/>
                  </a:cubicBezTo>
                  <a:cubicBezTo>
                    <a:pt x="15683" y="12508"/>
                    <a:pt x="16094" y="12364"/>
                    <a:pt x="16542" y="12031"/>
                  </a:cubicBezTo>
                  <a:cubicBezTo>
                    <a:pt x="17419" y="11354"/>
                    <a:pt x="17444" y="11003"/>
                    <a:pt x="17168" y="9951"/>
                  </a:cubicBezTo>
                  <a:cubicBezTo>
                    <a:pt x="17118" y="9775"/>
                    <a:pt x="17068" y="9575"/>
                    <a:pt x="16993" y="9424"/>
                  </a:cubicBezTo>
                  <a:cubicBezTo>
                    <a:pt x="16850" y="9118"/>
                    <a:pt x="17056" y="8762"/>
                    <a:pt x="17354" y="8762"/>
                  </a:cubicBezTo>
                  <a:cubicBezTo>
                    <a:pt x="17422" y="8762"/>
                    <a:pt x="17495" y="8781"/>
                    <a:pt x="17569" y="8823"/>
                  </a:cubicBezTo>
                  <a:cubicBezTo>
                    <a:pt x="18010" y="9082"/>
                    <a:pt x="18331" y="9188"/>
                    <a:pt x="18560" y="9188"/>
                  </a:cubicBezTo>
                  <a:cubicBezTo>
                    <a:pt x="19529" y="9188"/>
                    <a:pt x="18855" y="7278"/>
                    <a:pt x="18672" y="6893"/>
                  </a:cubicBezTo>
                  <a:cubicBezTo>
                    <a:pt x="18497" y="6542"/>
                    <a:pt x="18321" y="6216"/>
                    <a:pt x="18121" y="5891"/>
                  </a:cubicBezTo>
                  <a:cubicBezTo>
                    <a:pt x="17620" y="5013"/>
                    <a:pt x="17018" y="4211"/>
                    <a:pt x="16291" y="3484"/>
                  </a:cubicBezTo>
                  <a:cubicBezTo>
                    <a:pt x="13885" y="1129"/>
                    <a:pt x="10402" y="1"/>
                    <a:pt x="70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4995775" y="2370425"/>
              <a:ext cx="517575" cy="404425"/>
            </a:xfrm>
            <a:custGeom>
              <a:avLst/>
              <a:gdLst/>
              <a:ahLst/>
              <a:cxnLst/>
              <a:rect l="l" t="t" r="r" b="b"/>
              <a:pathLst>
                <a:path w="20703" h="16177" extrusionOk="0">
                  <a:moveTo>
                    <a:pt x="7655" y="0"/>
                  </a:moveTo>
                  <a:cubicBezTo>
                    <a:pt x="4988" y="0"/>
                    <a:pt x="2318" y="680"/>
                    <a:pt x="0" y="2002"/>
                  </a:cubicBezTo>
                  <a:cubicBezTo>
                    <a:pt x="0" y="2027"/>
                    <a:pt x="0" y="2052"/>
                    <a:pt x="0" y="2077"/>
                  </a:cubicBezTo>
                  <a:cubicBezTo>
                    <a:pt x="151" y="2302"/>
                    <a:pt x="301" y="2528"/>
                    <a:pt x="451" y="2779"/>
                  </a:cubicBezTo>
                  <a:cubicBezTo>
                    <a:pt x="2607" y="1526"/>
                    <a:pt x="5113" y="824"/>
                    <a:pt x="7544" y="824"/>
                  </a:cubicBezTo>
                  <a:cubicBezTo>
                    <a:pt x="10853" y="824"/>
                    <a:pt x="14336" y="1952"/>
                    <a:pt x="16742" y="4307"/>
                  </a:cubicBezTo>
                  <a:cubicBezTo>
                    <a:pt x="17469" y="5034"/>
                    <a:pt x="18071" y="5836"/>
                    <a:pt x="18572" y="6714"/>
                  </a:cubicBezTo>
                  <a:cubicBezTo>
                    <a:pt x="18772" y="7039"/>
                    <a:pt x="18948" y="7365"/>
                    <a:pt x="19123" y="7716"/>
                  </a:cubicBezTo>
                  <a:cubicBezTo>
                    <a:pt x="19306" y="8101"/>
                    <a:pt x="19980" y="10011"/>
                    <a:pt x="19011" y="10011"/>
                  </a:cubicBezTo>
                  <a:cubicBezTo>
                    <a:pt x="18782" y="10011"/>
                    <a:pt x="18461" y="9905"/>
                    <a:pt x="18020" y="9646"/>
                  </a:cubicBezTo>
                  <a:cubicBezTo>
                    <a:pt x="17946" y="9604"/>
                    <a:pt x="17873" y="9585"/>
                    <a:pt x="17805" y="9585"/>
                  </a:cubicBezTo>
                  <a:cubicBezTo>
                    <a:pt x="17507" y="9585"/>
                    <a:pt x="17301" y="9941"/>
                    <a:pt x="17444" y="10247"/>
                  </a:cubicBezTo>
                  <a:cubicBezTo>
                    <a:pt x="17519" y="10398"/>
                    <a:pt x="17569" y="10598"/>
                    <a:pt x="17619" y="10774"/>
                  </a:cubicBezTo>
                  <a:cubicBezTo>
                    <a:pt x="17895" y="11826"/>
                    <a:pt x="17870" y="12177"/>
                    <a:pt x="16993" y="12854"/>
                  </a:cubicBezTo>
                  <a:cubicBezTo>
                    <a:pt x="16545" y="13187"/>
                    <a:pt x="16134" y="13331"/>
                    <a:pt x="15729" y="13331"/>
                  </a:cubicBezTo>
                  <a:cubicBezTo>
                    <a:pt x="15249" y="13331"/>
                    <a:pt x="14777" y="13130"/>
                    <a:pt x="14261" y="12804"/>
                  </a:cubicBezTo>
                  <a:cubicBezTo>
                    <a:pt x="14192" y="12761"/>
                    <a:pt x="14119" y="12742"/>
                    <a:pt x="14046" y="12742"/>
                  </a:cubicBezTo>
                  <a:cubicBezTo>
                    <a:pt x="13778" y="12742"/>
                    <a:pt x="13530" y="13003"/>
                    <a:pt x="13609" y="13280"/>
                  </a:cubicBezTo>
                  <a:cubicBezTo>
                    <a:pt x="14013" y="14582"/>
                    <a:pt x="13034" y="15160"/>
                    <a:pt x="11979" y="15160"/>
                  </a:cubicBezTo>
                  <a:cubicBezTo>
                    <a:pt x="11592" y="15160"/>
                    <a:pt x="11195" y="15082"/>
                    <a:pt x="10853" y="14934"/>
                  </a:cubicBezTo>
                  <a:cubicBezTo>
                    <a:pt x="9750" y="14433"/>
                    <a:pt x="8848" y="13631"/>
                    <a:pt x="8020" y="12754"/>
                  </a:cubicBezTo>
                  <a:cubicBezTo>
                    <a:pt x="7043" y="11701"/>
                    <a:pt x="6091" y="10648"/>
                    <a:pt x="5063" y="9671"/>
                  </a:cubicBezTo>
                  <a:cubicBezTo>
                    <a:pt x="4386" y="9044"/>
                    <a:pt x="3685" y="8418"/>
                    <a:pt x="2908" y="7816"/>
                  </a:cubicBezTo>
                  <a:lnTo>
                    <a:pt x="2908" y="7816"/>
                  </a:lnTo>
                  <a:cubicBezTo>
                    <a:pt x="3083" y="8292"/>
                    <a:pt x="3233" y="8744"/>
                    <a:pt x="3384" y="9220"/>
                  </a:cubicBezTo>
                  <a:cubicBezTo>
                    <a:pt x="4913" y="10598"/>
                    <a:pt x="6266" y="12152"/>
                    <a:pt x="7469" y="13455"/>
                  </a:cubicBezTo>
                  <a:cubicBezTo>
                    <a:pt x="8559" y="14589"/>
                    <a:pt x="10330" y="16176"/>
                    <a:pt x="12092" y="16176"/>
                  </a:cubicBezTo>
                  <a:cubicBezTo>
                    <a:pt x="12356" y="16176"/>
                    <a:pt x="12621" y="16140"/>
                    <a:pt x="12883" y="16062"/>
                  </a:cubicBezTo>
                  <a:cubicBezTo>
                    <a:pt x="13885" y="15761"/>
                    <a:pt x="14487" y="14884"/>
                    <a:pt x="14562" y="13932"/>
                  </a:cubicBezTo>
                  <a:cubicBezTo>
                    <a:pt x="15061" y="14131"/>
                    <a:pt x="15605" y="14258"/>
                    <a:pt x="16135" y="14258"/>
                  </a:cubicBezTo>
                  <a:cubicBezTo>
                    <a:pt x="16800" y="14258"/>
                    <a:pt x="17443" y="14058"/>
                    <a:pt x="17945" y="13556"/>
                  </a:cubicBezTo>
                  <a:cubicBezTo>
                    <a:pt x="18697" y="12829"/>
                    <a:pt x="18747" y="11776"/>
                    <a:pt x="18522" y="10799"/>
                  </a:cubicBezTo>
                  <a:lnTo>
                    <a:pt x="18522" y="10799"/>
                  </a:lnTo>
                  <a:cubicBezTo>
                    <a:pt x="18704" y="10841"/>
                    <a:pt x="18884" y="10866"/>
                    <a:pt x="19056" y="10866"/>
                  </a:cubicBezTo>
                  <a:cubicBezTo>
                    <a:pt x="19593" y="10866"/>
                    <a:pt x="20061" y="10624"/>
                    <a:pt x="20326" y="9922"/>
                  </a:cubicBezTo>
                  <a:cubicBezTo>
                    <a:pt x="20702" y="8894"/>
                    <a:pt x="20151" y="7816"/>
                    <a:pt x="19675" y="6914"/>
                  </a:cubicBezTo>
                  <a:cubicBezTo>
                    <a:pt x="18246" y="4157"/>
                    <a:pt x="15940" y="2077"/>
                    <a:pt x="13033" y="974"/>
                  </a:cubicBezTo>
                  <a:cubicBezTo>
                    <a:pt x="11318" y="321"/>
                    <a:pt x="9487" y="0"/>
                    <a:pt x="76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5016450" y="2420850"/>
              <a:ext cx="207250" cy="52250"/>
            </a:xfrm>
            <a:custGeom>
              <a:avLst/>
              <a:gdLst/>
              <a:ahLst/>
              <a:cxnLst/>
              <a:rect l="l" t="t" r="r" b="b"/>
              <a:pathLst>
                <a:path w="8290" h="2090" extrusionOk="0">
                  <a:moveTo>
                    <a:pt x="5533" y="0"/>
                  </a:moveTo>
                  <a:cubicBezTo>
                    <a:pt x="3604" y="0"/>
                    <a:pt x="1679" y="461"/>
                    <a:pt x="0" y="1363"/>
                  </a:cubicBezTo>
                  <a:cubicBezTo>
                    <a:pt x="151" y="1614"/>
                    <a:pt x="276" y="1839"/>
                    <a:pt x="426" y="2090"/>
                  </a:cubicBezTo>
                  <a:cubicBezTo>
                    <a:pt x="1973" y="1271"/>
                    <a:pt x="3770" y="862"/>
                    <a:pt x="5549" y="862"/>
                  </a:cubicBezTo>
                  <a:cubicBezTo>
                    <a:pt x="6222" y="862"/>
                    <a:pt x="6891" y="921"/>
                    <a:pt x="7544" y="1037"/>
                  </a:cubicBezTo>
                  <a:cubicBezTo>
                    <a:pt x="7576" y="1043"/>
                    <a:pt x="7606" y="1046"/>
                    <a:pt x="7635" y="1046"/>
                  </a:cubicBezTo>
                  <a:cubicBezTo>
                    <a:pt x="8119" y="1046"/>
                    <a:pt x="8290" y="305"/>
                    <a:pt x="7770" y="210"/>
                  </a:cubicBezTo>
                  <a:cubicBezTo>
                    <a:pt x="7033" y="70"/>
                    <a:pt x="6283" y="0"/>
                    <a:pt x="55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5033375" y="2485625"/>
              <a:ext cx="219875" cy="70325"/>
            </a:xfrm>
            <a:custGeom>
              <a:avLst/>
              <a:gdLst/>
              <a:ahLst/>
              <a:cxnLst/>
              <a:rect l="l" t="t" r="r" b="b"/>
              <a:pathLst>
                <a:path w="8795" h="2813" extrusionOk="0">
                  <a:moveTo>
                    <a:pt x="0" y="0"/>
                  </a:moveTo>
                  <a:lnTo>
                    <a:pt x="0" y="0"/>
                  </a:lnTo>
                  <a:cubicBezTo>
                    <a:pt x="150" y="301"/>
                    <a:pt x="301" y="577"/>
                    <a:pt x="451" y="877"/>
                  </a:cubicBezTo>
                  <a:cubicBezTo>
                    <a:pt x="3108" y="928"/>
                    <a:pt x="5940" y="1304"/>
                    <a:pt x="7970" y="2732"/>
                  </a:cubicBezTo>
                  <a:cubicBezTo>
                    <a:pt x="8052" y="2788"/>
                    <a:pt x="8132" y="2812"/>
                    <a:pt x="8207" y="2812"/>
                  </a:cubicBezTo>
                  <a:cubicBezTo>
                    <a:pt x="8567" y="2812"/>
                    <a:pt x="8795" y="2250"/>
                    <a:pt x="8421" y="1980"/>
                  </a:cubicBezTo>
                  <a:cubicBezTo>
                    <a:pt x="6166" y="401"/>
                    <a:pt x="2932" y="25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3369825" y="2391000"/>
              <a:ext cx="475600" cy="360700"/>
            </a:xfrm>
            <a:custGeom>
              <a:avLst/>
              <a:gdLst/>
              <a:ahLst/>
              <a:cxnLst/>
              <a:rect l="l" t="t" r="r" b="b"/>
              <a:pathLst>
                <a:path w="19024" h="14428" extrusionOk="0">
                  <a:moveTo>
                    <a:pt x="12056" y="1"/>
                  </a:moveTo>
                  <a:cubicBezTo>
                    <a:pt x="8647" y="1"/>
                    <a:pt x="5138" y="1179"/>
                    <a:pt x="2707" y="3610"/>
                  </a:cubicBezTo>
                  <a:cubicBezTo>
                    <a:pt x="2030" y="4337"/>
                    <a:pt x="1429" y="5139"/>
                    <a:pt x="928" y="5991"/>
                  </a:cubicBezTo>
                  <a:cubicBezTo>
                    <a:pt x="777" y="6292"/>
                    <a:pt x="602" y="6592"/>
                    <a:pt x="477" y="6893"/>
                  </a:cubicBezTo>
                  <a:cubicBezTo>
                    <a:pt x="376" y="7068"/>
                    <a:pt x="276" y="7244"/>
                    <a:pt x="226" y="7444"/>
                  </a:cubicBezTo>
                  <a:cubicBezTo>
                    <a:pt x="76" y="7695"/>
                    <a:pt x="25" y="7996"/>
                    <a:pt x="0" y="8297"/>
                  </a:cubicBezTo>
                  <a:cubicBezTo>
                    <a:pt x="527" y="8472"/>
                    <a:pt x="1053" y="8647"/>
                    <a:pt x="1554" y="8823"/>
                  </a:cubicBezTo>
                  <a:cubicBezTo>
                    <a:pt x="1629" y="8781"/>
                    <a:pt x="1702" y="8762"/>
                    <a:pt x="1772" y="8762"/>
                  </a:cubicBezTo>
                  <a:cubicBezTo>
                    <a:pt x="2076" y="8762"/>
                    <a:pt x="2299" y="9118"/>
                    <a:pt x="2156" y="9424"/>
                  </a:cubicBezTo>
                  <a:cubicBezTo>
                    <a:pt x="2056" y="9625"/>
                    <a:pt x="1980" y="9875"/>
                    <a:pt x="1930" y="10101"/>
                  </a:cubicBezTo>
                  <a:cubicBezTo>
                    <a:pt x="1680" y="11129"/>
                    <a:pt x="1755" y="11379"/>
                    <a:pt x="2607" y="12031"/>
                  </a:cubicBezTo>
                  <a:cubicBezTo>
                    <a:pt x="3043" y="12364"/>
                    <a:pt x="3443" y="12508"/>
                    <a:pt x="3844" y="12508"/>
                  </a:cubicBezTo>
                  <a:cubicBezTo>
                    <a:pt x="4319" y="12508"/>
                    <a:pt x="4796" y="12307"/>
                    <a:pt x="5339" y="11981"/>
                  </a:cubicBezTo>
                  <a:cubicBezTo>
                    <a:pt x="5402" y="11938"/>
                    <a:pt x="5472" y="11919"/>
                    <a:pt x="5541" y="11919"/>
                  </a:cubicBezTo>
                  <a:cubicBezTo>
                    <a:pt x="5796" y="11919"/>
                    <a:pt x="6044" y="12180"/>
                    <a:pt x="5965" y="12457"/>
                  </a:cubicBezTo>
                  <a:cubicBezTo>
                    <a:pt x="5790" y="13084"/>
                    <a:pt x="5965" y="13159"/>
                    <a:pt x="6416" y="13735"/>
                  </a:cubicBezTo>
                  <a:cubicBezTo>
                    <a:pt x="6796" y="14237"/>
                    <a:pt x="7199" y="14428"/>
                    <a:pt x="7635" y="14428"/>
                  </a:cubicBezTo>
                  <a:cubicBezTo>
                    <a:pt x="8092" y="14428"/>
                    <a:pt x="8584" y="14218"/>
                    <a:pt x="9123" y="13936"/>
                  </a:cubicBezTo>
                  <a:cubicBezTo>
                    <a:pt x="10101" y="13409"/>
                    <a:pt x="10903" y="12657"/>
                    <a:pt x="11630" y="11855"/>
                  </a:cubicBezTo>
                  <a:cubicBezTo>
                    <a:pt x="12582" y="10828"/>
                    <a:pt x="13509" y="9800"/>
                    <a:pt x="14537" y="8848"/>
                  </a:cubicBezTo>
                  <a:cubicBezTo>
                    <a:pt x="15113" y="8297"/>
                    <a:pt x="15765" y="7720"/>
                    <a:pt x="16442" y="7169"/>
                  </a:cubicBezTo>
                  <a:cubicBezTo>
                    <a:pt x="16742" y="6317"/>
                    <a:pt x="17093" y="5490"/>
                    <a:pt x="17494" y="4662"/>
                  </a:cubicBezTo>
                  <a:lnTo>
                    <a:pt x="17494" y="4662"/>
                  </a:lnTo>
                  <a:cubicBezTo>
                    <a:pt x="14863" y="4738"/>
                    <a:pt x="12106" y="5114"/>
                    <a:pt x="10101" y="6517"/>
                  </a:cubicBezTo>
                  <a:cubicBezTo>
                    <a:pt x="10023" y="6573"/>
                    <a:pt x="9946" y="6597"/>
                    <a:pt x="9875" y="6597"/>
                  </a:cubicBezTo>
                  <a:cubicBezTo>
                    <a:pt x="9529" y="6597"/>
                    <a:pt x="9301" y="6035"/>
                    <a:pt x="9675" y="5765"/>
                  </a:cubicBezTo>
                  <a:cubicBezTo>
                    <a:pt x="11880" y="4211"/>
                    <a:pt x="15038" y="3835"/>
                    <a:pt x="17920" y="3785"/>
                  </a:cubicBezTo>
                  <a:cubicBezTo>
                    <a:pt x="18021" y="3610"/>
                    <a:pt x="18121" y="3409"/>
                    <a:pt x="18221" y="3234"/>
                  </a:cubicBezTo>
                  <a:cubicBezTo>
                    <a:pt x="16709" y="2442"/>
                    <a:pt x="14965" y="2051"/>
                    <a:pt x="13239" y="2051"/>
                  </a:cubicBezTo>
                  <a:cubicBezTo>
                    <a:pt x="12561" y="2051"/>
                    <a:pt x="11886" y="2111"/>
                    <a:pt x="11229" y="2231"/>
                  </a:cubicBezTo>
                  <a:cubicBezTo>
                    <a:pt x="11197" y="2237"/>
                    <a:pt x="11167" y="2240"/>
                    <a:pt x="11138" y="2240"/>
                  </a:cubicBezTo>
                  <a:cubicBezTo>
                    <a:pt x="10654" y="2240"/>
                    <a:pt x="10482" y="1499"/>
                    <a:pt x="10978" y="1404"/>
                  </a:cubicBezTo>
                  <a:cubicBezTo>
                    <a:pt x="11725" y="1268"/>
                    <a:pt x="12484" y="1199"/>
                    <a:pt x="13243" y="1199"/>
                  </a:cubicBezTo>
                  <a:cubicBezTo>
                    <a:pt x="15130" y="1199"/>
                    <a:pt x="17009" y="1624"/>
                    <a:pt x="18672" y="2482"/>
                  </a:cubicBezTo>
                  <a:cubicBezTo>
                    <a:pt x="18772" y="2281"/>
                    <a:pt x="18898" y="2081"/>
                    <a:pt x="19023" y="1880"/>
                  </a:cubicBezTo>
                  <a:cubicBezTo>
                    <a:pt x="16893" y="677"/>
                    <a:pt x="14437" y="1"/>
                    <a:pt x="12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3"/>
            <p:cNvSpPr/>
            <p:nvPr/>
          </p:nvSpPr>
          <p:spPr>
            <a:xfrm>
              <a:off x="3341625" y="2370375"/>
              <a:ext cx="516325" cy="404500"/>
            </a:xfrm>
            <a:custGeom>
              <a:avLst/>
              <a:gdLst/>
              <a:ahLst/>
              <a:cxnLst/>
              <a:rect l="l" t="t" r="r" b="b"/>
              <a:pathLst>
                <a:path w="20653" h="16180" extrusionOk="0">
                  <a:moveTo>
                    <a:pt x="13046" y="0"/>
                  </a:moveTo>
                  <a:cubicBezTo>
                    <a:pt x="11218" y="0"/>
                    <a:pt x="9394" y="321"/>
                    <a:pt x="7695" y="976"/>
                  </a:cubicBezTo>
                  <a:cubicBezTo>
                    <a:pt x="6717" y="1327"/>
                    <a:pt x="5815" y="1828"/>
                    <a:pt x="4988" y="2405"/>
                  </a:cubicBezTo>
                  <a:cubicBezTo>
                    <a:pt x="4763" y="2555"/>
                    <a:pt x="4562" y="2705"/>
                    <a:pt x="4336" y="2856"/>
                  </a:cubicBezTo>
                  <a:cubicBezTo>
                    <a:pt x="3935" y="3207"/>
                    <a:pt x="3559" y="3558"/>
                    <a:pt x="3184" y="3934"/>
                  </a:cubicBezTo>
                  <a:cubicBezTo>
                    <a:pt x="2356" y="4761"/>
                    <a:pt x="1655" y="5738"/>
                    <a:pt x="1078" y="6816"/>
                  </a:cubicBezTo>
                  <a:cubicBezTo>
                    <a:pt x="602" y="7718"/>
                    <a:pt x="1" y="8871"/>
                    <a:pt x="377" y="9924"/>
                  </a:cubicBezTo>
                  <a:cubicBezTo>
                    <a:pt x="640" y="10621"/>
                    <a:pt x="1116" y="10879"/>
                    <a:pt x="1645" y="10879"/>
                  </a:cubicBezTo>
                  <a:cubicBezTo>
                    <a:pt x="1820" y="10879"/>
                    <a:pt x="2001" y="10851"/>
                    <a:pt x="2181" y="10801"/>
                  </a:cubicBezTo>
                  <a:lnTo>
                    <a:pt x="2181" y="10801"/>
                  </a:lnTo>
                  <a:cubicBezTo>
                    <a:pt x="1955" y="11778"/>
                    <a:pt x="2031" y="12831"/>
                    <a:pt x="2757" y="13558"/>
                  </a:cubicBezTo>
                  <a:cubicBezTo>
                    <a:pt x="3274" y="14060"/>
                    <a:pt x="3923" y="14260"/>
                    <a:pt x="4591" y="14260"/>
                  </a:cubicBezTo>
                  <a:cubicBezTo>
                    <a:pt x="5122" y="14260"/>
                    <a:pt x="5666" y="14133"/>
                    <a:pt x="6166" y="13934"/>
                  </a:cubicBezTo>
                  <a:cubicBezTo>
                    <a:pt x="6216" y="14886"/>
                    <a:pt x="6818" y="15763"/>
                    <a:pt x="7820" y="16064"/>
                  </a:cubicBezTo>
                  <a:cubicBezTo>
                    <a:pt x="7996" y="16114"/>
                    <a:pt x="8146" y="16139"/>
                    <a:pt x="8296" y="16164"/>
                  </a:cubicBezTo>
                  <a:cubicBezTo>
                    <a:pt x="8402" y="16174"/>
                    <a:pt x="8506" y="16179"/>
                    <a:pt x="8609" y="16179"/>
                  </a:cubicBezTo>
                  <a:cubicBezTo>
                    <a:pt x="9023" y="16179"/>
                    <a:pt x="9424" y="16099"/>
                    <a:pt x="9825" y="15939"/>
                  </a:cubicBezTo>
                  <a:cubicBezTo>
                    <a:pt x="10076" y="15863"/>
                    <a:pt x="10301" y="15763"/>
                    <a:pt x="10527" y="15638"/>
                  </a:cubicBezTo>
                  <a:cubicBezTo>
                    <a:pt x="11580" y="15061"/>
                    <a:pt x="12557" y="14184"/>
                    <a:pt x="13234" y="13457"/>
                  </a:cubicBezTo>
                  <a:cubicBezTo>
                    <a:pt x="14387" y="12229"/>
                    <a:pt x="15690" y="10726"/>
                    <a:pt x="17118" y="9422"/>
                  </a:cubicBezTo>
                  <a:cubicBezTo>
                    <a:pt x="17244" y="8946"/>
                    <a:pt x="17394" y="8470"/>
                    <a:pt x="17570" y="7994"/>
                  </a:cubicBezTo>
                  <a:lnTo>
                    <a:pt x="17570" y="7994"/>
                  </a:lnTo>
                  <a:cubicBezTo>
                    <a:pt x="16893" y="8545"/>
                    <a:pt x="16241" y="9122"/>
                    <a:pt x="15665" y="9673"/>
                  </a:cubicBezTo>
                  <a:cubicBezTo>
                    <a:pt x="14637" y="10625"/>
                    <a:pt x="13710" y="11653"/>
                    <a:pt x="12758" y="12680"/>
                  </a:cubicBezTo>
                  <a:cubicBezTo>
                    <a:pt x="12031" y="13482"/>
                    <a:pt x="11229" y="14234"/>
                    <a:pt x="10251" y="14761"/>
                  </a:cubicBezTo>
                  <a:cubicBezTo>
                    <a:pt x="9712" y="15043"/>
                    <a:pt x="9220" y="15253"/>
                    <a:pt x="8763" y="15253"/>
                  </a:cubicBezTo>
                  <a:cubicBezTo>
                    <a:pt x="8327" y="15253"/>
                    <a:pt x="7924" y="15062"/>
                    <a:pt x="7544" y="14560"/>
                  </a:cubicBezTo>
                  <a:cubicBezTo>
                    <a:pt x="7093" y="13984"/>
                    <a:pt x="6918" y="13909"/>
                    <a:pt x="7093" y="13282"/>
                  </a:cubicBezTo>
                  <a:cubicBezTo>
                    <a:pt x="7172" y="13005"/>
                    <a:pt x="6924" y="12744"/>
                    <a:pt x="6669" y="12744"/>
                  </a:cubicBezTo>
                  <a:cubicBezTo>
                    <a:pt x="6600" y="12744"/>
                    <a:pt x="6530" y="12763"/>
                    <a:pt x="6467" y="12806"/>
                  </a:cubicBezTo>
                  <a:cubicBezTo>
                    <a:pt x="5924" y="13132"/>
                    <a:pt x="5447" y="13333"/>
                    <a:pt x="4972" y="13333"/>
                  </a:cubicBezTo>
                  <a:cubicBezTo>
                    <a:pt x="4571" y="13333"/>
                    <a:pt x="4171" y="13189"/>
                    <a:pt x="3735" y="12856"/>
                  </a:cubicBezTo>
                  <a:cubicBezTo>
                    <a:pt x="2883" y="12204"/>
                    <a:pt x="2808" y="11954"/>
                    <a:pt x="3058" y="10926"/>
                  </a:cubicBezTo>
                  <a:cubicBezTo>
                    <a:pt x="3108" y="10700"/>
                    <a:pt x="3184" y="10450"/>
                    <a:pt x="3284" y="10249"/>
                  </a:cubicBezTo>
                  <a:cubicBezTo>
                    <a:pt x="3427" y="9943"/>
                    <a:pt x="3204" y="9587"/>
                    <a:pt x="2900" y="9587"/>
                  </a:cubicBezTo>
                  <a:cubicBezTo>
                    <a:pt x="2830" y="9587"/>
                    <a:pt x="2757" y="9606"/>
                    <a:pt x="2682" y="9648"/>
                  </a:cubicBezTo>
                  <a:cubicBezTo>
                    <a:pt x="2181" y="9472"/>
                    <a:pt x="1655" y="9297"/>
                    <a:pt x="1128" y="9122"/>
                  </a:cubicBezTo>
                  <a:cubicBezTo>
                    <a:pt x="1153" y="8821"/>
                    <a:pt x="1204" y="8520"/>
                    <a:pt x="1354" y="8269"/>
                  </a:cubicBezTo>
                  <a:cubicBezTo>
                    <a:pt x="1404" y="8069"/>
                    <a:pt x="1504" y="7893"/>
                    <a:pt x="1605" y="7718"/>
                  </a:cubicBezTo>
                  <a:cubicBezTo>
                    <a:pt x="1730" y="7417"/>
                    <a:pt x="1905" y="7117"/>
                    <a:pt x="2056" y="6816"/>
                  </a:cubicBezTo>
                  <a:cubicBezTo>
                    <a:pt x="2557" y="5964"/>
                    <a:pt x="3158" y="5162"/>
                    <a:pt x="3835" y="4435"/>
                  </a:cubicBezTo>
                  <a:cubicBezTo>
                    <a:pt x="6266" y="2004"/>
                    <a:pt x="9775" y="826"/>
                    <a:pt x="13184" y="826"/>
                  </a:cubicBezTo>
                  <a:cubicBezTo>
                    <a:pt x="15565" y="826"/>
                    <a:pt x="18021" y="1502"/>
                    <a:pt x="20151" y="2705"/>
                  </a:cubicBezTo>
                  <a:cubicBezTo>
                    <a:pt x="20326" y="2455"/>
                    <a:pt x="20502" y="2229"/>
                    <a:pt x="20652" y="1979"/>
                  </a:cubicBezTo>
                  <a:cubicBezTo>
                    <a:pt x="18354" y="674"/>
                    <a:pt x="15696" y="0"/>
                    <a:pt x="130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3"/>
            <p:cNvSpPr/>
            <p:nvPr/>
          </p:nvSpPr>
          <p:spPr>
            <a:xfrm>
              <a:off x="3602325" y="2485625"/>
              <a:ext cx="215525" cy="70325"/>
            </a:xfrm>
            <a:custGeom>
              <a:avLst/>
              <a:gdLst/>
              <a:ahLst/>
              <a:cxnLst/>
              <a:rect l="l" t="t" r="r" b="b"/>
              <a:pathLst>
                <a:path w="8621" h="2813" extrusionOk="0">
                  <a:moveTo>
                    <a:pt x="8620" y="0"/>
                  </a:moveTo>
                  <a:lnTo>
                    <a:pt x="8620" y="0"/>
                  </a:lnTo>
                  <a:cubicBezTo>
                    <a:pt x="5738" y="50"/>
                    <a:pt x="2580" y="426"/>
                    <a:pt x="375" y="1980"/>
                  </a:cubicBezTo>
                  <a:cubicBezTo>
                    <a:pt x="1" y="2250"/>
                    <a:pt x="229" y="2812"/>
                    <a:pt x="575" y="2812"/>
                  </a:cubicBezTo>
                  <a:cubicBezTo>
                    <a:pt x="646" y="2812"/>
                    <a:pt x="723" y="2788"/>
                    <a:pt x="801" y="2732"/>
                  </a:cubicBezTo>
                  <a:cubicBezTo>
                    <a:pt x="2806" y="1329"/>
                    <a:pt x="5563" y="953"/>
                    <a:pt x="8194" y="877"/>
                  </a:cubicBezTo>
                  <a:cubicBezTo>
                    <a:pt x="8320" y="577"/>
                    <a:pt x="8470" y="301"/>
                    <a:pt x="86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3"/>
            <p:cNvSpPr/>
            <p:nvPr/>
          </p:nvSpPr>
          <p:spPr>
            <a:xfrm>
              <a:off x="3631850" y="2420975"/>
              <a:ext cx="204800" cy="50875"/>
            </a:xfrm>
            <a:custGeom>
              <a:avLst/>
              <a:gdLst/>
              <a:ahLst/>
              <a:cxnLst/>
              <a:rect l="l" t="t" r="r" b="b"/>
              <a:pathLst>
                <a:path w="8192" h="2035" extrusionOk="0">
                  <a:moveTo>
                    <a:pt x="2762" y="0"/>
                  </a:moveTo>
                  <a:cubicBezTo>
                    <a:pt x="2003" y="0"/>
                    <a:pt x="1244" y="69"/>
                    <a:pt x="497" y="205"/>
                  </a:cubicBezTo>
                  <a:cubicBezTo>
                    <a:pt x="1" y="300"/>
                    <a:pt x="173" y="1041"/>
                    <a:pt x="657" y="1041"/>
                  </a:cubicBezTo>
                  <a:cubicBezTo>
                    <a:pt x="686" y="1041"/>
                    <a:pt x="716" y="1038"/>
                    <a:pt x="748" y="1032"/>
                  </a:cubicBezTo>
                  <a:cubicBezTo>
                    <a:pt x="1405" y="912"/>
                    <a:pt x="2080" y="852"/>
                    <a:pt x="2758" y="852"/>
                  </a:cubicBezTo>
                  <a:cubicBezTo>
                    <a:pt x="4484" y="852"/>
                    <a:pt x="6228" y="1243"/>
                    <a:pt x="7740" y="2035"/>
                  </a:cubicBezTo>
                  <a:cubicBezTo>
                    <a:pt x="7890" y="1784"/>
                    <a:pt x="8041" y="1534"/>
                    <a:pt x="8191" y="1283"/>
                  </a:cubicBezTo>
                  <a:cubicBezTo>
                    <a:pt x="6528" y="425"/>
                    <a:pt x="4649" y="0"/>
                    <a:pt x="27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4211300" y="2148550"/>
              <a:ext cx="429225" cy="50125"/>
            </a:xfrm>
            <a:custGeom>
              <a:avLst/>
              <a:gdLst/>
              <a:ahLst/>
              <a:cxnLst/>
              <a:rect l="l" t="t" r="r" b="b"/>
              <a:pathLst>
                <a:path w="17169" h="2005" extrusionOk="0">
                  <a:moveTo>
                    <a:pt x="8208" y="0"/>
                  </a:moveTo>
                  <a:cubicBezTo>
                    <a:pt x="6172" y="0"/>
                    <a:pt x="4111" y="239"/>
                    <a:pt x="2031" y="751"/>
                  </a:cubicBezTo>
                  <a:cubicBezTo>
                    <a:pt x="1354" y="927"/>
                    <a:pt x="677" y="1127"/>
                    <a:pt x="1" y="1353"/>
                  </a:cubicBezTo>
                  <a:cubicBezTo>
                    <a:pt x="251" y="1553"/>
                    <a:pt x="502" y="1779"/>
                    <a:pt x="753" y="2004"/>
                  </a:cubicBezTo>
                  <a:cubicBezTo>
                    <a:pt x="3306" y="1212"/>
                    <a:pt x="5993" y="811"/>
                    <a:pt x="8682" y="811"/>
                  </a:cubicBezTo>
                  <a:cubicBezTo>
                    <a:pt x="11350" y="811"/>
                    <a:pt x="14021" y="1206"/>
                    <a:pt x="16567" y="2004"/>
                  </a:cubicBezTo>
                  <a:cubicBezTo>
                    <a:pt x="16768" y="1804"/>
                    <a:pt x="16968" y="1629"/>
                    <a:pt x="17169" y="1478"/>
                  </a:cubicBezTo>
                  <a:cubicBezTo>
                    <a:pt x="14241" y="532"/>
                    <a:pt x="11251" y="0"/>
                    <a:pt x="8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3"/>
            <p:cNvSpPr/>
            <p:nvPr/>
          </p:nvSpPr>
          <p:spPr>
            <a:xfrm>
              <a:off x="3756425" y="2444900"/>
              <a:ext cx="123450" cy="409800"/>
            </a:xfrm>
            <a:custGeom>
              <a:avLst/>
              <a:gdLst/>
              <a:ahLst/>
              <a:cxnLst/>
              <a:rect l="l" t="t" r="r" b="b"/>
              <a:pathLst>
                <a:path w="4938" h="16392" extrusionOk="0">
                  <a:moveTo>
                    <a:pt x="4411" y="0"/>
                  </a:moveTo>
                  <a:cubicBezTo>
                    <a:pt x="4135" y="401"/>
                    <a:pt x="3885" y="802"/>
                    <a:pt x="3659" y="1228"/>
                  </a:cubicBezTo>
                  <a:cubicBezTo>
                    <a:pt x="1003" y="5815"/>
                    <a:pt x="0" y="11203"/>
                    <a:pt x="677" y="16391"/>
                  </a:cubicBezTo>
                  <a:cubicBezTo>
                    <a:pt x="1078" y="16316"/>
                    <a:pt x="1454" y="16191"/>
                    <a:pt x="1830" y="16040"/>
                  </a:cubicBezTo>
                  <a:cubicBezTo>
                    <a:pt x="1529" y="15865"/>
                    <a:pt x="1354" y="15589"/>
                    <a:pt x="1354" y="15589"/>
                  </a:cubicBezTo>
                  <a:lnTo>
                    <a:pt x="1354" y="14161"/>
                  </a:lnTo>
                  <a:cubicBezTo>
                    <a:pt x="1354" y="13008"/>
                    <a:pt x="1504" y="9399"/>
                    <a:pt x="2281" y="7669"/>
                  </a:cubicBezTo>
                  <a:cubicBezTo>
                    <a:pt x="2506" y="7193"/>
                    <a:pt x="2882" y="6291"/>
                    <a:pt x="3434" y="5188"/>
                  </a:cubicBezTo>
                  <a:cubicBezTo>
                    <a:pt x="3810" y="3910"/>
                    <a:pt x="4311" y="2657"/>
                    <a:pt x="4938" y="1454"/>
                  </a:cubicBezTo>
                  <a:cubicBezTo>
                    <a:pt x="4737" y="978"/>
                    <a:pt x="4562" y="501"/>
                    <a:pt x="44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3"/>
            <p:cNvSpPr/>
            <p:nvPr/>
          </p:nvSpPr>
          <p:spPr>
            <a:xfrm>
              <a:off x="4974475" y="2446150"/>
              <a:ext cx="117175" cy="411675"/>
            </a:xfrm>
            <a:custGeom>
              <a:avLst/>
              <a:gdLst/>
              <a:ahLst/>
              <a:cxnLst/>
              <a:rect l="l" t="t" r="r" b="b"/>
              <a:pathLst>
                <a:path w="4687" h="16467" extrusionOk="0">
                  <a:moveTo>
                    <a:pt x="552" y="0"/>
                  </a:moveTo>
                  <a:cubicBezTo>
                    <a:pt x="401" y="502"/>
                    <a:pt x="226" y="1003"/>
                    <a:pt x="0" y="1479"/>
                  </a:cubicBezTo>
                  <a:cubicBezTo>
                    <a:pt x="326" y="2106"/>
                    <a:pt x="627" y="2732"/>
                    <a:pt x="902" y="3384"/>
                  </a:cubicBezTo>
                  <a:cubicBezTo>
                    <a:pt x="2732" y="7494"/>
                    <a:pt x="3434" y="14086"/>
                    <a:pt x="2958" y="15389"/>
                  </a:cubicBezTo>
                  <a:cubicBezTo>
                    <a:pt x="2882" y="15665"/>
                    <a:pt x="2782" y="15840"/>
                    <a:pt x="2682" y="15990"/>
                  </a:cubicBezTo>
                  <a:cubicBezTo>
                    <a:pt x="2757" y="16015"/>
                    <a:pt x="2807" y="16040"/>
                    <a:pt x="2882" y="16066"/>
                  </a:cubicBezTo>
                  <a:cubicBezTo>
                    <a:pt x="3384" y="16141"/>
                    <a:pt x="3860" y="16266"/>
                    <a:pt x="4311" y="16467"/>
                  </a:cubicBezTo>
                  <a:cubicBezTo>
                    <a:pt x="4687" y="13584"/>
                    <a:pt x="4562" y="10627"/>
                    <a:pt x="3910" y="7795"/>
                  </a:cubicBezTo>
                  <a:cubicBezTo>
                    <a:pt x="3258" y="4988"/>
                    <a:pt x="2105" y="2356"/>
                    <a:pt x="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3"/>
            <p:cNvSpPr/>
            <p:nvPr/>
          </p:nvSpPr>
          <p:spPr>
            <a:xfrm>
              <a:off x="4988250" y="2422325"/>
              <a:ext cx="124725" cy="445525"/>
            </a:xfrm>
            <a:custGeom>
              <a:avLst/>
              <a:gdLst/>
              <a:ahLst/>
              <a:cxnLst/>
              <a:rect l="l" t="t" r="r" b="b"/>
              <a:pathLst>
                <a:path w="4989" h="17821" extrusionOk="0">
                  <a:moveTo>
                    <a:pt x="301" y="1"/>
                  </a:moveTo>
                  <a:cubicBezTo>
                    <a:pt x="201" y="302"/>
                    <a:pt x="101" y="627"/>
                    <a:pt x="1" y="953"/>
                  </a:cubicBezTo>
                  <a:cubicBezTo>
                    <a:pt x="1554" y="3309"/>
                    <a:pt x="2707" y="5941"/>
                    <a:pt x="3359" y="8748"/>
                  </a:cubicBezTo>
                  <a:cubicBezTo>
                    <a:pt x="4011" y="11580"/>
                    <a:pt x="4136" y="14537"/>
                    <a:pt x="3760" y="17420"/>
                  </a:cubicBezTo>
                  <a:cubicBezTo>
                    <a:pt x="4011" y="17545"/>
                    <a:pt x="4236" y="17670"/>
                    <a:pt x="4462" y="17821"/>
                  </a:cubicBezTo>
                  <a:cubicBezTo>
                    <a:pt x="4988" y="14211"/>
                    <a:pt x="4687" y="10577"/>
                    <a:pt x="3685" y="7144"/>
                  </a:cubicBezTo>
                  <a:cubicBezTo>
                    <a:pt x="3534" y="6668"/>
                    <a:pt x="3384" y="6216"/>
                    <a:pt x="3209" y="5740"/>
                  </a:cubicBezTo>
                  <a:cubicBezTo>
                    <a:pt x="2933" y="4938"/>
                    <a:pt x="2607" y="4161"/>
                    <a:pt x="2256" y="3409"/>
                  </a:cubicBezTo>
                  <a:cubicBezTo>
                    <a:pt x="2106" y="3109"/>
                    <a:pt x="1955" y="2833"/>
                    <a:pt x="1805" y="2532"/>
                  </a:cubicBezTo>
                  <a:cubicBezTo>
                    <a:pt x="1730" y="2382"/>
                    <a:pt x="1630" y="2206"/>
                    <a:pt x="1554" y="2031"/>
                  </a:cubicBezTo>
                  <a:cubicBezTo>
                    <a:pt x="1404" y="1780"/>
                    <a:pt x="1279" y="1555"/>
                    <a:pt x="1128" y="1304"/>
                  </a:cubicBezTo>
                  <a:cubicBezTo>
                    <a:pt x="1003" y="1104"/>
                    <a:pt x="878" y="903"/>
                    <a:pt x="752" y="703"/>
                  </a:cubicBezTo>
                  <a:cubicBezTo>
                    <a:pt x="602" y="452"/>
                    <a:pt x="452" y="226"/>
                    <a:pt x="3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3"/>
            <p:cNvSpPr/>
            <p:nvPr/>
          </p:nvSpPr>
          <p:spPr>
            <a:xfrm>
              <a:off x="3743875" y="2418575"/>
              <a:ext cx="122850" cy="450525"/>
            </a:xfrm>
            <a:custGeom>
              <a:avLst/>
              <a:gdLst/>
              <a:ahLst/>
              <a:cxnLst/>
              <a:rect l="l" t="t" r="r" b="b"/>
              <a:pathLst>
                <a:path w="4914" h="18021" extrusionOk="0">
                  <a:moveTo>
                    <a:pt x="4587" y="1"/>
                  </a:moveTo>
                  <a:cubicBezTo>
                    <a:pt x="4587" y="26"/>
                    <a:pt x="4587" y="26"/>
                    <a:pt x="4562" y="51"/>
                  </a:cubicBezTo>
                  <a:cubicBezTo>
                    <a:pt x="4412" y="301"/>
                    <a:pt x="4236" y="527"/>
                    <a:pt x="4061" y="777"/>
                  </a:cubicBezTo>
                  <a:cubicBezTo>
                    <a:pt x="3936" y="978"/>
                    <a:pt x="3810" y="1178"/>
                    <a:pt x="3710" y="1379"/>
                  </a:cubicBezTo>
                  <a:cubicBezTo>
                    <a:pt x="3560" y="1630"/>
                    <a:pt x="3409" y="1880"/>
                    <a:pt x="3259" y="2131"/>
                  </a:cubicBezTo>
                  <a:cubicBezTo>
                    <a:pt x="3159" y="2306"/>
                    <a:pt x="3059" y="2507"/>
                    <a:pt x="2958" y="2682"/>
                  </a:cubicBezTo>
                  <a:cubicBezTo>
                    <a:pt x="2808" y="2983"/>
                    <a:pt x="2658" y="3259"/>
                    <a:pt x="2532" y="3559"/>
                  </a:cubicBezTo>
                  <a:cubicBezTo>
                    <a:pt x="2131" y="4387"/>
                    <a:pt x="1780" y="5214"/>
                    <a:pt x="1480" y="6066"/>
                  </a:cubicBezTo>
                  <a:cubicBezTo>
                    <a:pt x="1304" y="6542"/>
                    <a:pt x="1154" y="7018"/>
                    <a:pt x="1028" y="7494"/>
                  </a:cubicBezTo>
                  <a:cubicBezTo>
                    <a:pt x="778" y="8346"/>
                    <a:pt x="577" y="9199"/>
                    <a:pt x="452" y="10076"/>
                  </a:cubicBezTo>
                  <a:cubicBezTo>
                    <a:pt x="1" y="12732"/>
                    <a:pt x="1" y="15414"/>
                    <a:pt x="402" y="18021"/>
                  </a:cubicBezTo>
                  <a:cubicBezTo>
                    <a:pt x="527" y="17945"/>
                    <a:pt x="653" y="17870"/>
                    <a:pt x="778" y="17795"/>
                  </a:cubicBezTo>
                  <a:cubicBezTo>
                    <a:pt x="803" y="17645"/>
                    <a:pt x="903" y="17519"/>
                    <a:pt x="1079" y="17469"/>
                  </a:cubicBezTo>
                  <a:cubicBezTo>
                    <a:pt x="1104" y="17469"/>
                    <a:pt x="1129" y="17469"/>
                    <a:pt x="1179" y="17444"/>
                  </a:cubicBezTo>
                  <a:cubicBezTo>
                    <a:pt x="502" y="12256"/>
                    <a:pt x="1505" y="6868"/>
                    <a:pt x="4161" y="2281"/>
                  </a:cubicBezTo>
                  <a:cubicBezTo>
                    <a:pt x="4387" y="1855"/>
                    <a:pt x="4637" y="1454"/>
                    <a:pt x="4913" y="1053"/>
                  </a:cubicBezTo>
                  <a:cubicBezTo>
                    <a:pt x="4788" y="702"/>
                    <a:pt x="4688" y="351"/>
                    <a:pt x="4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3"/>
            <p:cNvSpPr/>
            <p:nvPr/>
          </p:nvSpPr>
          <p:spPr>
            <a:xfrm>
              <a:off x="4189375" y="2127975"/>
              <a:ext cx="471200" cy="57550"/>
            </a:xfrm>
            <a:custGeom>
              <a:avLst/>
              <a:gdLst/>
              <a:ahLst/>
              <a:cxnLst/>
              <a:rect l="l" t="t" r="r" b="b"/>
              <a:pathLst>
                <a:path w="18848" h="2302" extrusionOk="0">
                  <a:moveTo>
                    <a:pt x="9011" y="1"/>
                  </a:moveTo>
                  <a:cubicBezTo>
                    <a:pt x="6001" y="1"/>
                    <a:pt x="2978" y="489"/>
                    <a:pt x="1" y="1549"/>
                  </a:cubicBezTo>
                  <a:cubicBezTo>
                    <a:pt x="301" y="1750"/>
                    <a:pt x="602" y="1950"/>
                    <a:pt x="878" y="2176"/>
                  </a:cubicBezTo>
                  <a:cubicBezTo>
                    <a:pt x="1554" y="1950"/>
                    <a:pt x="2231" y="1750"/>
                    <a:pt x="2908" y="1574"/>
                  </a:cubicBezTo>
                  <a:cubicBezTo>
                    <a:pt x="4988" y="1062"/>
                    <a:pt x="7049" y="823"/>
                    <a:pt x="9085" y="823"/>
                  </a:cubicBezTo>
                  <a:cubicBezTo>
                    <a:pt x="12128" y="823"/>
                    <a:pt x="15118" y="1355"/>
                    <a:pt x="18046" y="2301"/>
                  </a:cubicBezTo>
                  <a:cubicBezTo>
                    <a:pt x="18296" y="2076"/>
                    <a:pt x="18572" y="1875"/>
                    <a:pt x="18848" y="1675"/>
                  </a:cubicBezTo>
                  <a:cubicBezTo>
                    <a:pt x="15639" y="596"/>
                    <a:pt x="12333" y="1"/>
                    <a:pt x="90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3"/>
            <p:cNvSpPr/>
            <p:nvPr/>
          </p:nvSpPr>
          <p:spPr>
            <a:xfrm>
              <a:off x="3716950" y="2869075"/>
              <a:ext cx="133475" cy="217450"/>
            </a:xfrm>
            <a:custGeom>
              <a:avLst/>
              <a:gdLst/>
              <a:ahLst/>
              <a:cxnLst/>
              <a:rect l="l" t="t" r="r" b="b"/>
              <a:pathLst>
                <a:path w="5339" h="8698" extrusionOk="0">
                  <a:moveTo>
                    <a:pt x="3910" y="1"/>
                  </a:moveTo>
                  <a:cubicBezTo>
                    <a:pt x="1730" y="251"/>
                    <a:pt x="0" y="2106"/>
                    <a:pt x="0" y="4337"/>
                  </a:cubicBezTo>
                  <a:cubicBezTo>
                    <a:pt x="0" y="6692"/>
                    <a:pt x="2005" y="8697"/>
                    <a:pt x="4386" y="8697"/>
                  </a:cubicBezTo>
                  <a:cubicBezTo>
                    <a:pt x="4712" y="8697"/>
                    <a:pt x="5038" y="8672"/>
                    <a:pt x="5339" y="8597"/>
                  </a:cubicBezTo>
                  <a:cubicBezTo>
                    <a:pt x="4411" y="5865"/>
                    <a:pt x="3935" y="2958"/>
                    <a:pt x="3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3"/>
            <p:cNvSpPr/>
            <p:nvPr/>
          </p:nvSpPr>
          <p:spPr>
            <a:xfrm>
              <a:off x="3695650" y="2863450"/>
              <a:ext cx="162300" cy="245000"/>
            </a:xfrm>
            <a:custGeom>
              <a:avLst/>
              <a:gdLst/>
              <a:ahLst/>
              <a:cxnLst/>
              <a:rect l="l" t="t" r="r" b="b"/>
              <a:pathLst>
                <a:path w="6492" h="9800" extrusionOk="0">
                  <a:moveTo>
                    <a:pt x="2707" y="0"/>
                  </a:moveTo>
                  <a:cubicBezTo>
                    <a:pt x="2582" y="75"/>
                    <a:pt x="2456" y="150"/>
                    <a:pt x="2331" y="226"/>
                  </a:cubicBezTo>
                  <a:cubicBezTo>
                    <a:pt x="927" y="1178"/>
                    <a:pt x="0" y="2782"/>
                    <a:pt x="0" y="4562"/>
                  </a:cubicBezTo>
                  <a:cubicBezTo>
                    <a:pt x="0" y="7394"/>
                    <a:pt x="2381" y="9800"/>
                    <a:pt x="5238" y="9800"/>
                  </a:cubicBezTo>
                  <a:cubicBezTo>
                    <a:pt x="5664" y="9800"/>
                    <a:pt x="6090" y="9724"/>
                    <a:pt x="6491" y="9649"/>
                  </a:cubicBezTo>
                  <a:cubicBezTo>
                    <a:pt x="6366" y="9374"/>
                    <a:pt x="6266" y="9098"/>
                    <a:pt x="6191" y="8822"/>
                  </a:cubicBezTo>
                  <a:cubicBezTo>
                    <a:pt x="5890" y="8897"/>
                    <a:pt x="5564" y="8922"/>
                    <a:pt x="5238" y="8922"/>
                  </a:cubicBezTo>
                  <a:cubicBezTo>
                    <a:pt x="2857" y="8922"/>
                    <a:pt x="852" y="6917"/>
                    <a:pt x="852" y="4562"/>
                  </a:cubicBezTo>
                  <a:cubicBezTo>
                    <a:pt x="852" y="2331"/>
                    <a:pt x="2582" y="476"/>
                    <a:pt x="4762" y="226"/>
                  </a:cubicBezTo>
                  <a:cubicBezTo>
                    <a:pt x="4762" y="176"/>
                    <a:pt x="4762" y="100"/>
                    <a:pt x="4762" y="50"/>
                  </a:cubicBezTo>
                  <a:cubicBezTo>
                    <a:pt x="4286" y="226"/>
                    <a:pt x="3759" y="401"/>
                    <a:pt x="3233" y="526"/>
                  </a:cubicBezTo>
                  <a:cubicBezTo>
                    <a:pt x="3200" y="533"/>
                    <a:pt x="3169" y="537"/>
                    <a:pt x="3138" y="537"/>
                  </a:cubicBezTo>
                  <a:cubicBezTo>
                    <a:pt x="2842" y="537"/>
                    <a:pt x="2661" y="227"/>
                    <a:pt x="27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3"/>
            <p:cNvSpPr/>
            <p:nvPr/>
          </p:nvSpPr>
          <p:spPr>
            <a:xfrm>
              <a:off x="5000150" y="2869075"/>
              <a:ext cx="137875" cy="217450"/>
            </a:xfrm>
            <a:custGeom>
              <a:avLst/>
              <a:gdLst/>
              <a:ahLst/>
              <a:cxnLst/>
              <a:rect l="l" t="t" r="r" b="b"/>
              <a:pathLst>
                <a:path w="5515" h="8698" extrusionOk="0">
                  <a:moveTo>
                    <a:pt x="1404" y="1"/>
                  </a:moveTo>
                  <a:cubicBezTo>
                    <a:pt x="1404" y="176"/>
                    <a:pt x="1429" y="377"/>
                    <a:pt x="1429" y="577"/>
                  </a:cubicBezTo>
                  <a:cubicBezTo>
                    <a:pt x="1379" y="3309"/>
                    <a:pt x="878" y="5991"/>
                    <a:pt x="1" y="8547"/>
                  </a:cubicBezTo>
                  <a:cubicBezTo>
                    <a:pt x="377" y="8647"/>
                    <a:pt x="753" y="8697"/>
                    <a:pt x="1154" y="8697"/>
                  </a:cubicBezTo>
                  <a:cubicBezTo>
                    <a:pt x="3610" y="8697"/>
                    <a:pt x="5389" y="6692"/>
                    <a:pt x="5515" y="4337"/>
                  </a:cubicBezTo>
                  <a:cubicBezTo>
                    <a:pt x="5414" y="2507"/>
                    <a:pt x="4337" y="953"/>
                    <a:pt x="2783" y="301"/>
                  </a:cubicBezTo>
                  <a:lnTo>
                    <a:pt x="2682" y="301"/>
                  </a:lnTo>
                  <a:cubicBezTo>
                    <a:pt x="2357" y="226"/>
                    <a:pt x="2031" y="126"/>
                    <a:pt x="1730" y="26"/>
                  </a:cubicBezTo>
                  <a:cubicBezTo>
                    <a:pt x="1630" y="1"/>
                    <a:pt x="1505" y="1"/>
                    <a:pt x="1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4992650" y="2847775"/>
              <a:ext cx="167300" cy="260675"/>
            </a:xfrm>
            <a:custGeom>
              <a:avLst/>
              <a:gdLst/>
              <a:ahLst/>
              <a:cxnLst/>
              <a:rect l="l" t="t" r="r" b="b"/>
              <a:pathLst>
                <a:path w="6692" h="10427" extrusionOk="0">
                  <a:moveTo>
                    <a:pt x="2155" y="1"/>
                  </a:moveTo>
                  <a:cubicBezTo>
                    <a:pt x="2506" y="126"/>
                    <a:pt x="2857" y="226"/>
                    <a:pt x="3233" y="301"/>
                  </a:cubicBezTo>
                  <a:cubicBezTo>
                    <a:pt x="3726" y="425"/>
                    <a:pt x="3565" y="1154"/>
                    <a:pt x="3106" y="1154"/>
                  </a:cubicBezTo>
                  <a:cubicBezTo>
                    <a:pt x="3098" y="1154"/>
                    <a:pt x="3091" y="1154"/>
                    <a:pt x="3083" y="1153"/>
                  </a:cubicBezTo>
                  <a:lnTo>
                    <a:pt x="3083" y="1153"/>
                  </a:lnTo>
                  <a:cubicBezTo>
                    <a:pt x="4637" y="1805"/>
                    <a:pt x="5714" y="3359"/>
                    <a:pt x="5815" y="5189"/>
                  </a:cubicBezTo>
                  <a:cubicBezTo>
                    <a:pt x="5689" y="7544"/>
                    <a:pt x="3910" y="9549"/>
                    <a:pt x="1454" y="9549"/>
                  </a:cubicBezTo>
                  <a:cubicBezTo>
                    <a:pt x="1053" y="9549"/>
                    <a:pt x="677" y="9499"/>
                    <a:pt x="301" y="9399"/>
                  </a:cubicBezTo>
                  <a:cubicBezTo>
                    <a:pt x="201" y="9675"/>
                    <a:pt x="100" y="9925"/>
                    <a:pt x="0" y="10201"/>
                  </a:cubicBezTo>
                  <a:cubicBezTo>
                    <a:pt x="451" y="10351"/>
                    <a:pt x="952" y="10427"/>
                    <a:pt x="1454" y="10427"/>
                  </a:cubicBezTo>
                  <a:cubicBezTo>
                    <a:pt x="4361" y="10427"/>
                    <a:pt x="6466" y="8096"/>
                    <a:pt x="6667" y="5314"/>
                  </a:cubicBezTo>
                  <a:cubicBezTo>
                    <a:pt x="6667" y="5264"/>
                    <a:pt x="6692" y="5239"/>
                    <a:pt x="6692" y="5189"/>
                  </a:cubicBezTo>
                  <a:cubicBezTo>
                    <a:pt x="6692" y="5138"/>
                    <a:pt x="6667" y="5088"/>
                    <a:pt x="6667" y="5063"/>
                  </a:cubicBezTo>
                  <a:cubicBezTo>
                    <a:pt x="6541" y="3309"/>
                    <a:pt x="5664" y="1730"/>
                    <a:pt x="4286" y="803"/>
                  </a:cubicBezTo>
                  <a:cubicBezTo>
                    <a:pt x="4060" y="652"/>
                    <a:pt x="3835" y="527"/>
                    <a:pt x="3584" y="402"/>
                  </a:cubicBezTo>
                  <a:cubicBezTo>
                    <a:pt x="3133" y="201"/>
                    <a:pt x="2657" y="76"/>
                    <a:pt x="2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035250" y="2866575"/>
              <a:ext cx="8175" cy="3150"/>
            </a:xfrm>
            <a:custGeom>
              <a:avLst/>
              <a:gdLst/>
              <a:ahLst/>
              <a:cxnLst/>
              <a:rect l="l" t="t" r="r" b="b"/>
              <a:pathLst>
                <a:path w="327" h="126" extrusionOk="0">
                  <a:moveTo>
                    <a:pt x="0" y="0"/>
                  </a:moveTo>
                  <a:cubicBezTo>
                    <a:pt x="0" y="25"/>
                    <a:pt x="0" y="51"/>
                    <a:pt x="0" y="101"/>
                  </a:cubicBezTo>
                  <a:cubicBezTo>
                    <a:pt x="101" y="101"/>
                    <a:pt x="226" y="101"/>
                    <a:pt x="326" y="126"/>
                  </a:cubicBezTo>
                  <a:cubicBezTo>
                    <a:pt x="226" y="76"/>
                    <a:pt x="101" y="51"/>
                    <a:pt x="0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3835375" y="2458675"/>
              <a:ext cx="1178600" cy="1058000"/>
            </a:xfrm>
            <a:custGeom>
              <a:avLst/>
              <a:gdLst/>
              <a:ahLst/>
              <a:cxnLst/>
              <a:rect l="l" t="t" r="r" b="b"/>
              <a:pathLst>
                <a:path w="47144" h="42320" extrusionOk="0">
                  <a:moveTo>
                    <a:pt x="33760" y="17770"/>
                  </a:moveTo>
                  <a:cubicBezTo>
                    <a:pt x="35013" y="17770"/>
                    <a:pt x="36040" y="19098"/>
                    <a:pt x="36040" y="20753"/>
                  </a:cubicBezTo>
                  <a:cubicBezTo>
                    <a:pt x="36040" y="22382"/>
                    <a:pt x="35013" y="23735"/>
                    <a:pt x="33760" y="23735"/>
                  </a:cubicBezTo>
                  <a:cubicBezTo>
                    <a:pt x="32506" y="23735"/>
                    <a:pt x="31479" y="22382"/>
                    <a:pt x="31479" y="20753"/>
                  </a:cubicBezTo>
                  <a:cubicBezTo>
                    <a:pt x="31479" y="19098"/>
                    <a:pt x="32506" y="17770"/>
                    <a:pt x="33760" y="17770"/>
                  </a:cubicBezTo>
                  <a:close/>
                  <a:moveTo>
                    <a:pt x="13609" y="17895"/>
                  </a:moveTo>
                  <a:cubicBezTo>
                    <a:pt x="14887" y="17895"/>
                    <a:pt x="15890" y="19224"/>
                    <a:pt x="15890" y="20878"/>
                  </a:cubicBezTo>
                  <a:cubicBezTo>
                    <a:pt x="15890" y="22507"/>
                    <a:pt x="14887" y="23835"/>
                    <a:pt x="13609" y="23835"/>
                  </a:cubicBezTo>
                  <a:cubicBezTo>
                    <a:pt x="12356" y="23835"/>
                    <a:pt x="11328" y="22507"/>
                    <a:pt x="11328" y="20878"/>
                  </a:cubicBezTo>
                  <a:cubicBezTo>
                    <a:pt x="11328" y="19224"/>
                    <a:pt x="12356" y="17895"/>
                    <a:pt x="13609" y="17895"/>
                  </a:cubicBezTo>
                  <a:close/>
                  <a:moveTo>
                    <a:pt x="24484" y="21529"/>
                  </a:moveTo>
                  <a:cubicBezTo>
                    <a:pt x="25013" y="21529"/>
                    <a:pt x="25005" y="22382"/>
                    <a:pt x="24461" y="22407"/>
                  </a:cubicBezTo>
                  <a:cubicBezTo>
                    <a:pt x="22532" y="22507"/>
                    <a:pt x="22557" y="25314"/>
                    <a:pt x="24461" y="25414"/>
                  </a:cubicBezTo>
                  <a:cubicBezTo>
                    <a:pt x="25005" y="25439"/>
                    <a:pt x="25013" y="26292"/>
                    <a:pt x="24484" y="26292"/>
                  </a:cubicBezTo>
                  <a:cubicBezTo>
                    <a:pt x="24477" y="26292"/>
                    <a:pt x="24469" y="26292"/>
                    <a:pt x="24461" y="26291"/>
                  </a:cubicBezTo>
                  <a:cubicBezTo>
                    <a:pt x="23183" y="26216"/>
                    <a:pt x="22105" y="25239"/>
                    <a:pt x="22105" y="23910"/>
                  </a:cubicBezTo>
                  <a:cubicBezTo>
                    <a:pt x="22105" y="22582"/>
                    <a:pt x="23183" y="21605"/>
                    <a:pt x="24461" y="21529"/>
                  </a:cubicBezTo>
                  <a:cubicBezTo>
                    <a:pt x="24469" y="21529"/>
                    <a:pt x="24477" y="21529"/>
                    <a:pt x="24484" y="21529"/>
                  </a:cubicBezTo>
                  <a:close/>
                  <a:moveTo>
                    <a:pt x="8296" y="24462"/>
                  </a:moveTo>
                  <a:cubicBezTo>
                    <a:pt x="9800" y="24462"/>
                    <a:pt x="11028" y="25665"/>
                    <a:pt x="11028" y="27194"/>
                  </a:cubicBezTo>
                  <a:cubicBezTo>
                    <a:pt x="11028" y="28697"/>
                    <a:pt x="9800" y="29926"/>
                    <a:pt x="8296" y="29926"/>
                  </a:cubicBezTo>
                  <a:cubicBezTo>
                    <a:pt x="6767" y="29926"/>
                    <a:pt x="5564" y="28697"/>
                    <a:pt x="5564" y="27194"/>
                  </a:cubicBezTo>
                  <a:cubicBezTo>
                    <a:pt x="5564" y="25665"/>
                    <a:pt x="6767" y="24462"/>
                    <a:pt x="8296" y="24462"/>
                  </a:cubicBezTo>
                  <a:close/>
                  <a:moveTo>
                    <a:pt x="39098" y="24462"/>
                  </a:moveTo>
                  <a:cubicBezTo>
                    <a:pt x="40602" y="24462"/>
                    <a:pt x="41830" y="25665"/>
                    <a:pt x="41830" y="27194"/>
                  </a:cubicBezTo>
                  <a:cubicBezTo>
                    <a:pt x="41830" y="28697"/>
                    <a:pt x="40602" y="29926"/>
                    <a:pt x="39098" y="29926"/>
                  </a:cubicBezTo>
                  <a:cubicBezTo>
                    <a:pt x="37569" y="29926"/>
                    <a:pt x="36341" y="28697"/>
                    <a:pt x="36341" y="27194"/>
                  </a:cubicBezTo>
                  <a:cubicBezTo>
                    <a:pt x="36341" y="25665"/>
                    <a:pt x="37569" y="24462"/>
                    <a:pt x="39098" y="24462"/>
                  </a:cubicBezTo>
                  <a:close/>
                  <a:moveTo>
                    <a:pt x="29649" y="29124"/>
                  </a:moveTo>
                  <a:cubicBezTo>
                    <a:pt x="29925" y="29124"/>
                    <a:pt x="30126" y="29399"/>
                    <a:pt x="30050" y="29675"/>
                  </a:cubicBezTo>
                  <a:cubicBezTo>
                    <a:pt x="29186" y="32707"/>
                    <a:pt x="26441" y="34224"/>
                    <a:pt x="23694" y="34224"/>
                  </a:cubicBezTo>
                  <a:cubicBezTo>
                    <a:pt x="20946" y="34224"/>
                    <a:pt x="18196" y="32707"/>
                    <a:pt x="17318" y="29675"/>
                  </a:cubicBezTo>
                  <a:cubicBezTo>
                    <a:pt x="17268" y="29499"/>
                    <a:pt x="17318" y="29374"/>
                    <a:pt x="17419" y="29274"/>
                  </a:cubicBezTo>
                  <a:cubicBezTo>
                    <a:pt x="17494" y="29199"/>
                    <a:pt x="17594" y="29124"/>
                    <a:pt x="17745" y="29124"/>
                  </a:cubicBezTo>
                  <a:close/>
                  <a:moveTo>
                    <a:pt x="23459" y="1"/>
                  </a:moveTo>
                  <a:cubicBezTo>
                    <a:pt x="21704" y="3860"/>
                    <a:pt x="17920" y="6968"/>
                    <a:pt x="13785" y="7845"/>
                  </a:cubicBezTo>
                  <a:cubicBezTo>
                    <a:pt x="13327" y="7942"/>
                    <a:pt x="12878" y="7989"/>
                    <a:pt x="12441" y="7989"/>
                  </a:cubicBezTo>
                  <a:cubicBezTo>
                    <a:pt x="10172" y="7989"/>
                    <a:pt x="8239" y="6726"/>
                    <a:pt x="7293" y="4687"/>
                  </a:cubicBezTo>
                  <a:cubicBezTo>
                    <a:pt x="6341" y="8998"/>
                    <a:pt x="4010" y="13710"/>
                    <a:pt x="50" y="15815"/>
                  </a:cubicBezTo>
                  <a:cubicBezTo>
                    <a:pt x="0" y="20352"/>
                    <a:pt x="1028" y="24888"/>
                    <a:pt x="3258" y="28848"/>
                  </a:cubicBezTo>
                  <a:cubicBezTo>
                    <a:pt x="7093" y="35640"/>
                    <a:pt x="14161" y="41179"/>
                    <a:pt x="22030" y="42206"/>
                  </a:cubicBezTo>
                  <a:cubicBezTo>
                    <a:pt x="22105" y="42206"/>
                    <a:pt x="22181" y="42256"/>
                    <a:pt x="22231" y="42281"/>
                  </a:cubicBezTo>
                  <a:cubicBezTo>
                    <a:pt x="22694" y="42307"/>
                    <a:pt x="23152" y="42319"/>
                    <a:pt x="23609" y="42319"/>
                  </a:cubicBezTo>
                  <a:cubicBezTo>
                    <a:pt x="24067" y="42319"/>
                    <a:pt x="24524" y="42307"/>
                    <a:pt x="24988" y="42281"/>
                  </a:cubicBezTo>
                  <a:cubicBezTo>
                    <a:pt x="25063" y="42256"/>
                    <a:pt x="25113" y="42206"/>
                    <a:pt x="25213" y="42206"/>
                  </a:cubicBezTo>
                  <a:cubicBezTo>
                    <a:pt x="37293" y="40652"/>
                    <a:pt x="47018" y="28998"/>
                    <a:pt x="47143" y="16993"/>
                  </a:cubicBezTo>
                  <a:cubicBezTo>
                    <a:pt x="47143" y="16642"/>
                    <a:pt x="47143" y="16291"/>
                    <a:pt x="47118" y="15940"/>
                  </a:cubicBezTo>
                  <a:cubicBezTo>
                    <a:pt x="43183" y="13986"/>
                    <a:pt x="40802" y="9449"/>
                    <a:pt x="39750" y="5189"/>
                  </a:cubicBezTo>
                  <a:cubicBezTo>
                    <a:pt x="39700" y="5038"/>
                    <a:pt x="39649" y="4913"/>
                    <a:pt x="39599" y="4813"/>
                  </a:cubicBezTo>
                  <a:cubicBezTo>
                    <a:pt x="38617" y="6797"/>
                    <a:pt x="36701" y="7980"/>
                    <a:pt x="34462" y="7980"/>
                  </a:cubicBezTo>
                  <a:cubicBezTo>
                    <a:pt x="33958" y="7980"/>
                    <a:pt x="33437" y="7919"/>
                    <a:pt x="32907" y="7795"/>
                  </a:cubicBezTo>
                  <a:cubicBezTo>
                    <a:pt x="28847" y="6818"/>
                    <a:pt x="25238" y="3785"/>
                    <a:pt x="23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3814675" y="2854050"/>
              <a:ext cx="1221225" cy="684375"/>
            </a:xfrm>
            <a:custGeom>
              <a:avLst/>
              <a:gdLst/>
              <a:ahLst/>
              <a:cxnLst/>
              <a:rect l="l" t="t" r="r" b="b"/>
              <a:pathLst>
                <a:path w="48849" h="27375" extrusionOk="0">
                  <a:moveTo>
                    <a:pt x="878" y="0"/>
                  </a:moveTo>
                  <a:cubicBezTo>
                    <a:pt x="602" y="151"/>
                    <a:pt x="302" y="301"/>
                    <a:pt x="1" y="401"/>
                  </a:cubicBezTo>
                  <a:cubicBezTo>
                    <a:pt x="1" y="476"/>
                    <a:pt x="1" y="552"/>
                    <a:pt x="1" y="602"/>
                  </a:cubicBezTo>
                  <a:cubicBezTo>
                    <a:pt x="26" y="3559"/>
                    <a:pt x="502" y="6466"/>
                    <a:pt x="1430" y="9198"/>
                  </a:cubicBezTo>
                  <a:cubicBezTo>
                    <a:pt x="1505" y="9474"/>
                    <a:pt x="1605" y="9750"/>
                    <a:pt x="1730" y="10025"/>
                  </a:cubicBezTo>
                  <a:cubicBezTo>
                    <a:pt x="1831" y="10351"/>
                    <a:pt x="1981" y="10652"/>
                    <a:pt x="2106" y="10978"/>
                  </a:cubicBezTo>
                  <a:cubicBezTo>
                    <a:pt x="5490" y="18797"/>
                    <a:pt x="12808" y="25263"/>
                    <a:pt x="21254" y="26993"/>
                  </a:cubicBezTo>
                  <a:cubicBezTo>
                    <a:pt x="21530" y="27043"/>
                    <a:pt x="21831" y="27093"/>
                    <a:pt x="22106" y="27143"/>
                  </a:cubicBezTo>
                  <a:cubicBezTo>
                    <a:pt x="22282" y="27168"/>
                    <a:pt x="22432" y="27193"/>
                    <a:pt x="22583" y="27218"/>
                  </a:cubicBezTo>
                  <a:cubicBezTo>
                    <a:pt x="22658" y="27268"/>
                    <a:pt x="22758" y="27319"/>
                    <a:pt x="22858" y="27319"/>
                  </a:cubicBezTo>
                  <a:cubicBezTo>
                    <a:pt x="23385" y="27356"/>
                    <a:pt x="23911" y="27375"/>
                    <a:pt x="24440" y="27375"/>
                  </a:cubicBezTo>
                  <a:cubicBezTo>
                    <a:pt x="24970" y="27375"/>
                    <a:pt x="25502" y="27356"/>
                    <a:pt x="26041" y="27319"/>
                  </a:cubicBezTo>
                  <a:cubicBezTo>
                    <a:pt x="26141" y="27319"/>
                    <a:pt x="26217" y="27268"/>
                    <a:pt x="26292" y="27218"/>
                  </a:cubicBezTo>
                  <a:cubicBezTo>
                    <a:pt x="26793" y="27143"/>
                    <a:pt x="27294" y="27068"/>
                    <a:pt x="27796" y="26943"/>
                  </a:cubicBezTo>
                  <a:cubicBezTo>
                    <a:pt x="28071" y="26893"/>
                    <a:pt x="28347" y="26842"/>
                    <a:pt x="28623" y="26767"/>
                  </a:cubicBezTo>
                  <a:cubicBezTo>
                    <a:pt x="37044" y="24687"/>
                    <a:pt x="44011" y="18020"/>
                    <a:pt x="47119" y="9950"/>
                  </a:cubicBezTo>
                  <a:cubicBezTo>
                    <a:pt x="47219" y="9674"/>
                    <a:pt x="47320" y="9424"/>
                    <a:pt x="47420" y="9148"/>
                  </a:cubicBezTo>
                  <a:cubicBezTo>
                    <a:pt x="48297" y="6592"/>
                    <a:pt x="48798" y="3910"/>
                    <a:pt x="48848" y="1178"/>
                  </a:cubicBezTo>
                  <a:cubicBezTo>
                    <a:pt x="48848" y="978"/>
                    <a:pt x="48823" y="802"/>
                    <a:pt x="48823" y="602"/>
                  </a:cubicBezTo>
                  <a:cubicBezTo>
                    <a:pt x="48823" y="552"/>
                    <a:pt x="48823" y="526"/>
                    <a:pt x="48823" y="501"/>
                  </a:cubicBezTo>
                  <a:cubicBezTo>
                    <a:pt x="48523" y="401"/>
                    <a:pt x="48247" y="276"/>
                    <a:pt x="47946" y="125"/>
                  </a:cubicBezTo>
                  <a:lnTo>
                    <a:pt x="47946" y="125"/>
                  </a:lnTo>
                  <a:cubicBezTo>
                    <a:pt x="47971" y="476"/>
                    <a:pt x="47971" y="827"/>
                    <a:pt x="47971" y="1178"/>
                  </a:cubicBezTo>
                  <a:cubicBezTo>
                    <a:pt x="47846" y="13183"/>
                    <a:pt x="38121" y="24837"/>
                    <a:pt x="26041" y="26391"/>
                  </a:cubicBezTo>
                  <a:cubicBezTo>
                    <a:pt x="25941" y="26391"/>
                    <a:pt x="25891" y="26441"/>
                    <a:pt x="25816" y="26466"/>
                  </a:cubicBezTo>
                  <a:cubicBezTo>
                    <a:pt x="25352" y="26492"/>
                    <a:pt x="24895" y="26504"/>
                    <a:pt x="24437" y="26504"/>
                  </a:cubicBezTo>
                  <a:cubicBezTo>
                    <a:pt x="23980" y="26504"/>
                    <a:pt x="23522" y="26492"/>
                    <a:pt x="23059" y="26466"/>
                  </a:cubicBezTo>
                  <a:cubicBezTo>
                    <a:pt x="23009" y="26441"/>
                    <a:pt x="22933" y="26391"/>
                    <a:pt x="22858" y="26391"/>
                  </a:cubicBezTo>
                  <a:cubicBezTo>
                    <a:pt x="14989" y="25364"/>
                    <a:pt x="7921" y="19825"/>
                    <a:pt x="4086" y="13033"/>
                  </a:cubicBezTo>
                  <a:cubicBezTo>
                    <a:pt x="1856" y="9073"/>
                    <a:pt x="828" y="4537"/>
                    <a:pt x="8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4118575" y="2906050"/>
              <a:ext cx="114050" cy="148525"/>
            </a:xfrm>
            <a:custGeom>
              <a:avLst/>
              <a:gdLst/>
              <a:ahLst/>
              <a:cxnLst/>
              <a:rect l="l" t="t" r="r" b="b"/>
              <a:pathLst>
                <a:path w="4562" h="5941" extrusionOk="0">
                  <a:moveTo>
                    <a:pt x="2281" y="0"/>
                  </a:moveTo>
                  <a:cubicBezTo>
                    <a:pt x="1028" y="0"/>
                    <a:pt x="0" y="1329"/>
                    <a:pt x="0" y="2983"/>
                  </a:cubicBezTo>
                  <a:cubicBezTo>
                    <a:pt x="0" y="4612"/>
                    <a:pt x="1028" y="5940"/>
                    <a:pt x="2281" y="5940"/>
                  </a:cubicBezTo>
                  <a:cubicBezTo>
                    <a:pt x="3559" y="5940"/>
                    <a:pt x="4562" y="4612"/>
                    <a:pt x="4562" y="2983"/>
                  </a:cubicBezTo>
                  <a:cubicBezTo>
                    <a:pt x="4562" y="1329"/>
                    <a:pt x="3559" y="0"/>
                    <a:pt x="2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4622325" y="2902925"/>
              <a:ext cx="114075" cy="149125"/>
            </a:xfrm>
            <a:custGeom>
              <a:avLst/>
              <a:gdLst/>
              <a:ahLst/>
              <a:cxnLst/>
              <a:rect l="l" t="t" r="r" b="b"/>
              <a:pathLst>
                <a:path w="4563" h="5965" extrusionOk="0">
                  <a:moveTo>
                    <a:pt x="2282" y="0"/>
                  </a:moveTo>
                  <a:cubicBezTo>
                    <a:pt x="1028" y="0"/>
                    <a:pt x="1" y="1328"/>
                    <a:pt x="1" y="2983"/>
                  </a:cubicBezTo>
                  <a:cubicBezTo>
                    <a:pt x="1" y="4612"/>
                    <a:pt x="1028" y="5965"/>
                    <a:pt x="2282" y="5965"/>
                  </a:cubicBezTo>
                  <a:cubicBezTo>
                    <a:pt x="3535" y="5965"/>
                    <a:pt x="4562" y="4612"/>
                    <a:pt x="4562" y="2983"/>
                  </a:cubicBezTo>
                  <a:cubicBezTo>
                    <a:pt x="4562" y="1328"/>
                    <a:pt x="3535" y="0"/>
                    <a:pt x="2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4388000" y="2996875"/>
              <a:ext cx="72700" cy="119100"/>
            </a:xfrm>
            <a:custGeom>
              <a:avLst/>
              <a:gdLst/>
              <a:ahLst/>
              <a:cxnLst/>
              <a:rect l="l" t="t" r="r" b="b"/>
              <a:pathLst>
                <a:path w="2908" h="4764" extrusionOk="0">
                  <a:moveTo>
                    <a:pt x="2379" y="1"/>
                  </a:moveTo>
                  <a:cubicBezTo>
                    <a:pt x="2372" y="1"/>
                    <a:pt x="2364" y="1"/>
                    <a:pt x="2356" y="1"/>
                  </a:cubicBezTo>
                  <a:cubicBezTo>
                    <a:pt x="1078" y="77"/>
                    <a:pt x="0" y="1054"/>
                    <a:pt x="0" y="2382"/>
                  </a:cubicBezTo>
                  <a:cubicBezTo>
                    <a:pt x="0" y="3711"/>
                    <a:pt x="1078" y="4688"/>
                    <a:pt x="2356" y="4763"/>
                  </a:cubicBezTo>
                  <a:cubicBezTo>
                    <a:pt x="2364" y="4764"/>
                    <a:pt x="2372" y="4764"/>
                    <a:pt x="2379" y="4764"/>
                  </a:cubicBezTo>
                  <a:cubicBezTo>
                    <a:pt x="2908" y="4764"/>
                    <a:pt x="2900" y="3911"/>
                    <a:pt x="2356" y="3886"/>
                  </a:cubicBezTo>
                  <a:cubicBezTo>
                    <a:pt x="452" y="3786"/>
                    <a:pt x="427" y="979"/>
                    <a:pt x="2356" y="879"/>
                  </a:cubicBezTo>
                  <a:cubicBezTo>
                    <a:pt x="2900" y="854"/>
                    <a:pt x="2908" y="1"/>
                    <a:pt x="2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4294025" y="3208675"/>
              <a:ext cx="266925" cy="84625"/>
            </a:xfrm>
            <a:custGeom>
              <a:avLst/>
              <a:gdLst/>
              <a:ahLst/>
              <a:cxnLst/>
              <a:rect l="l" t="t" r="r" b="b"/>
              <a:pathLst>
                <a:path w="10677" h="3385" extrusionOk="0">
                  <a:moveTo>
                    <a:pt x="0" y="1"/>
                  </a:moveTo>
                  <a:cubicBezTo>
                    <a:pt x="915" y="2256"/>
                    <a:pt x="3133" y="3384"/>
                    <a:pt x="5348" y="3384"/>
                  </a:cubicBezTo>
                  <a:cubicBezTo>
                    <a:pt x="7563" y="3384"/>
                    <a:pt x="9775" y="2256"/>
                    <a:pt x="10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4267075" y="3186750"/>
              <a:ext cx="321450" cy="127525"/>
            </a:xfrm>
            <a:custGeom>
              <a:avLst/>
              <a:gdLst/>
              <a:ahLst/>
              <a:cxnLst/>
              <a:rect l="l" t="t" r="r" b="b"/>
              <a:pathLst>
                <a:path w="12858" h="5101" extrusionOk="0">
                  <a:moveTo>
                    <a:pt x="11755" y="878"/>
                  </a:moveTo>
                  <a:cubicBezTo>
                    <a:pt x="10853" y="3133"/>
                    <a:pt x="8641" y="4261"/>
                    <a:pt x="6426" y="4261"/>
                  </a:cubicBezTo>
                  <a:cubicBezTo>
                    <a:pt x="4211" y="4261"/>
                    <a:pt x="1993" y="3133"/>
                    <a:pt x="1078" y="878"/>
                  </a:cubicBezTo>
                  <a:close/>
                  <a:moveTo>
                    <a:pt x="477" y="1"/>
                  </a:moveTo>
                  <a:cubicBezTo>
                    <a:pt x="326" y="1"/>
                    <a:pt x="226" y="76"/>
                    <a:pt x="151" y="151"/>
                  </a:cubicBezTo>
                  <a:cubicBezTo>
                    <a:pt x="50" y="251"/>
                    <a:pt x="0" y="376"/>
                    <a:pt x="50" y="552"/>
                  </a:cubicBezTo>
                  <a:cubicBezTo>
                    <a:pt x="928" y="3584"/>
                    <a:pt x="3678" y="5101"/>
                    <a:pt x="6426" y="5101"/>
                  </a:cubicBezTo>
                  <a:cubicBezTo>
                    <a:pt x="9173" y="5101"/>
                    <a:pt x="11918" y="3584"/>
                    <a:pt x="12782" y="552"/>
                  </a:cubicBezTo>
                  <a:cubicBezTo>
                    <a:pt x="12858" y="276"/>
                    <a:pt x="12657" y="1"/>
                    <a:pt x="12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3974450" y="3070200"/>
              <a:ext cx="136625" cy="136625"/>
            </a:xfrm>
            <a:custGeom>
              <a:avLst/>
              <a:gdLst/>
              <a:ahLst/>
              <a:cxnLst/>
              <a:rect l="l" t="t" r="r" b="b"/>
              <a:pathLst>
                <a:path w="5465" h="5465" extrusionOk="0">
                  <a:moveTo>
                    <a:pt x="2733" y="1"/>
                  </a:moveTo>
                  <a:cubicBezTo>
                    <a:pt x="1204" y="1"/>
                    <a:pt x="1" y="1204"/>
                    <a:pt x="1" y="2733"/>
                  </a:cubicBezTo>
                  <a:cubicBezTo>
                    <a:pt x="1" y="4236"/>
                    <a:pt x="1204" y="5465"/>
                    <a:pt x="2733" y="5465"/>
                  </a:cubicBezTo>
                  <a:cubicBezTo>
                    <a:pt x="4237" y="5465"/>
                    <a:pt x="5465" y="4236"/>
                    <a:pt x="5465" y="2733"/>
                  </a:cubicBezTo>
                  <a:cubicBezTo>
                    <a:pt x="5465" y="1204"/>
                    <a:pt x="4237" y="1"/>
                    <a:pt x="2733" y="1"/>
                  </a:cubicBezTo>
                  <a:close/>
                </a:path>
              </a:pathLst>
            </a:custGeom>
            <a:solidFill>
              <a:srgbClr val="FFDC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4743900" y="3070200"/>
              <a:ext cx="137225" cy="136625"/>
            </a:xfrm>
            <a:custGeom>
              <a:avLst/>
              <a:gdLst/>
              <a:ahLst/>
              <a:cxnLst/>
              <a:rect l="l" t="t" r="r" b="b"/>
              <a:pathLst>
                <a:path w="5489" h="5465" extrusionOk="0">
                  <a:moveTo>
                    <a:pt x="2757" y="1"/>
                  </a:moveTo>
                  <a:cubicBezTo>
                    <a:pt x="1228" y="1"/>
                    <a:pt x="0" y="1204"/>
                    <a:pt x="0" y="2733"/>
                  </a:cubicBezTo>
                  <a:cubicBezTo>
                    <a:pt x="0" y="4236"/>
                    <a:pt x="1228" y="5465"/>
                    <a:pt x="2757" y="5465"/>
                  </a:cubicBezTo>
                  <a:cubicBezTo>
                    <a:pt x="4261" y="5465"/>
                    <a:pt x="5489" y="4236"/>
                    <a:pt x="5489" y="2733"/>
                  </a:cubicBezTo>
                  <a:cubicBezTo>
                    <a:pt x="5489" y="1204"/>
                    <a:pt x="4261" y="1"/>
                    <a:pt x="2757" y="1"/>
                  </a:cubicBezTo>
                  <a:close/>
                </a:path>
              </a:pathLst>
            </a:custGeom>
            <a:solidFill>
              <a:srgbClr val="FFDC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3790250" y="2255675"/>
              <a:ext cx="1270075" cy="590250"/>
            </a:xfrm>
            <a:custGeom>
              <a:avLst/>
              <a:gdLst/>
              <a:ahLst/>
              <a:cxnLst/>
              <a:rect l="l" t="t" r="r" b="b"/>
              <a:pathLst>
                <a:path w="50803" h="23610" extrusionOk="0">
                  <a:moveTo>
                    <a:pt x="25489" y="0"/>
                  </a:moveTo>
                  <a:cubicBezTo>
                    <a:pt x="14136" y="100"/>
                    <a:pt x="3058" y="7820"/>
                    <a:pt x="2131" y="19725"/>
                  </a:cubicBezTo>
                  <a:cubicBezTo>
                    <a:pt x="2106" y="20003"/>
                    <a:pt x="1894" y="20148"/>
                    <a:pt x="1685" y="20148"/>
                  </a:cubicBezTo>
                  <a:cubicBezTo>
                    <a:pt x="1481" y="20148"/>
                    <a:pt x="1278" y="20010"/>
                    <a:pt x="1254" y="19725"/>
                  </a:cubicBezTo>
                  <a:cubicBezTo>
                    <a:pt x="1128" y="17344"/>
                    <a:pt x="1429" y="14988"/>
                    <a:pt x="2081" y="12757"/>
                  </a:cubicBezTo>
                  <a:lnTo>
                    <a:pt x="2081" y="12757"/>
                  </a:lnTo>
                  <a:cubicBezTo>
                    <a:pt x="1529" y="13860"/>
                    <a:pt x="1153" y="14762"/>
                    <a:pt x="928" y="15238"/>
                  </a:cubicBezTo>
                  <a:cubicBezTo>
                    <a:pt x="151" y="16968"/>
                    <a:pt x="1" y="20577"/>
                    <a:pt x="1" y="21730"/>
                  </a:cubicBezTo>
                  <a:lnTo>
                    <a:pt x="1" y="23158"/>
                  </a:lnTo>
                  <a:cubicBezTo>
                    <a:pt x="1" y="23158"/>
                    <a:pt x="176" y="23434"/>
                    <a:pt x="477" y="23609"/>
                  </a:cubicBezTo>
                  <a:cubicBezTo>
                    <a:pt x="5389" y="21705"/>
                    <a:pt x="7870" y="15690"/>
                    <a:pt x="8597" y="10903"/>
                  </a:cubicBezTo>
                  <a:cubicBezTo>
                    <a:pt x="8622" y="10689"/>
                    <a:pt x="8810" y="10583"/>
                    <a:pt x="9001" y="10583"/>
                  </a:cubicBezTo>
                  <a:cubicBezTo>
                    <a:pt x="9192" y="10583"/>
                    <a:pt x="9387" y="10689"/>
                    <a:pt x="9424" y="10903"/>
                  </a:cubicBezTo>
                  <a:cubicBezTo>
                    <a:pt x="9879" y="13672"/>
                    <a:pt x="11864" y="15192"/>
                    <a:pt x="14320" y="15192"/>
                  </a:cubicBezTo>
                  <a:cubicBezTo>
                    <a:pt x="14975" y="15192"/>
                    <a:pt x="15664" y="15084"/>
                    <a:pt x="16367" y="14862"/>
                  </a:cubicBezTo>
                  <a:cubicBezTo>
                    <a:pt x="20101" y="13684"/>
                    <a:pt x="23459" y="10677"/>
                    <a:pt x="24838" y="6968"/>
                  </a:cubicBezTo>
                  <a:cubicBezTo>
                    <a:pt x="24838" y="6742"/>
                    <a:pt x="25052" y="6596"/>
                    <a:pt x="25271" y="6596"/>
                  </a:cubicBezTo>
                  <a:cubicBezTo>
                    <a:pt x="25441" y="6596"/>
                    <a:pt x="25613" y="6684"/>
                    <a:pt x="25690" y="6892"/>
                  </a:cubicBezTo>
                  <a:cubicBezTo>
                    <a:pt x="27018" y="10552"/>
                    <a:pt x="30251" y="13534"/>
                    <a:pt x="33910" y="14787"/>
                  </a:cubicBezTo>
                  <a:cubicBezTo>
                    <a:pt x="34695" y="15055"/>
                    <a:pt x="35472" y="15187"/>
                    <a:pt x="36209" y="15187"/>
                  </a:cubicBezTo>
                  <a:cubicBezTo>
                    <a:pt x="38652" y="15187"/>
                    <a:pt x="40667" y="13732"/>
                    <a:pt x="41129" y="10903"/>
                  </a:cubicBezTo>
                  <a:cubicBezTo>
                    <a:pt x="41154" y="10689"/>
                    <a:pt x="41348" y="10583"/>
                    <a:pt x="41542" y="10583"/>
                  </a:cubicBezTo>
                  <a:cubicBezTo>
                    <a:pt x="41736" y="10583"/>
                    <a:pt x="41931" y="10689"/>
                    <a:pt x="41956" y="10903"/>
                  </a:cubicBezTo>
                  <a:cubicBezTo>
                    <a:pt x="42657" y="15664"/>
                    <a:pt x="45139" y="21705"/>
                    <a:pt x="50051" y="23609"/>
                  </a:cubicBezTo>
                  <a:cubicBezTo>
                    <a:pt x="50151" y="23459"/>
                    <a:pt x="50251" y="23284"/>
                    <a:pt x="50327" y="23008"/>
                  </a:cubicBezTo>
                  <a:cubicBezTo>
                    <a:pt x="50803" y="21705"/>
                    <a:pt x="50101" y="15113"/>
                    <a:pt x="48271" y="11003"/>
                  </a:cubicBezTo>
                  <a:lnTo>
                    <a:pt x="48271" y="11003"/>
                  </a:lnTo>
                  <a:cubicBezTo>
                    <a:pt x="49349" y="13684"/>
                    <a:pt x="49901" y="16642"/>
                    <a:pt x="49725" y="19725"/>
                  </a:cubicBezTo>
                  <a:cubicBezTo>
                    <a:pt x="49713" y="20010"/>
                    <a:pt x="49510" y="20148"/>
                    <a:pt x="49303" y="20148"/>
                  </a:cubicBezTo>
                  <a:cubicBezTo>
                    <a:pt x="49091" y="20148"/>
                    <a:pt x="48873" y="20003"/>
                    <a:pt x="48848" y="19725"/>
                  </a:cubicBezTo>
                  <a:cubicBezTo>
                    <a:pt x="47921" y="7820"/>
                    <a:pt x="36843" y="100"/>
                    <a:pt x="2548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4825350" y="2575850"/>
              <a:ext cx="3775" cy="12550"/>
            </a:xfrm>
            <a:custGeom>
              <a:avLst/>
              <a:gdLst/>
              <a:ahLst/>
              <a:cxnLst/>
              <a:rect l="l" t="t" r="r" b="b"/>
              <a:pathLst>
                <a:path w="151" h="502" extrusionOk="0">
                  <a:moveTo>
                    <a:pt x="25" y="0"/>
                  </a:moveTo>
                  <a:cubicBezTo>
                    <a:pt x="25" y="50"/>
                    <a:pt x="0" y="75"/>
                    <a:pt x="0" y="126"/>
                  </a:cubicBezTo>
                  <a:cubicBezTo>
                    <a:pt x="50" y="226"/>
                    <a:pt x="101" y="351"/>
                    <a:pt x="151" y="502"/>
                  </a:cubicBezTo>
                  <a:cubicBezTo>
                    <a:pt x="101" y="326"/>
                    <a:pt x="75" y="176"/>
                    <a:pt x="25" y="0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3762175" y="2429850"/>
              <a:ext cx="659675" cy="447025"/>
            </a:xfrm>
            <a:custGeom>
              <a:avLst/>
              <a:gdLst/>
              <a:ahLst/>
              <a:cxnLst/>
              <a:rect l="l" t="t" r="r" b="b"/>
              <a:pathLst>
                <a:path w="26387" h="17881" extrusionOk="0">
                  <a:moveTo>
                    <a:pt x="25961" y="1"/>
                  </a:moveTo>
                  <a:cubicBezTo>
                    <a:pt x="24582" y="3710"/>
                    <a:pt x="21224" y="6717"/>
                    <a:pt x="17490" y="7895"/>
                  </a:cubicBezTo>
                  <a:cubicBezTo>
                    <a:pt x="16787" y="8117"/>
                    <a:pt x="16098" y="8225"/>
                    <a:pt x="15443" y="8225"/>
                  </a:cubicBezTo>
                  <a:cubicBezTo>
                    <a:pt x="12987" y="8225"/>
                    <a:pt x="11002" y="6705"/>
                    <a:pt x="10547" y="3936"/>
                  </a:cubicBezTo>
                  <a:cubicBezTo>
                    <a:pt x="10510" y="3722"/>
                    <a:pt x="10315" y="3616"/>
                    <a:pt x="10124" y="3616"/>
                  </a:cubicBezTo>
                  <a:cubicBezTo>
                    <a:pt x="9933" y="3616"/>
                    <a:pt x="9745" y="3722"/>
                    <a:pt x="9720" y="3936"/>
                  </a:cubicBezTo>
                  <a:cubicBezTo>
                    <a:pt x="8993" y="8723"/>
                    <a:pt x="6512" y="14738"/>
                    <a:pt x="1600" y="16642"/>
                  </a:cubicBezTo>
                  <a:cubicBezTo>
                    <a:pt x="1224" y="16793"/>
                    <a:pt x="848" y="16918"/>
                    <a:pt x="447" y="16993"/>
                  </a:cubicBezTo>
                  <a:cubicBezTo>
                    <a:pt x="397" y="17018"/>
                    <a:pt x="372" y="17018"/>
                    <a:pt x="347" y="17018"/>
                  </a:cubicBezTo>
                  <a:cubicBezTo>
                    <a:pt x="171" y="17068"/>
                    <a:pt x="71" y="17194"/>
                    <a:pt x="46" y="17344"/>
                  </a:cubicBezTo>
                  <a:cubicBezTo>
                    <a:pt x="0" y="17571"/>
                    <a:pt x="181" y="17881"/>
                    <a:pt x="477" y="17881"/>
                  </a:cubicBezTo>
                  <a:cubicBezTo>
                    <a:pt x="508" y="17881"/>
                    <a:pt x="539" y="17877"/>
                    <a:pt x="572" y="17870"/>
                  </a:cubicBezTo>
                  <a:cubicBezTo>
                    <a:pt x="1098" y="17745"/>
                    <a:pt x="1625" y="17570"/>
                    <a:pt x="2101" y="17369"/>
                  </a:cubicBezTo>
                  <a:cubicBezTo>
                    <a:pt x="2402" y="17269"/>
                    <a:pt x="2702" y="17119"/>
                    <a:pt x="2978" y="16968"/>
                  </a:cubicBezTo>
                  <a:cubicBezTo>
                    <a:pt x="6938" y="14863"/>
                    <a:pt x="9269" y="10151"/>
                    <a:pt x="10221" y="5840"/>
                  </a:cubicBezTo>
                  <a:cubicBezTo>
                    <a:pt x="11167" y="7879"/>
                    <a:pt x="13100" y="9142"/>
                    <a:pt x="15369" y="9142"/>
                  </a:cubicBezTo>
                  <a:cubicBezTo>
                    <a:pt x="15806" y="9142"/>
                    <a:pt x="16255" y="9095"/>
                    <a:pt x="16713" y="8998"/>
                  </a:cubicBezTo>
                  <a:cubicBezTo>
                    <a:pt x="20848" y="8121"/>
                    <a:pt x="24632" y="5013"/>
                    <a:pt x="26387" y="1154"/>
                  </a:cubicBezTo>
                  <a:cubicBezTo>
                    <a:pt x="26236" y="828"/>
                    <a:pt x="26111" y="502"/>
                    <a:pt x="25986" y="151"/>
                  </a:cubicBezTo>
                  <a:cubicBezTo>
                    <a:pt x="25961" y="101"/>
                    <a:pt x="25961" y="51"/>
                    <a:pt x="259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4411175" y="2420550"/>
              <a:ext cx="674650" cy="456100"/>
            </a:xfrm>
            <a:custGeom>
              <a:avLst/>
              <a:gdLst/>
              <a:ahLst/>
              <a:cxnLst/>
              <a:rect l="l" t="t" r="r" b="b"/>
              <a:pathLst>
                <a:path w="26986" h="18244" extrusionOk="0">
                  <a:moveTo>
                    <a:pt x="434" y="1"/>
                  </a:moveTo>
                  <a:cubicBezTo>
                    <a:pt x="215" y="1"/>
                    <a:pt x="1" y="147"/>
                    <a:pt x="1" y="373"/>
                  </a:cubicBezTo>
                  <a:cubicBezTo>
                    <a:pt x="1" y="423"/>
                    <a:pt x="1" y="473"/>
                    <a:pt x="26" y="523"/>
                  </a:cubicBezTo>
                  <a:cubicBezTo>
                    <a:pt x="151" y="874"/>
                    <a:pt x="276" y="1200"/>
                    <a:pt x="427" y="1526"/>
                  </a:cubicBezTo>
                  <a:cubicBezTo>
                    <a:pt x="2206" y="5310"/>
                    <a:pt x="5815" y="8343"/>
                    <a:pt x="9875" y="9320"/>
                  </a:cubicBezTo>
                  <a:cubicBezTo>
                    <a:pt x="10413" y="9451"/>
                    <a:pt x="10940" y="9514"/>
                    <a:pt x="11451" y="9514"/>
                  </a:cubicBezTo>
                  <a:cubicBezTo>
                    <a:pt x="13681" y="9514"/>
                    <a:pt x="15588" y="8316"/>
                    <a:pt x="16567" y="6338"/>
                  </a:cubicBezTo>
                  <a:cubicBezTo>
                    <a:pt x="16567" y="6287"/>
                    <a:pt x="16592" y="6262"/>
                    <a:pt x="16592" y="6212"/>
                  </a:cubicBezTo>
                  <a:cubicBezTo>
                    <a:pt x="16642" y="6388"/>
                    <a:pt x="16668" y="6538"/>
                    <a:pt x="16718" y="6714"/>
                  </a:cubicBezTo>
                  <a:cubicBezTo>
                    <a:pt x="17770" y="10974"/>
                    <a:pt x="20151" y="15511"/>
                    <a:pt x="24086" y="17465"/>
                  </a:cubicBezTo>
                  <a:cubicBezTo>
                    <a:pt x="24387" y="17616"/>
                    <a:pt x="24663" y="17741"/>
                    <a:pt x="24963" y="17841"/>
                  </a:cubicBezTo>
                  <a:cubicBezTo>
                    <a:pt x="25064" y="17892"/>
                    <a:pt x="25189" y="17917"/>
                    <a:pt x="25289" y="17967"/>
                  </a:cubicBezTo>
                  <a:cubicBezTo>
                    <a:pt x="25590" y="18067"/>
                    <a:pt x="25916" y="18167"/>
                    <a:pt x="26241" y="18242"/>
                  </a:cubicBezTo>
                  <a:lnTo>
                    <a:pt x="26342" y="18242"/>
                  </a:lnTo>
                  <a:cubicBezTo>
                    <a:pt x="26350" y="18243"/>
                    <a:pt x="26357" y="18243"/>
                    <a:pt x="26365" y="18243"/>
                  </a:cubicBezTo>
                  <a:cubicBezTo>
                    <a:pt x="26824" y="18243"/>
                    <a:pt x="26985" y="17514"/>
                    <a:pt x="26492" y="17390"/>
                  </a:cubicBezTo>
                  <a:cubicBezTo>
                    <a:pt x="26116" y="17315"/>
                    <a:pt x="25765" y="17215"/>
                    <a:pt x="25414" y="17090"/>
                  </a:cubicBezTo>
                  <a:cubicBezTo>
                    <a:pt x="25339" y="17064"/>
                    <a:pt x="25289" y="17039"/>
                    <a:pt x="25214" y="17014"/>
                  </a:cubicBezTo>
                  <a:cubicBezTo>
                    <a:pt x="20302" y="15110"/>
                    <a:pt x="17820" y="9069"/>
                    <a:pt x="17119" y="4308"/>
                  </a:cubicBezTo>
                  <a:cubicBezTo>
                    <a:pt x="17094" y="4094"/>
                    <a:pt x="16899" y="3988"/>
                    <a:pt x="16705" y="3988"/>
                  </a:cubicBezTo>
                  <a:cubicBezTo>
                    <a:pt x="16511" y="3988"/>
                    <a:pt x="16317" y="4094"/>
                    <a:pt x="16292" y="4308"/>
                  </a:cubicBezTo>
                  <a:cubicBezTo>
                    <a:pt x="15830" y="7137"/>
                    <a:pt x="13815" y="8592"/>
                    <a:pt x="11372" y="8592"/>
                  </a:cubicBezTo>
                  <a:cubicBezTo>
                    <a:pt x="10635" y="8592"/>
                    <a:pt x="9858" y="8460"/>
                    <a:pt x="9073" y="8192"/>
                  </a:cubicBezTo>
                  <a:cubicBezTo>
                    <a:pt x="5414" y="6939"/>
                    <a:pt x="2181" y="3957"/>
                    <a:pt x="853" y="297"/>
                  </a:cubicBezTo>
                  <a:cubicBezTo>
                    <a:pt x="776" y="89"/>
                    <a:pt x="604" y="1"/>
                    <a:pt x="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3851650" y="2125000"/>
              <a:ext cx="354675" cy="331825"/>
            </a:xfrm>
            <a:custGeom>
              <a:avLst/>
              <a:gdLst/>
              <a:ahLst/>
              <a:cxnLst/>
              <a:rect l="l" t="t" r="r" b="b"/>
              <a:pathLst>
                <a:path w="14187" h="13273" extrusionOk="0">
                  <a:moveTo>
                    <a:pt x="3189" y="1"/>
                  </a:moveTo>
                  <a:cubicBezTo>
                    <a:pt x="2185" y="1"/>
                    <a:pt x="1204" y="52"/>
                    <a:pt x="276" y="139"/>
                  </a:cubicBezTo>
                  <a:cubicBezTo>
                    <a:pt x="1" y="4400"/>
                    <a:pt x="151" y="9187"/>
                    <a:pt x="1655" y="13272"/>
                  </a:cubicBezTo>
                  <a:cubicBezTo>
                    <a:pt x="2106" y="12520"/>
                    <a:pt x="2607" y="11794"/>
                    <a:pt x="3159" y="11092"/>
                  </a:cubicBezTo>
                  <a:cubicBezTo>
                    <a:pt x="2933" y="9488"/>
                    <a:pt x="2682" y="6906"/>
                    <a:pt x="3058" y="5202"/>
                  </a:cubicBezTo>
                  <a:cubicBezTo>
                    <a:pt x="3346" y="3851"/>
                    <a:pt x="4746" y="3291"/>
                    <a:pt x="6758" y="3291"/>
                  </a:cubicBezTo>
                  <a:cubicBezTo>
                    <a:pt x="8255" y="3291"/>
                    <a:pt x="10089" y="3601"/>
                    <a:pt x="12056" y="4124"/>
                  </a:cubicBezTo>
                  <a:cubicBezTo>
                    <a:pt x="12758" y="3799"/>
                    <a:pt x="13459" y="3523"/>
                    <a:pt x="14186" y="3272"/>
                  </a:cubicBezTo>
                  <a:cubicBezTo>
                    <a:pt x="11355" y="780"/>
                    <a:pt x="7096" y="1"/>
                    <a:pt x="3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3830975" y="2103425"/>
              <a:ext cx="399150" cy="377825"/>
            </a:xfrm>
            <a:custGeom>
              <a:avLst/>
              <a:gdLst/>
              <a:ahLst/>
              <a:cxnLst/>
              <a:rect l="l" t="t" r="r" b="b"/>
              <a:pathLst>
                <a:path w="15966" h="15113" extrusionOk="0">
                  <a:moveTo>
                    <a:pt x="3991" y="1"/>
                  </a:moveTo>
                  <a:cubicBezTo>
                    <a:pt x="2843" y="1"/>
                    <a:pt x="1725" y="66"/>
                    <a:pt x="677" y="175"/>
                  </a:cubicBezTo>
                  <a:cubicBezTo>
                    <a:pt x="452" y="200"/>
                    <a:pt x="276" y="351"/>
                    <a:pt x="251" y="601"/>
                  </a:cubicBezTo>
                  <a:cubicBezTo>
                    <a:pt x="1" y="4436"/>
                    <a:pt x="76" y="8722"/>
                    <a:pt x="1103" y="12607"/>
                  </a:cubicBezTo>
                  <a:cubicBezTo>
                    <a:pt x="1204" y="12957"/>
                    <a:pt x="1304" y="13308"/>
                    <a:pt x="1429" y="13659"/>
                  </a:cubicBezTo>
                  <a:cubicBezTo>
                    <a:pt x="1580" y="14160"/>
                    <a:pt x="1755" y="14637"/>
                    <a:pt x="1956" y="15113"/>
                  </a:cubicBezTo>
                  <a:cubicBezTo>
                    <a:pt x="2131" y="14787"/>
                    <a:pt x="2306" y="14461"/>
                    <a:pt x="2482" y="14135"/>
                  </a:cubicBezTo>
                  <a:cubicBezTo>
                    <a:pt x="978" y="10050"/>
                    <a:pt x="828" y="5263"/>
                    <a:pt x="1103" y="1002"/>
                  </a:cubicBezTo>
                  <a:cubicBezTo>
                    <a:pt x="2031" y="915"/>
                    <a:pt x="3012" y="864"/>
                    <a:pt x="4016" y="864"/>
                  </a:cubicBezTo>
                  <a:cubicBezTo>
                    <a:pt x="7923" y="864"/>
                    <a:pt x="12182" y="1643"/>
                    <a:pt x="15013" y="4135"/>
                  </a:cubicBezTo>
                  <a:cubicBezTo>
                    <a:pt x="15314" y="4010"/>
                    <a:pt x="15640" y="3910"/>
                    <a:pt x="15966" y="3809"/>
                  </a:cubicBezTo>
                  <a:cubicBezTo>
                    <a:pt x="15715" y="3584"/>
                    <a:pt x="15464" y="3358"/>
                    <a:pt x="15214" y="3158"/>
                  </a:cubicBezTo>
                  <a:cubicBezTo>
                    <a:pt x="14938" y="2932"/>
                    <a:pt x="14637" y="2732"/>
                    <a:pt x="14337" y="2531"/>
                  </a:cubicBezTo>
                  <a:cubicBezTo>
                    <a:pt x="11434" y="634"/>
                    <a:pt x="7568" y="1"/>
                    <a:pt x="39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3918700" y="2207275"/>
              <a:ext cx="234350" cy="195025"/>
            </a:xfrm>
            <a:custGeom>
              <a:avLst/>
              <a:gdLst/>
              <a:ahLst/>
              <a:cxnLst/>
              <a:rect l="l" t="t" r="r" b="b"/>
              <a:pathLst>
                <a:path w="9374" h="7801" extrusionOk="0">
                  <a:moveTo>
                    <a:pt x="4076" y="0"/>
                  </a:moveTo>
                  <a:cubicBezTo>
                    <a:pt x="2064" y="0"/>
                    <a:pt x="664" y="560"/>
                    <a:pt x="376" y="1911"/>
                  </a:cubicBezTo>
                  <a:cubicBezTo>
                    <a:pt x="0" y="3615"/>
                    <a:pt x="251" y="6197"/>
                    <a:pt x="477" y="7801"/>
                  </a:cubicBezTo>
                  <a:cubicBezTo>
                    <a:pt x="727" y="7475"/>
                    <a:pt x="953" y="7174"/>
                    <a:pt x="1228" y="6874"/>
                  </a:cubicBezTo>
                  <a:cubicBezTo>
                    <a:pt x="3484" y="4267"/>
                    <a:pt x="6291" y="2237"/>
                    <a:pt x="9374" y="833"/>
                  </a:cubicBezTo>
                  <a:cubicBezTo>
                    <a:pt x="7407" y="310"/>
                    <a:pt x="5573" y="0"/>
                    <a:pt x="4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4649275" y="2125250"/>
              <a:ext cx="354050" cy="333450"/>
            </a:xfrm>
            <a:custGeom>
              <a:avLst/>
              <a:gdLst/>
              <a:ahLst/>
              <a:cxnLst/>
              <a:rect l="l" t="t" r="r" b="b"/>
              <a:pathLst>
                <a:path w="14162" h="13338" extrusionOk="0">
                  <a:moveTo>
                    <a:pt x="11039" y="0"/>
                  </a:moveTo>
                  <a:cubicBezTo>
                    <a:pt x="7120" y="0"/>
                    <a:pt x="2842" y="756"/>
                    <a:pt x="1" y="3237"/>
                  </a:cubicBezTo>
                  <a:cubicBezTo>
                    <a:pt x="727" y="3488"/>
                    <a:pt x="1429" y="3789"/>
                    <a:pt x="2106" y="4114"/>
                  </a:cubicBezTo>
                  <a:cubicBezTo>
                    <a:pt x="4073" y="3591"/>
                    <a:pt x="5907" y="3281"/>
                    <a:pt x="7405" y="3281"/>
                  </a:cubicBezTo>
                  <a:cubicBezTo>
                    <a:pt x="9420" y="3281"/>
                    <a:pt x="10827" y="3841"/>
                    <a:pt x="11128" y="5192"/>
                  </a:cubicBezTo>
                  <a:cubicBezTo>
                    <a:pt x="11504" y="6947"/>
                    <a:pt x="11229" y="9603"/>
                    <a:pt x="11003" y="11157"/>
                  </a:cubicBezTo>
                  <a:cubicBezTo>
                    <a:pt x="11530" y="11859"/>
                    <a:pt x="12031" y="12586"/>
                    <a:pt x="12482" y="13338"/>
                  </a:cubicBezTo>
                  <a:cubicBezTo>
                    <a:pt x="14011" y="9227"/>
                    <a:pt x="14161" y="4415"/>
                    <a:pt x="13910" y="129"/>
                  </a:cubicBezTo>
                  <a:cubicBezTo>
                    <a:pt x="12996" y="49"/>
                    <a:pt x="12029" y="0"/>
                    <a:pt x="110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4625475" y="2103550"/>
              <a:ext cx="399150" cy="379575"/>
            </a:xfrm>
            <a:custGeom>
              <a:avLst/>
              <a:gdLst/>
              <a:ahLst/>
              <a:cxnLst/>
              <a:rect l="l" t="t" r="r" b="b"/>
              <a:pathLst>
                <a:path w="15966" h="15183" extrusionOk="0">
                  <a:moveTo>
                    <a:pt x="11988" y="1"/>
                  </a:moveTo>
                  <a:cubicBezTo>
                    <a:pt x="8322" y="1"/>
                    <a:pt x="4351" y="661"/>
                    <a:pt x="1404" y="2652"/>
                  </a:cubicBezTo>
                  <a:cubicBezTo>
                    <a:pt x="1128" y="2852"/>
                    <a:pt x="852" y="3053"/>
                    <a:pt x="602" y="3278"/>
                  </a:cubicBezTo>
                  <a:cubicBezTo>
                    <a:pt x="401" y="3429"/>
                    <a:pt x="201" y="3604"/>
                    <a:pt x="0" y="3804"/>
                  </a:cubicBezTo>
                  <a:cubicBezTo>
                    <a:pt x="276" y="3880"/>
                    <a:pt x="527" y="3955"/>
                    <a:pt x="777" y="4055"/>
                  </a:cubicBezTo>
                  <a:cubicBezTo>
                    <a:pt x="827" y="4055"/>
                    <a:pt x="902" y="4080"/>
                    <a:pt x="953" y="4105"/>
                  </a:cubicBezTo>
                  <a:cubicBezTo>
                    <a:pt x="3794" y="1624"/>
                    <a:pt x="8072" y="868"/>
                    <a:pt x="11991" y="868"/>
                  </a:cubicBezTo>
                  <a:cubicBezTo>
                    <a:pt x="12981" y="868"/>
                    <a:pt x="13948" y="917"/>
                    <a:pt x="14862" y="997"/>
                  </a:cubicBezTo>
                  <a:cubicBezTo>
                    <a:pt x="15113" y="5283"/>
                    <a:pt x="14963" y="10095"/>
                    <a:pt x="13434" y="14206"/>
                  </a:cubicBezTo>
                  <a:cubicBezTo>
                    <a:pt x="13609" y="14531"/>
                    <a:pt x="13810" y="14857"/>
                    <a:pt x="13960" y="15183"/>
                  </a:cubicBezTo>
                  <a:cubicBezTo>
                    <a:pt x="14186" y="14707"/>
                    <a:pt x="14361" y="14206"/>
                    <a:pt x="14512" y="13704"/>
                  </a:cubicBezTo>
                  <a:cubicBezTo>
                    <a:pt x="14612" y="13378"/>
                    <a:pt x="14712" y="13053"/>
                    <a:pt x="14812" y="12752"/>
                  </a:cubicBezTo>
                  <a:cubicBezTo>
                    <a:pt x="14812" y="12727"/>
                    <a:pt x="14812" y="12702"/>
                    <a:pt x="14812" y="12677"/>
                  </a:cubicBezTo>
                  <a:cubicBezTo>
                    <a:pt x="15890" y="8767"/>
                    <a:pt x="15965" y="4456"/>
                    <a:pt x="15690" y="596"/>
                  </a:cubicBezTo>
                  <a:cubicBezTo>
                    <a:pt x="15690" y="346"/>
                    <a:pt x="15514" y="195"/>
                    <a:pt x="15263" y="170"/>
                  </a:cubicBezTo>
                  <a:cubicBezTo>
                    <a:pt x="14227" y="64"/>
                    <a:pt x="13122" y="1"/>
                    <a:pt x="11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4701900" y="2207275"/>
              <a:ext cx="235000" cy="196925"/>
            </a:xfrm>
            <a:custGeom>
              <a:avLst/>
              <a:gdLst/>
              <a:ahLst/>
              <a:cxnLst/>
              <a:rect l="l" t="t" r="r" b="b"/>
              <a:pathLst>
                <a:path w="9400" h="7877" extrusionOk="0">
                  <a:moveTo>
                    <a:pt x="5300" y="0"/>
                  </a:moveTo>
                  <a:cubicBezTo>
                    <a:pt x="3802" y="0"/>
                    <a:pt x="1968" y="310"/>
                    <a:pt x="1" y="833"/>
                  </a:cubicBezTo>
                  <a:cubicBezTo>
                    <a:pt x="3535" y="2463"/>
                    <a:pt x="6592" y="4894"/>
                    <a:pt x="8898" y="7876"/>
                  </a:cubicBezTo>
                  <a:cubicBezTo>
                    <a:pt x="9124" y="6322"/>
                    <a:pt x="9399" y="3666"/>
                    <a:pt x="9023" y="1911"/>
                  </a:cubicBezTo>
                  <a:cubicBezTo>
                    <a:pt x="8722" y="560"/>
                    <a:pt x="7315" y="0"/>
                    <a:pt x="5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3862925" y="2190375"/>
              <a:ext cx="1131000" cy="396775"/>
            </a:xfrm>
            <a:custGeom>
              <a:avLst/>
              <a:gdLst/>
              <a:ahLst/>
              <a:cxnLst/>
              <a:rect l="l" t="t" r="r" b="b"/>
              <a:pathLst>
                <a:path w="45240" h="15871" extrusionOk="0">
                  <a:moveTo>
                    <a:pt x="22560" y="1"/>
                  </a:moveTo>
                  <a:cubicBezTo>
                    <a:pt x="19784" y="1"/>
                    <a:pt x="17003" y="441"/>
                    <a:pt x="14362" y="1334"/>
                  </a:cubicBezTo>
                  <a:cubicBezTo>
                    <a:pt x="7495" y="3640"/>
                    <a:pt x="2006" y="8978"/>
                    <a:pt x="1" y="15695"/>
                  </a:cubicBezTo>
                  <a:cubicBezTo>
                    <a:pt x="3735" y="7123"/>
                    <a:pt x="13008" y="1835"/>
                    <a:pt x="22582" y="1735"/>
                  </a:cubicBezTo>
                  <a:cubicBezTo>
                    <a:pt x="32232" y="1835"/>
                    <a:pt x="41580" y="7199"/>
                    <a:pt x="45239" y="15870"/>
                  </a:cubicBezTo>
                  <a:cubicBezTo>
                    <a:pt x="44412" y="12913"/>
                    <a:pt x="42908" y="10156"/>
                    <a:pt x="40803" y="7800"/>
                  </a:cubicBezTo>
                  <a:cubicBezTo>
                    <a:pt x="36156" y="2654"/>
                    <a:pt x="29371" y="1"/>
                    <a:pt x="22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3818450" y="2168800"/>
              <a:ext cx="1219325" cy="590575"/>
            </a:xfrm>
            <a:custGeom>
              <a:avLst/>
              <a:gdLst/>
              <a:ahLst/>
              <a:cxnLst/>
              <a:rect l="l" t="t" r="r" b="b"/>
              <a:pathLst>
                <a:path w="48773" h="23623" extrusionOk="0">
                  <a:moveTo>
                    <a:pt x="24339" y="864"/>
                  </a:moveTo>
                  <a:cubicBezTo>
                    <a:pt x="31150" y="864"/>
                    <a:pt x="37935" y="3517"/>
                    <a:pt x="42582" y="8663"/>
                  </a:cubicBezTo>
                  <a:cubicBezTo>
                    <a:pt x="44687" y="11019"/>
                    <a:pt x="46191" y="13776"/>
                    <a:pt x="47018" y="16733"/>
                  </a:cubicBezTo>
                  <a:cubicBezTo>
                    <a:pt x="43359" y="8062"/>
                    <a:pt x="34011" y="2698"/>
                    <a:pt x="24361" y="2598"/>
                  </a:cubicBezTo>
                  <a:cubicBezTo>
                    <a:pt x="14787" y="2698"/>
                    <a:pt x="5514" y="7986"/>
                    <a:pt x="1780" y="16558"/>
                  </a:cubicBezTo>
                  <a:cubicBezTo>
                    <a:pt x="3785" y="9841"/>
                    <a:pt x="9274" y="4503"/>
                    <a:pt x="16141" y="2197"/>
                  </a:cubicBezTo>
                  <a:cubicBezTo>
                    <a:pt x="18782" y="1304"/>
                    <a:pt x="21563" y="864"/>
                    <a:pt x="24339" y="864"/>
                  </a:cubicBezTo>
                  <a:close/>
                  <a:moveTo>
                    <a:pt x="24396" y="1"/>
                  </a:moveTo>
                  <a:cubicBezTo>
                    <a:pt x="21707" y="1"/>
                    <a:pt x="19020" y="402"/>
                    <a:pt x="16467" y="1194"/>
                  </a:cubicBezTo>
                  <a:cubicBezTo>
                    <a:pt x="16141" y="1295"/>
                    <a:pt x="15815" y="1395"/>
                    <a:pt x="15514" y="1520"/>
                  </a:cubicBezTo>
                  <a:cubicBezTo>
                    <a:pt x="14787" y="1771"/>
                    <a:pt x="14086" y="2047"/>
                    <a:pt x="13384" y="2372"/>
                  </a:cubicBezTo>
                  <a:cubicBezTo>
                    <a:pt x="10301" y="3776"/>
                    <a:pt x="7494" y="5806"/>
                    <a:pt x="5238" y="8413"/>
                  </a:cubicBezTo>
                  <a:cubicBezTo>
                    <a:pt x="4963" y="8713"/>
                    <a:pt x="4737" y="9014"/>
                    <a:pt x="4487" y="9340"/>
                  </a:cubicBezTo>
                  <a:cubicBezTo>
                    <a:pt x="3935" y="10042"/>
                    <a:pt x="3434" y="10768"/>
                    <a:pt x="2983" y="11520"/>
                  </a:cubicBezTo>
                  <a:cubicBezTo>
                    <a:pt x="2807" y="11846"/>
                    <a:pt x="2632" y="12172"/>
                    <a:pt x="2457" y="12498"/>
                  </a:cubicBezTo>
                  <a:cubicBezTo>
                    <a:pt x="1830" y="13701"/>
                    <a:pt x="1329" y="14954"/>
                    <a:pt x="953" y="16232"/>
                  </a:cubicBezTo>
                  <a:cubicBezTo>
                    <a:pt x="301" y="18463"/>
                    <a:pt x="0" y="20819"/>
                    <a:pt x="126" y="23200"/>
                  </a:cubicBezTo>
                  <a:cubicBezTo>
                    <a:pt x="150" y="23485"/>
                    <a:pt x="353" y="23623"/>
                    <a:pt x="557" y="23623"/>
                  </a:cubicBezTo>
                  <a:cubicBezTo>
                    <a:pt x="766" y="23623"/>
                    <a:pt x="978" y="23478"/>
                    <a:pt x="1003" y="23200"/>
                  </a:cubicBezTo>
                  <a:cubicBezTo>
                    <a:pt x="1930" y="11295"/>
                    <a:pt x="13008" y="3575"/>
                    <a:pt x="24361" y="3475"/>
                  </a:cubicBezTo>
                  <a:cubicBezTo>
                    <a:pt x="35715" y="3575"/>
                    <a:pt x="46793" y="11295"/>
                    <a:pt x="47720" y="23200"/>
                  </a:cubicBezTo>
                  <a:cubicBezTo>
                    <a:pt x="47745" y="23478"/>
                    <a:pt x="47963" y="23623"/>
                    <a:pt x="48175" y="23623"/>
                  </a:cubicBezTo>
                  <a:cubicBezTo>
                    <a:pt x="48382" y="23623"/>
                    <a:pt x="48585" y="23485"/>
                    <a:pt x="48597" y="23200"/>
                  </a:cubicBezTo>
                  <a:cubicBezTo>
                    <a:pt x="48773" y="20117"/>
                    <a:pt x="48221" y="17159"/>
                    <a:pt x="47143" y="14478"/>
                  </a:cubicBezTo>
                  <a:cubicBezTo>
                    <a:pt x="46868" y="13826"/>
                    <a:pt x="46567" y="13200"/>
                    <a:pt x="46266" y="12573"/>
                  </a:cubicBezTo>
                  <a:cubicBezTo>
                    <a:pt x="46091" y="12247"/>
                    <a:pt x="45890" y="11921"/>
                    <a:pt x="45715" y="11596"/>
                  </a:cubicBezTo>
                  <a:cubicBezTo>
                    <a:pt x="45264" y="10844"/>
                    <a:pt x="44763" y="10117"/>
                    <a:pt x="44236" y="9415"/>
                  </a:cubicBezTo>
                  <a:cubicBezTo>
                    <a:pt x="41930" y="6433"/>
                    <a:pt x="38873" y="4002"/>
                    <a:pt x="35339" y="2372"/>
                  </a:cubicBezTo>
                  <a:cubicBezTo>
                    <a:pt x="34662" y="2047"/>
                    <a:pt x="33960" y="1746"/>
                    <a:pt x="33234" y="1495"/>
                  </a:cubicBezTo>
                  <a:cubicBezTo>
                    <a:pt x="33183" y="1470"/>
                    <a:pt x="33108" y="1445"/>
                    <a:pt x="33058" y="1445"/>
                  </a:cubicBezTo>
                  <a:cubicBezTo>
                    <a:pt x="32808" y="1345"/>
                    <a:pt x="32557" y="1270"/>
                    <a:pt x="32281" y="1194"/>
                  </a:cubicBezTo>
                  <a:cubicBezTo>
                    <a:pt x="29735" y="396"/>
                    <a:pt x="27064" y="1"/>
                    <a:pt x="2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4203950" y="3792950"/>
              <a:ext cx="140225" cy="139450"/>
            </a:xfrm>
            <a:custGeom>
              <a:avLst/>
              <a:gdLst/>
              <a:ahLst/>
              <a:cxnLst/>
              <a:rect l="l" t="t" r="r" b="b"/>
              <a:pathLst>
                <a:path w="5609" h="5578" extrusionOk="0">
                  <a:moveTo>
                    <a:pt x="1372" y="1"/>
                  </a:moveTo>
                  <a:cubicBezTo>
                    <a:pt x="603" y="1"/>
                    <a:pt x="0" y="739"/>
                    <a:pt x="245" y="1517"/>
                  </a:cubicBezTo>
                  <a:lnTo>
                    <a:pt x="1247" y="5001"/>
                  </a:lnTo>
                  <a:cubicBezTo>
                    <a:pt x="1322" y="5251"/>
                    <a:pt x="1473" y="5452"/>
                    <a:pt x="1623" y="5577"/>
                  </a:cubicBezTo>
                  <a:cubicBezTo>
                    <a:pt x="1748" y="5327"/>
                    <a:pt x="1849" y="5051"/>
                    <a:pt x="1999" y="4800"/>
                  </a:cubicBezTo>
                  <a:cubicBezTo>
                    <a:pt x="2049" y="4675"/>
                    <a:pt x="2124" y="4550"/>
                    <a:pt x="2174" y="4449"/>
                  </a:cubicBezTo>
                  <a:cubicBezTo>
                    <a:pt x="2024" y="4324"/>
                    <a:pt x="1874" y="4174"/>
                    <a:pt x="1824" y="3973"/>
                  </a:cubicBezTo>
                  <a:lnTo>
                    <a:pt x="1272" y="2093"/>
                  </a:lnTo>
                  <a:cubicBezTo>
                    <a:pt x="1116" y="1535"/>
                    <a:pt x="1537" y="1017"/>
                    <a:pt x="2073" y="1017"/>
                  </a:cubicBezTo>
                  <a:cubicBezTo>
                    <a:pt x="2139" y="1017"/>
                    <a:pt x="2206" y="1024"/>
                    <a:pt x="2275" y="1041"/>
                  </a:cubicBezTo>
                  <a:lnTo>
                    <a:pt x="4179" y="1492"/>
                  </a:lnTo>
                  <a:cubicBezTo>
                    <a:pt x="4330" y="1542"/>
                    <a:pt x="4480" y="1617"/>
                    <a:pt x="4580" y="1743"/>
                  </a:cubicBezTo>
                  <a:cubicBezTo>
                    <a:pt x="4906" y="1492"/>
                    <a:pt x="5257" y="1266"/>
                    <a:pt x="5608" y="1091"/>
                  </a:cubicBezTo>
                  <a:cubicBezTo>
                    <a:pt x="5483" y="991"/>
                    <a:pt x="5357" y="916"/>
                    <a:pt x="5182" y="890"/>
                  </a:cubicBezTo>
                  <a:lnTo>
                    <a:pt x="1673" y="38"/>
                  </a:lnTo>
                  <a:cubicBezTo>
                    <a:pt x="1571" y="13"/>
                    <a:pt x="1470" y="1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4231825" y="3818350"/>
              <a:ext cx="86650" cy="85850"/>
            </a:xfrm>
            <a:custGeom>
              <a:avLst/>
              <a:gdLst/>
              <a:ahLst/>
              <a:cxnLst/>
              <a:rect l="l" t="t" r="r" b="b"/>
              <a:pathLst>
                <a:path w="3466" h="3434" extrusionOk="0">
                  <a:moveTo>
                    <a:pt x="958" y="1"/>
                  </a:moveTo>
                  <a:cubicBezTo>
                    <a:pt x="422" y="1"/>
                    <a:pt x="1" y="519"/>
                    <a:pt x="157" y="1077"/>
                  </a:cubicBezTo>
                  <a:lnTo>
                    <a:pt x="709" y="2957"/>
                  </a:lnTo>
                  <a:cubicBezTo>
                    <a:pt x="759" y="3158"/>
                    <a:pt x="909" y="3308"/>
                    <a:pt x="1059" y="3433"/>
                  </a:cubicBezTo>
                  <a:cubicBezTo>
                    <a:pt x="1661" y="2356"/>
                    <a:pt x="2488" y="1428"/>
                    <a:pt x="3465" y="727"/>
                  </a:cubicBezTo>
                  <a:cubicBezTo>
                    <a:pt x="3365" y="601"/>
                    <a:pt x="3215" y="526"/>
                    <a:pt x="3064" y="476"/>
                  </a:cubicBezTo>
                  <a:lnTo>
                    <a:pt x="1160" y="25"/>
                  </a:lnTo>
                  <a:cubicBezTo>
                    <a:pt x="1091" y="8"/>
                    <a:pt x="1024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4552775" y="3789975"/>
              <a:ext cx="135925" cy="143050"/>
            </a:xfrm>
            <a:custGeom>
              <a:avLst/>
              <a:gdLst/>
              <a:ahLst/>
              <a:cxnLst/>
              <a:rect l="l" t="t" r="r" b="b"/>
              <a:pathLst>
                <a:path w="5437" h="5722" extrusionOk="0">
                  <a:moveTo>
                    <a:pt x="4098" y="1"/>
                  </a:moveTo>
                  <a:cubicBezTo>
                    <a:pt x="3980" y="1"/>
                    <a:pt x="3858" y="19"/>
                    <a:pt x="3735" y="57"/>
                  </a:cubicBezTo>
                  <a:lnTo>
                    <a:pt x="277" y="1110"/>
                  </a:lnTo>
                  <a:cubicBezTo>
                    <a:pt x="176" y="1160"/>
                    <a:pt x="101" y="1185"/>
                    <a:pt x="1" y="1235"/>
                  </a:cubicBezTo>
                  <a:cubicBezTo>
                    <a:pt x="352" y="1436"/>
                    <a:pt x="678" y="1636"/>
                    <a:pt x="1003" y="1862"/>
                  </a:cubicBezTo>
                  <a:cubicBezTo>
                    <a:pt x="1079" y="1786"/>
                    <a:pt x="1204" y="1711"/>
                    <a:pt x="1329" y="1686"/>
                  </a:cubicBezTo>
                  <a:lnTo>
                    <a:pt x="3184" y="1110"/>
                  </a:lnTo>
                  <a:cubicBezTo>
                    <a:pt x="3273" y="1081"/>
                    <a:pt x="3361" y="1068"/>
                    <a:pt x="3447" y="1068"/>
                  </a:cubicBezTo>
                  <a:cubicBezTo>
                    <a:pt x="3960" y="1068"/>
                    <a:pt x="4369" y="1550"/>
                    <a:pt x="4262" y="2087"/>
                  </a:cubicBezTo>
                  <a:lnTo>
                    <a:pt x="3810" y="3992"/>
                  </a:lnTo>
                  <a:cubicBezTo>
                    <a:pt x="3760" y="4243"/>
                    <a:pt x="3585" y="4443"/>
                    <a:pt x="3384" y="4543"/>
                  </a:cubicBezTo>
                  <a:cubicBezTo>
                    <a:pt x="3585" y="4919"/>
                    <a:pt x="3785" y="5320"/>
                    <a:pt x="3936" y="5721"/>
                  </a:cubicBezTo>
                  <a:cubicBezTo>
                    <a:pt x="4186" y="5571"/>
                    <a:pt x="4362" y="5320"/>
                    <a:pt x="4437" y="4994"/>
                  </a:cubicBezTo>
                  <a:lnTo>
                    <a:pt x="5264" y="1461"/>
                  </a:lnTo>
                  <a:cubicBezTo>
                    <a:pt x="5437" y="684"/>
                    <a:pt x="4830" y="1"/>
                    <a:pt x="40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4577850" y="3816650"/>
              <a:ext cx="84175" cy="86925"/>
            </a:xfrm>
            <a:custGeom>
              <a:avLst/>
              <a:gdLst/>
              <a:ahLst/>
              <a:cxnLst/>
              <a:rect l="l" t="t" r="r" b="b"/>
              <a:pathLst>
                <a:path w="3367" h="3477" extrusionOk="0">
                  <a:moveTo>
                    <a:pt x="2444" y="1"/>
                  </a:moveTo>
                  <a:cubicBezTo>
                    <a:pt x="2358" y="1"/>
                    <a:pt x="2270" y="14"/>
                    <a:pt x="2181" y="43"/>
                  </a:cubicBezTo>
                  <a:lnTo>
                    <a:pt x="326" y="619"/>
                  </a:lnTo>
                  <a:cubicBezTo>
                    <a:pt x="201" y="644"/>
                    <a:pt x="76" y="719"/>
                    <a:pt x="0" y="795"/>
                  </a:cubicBezTo>
                  <a:cubicBezTo>
                    <a:pt x="978" y="1521"/>
                    <a:pt x="1780" y="2424"/>
                    <a:pt x="2381" y="3476"/>
                  </a:cubicBezTo>
                  <a:cubicBezTo>
                    <a:pt x="2582" y="3376"/>
                    <a:pt x="2757" y="3176"/>
                    <a:pt x="2807" y="2925"/>
                  </a:cubicBezTo>
                  <a:lnTo>
                    <a:pt x="3259" y="1020"/>
                  </a:lnTo>
                  <a:cubicBezTo>
                    <a:pt x="3366" y="483"/>
                    <a:pt x="2957" y="1"/>
                    <a:pt x="24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4461300" y="3897100"/>
              <a:ext cx="13200" cy="24025"/>
            </a:xfrm>
            <a:custGeom>
              <a:avLst/>
              <a:gdLst/>
              <a:ahLst/>
              <a:cxnLst/>
              <a:rect l="l" t="t" r="r" b="b"/>
              <a:pathLst>
                <a:path w="528" h="961" extrusionOk="0">
                  <a:moveTo>
                    <a:pt x="453" y="0"/>
                  </a:moveTo>
                  <a:cubicBezTo>
                    <a:pt x="378" y="0"/>
                    <a:pt x="274" y="186"/>
                    <a:pt x="251" y="208"/>
                  </a:cubicBezTo>
                  <a:cubicBezTo>
                    <a:pt x="126" y="434"/>
                    <a:pt x="26" y="709"/>
                    <a:pt x="1" y="960"/>
                  </a:cubicBezTo>
                  <a:cubicBezTo>
                    <a:pt x="151" y="785"/>
                    <a:pt x="276" y="584"/>
                    <a:pt x="377" y="384"/>
                  </a:cubicBezTo>
                  <a:cubicBezTo>
                    <a:pt x="402" y="334"/>
                    <a:pt x="527" y="83"/>
                    <a:pt x="477" y="8"/>
                  </a:cubicBezTo>
                  <a:cubicBezTo>
                    <a:pt x="469" y="3"/>
                    <a:pt x="462" y="0"/>
                    <a:pt x="453" y="0"/>
                  </a:cubicBez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4253900" y="3795050"/>
              <a:ext cx="411075" cy="433150"/>
            </a:xfrm>
            <a:custGeom>
              <a:avLst/>
              <a:gdLst/>
              <a:ahLst/>
              <a:cxnLst/>
              <a:rect l="l" t="t" r="r" b="b"/>
              <a:pathLst>
                <a:path w="16443" h="17326" extrusionOk="0">
                  <a:moveTo>
                    <a:pt x="11029" y="2354"/>
                  </a:moveTo>
                  <a:cubicBezTo>
                    <a:pt x="11104" y="2354"/>
                    <a:pt x="11179" y="2398"/>
                    <a:pt x="11179" y="2486"/>
                  </a:cubicBezTo>
                  <a:cubicBezTo>
                    <a:pt x="11104" y="3288"/>
                    <a:pt x="10828" y="4065"/>
                    <a:pt x="10502" y="4791"/>
                  </a:cubicBezTo>
                  <a:cubicBezTo>
                    <a:pt x="10252" y="5343"/>
                    <a:pt x="9826" y="6195"/>
                    <a:pt x="9149" y="6370"/>
                  </a:cubicBezTo>
                  <a:cubicBezTo>
                    <a:pt x="9082" y="6388"/>
                    <a:pt x="9018" y="6396"/>
                    <a:pt x="8955" y="6396"/>
                  </a:cubicBezTo>
                  <a:cubicBezTo>
                    <a:pt x="8572" y="6396"/>
                    <a:pt x="8272" y="6085"/>
                    <a:pt x="8121" y="5719"/>
                  </a:cubicBezTo>
                  <a:cubicBezTo>
                    <a:pt x="8046" y="5794"/>
                    <a:pt x="7971" y="5844"/>
                    <a:pt x="7921" y="5919"/>
                  </a:cubicBezTo>
                  <a:cubicBezTo>
                    <a:pt x="7495" y="6320"/>
                    <a:pt x="6943" y="6771"/>
                    <a:pt x="6342" y="6822"/>
                  </a:cubicBezTo>
                  <a:cubicBezTo>
                    <a:pt x="6296" y="6828"/>
                    <a:pt x="6252" y="6832"/>
                    <a:pt x="6210" y="6832"/>
                  </a:cubicBezTo>
                  <a:cubicBezTo>
                    <a:pt x="5789" y="6832"/>
                    <a:pt x="5544" y="6500"/>
                    <a:pt x="5590" y="6045"/>
                  </a:cubicBezTo>
                  <a:cubicBezTo>
                    <a:pt x="5615" y="5468"/>
                    <a:pt x="5941" y="4867"/>
                    <a:pt x="6217" y="4365"/>
                  </a:cubicBezTo>
                  <a:cubicBezTo>
                    <a:pt x="6392" y="4015"/>
                    <a:pt x="6593" y="3689"/>
                    <a:pt x="6818" y="3363"/>
                  </a:cubicBezTo>
                  <a:cubicBezTo>
                    <a:pt x="6847" y="3319"/>
                    <a:pt x="6890" y="3301"/>
                    <a:pt x="6932" y="3301"/>
                  </a:cubicBezTo>
                  <a:cubicBezTo>
                    <a:pt x="7035" y="3301"/>
                    <a:pt x="7140" y="3407"/>
                    <a:pt x="7069" y="3513"/>
                  </a:cubicBezTo>
                  <a:cubicBezTo>
                    <a:pt x="6893" y="3789"/>
                    <a:pt x="6718" y="4090"/>
                    <a:pt x="6542" y="4365"/>
                  </a:cubicBezTo>
                  <a:cubicBezTo>
                    <a:pt x="6267" y="4867"/>
                    <a:pt x="5991" y="5393"/>
                    <a:pt x="5891" y="5944"/>
                  </a:cubicBezTo>
                  <a:cubicBezTo>
                    <a:pt x="5825" y="6271"/>
                    <a:pt x="5930" y="6540"/>
                    <a:pt x="6237" y="6540"/>
                  </a:cubicBezTo>
                  <a:cubicBezTo>
                    <a:pt x="6284" y="6540"/>
                    <a:pt x="6336" y="6534"/>
                    <a:pt x="6392" y="6521"/>
                  </a:cubicBezTo>
                  <a:cubicBezTo>
                    <a:pt x="6893" y="6421"/>
                    <a:pt x="7369" y="6045"/>
                    <a:pt x="7720" y="5694"/>
                  </a:cubicBezTo>
                  <a:cubicBezTo>
                    <a:pt x="7821" y="5593"/>
                    <a:pt x="7921" y="5493"/>
                    <a:pt x="8021" y="5368"/>
                  </a:cubicBezTo>
                  <a:cubicBezTo>
                    <a:pt x="7971" y="4892"/>
                    <a:pt x="8121" y="4140"/>
                    <a:pt x="8547" y="3864"/>
                  </a:cubicBezTo>
                  <a:cubicBezTo>
                    <a:pt x="8608" y="3824"/>
                    <a:pt x="8676" y="3804"/>
                    <a:pt x="8744" y="3804"/>
                  </a:cubicBezTo>
                  <a:cubicBezTo>
                    <a:pt x="8846" y="3804"/>
                    <a:pt x="8948" y="3849"/>
                    <a:pt x="9024" y="3939"/>
                  </a:cubicBezTo>
                  <a:cubicBezTo>
                    <a:pt x="9124" y="4090"/>
                    <a:pt x="9074" y="4290"/>
                    <a:pt x="8999" y="4441"/>
                  </a:cubicBezTo>
                  <a:cubicBezTo>
                    <a:pt x="8873" y="4817"/>
                    <a:pt x="8623" y="5167"/>
                    <a:pt x="8347" y="5468"/>
                  </a:cubicBezTo>
                  <a:cubicBezTo>
                    <a:pt x="8372" y="5568"/>
                    <a:pt x="8397" y="5669"/>
                    <a:pt x="8447" y="5744"/>
                  </a:cubicBezTo>
                  <a:cubicBezTo>
                    <a:pt x="8587" y="5977"/>
                    <a:pt x="8765" y="6074"/>
                    <a:pt x="8950" y="6074"/>
                  </a:cubicBezTo>
                  <a:cubicBezTo>
                    <a:pt x="9164" y="6074"/>
                    <a:pt x="9387" y="5945"/>
                    <a:pt x="9575" y="5744"/>
                  </a:cubicBezTo>
                  <a:cubicBezTo>
                    <a:pt x="9976" y="5293"/>
                    <a:pt x="10252" y="4691"/>
                    <a:pt x="10452" y="4140"/>
                  </a:cubicBezTo>
                  <a:cubicBezTo>
                    <a:pt x="10653" y="3614"/>
                    <a:pt x="10828" y="3062"/>
                    <a:pt x="10878" y="2486"/>
                  </a:cubicBezTo>
                  <a:cubicBezTo>
                    <a:pt x="10878" y="2398"/>
                    <a:pt x="10953" y="2354"/>
                    <a:pt x="11029" y="2354"/>
                  </a:cubicBezTo>
                  <a:close/>
                  <a:moveTo>
                    <a:pt x="7441" y="12002"/>
                  </a:moveTo>
                  <a:cubicBezTo>
                    <a:pt x="7867" y="12002"/>
                    <a:pt x="8323" y="12101"/>
                    <a:pt x="8397" y="12235"/>
                  </a:cubicBezTo>
                  <a:cubicBezTo>
                    <a:pt x="8522" y="12461"/>
                    <a:pt x="7670" y="13012"/>
                    <a:pt x="7545" y="13037"/>
                  </a:cubicBezTo>
                  <a:cubicBezTo>
                    <a:pt x="7545" y="13037"/>
                    <a:pt x="6417" y="12436"/>
                    <a:pt x="6743" y="12160"/>
                  </a:cubicBezTo>
                  <a:cubicBezTo>
                    <a:pt x="6875" y="12048"/>
                    <a:pt x="7151" y="12002"/>
                    <a:pt x="7441" y="12002"/>
                  </a:cubicBezTo>
                  <a:close/>
                  <a:moveTo>
                    <a:pt x="11480" y="11258"/>
                  </a:moveTo>
                  <a:cubicBezTo>
                    <a:pt x="12006" y="11283"/>
                    <a:pt x="12432" y="11709"/>
                    <a:pt x="12407" y="12235"/>
                  </a:cubicBezTo>
                  <a:cubicBezTo>
                    <a:pt x="12407" y="12385"/>
                    <a:pt x="12357" y="12511"/>
                    <a:pt x="12307" y="12636"/>
                  </a:cubicBezTo>
                  <a:cubicBezTo>
                    <a:pt x="12413" y="12618"/>
                    <a:pt x="12532" y="12601"/>
                    <a:pt x="12646" y="12601"/>
                  </a:cubicBezTo>
                  <a:cubicBezTo>
                    <a:pt x="12693" y="12601"/>
                    <a:pt x="12739" y="12604"/>
                    <a:pt x="12783" y="12611"/>
                  </a:cubicBezTo>
                  <a:cubicBezTo>
                    <a:pt x="13610" y="12636"/>
                    <a:pt x="14287" y="12987"/>
                    <a:pt x="14262" y="13413"/>
                  </a:cubicBezTo>
                  <a:cubicBezTo>
                    <a:pt x="14262" y="13824"/>
                    <a:pt x="13633" y="14141"/>
                    <a:pt x="12847" y="14141"/>
                  </a:cubicBezTo>
                  <a:cubicBezTo>
                    <a:pt x="12818" y="14141"/>
                    <a:pt x="12788" y="14141"/>
                    <a:pt x="12758" y="14140"/>
                  </a:cubicBezTo>
                  <a:cubicBezTo>
                    <a:pt x="11931" y="14115"/>
                    <a:pt x="11279" y="13739"/>
                    <a:pt x="11279" y="13313"/>
                  </a:cubicBezTo>
                  <a:cubicBezTo>
                    <a:pt x="11279" y="13263"/>
                    <a:pt x="11304" y="13188"/>
                    <a:pt x="11329" y="13137"/>
                  </a:cubicBezTo>
                  <a:cubicBezTo>
                    <a:pt x="10853" y="13087"/>
                    <a:pt x="10502" y="12661"/>
                    <a:pt x="10527" y="12185"/>
                  </a:cubicBezTo>
                  <a:cubicBezTo>
                    <a:pt x="10527" y="11659"/>
                    <a:pt x="10978" y="11258"/>
                    <a:pt x="11480" y="11258"/>
                  </a:cubicBezTo>
                  <a:close/>
                  <a:moveTo>
                    <a:pt x="7574" y="0"/>
                  </a:moveTo>
                  <a:cubicBezTo>
                    <a:pt x="6145" y="0"/>
                    <a:pt x="4789" y="370"/>
                    <a:pt x="3610" y="1007"/>
                  </a:cubicBezTo>
                  <a:cubicBezTo>
                    <a:pt x="3259" y="1182"/>
                    <a:pt x="2908" y="1408"/>
                    <a:pt x="2582" y="1659"/>
                  </a:cubicBezTo>
                  <a:cubicBezTo>
                    <a:pt x="1605" y="2360"/>
                    <a:pt x="778" y="3288"/>
                    <a:pt x="176" y="4365"/>
                  </a:cubicBezTo>
                  <a:cubicBezTo>
                    <a:pt x="126" y="4466"/>
                    <a:pt x="51" y="4591"/>
                    <a:pt x="1" y="4716"/>
                  </a:cubicBezTo>
                  <a:cubicBezTo>
                    <a:pt x="76" y="4714"/>
                    <a:pt x="151" y="4712"/>
                    <a:pt x="226" y="4712"/>
                  </a:cubicBezTo>
                  <a:cubicBezTo>
                    <a:pt x="1514" y="4712"/>
                    <a:pt x="2873" y="5118"/>
                    <a:pt x="3986" y="5994"/>
                  </a:cubicBezTo>
                  <a:cubicBezTo>
                    <a:pt x="6567" y="7974"/>
                    <a:pt x="7094" y="11609"/>
                    <a:pt x="5189" y="14065"/>
                  </a:cubicBezTo>
                  <a:cubicBezTo>
                    <a:pt x="4562" y="14892"/>
                    <a:pt x="3710" y="15468"/>
                    <a:pt x="2783" y="15819"/>
                  </a:cubicBezTo>
                  <a:cubicBezTo>
                    <a:pt x="4086" y="16721"/>
                    <a:pt x="5640" y="17248"/>
                    <a:pt x="7344" y="17298"/>
                  </a:cubicBezTo>
                  <a:lnTo>
                    <a:pt x="7670" y="17323"/>
                  </a:lnTo>
                  <a:cubicBezTo>
                    <a:pt x="7748" y="17325"/>
                    <a:pt x="7825" y="17326"/>
                    <a:pt x="7902" y="17326"/>
                  </a:cubicBezTo>
                  <a:cubicBezTo>
                    <a:pt x="12485" y="17326"/>
                    <a:pt x="16269" y="13686"/>
                    <a:pt x="16417" y="9077"/>
                  </a:cubicBezTo>
                  <a:lnTo>
                    <a:pt x="16417" y="8751"/>
                  </a:lnTo>
                  <a:cubicBezTo>
                    <a:pt x="16442" y="7624"/>
                    <a:pt x="16267" y="6521"/>
                    <a:pt x="15891" y="5518"/>
                  </a:cubicBezTo>
                  <a:cubicBezTo>
                    <a:pt x="15740" y="5117"/>
                    <a:pt x="15540" y="4716"/>
                    <a:pt x="15339" y="4340"/>
                  </a:cubicBezTo>
                  <a:cubicBezTo>
                    <a:pt x="14738" y="3288"/>
                    <a:pt x="13936" y="2385"/>
                    <a:pt x="12958" y="1659"/>
                  </a:cubicBezTo>
                  <a:cubicBezTo>
                    <a:pt x="12633" y="1433"/>
                    <a:pt x="12307" y="1233"/>
                    <a:pt x="11956" y="1032"/>
                  </a:cubicBezTo>
                  <a:cubicBezTo>
                    <a:pt x="10828" y="431"/>
                    <a:pt x="9550" y="55"/>
                    <a:pt x="8171" y="4"/>
                  </a:cubicBezTo>
                  <a:lnTo>
                    <a:pt x="7846" y="4"/>
                  </a:lnTo>
                  <a:cubicBezTo>
                    <a:pt x="7755" y="2"/>
                    <a:pt x="7664" y="0"/>
                    <a:pt x="75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3"/>
            <p:cNvSpPr/>
            <p:nvPr/>
          </p:nvSpPr>
          <p:spPr>
            <a:xfrm>
              <a:off x="4227600" y="3912850"/>
              <a:ext cx="203650" cy="278325"/>
            </a:xfrm>
            <a:custGeom>
              <a:avLst/>
              <a:gdLst/>
              <a:ahLst/>
              <a:cxnLst/>
              <a:rect l="l" t="t" r="r" b="b"/>
              <a:pathLst>
                <a:path w="8146" h="11133" extrusionOk="0">
                  <a:moveTo>
                    <a:pt x="4668" y="6319"/>
                  </a:moveTo>
                  <a:cubicBezTo>
                    <a:pt x="4683" y="6319"/>
                    <a:pt x="4697" y="6319"/>
                    <a:pt x="4712" y="6320"/>
                  </a:cubicBezTo>
                  <a:cubicBezTo>
                    <a:pt x="5238" y="6345"/>
                    <a:pt x="5639" y="6771"/>
                    <a:pt x="5614" y="7298"/>
                  </a:cubicBezTo>
                  <a:cubicBezTo>
                    <a:pt x="5614" y="7699"/>
                    <a:pt x="5339" y="8049"/>
                    <a:pt x="4963" y="8175"/>
                  </a:cubicBezTo>
                  <a:cubicBezTo>
                    <a:pt x="4988" y="8225"/>
                    <a:pt x="5013" y="8325"/>
                    <a:pt x="5013" y="8400"/>
                  </a:cubicBezTo>
                  <a:cubicBezTo>
                    <a:pt x="5013" y="8810"/>
                    <a:pt x="4388" y="9104"/>
                    <a:pt x="3605" y="9104"/>
                  </a:cubicBezTo>
                  <a:cubicBezTo>
                    <a:pt x="3573" y="9104"/>
                    <a:pt x="3541" y="9103"/>
                    <a:pt x="3509" y="9102"/>
                  </a:cubicBezTo>
                  <a:cubicBezTo>
                    <a:pt x="2682" y="9102"/>
                    <a:pt x="2030" y="8726"/>
                    <a:pt x="2030" y="8300"/>
                  </a:cubicBezTo>
                  <a:cubicBezTo>
                    <a:pt x="2055" y="7889"/>
                    <a:pt x="2684" y="7572"/>
                    <a:pt x="3470" y="7572"/>
                  </a:cubicBezTo>
                  <a:cubicBezTo>
                    <a:pt x="3500" y="7572"/>
                    <a:pt x="3529" y="7572"/>
                    <a:pt x="3559" y="7573"/>
                  </a:cubicBezTo>
                  <a:cubicBezTo>
                    <a:pt x="3634" y="7573"/>
                    <a:pt x="3710" y="7598"/>
                    <a:pt x="3785" y="7598"/>
                  </a:cubicBezTo>
                  <a:cubicBezTo>
                    <a:pt x="3760" y="7498"/>
                    <a:pt x="3735" y="7373"/>
                    <a:pt x="3735" y="7222"/>
                  </a:cubicBezTo>
                  <a:cubicBezTo>
                    <a:pt x="3759" y="6735"/>
                    <a:pt x="4162" y="6319"/>
                    <a:pt x="4668" y="6319"/>
                  </a:cubicBezTo>
                  <a:close/>
                  <a:moveTo>
                    <a:pt x="1278" y="0"/>
                  </a:moveTo>
                  <a:cubicBezTo>
                    <a:pt x="1203" y="0"/>
                    <a:pt x="1128" y="2"/>
                    <a:pt x="1053" y="4"/>
                  </a:cubicBezTo>
                  <a:cubicBezTo>
                    <a:pt x="903" y="255"/>
                    <a:pt x="802" y="531"/>
                    <a:pt x="677" y="781"/>
                  </a:cubicBezTo>
                  <a:cubicBezTo>
                    <a:pt x="326" y="1709"/>
                    <a:pt x="126" y="2711"/>
                    <a:pt x="76" y="3764"/>
                  </a:cubicBezTo>
                  <a:cubicBezTo>
                    <a:pt x="0" y="6796"/>
                    <a:pt x="1479" y="9503"/>
                    <a:pt x="3810" y="11132"/>
                  </a:cubicBezTo>
                  <a:cubicBezTo>
                    <a:pt x="3810" y="11132"/>
                    <a:pt x="3835" y="11107"/>
                    <a:pt x="3835" y="11107"/>
                  </a:cubicBezTo>
                  <a:cubicBezTo>
                    <a:pt x="4762" y="10756"/>
                    <a:pt x="5614" y="10180"/>
                    <a:pt x="6241" y="9353"/>
                  </a:cubicBezTo>
                  <a:cubicBezTo>
                    <a:pt x="8146" y="6897"/>
                    <a:pt x="7619" y="3262"/>
                    <a:pt x="5038" y="1282"/>
                  </a:cubicBezTo>
                  <a:cubicBezTo>
                    <a:pt x="3925" y="406"/>
                    <a:pt x="2566" y="0"/>
                    <a:pt x="1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3"/>
            <p:cNvSpPr/>
            <p:nvPr/>
          </p:nvSpPr>
          <p:spPr>
            <a:xfrm>
              <a:off x="4278350" y="4102125"/>
              <a:ext cx="74575" cy="38925"/>
            </a:xfrm>
            <a:custGeom>
              <a:avLst/>
              <a:gdLst/>
              <a:ahLst/>
              <a:cxnLst/>
              <a:rect l="l" t="t" r="r" b="b"/>
              <a:pathLst>
                <a:path w="2983" h="1557" extrusionOk="0">
                  <a:moveTo>
                    <a:pt x="1440" y="1"/>
                  </a:moveTo>
                  <a:cubicBezTo>
                    <a:pt x="654" y="1"/>
                    <a:pt x="25" y="318"/>
                    <a:pt x="0" y="729"/>
                  </a:cubicBezTo>
                  <a:cubicBezTo>
                    <a:pt x="0" y="1155"/>
                    <a:pt x="652" y="1531"/>
                    <a:pt x="1479" y="1556"/>
                  </a:cubicBezTo>
                  <a:cubicBezTo>
                    <a:pt x="2306" y="1556"/>
                    <a:pt x="2983" y="1255"/>
                    <a:pt x="2983" y="829"/>
                  </a:cubicBezTo>
                  <a:cubicBezTo>
                    <a:pt x="2983" y="754"/>
                    <a:pt x="2958" y="654"/>
                    <a:pt x="2933" y="604"/>
                  </a:cubicBezTo>
                  <a:cubicBezTo>
                    <a:pt x="2833" y="629"/>
                    <a:pt x="2732" y="629"/>
                    <a:pt x="2632" y="629"/>
                  </a:cubicBezTo>
                  <a:cubicBezTo>
                    <a:pt x="2231" y="629"/>
                    <a:pt x="1905" y="378"/>
                    <a:pt x="1755" y="27"/>
                  </a:cubicBezTo>
                  <a:cubicBezTo>
                    <a:pt x="1680" y="27"/>
                    <a:pt x="1604" y="2"/>
                    <a:pt x="1529" y="2"/>
                  </a:cubicBezTo>
                  <a:cubicBezTo>
                    <a:pt x="1499" y="1"/>
                    <a:pt x="1470" y="1"/>
                    <a:pt x="14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535875" y="4110050"/>
              <a:ext cx="75200" cy="38550"/>
            </a:xfrm>
            <a:custGeom>
              <a:avLst/>
              <a:gdLst/>
              <a:ahLst/>
              <a:cxnLst/>
              <a:rect l="l" t="t" r="r" b="b"/>
              <a:pathLst>
                <a:path w="3008" h="1542" extrusionOk="0">
                  <a:moveTo>
                    <a:pt x="1367" y="1"/>
                  </a:moveTo>
                  <a:cubicBezTo>
                    <a:pt x="1253" y="1"/>
                    <a:pt x="1134" y="18"/>
                    <a:pt x="1028" y="36"/>
                  </a:cubicBezTo>
                  <a:cubicBezTo>
                    <a:pt x="877" y="337"/>
                    <a:pt x="527" y="562"/>
                    <a:pt x="151" y="562"/>
                  </a:cubicBezTo>
                  <a:cubicBezTo>
                    <a:pt x="126" y="562"/>
                    <a:pt x="101" y="537"/>
                    <a:pt x="50" y="537"/>
                  </a:cubicBezTo>
                  <a:cubicBezTo>
                    <a:pt x="25" y="588"/>
                    <a:pt x="0" y="663"/>
                    <a:pt x="0" y="713"/>
                  </a:cubicBezTo>
                  <a:cubicBezTo>
                    <a:pt x="0" y="1139"/>
                    <a:pt x="652" y="1515"/>
                    <a:pt x="1479" y="1540"/>
                  </a:cubicBezTo>
                  <a:cubicBezTo>
                    <a:pt x="1509" y="1541"/>
                    <a:pt x="1539" y="1541"/>
                    <a:pt x="1568" y="1541"/>
                  </a:cubicBezTo>
                  <a:cubicBezTo>
                    <a:pt x="2354" y="1541"/>
                    <a:pt x="2983" y="1224"/>
                    <a:pt x="2983" y="813"/>
                  </a:cubicBezTo>
                  <a:cubicBezTo>
                    <a:pt x="3008" y="387"/>
                    <a:pt x="2331" y="36"/>
                    <a:pt x="1504" y="11"/>
                  </a:cubicBezTo>
                  <a:cubicBezTo>
                    <a:pt x="1460" y="4"/>
                    <a:pt x="1414" y="1"/>
                    <a:pt x="1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320950" y="4070825"/>
              <a:ext cx="47650" cy="47025"/>
            </a:xfrm>
            <a:custGeom>
              <a:avLst/>
              <a:gdLst/>
              <a:ahLst/>
              <a:cxnLst/>
              <a:rect l="l" t="t" r="r" b="b"/>
              <a:pathLst>
                <a:path w="1906" h="1881" extrusionOk="0">
                  <a:moveTo>
                    <a:pt x="746" y="314"/>
                  </a:moveTo>
                  <a:cubicBezTo>
                    <a:pt x="774" y="314"/>
                    <a:pt x="802" y="318"/>
                    <a:pt x="828" y="327"/>
                  </a:cubicBezTo>
                  <a:cubicBezTo>
                    <a:pt x="953" y="377"/>
                    <a:pt x="1028" y="578"/>
                    <a:pt x="928" y="778"/>
                  </a:cubicBezTo>
                  <a:cubicBezTo>
                    <a:pt x="870" y="933"/>
                    <a:pt x="751" y="1029"/>
                    <a:pt x="631" y="1029"/>
                  </a:cubicBezTo>
                  <a:cubicBezTo>
                    <a:pt x="596" y="1029"/>
                    <a:pt x="561" y="1021"/>
                    <a:pt x="527" y="1004"/>
                  </a:cubicBezTo>
                  <a:cubicBezTo>
                    <a:pt x="377" y="953"/>
                    <a:pt x="327" y="753"/>
                    <a:pt x="402" y="552"/>
                  </a:cubicBezTo>
                  <a:cubicBezTo>
                    <a:pt x="464" y="408"/>
                    <a:pt x="611" y="314"/>
                    <a:pt x="746" y="314"/>
                  </a:cubicBezTo>
                  <a:close/>
                  <a:moveTo>
                    <a:pt x="934" y="0"/>
                  </a:moveTo>
                  <a:cubicBezTo>
                    <a:pt x="428" y="0"/>
                    <a:pt x="25" y="416"/>
                    <a:pt x="1" y="903"/>
                  </a:cubicBezTo>
                  <a:cubicBezTo>
                    <a:pt x="1" y="1054"/>
                    <a:pt x="26" y="1179"/>
                    <a:pt x="51" y="1279"/>
                  </a:cubicBezTo>
                  <a:cubicBezTo>
                    <a:pt x="201" y="1630"/>
                    <a:pt x="527" y="1881"/>
                    <a:pt x="928" y="1881"/>
                  </a:cubicBezTo>
                  <a:cubicBezTo>
                    <a:pt x="1028" y="1881"/>
                    <a:pt x="1129" y="1881"/>
                    <a:pt x="1229" y="1856"/>
                  </a:cubicBezTo>
                  <a:cubicBezTo>
                    <a:pt x="1605" y="1730"/>
                    <a:pt x="1880" y="1380"/>
                    <a:pt x="1880" y="979"/>
                  </a:cubicBezTo>
                  <a:cubicBezTo>
                    <a:pt x="1905" y="452"/>
                    <a:pt x="1504" y="26"/>
                    <a:pt x="978" y="1"/>
                  </a:cubicBezTo>
                  <a:cubicBezTo>
                    <a:pt x="963" y="0"/>
                    <a:pt x="949" y="0"/>
                    <a:pt x="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329100" y="4078675"/>
              <a:ext cx="17575" cy="17875"/>
            </a:xfrm>
            <a:custGeom>
              <a:avLst/>
              <a:gdLst/>
              <a:ahLst/>
              <a:cxnLst/>
              <a:rect l="l" t="t" r="r" b="b"/>
              <a:pathLst>
                <a:path w="703" h="715" extrusionOk="0">
                  <a:moveTo>
                    <a:pt x="420" y="0"/>
                  </a:moveTo>
                  <a:cubicBezTo>
                    <a:pt x="285" y="0"/>
                    <a:pt x="138" y="94"/>
                    <a:pt x="76" y="238"/>
                  </a:cubicBezTo>
                  <a:cubicBezTo>
                    <a:pt x="1" y="439"/>
                    <a:pt x="51" y="639"/>
                    <a:pt x="201" y="690"/>
                  </a:cubicBezTo>
                  <a:cubicBezTo>
                    <a:pt x="235" y="707"/>
                    <a:pt x="270" y="715"/>
                    <a:pt x="305" y="715"/>
                  </a:cubicBezTo>
                  <a:cubicBezTo>
                    <a:pt x="425" y="715"/>
                    <a:pt x="544" y="619"/>
                    <a:pt x="602" y="464"/>
                  </a:cubicBezTo>
                  <a:cubicBezTo>
                    <a:pt x="702" y="264"/>
                    <a:pt x="627" y="63"/>
                    <a:pt x="502" y="13"/>
                  </a:cubicBezTo>
                  <a:cubicBezTo>
                    <a:pt x="476" y="4"/>
                    <a:pt x="448" y="0"/>
                    <a:pt x="42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516450" y="4076475"/>
              <a:ext cx="48275" cy="47650"/>
            </a:xfrm>
            <a:custGeom>
              <a:avLst/>
              <a:gdLst/>
              <a:ahLst/>
              <a:cxnLst/>
              <a:rect l="l" t="t" r="r" b="b"/>
              <a:pathLst>
                <a:path w="1931" h="1906" extrusionOk="0">
                  <a:moveTo>
                    <a:pt x="748" y="314"/>
                  </a:moveTo>
                  <a:cubicBezTo>
                    <a:pt x="775" y="314"/>
                    <a:pt x="802" y="318"/>
                    <a:pt x="827" y="326"/>
                  </a:cubicBezTo>
                  <a:cubicBezTo>
                    <a:pt x="978" y="402"/>
                    <a:pt x="1028" y="602"/>
                    <a:pt x="953" y="778"/>
                  </a:cubicBezTo>
                  <a:cubicBezTo>
                    <a:pt x="890" y="944"/>
                    <a:pt x="759" y="1041"/>
                    <a:pt x="631" y="1041"/>
                  </a:cubicBezTo>
                  <a:cubicBezTo>
                    <a:pt x="604" y="1041"/>
                    <a:pt x="577" y="1037"/>
                    <a:pt x="552" y="1028"/>
                  </a:cubicBezTo>
                  <a:cubicBezTo>
                    <a:pt x="401" y="953"/>
                    <a:pt x="351" y="753"/>
                    <a:pt x="426" y="577"/>
                  </a:cubicBezTo>
                  <a:cubicBezTo>
                    <a:pt x="489" y="411"/>
                    <a:pt x="620" y="314"/>
                    <a:pt x="748" y="314"/>
                  </a:cubicBezTo>
                  <a:close/>
                  <a:moveTo>
                    <a:pt x="978" y="1"/>
                  </a:moveTo>
                  <a:cubicBezTo>
                    <a:pt x="476" y="1"/>
                    <a:pt x="25" y="402"/>
                    <a:pt x="25" y="928"/>
                  </a:cubicBezTo>
                  <a:cubicBezTo>
                    <a:pt x="0" y="1404"/>
                    <a:pt x="351" y="1805"/>
                    <a:pt x="827" y="1880"/>
                  </a:cubicBezTo>
                  <a:cubicBezTo>
                    <a:pt x="878" y="1880"/>
                    <a:pt x="903" y="1905"/>
                    <a:pt x="928" y="1905"/>
                  </a:cubicBezTo>
                  <a:cubicBezTo>
                    <a:pt x="1304" y="1905"/>
                    <a:pt x="1654" y="1680"/>
                    <a:pt x="1805" y="1379"/>
                  </a:cubicBezTo>
                  <a:cubicBezTo>
                    <a:pt x="1855" y="1254"/>
                    <a:pt x="1905" y="1128"/>
                    <a:pt x="1905" y="978"/>
                  </a:cubicBezTo>
                  <a:cubicBezTo>
                    <a:pt x="1930" y="452"/>
                    <a:pt x="1504" y="26"/>
                    <a:pt x="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525225" y="4084300"/>
              <a:ext cx="16925" cy="18225"/>
            </a:xfrm>
            <a:custGeom>
              <a:avLst/>
              <a:gdLst/>
              <a:ahLst/>
              <a:cxnLst/>
              <a:rect l="l" t="t" r="r" b="b"/>
              <a:pathLst>
                <a:path w="677" h="729" extrusionOk="0">
                  <a:moveTo>
                    <a:pt x="397" y="1"/>
                  </a:moveTo>
                  <a:cubicBezTo>
                    <a:pt x="269" y="1"/>
                    <a:pt x="138" y="98"/>
                    <a:pt x="75" y="264"/>
                  </a:cubicBezTo>
                  <a:cubicBezTo>
                    <a:pt x="0" y="440"/>
                    <a:pt x="50" y="640"/>
                    <a:pt x="201" y="715"/>
                  </a:cubicBezTo>
                  <a:cubicBezTo>
                    <a:pt x="226" y="724"/>
                    <a:pt x="253" y="728"/>
                    <a:pt x="280" y="728"/>
                  </a:cubicBezTo>
                  <a:cubicBezTo>
                    <a:pt x="408" y="728"/>
                    <a:pt x="539" y="631"/>
                    <a:pt x="602" y="465"/>
                  </a:cubicBezTo>
                  <a:cubicBezTo>
                    <a:pt x="677" y="289"/>
                    <a:pt x="627" y="89"/>
                    <a:pt x="476" y="13"/>
                  </a:cubicBezTo>
                  <a:cubicBezTo>
                    <a:pt x="451" y="5"/>
                    <a:pt x="424" y="1"/>
                    <a:pt x="397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414325" y="4095100"/>
              <a:ext cx="52650" cy="25900"/>
            </a:xfrm>
            <a:custGeom>
              <a:avLst/>
              <a:gdLst/>
              <a:ahLst/>
              <a:cxnLst/>
              <a:rect l="l" t="t" r="r" b="b"/>
              <a:pathLst>
                <a:path w="2106" h="1036" extrusionOk="0">
                  <a:moveTo>
                    <a:pt x="1024" y="0"/>
                  </a:moveTo>
                  <a:cubicBezTo>
                    <a:pt x="734" y="0"/>
                    <a:pt x="458" y="46"/>
                    <a:pt x="326" y="158"/>
                  </a:cubicBezTo>
                  <a:cubicBezTo>
                    <a:pt x="0" y="434"/>
                    <a:pt x="1128" y="1035"/>
                    <a:pt x="1128" y="1035"/>
                  </a:cubicBezTo>
                  <a:cubicBezTo>
                    <a:pt x="1253" y="1010"/>
                    <a:pt x="2105" y="459"/>
                    <a:pt x="1980" y="233"/>
                  </a:cubicBezTo>
                  <a:cubicBezTo>
                    <a:pt x="1906" y="99"/>
                    <a:pt x="1450" y="0"/>
                    <a:pt x="10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392475" y="3853900"/>
              <a:ext cx="140900" cy="111825"/>
            </a:xfrm>
            <a:custGeom>
              <a:avLst/>
              <a:gdLst/>
              <a:ahLst/>
              <a:cxnLst/>
              <a:rect l="l" t="t" r="r" b="b"/>
              <a:pathLst>
                <a:path w="5636" h="4473" extrusionOk="0">
                  <a:moveTo>
                    <a:pt x="3206" y="1728"/>
                  </a:moveTo>
                  <a:cubicBezTo>
                    <a:pt x="3215" y="1728"/>
                    <a:pt x="3222" y="1731"/>
                    <a:pt x="3230" y="1736"/>
                  </a:cubicBezTo>
                  <a:cubicBezTo>
                    <a:pt x="3280" y="1811"/>
                    <a:pt x="3155" y="2062"/>
                    <a:pt x="3130" y="2112"/>
                  </a:cubicBezTo>
                  <a:cubicBezTo>
                    <a:pt x="3029" y="2312"/>
                    <a:pt x="2904" y="2513"/>
                    <a:pt x="2754" y="2688"/>
                  </a:cubicBezTo>
                  <a:cubicBezTo>
                    <a:pt x="2779" y="2412"/>
                    <a:pt x="2879" y="2162"/>
                    <a:pt x="3004" y="1936"/>
                  </a:cubicBezTo>
                  <a:cubicBezTo>
                    <a:pt x="3027" y="1914"/>
                    <a:pt x="3131" y="1728"/>
                    <a:pt x="3206" y="1728"/>
                  </a:cubicBezTo>
                  <a:close/>
                  <a:moveTo>
                    <a:pt x="5486" y="0"/>
                  </a:moveTo>
                  <a:cubicBezTo>
                    <a:pt x="5410" y="0"/>
                    <a:pt x="5335" y="44"/>
                    <a:pt x="5335" y="132"/>
                  </a:cubicBezTo>
                  <a:cubicBezTo>
                    <a:pt x="5285" y="708"/>
                    <a:pt x="5110" y="1260"/>
                    <a:pt x="4909" y="1786"/>
                  </a:cubicBezTo>
                  <a:cubicBezTo>
                    <a:pt x="4709" y="2337"/>
                    <a:pt x="4433" y="2939"/>
                    <a:pt x="4032" y="3390"/>
                  </a:cubicBezTo>
                  <a:cubicBezTo>
                    <a:pt x="3844" y="3591"/>
                    <a:pt x="3621" y="3720"/>
                    <a:pt x="3407" y="3720"/>
                  </a:cubicBezTo>
                  <a:cubicBezTo>
                    <a:pt x="3222" y="3720"/>
                    <a:pt x="3044" y="3623"/>
                    <a:pt x="2904" y="3390"/>
                  </a:cubicBezTo>
                  <a:cubicBezTo>
                    <a:pt x="2854" y="3315"/>
                    <a:pt x="2829" y="3214"/>
                    <a:pt x="2804" y="3114"/>
                  </a:cubicBezTo>
                  <a:cubicBezTo>
                    <a:pt x="3080" y="2813"/>
                    <a:pt x="3330" y="2463"/>
                    <a:pt x="3456" y="2087"/>
                  </a:cubicBezTo>
                  <a:cubicBezTo>
                    <a:pt x="3531" y="1936"/>
                    <a:pt x="3581" y="1736"/>
                    <a:pt x="3481" y="1585"/>
                  </a:cubicBezTo>
                  <a:cubicBezTo>
                    <a:pt x="3405" y="1495"/>
                    <a:pt x="3303" y="1450"/>
                    <a:pt x="3201" y="1450"/>
                  </a:cubicBezTo>
                  <a:cubicBezTo>
                    <a:pt x="3133" y="1450"/>
                    <a:pt x="3065" y="1470"/>
                    <a:pt x="3004" y="1510"/>
                  </a:cubicBezTo>
                  <a:cubicBezTo>
                    <a:pt x="2578" y="1786"/>
                    <a:pt x="2428" y="2538"/>
                    <a:pt x="2478" y="3014"/>
                  </a:cubicBezTo>
                  <a:cubicBezTo>
                    <a:pt x="2378" y="3139"/>
                    <a:pt x="2278" y="3239"/>
                    <a:pt x="2177" y="3340"/>
                  </a:cubicBezTo>
                  <a:cubicBezTo>
                    <a:pt x="1826" y="3691"/>
                    <a:pt x="1350" y="4067"/>
                    <a:pt x="849" y="4167"/>
                  </a:cubicBezTo>
                  <a:cubicBezTo>
                    <a:pt x="793" y="4180"/>
                    <a:pt x="741" y="4186"/>
                    <a:pt x="694" y="4186"/>
                  </a:cubicBezTo>
                  <a:cubicBezTo>
                    <a:pt x="387" y="4186"/>
                    <a:pt x="282" y="3917"/>
                    <a:pt x="348" y="3590"/>
                  </a:cubicBezTo>
                  <a:cubicBezTo>
                    <a:pt x="448" y="3039"/>
                    <a:pt x="724" y="2513"/>
                    <a:pt x="999" y="2011"/>
                  </a:cubicBezTo>
                  <a:cubicBezTo>
                    <a:pt x="1175" y="1736"/>
                    <a:pt x="1350" y="1435"/>
                    <a:pt x="1526" y="1159"/>
                  </a:cubicBezTo>
                  <a:cubicBezTo>
                    <a:pt x="1597" y="1053"/>
                    <a:pt x="1492" y="947"/>
                    <a:pt x="1389" y="947"/>
                  </a:cubicBezTo>
                  <a:cubicBezTo>
                    <a:pt x="1347" y="947"/>
                    <a:pt x="1304" y="965"/>
                    <a:pt x="1275" y="1009"/>
                  </a:cubicBezTo>
                  <a:cubicBezTo>
                    <a:pt x="1050" y="1335"/>
                    <a:pt x="849" y="1661"/>
                    <a:pt x="674" y="2011"/>
                  </a:cubicBezTo>
                  <a:cubicBezTo>
                    <a:pt x="398" y="2513"/>
                    <a:pt x="72" y="3114"/>
                    <a:pt x="47" y="3691"/>
                  </a:cubicBezTo>
                  <a:cubicBezTo>
                    <a:pt x="0" y="4158"/>
                    <a:pt x="258" y="4473"/>
                    <a:pt x="700" y="4473"/>
                  </a:cubicBezTo>
                  <a:cubicBezTo>
                    <a:pt x="732" y="4473"/>
                    <a:pt x="765" y="4471"/>
                    <a:pt x="799" y="4468"/>
                  </a:cubicBezTo>
                  <a:cubicBezTo>
                    <a:pt x="1400" y="4417"/>
                    <a:pt x="1952" y="3966"/>
                    <a:pt x="2378" y="3565"/>
                  </a:cubicBezTo>
                  <a:cubicBezTo>
                    <a:pt x="2428" y="3490"/>
                    <a:pt x="2503" y="3440"/>
                    <a:pt x="2578" y="3365"/>
                  </a:cubicBezTo>
                  <a:cubicBezTo>
                    <a:pt x="2729" y="3731"/>
                    <a:pt x="3029" y="4042"/>
                    <a:pt x="3412" y="4042"/>
                  </a:cubicBezTo>
                  <a:cubicBezTo>
                    <a:pt x="3475" y="4042"/>
                    <a:pt x="3539" y="4034"/>
                    <a:pt x="3606" y="4016"/>
                  </a:cubicBezTo>
                  <a:cubicBezTo>
                    <a:pt x="4283" y="3841"/>
                    <a:pt x="4709" y="2989"/>
                    <a:pt x="4959" y="2412"/>
                  </a:cubicBezTo>
                  <a:cubicBezTo>
                    <a:pt x="5285" y="1711"/>
                    <a:pt x="5561" y="934"/>
                    <a:pt x="5636" y="132"/>
                  </a:cubicBezTo>
                  <a:cubicBezTo>
                    <a:pt x="5636" y="44"/>
                    <a:pt x="5561" y="0"/>
                    <a:pt x="5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6" name="Google Shape;1656;p33"/>
          <p:cNvSpPr/>
          <p:nvPr/>
        </p:nvSpPr>
        <p:spPr>
          <a:xfrm>
            <a:off x="6970350" y="1215750"/>
            <a:ext cx="929400" cy="929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33"/>
          <p:cNvSpPr/>
          <p:nvPr/>
        </p:nvSpPr>
        <p:spPr>
          <a:xfrm>
            <a:off x="6613953" y="445026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3"/>
          </p:nvPr>
        </p:nvSpPr>
        <p:spPr>
          <a:xfrm>
            <a:off x="2117352" y="1445538"/>
            <a:ext cx="1491986" cy="4698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3325" y="1879297"/>
            <a:ext cx="3381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3595" y="3570716"/>
            <a:ext cx="33802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765"/>
            <a:ext cx="1661341" cy="43088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just" fontAlgn="base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2" descr="Không có mô tả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618698"/>
            <a:ext cx="41433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23" y="562931"/>
            <a:ext cx="3728501" cy="201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898775" y="2685367"/>
            <a:ext cx="7560762" cy="42770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 algn="ctr"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296" y="3265576"/>
            <a:ext cx="8929688" cy="174821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 algn="just" eaLnBrk="1" hangingPunct="1">
              <a:defRPr/>
            </a:pPr>
            <a:r>
              <a:rPr lang="en-US" sz="2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rau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 eaLnBrk="1" hangingPunct="1">
              <a:defRPr/>
            </a:pPr>
            <a:r>
              <a:rPr lang="en-US" sz="2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 eaLnBrk="1" hangingPunct="1">
              <a:defRPr/>
            </a:pPr>
            <a:r>
              <a:rPr lang="en-US" sz="2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miệt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mài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 eaLnBrk="1" hangingPunct="1">
              <a:defRPr/>
            </a:pPr>
            <a:r>
              <a:rPr lang="en-US" sz="2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2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9" name="Google Shape;1169;p31"/>
          <p:cNvGrpSpPr/>
          <p:nvPr/>
        </p:nvGrpSpPr>
        <p:grpSpPr>
          <a:xfrm>
            <a:off x="1242581" y="3683852"/>
            <a:ext cx="343390" cy="465702"/>
            <a:chOff x="5080975" y="2825225"/>
            <a:chExt cx="126600" cy="171700"/>
          </a:xfrm>
        </p:grpSpPr>
        <p:sp>
          <p:nvSpPr>
            <p:cNvPr id="1170" name="Google Shape;1170;p31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1"/>
          <p:cNvSpPr/>
          <p:nvPr/>
        </p:nvSpPr>
        <p:spPr>
          <a:xfrm>
            <a:off x="8669544" y="90892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87990" y="255118"/>
            <a:ext cx="6524677" cy="87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9400" algn="ctr">
              <a:lnSpc>
                <a:spcPct val="127000"/>
              </a:lnSpc>
              <a:spcAft>
                <a:spcPts val="500"/>
              </a:spcAft>
              <a:buClrTx/>
              <a:buFontTx/>
              <a:buNone/>
            </a:pPr>
            <a:r>
              <a:rPr lang="vi-VN" sz="2000" b="1" kern="1200" dirty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Tìm hiểu biểu hiện của </a:t>
            </a:r>
            <a:r>
              <a:rPr lang="en-US" sz="2000" b="1" kern="1200" dirty="0" err="1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siêng</a:t>
            </a:r>
            <a:r>
              <a:rPr lang="en-US" sz="2000" b="1" kern="1200" dirty="0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b="1" kern="1200" dirty="0" err="1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năng</a:t>
            </a:r>
            <a:r>
              <a:rPr lang="en-US" sz="2000" b="1" kern="1200" dirty="0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000" b="1" kern="1200" dirty="0" err="1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kiên</a:t>
            </a:r>
            <a:r>
              <a:rPr lang="en-US" sz="2000" b="1" kern="1200" dirty="0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b="1" kern="1200" dirty="0" err="1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</a:t>
            </a:r>
            <a:r>
              <a:rPr lang="en-US" sz="2000" b="1" kern="1200" dirty="0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b="1" kern="1200" dirty="0" err="1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bằng</a:t>
            </a:r>
            <a:r>
              <a:rPr lang="en-US" sz="2000" b="1" kern="1200" dirty="0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b="1" kern="1200" dirty="0" err="1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cách</a:t>
            </a:r>
            <a:r>
              <a:rPr lang="en-US" sz="2000" b="1" kern="1200" dirty="0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b="1" kern="1200" dirty="0" err="1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hoàn</a:t>
            </a:r>
            <a:r>
              <a:rPr lang="en-US" sz="2000" b="1" kern="1200" dirty="0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b="1" kern="1200" dirty="0" err="1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thiện</a:t>
            </a:r>
            <a:r>
              <a:rPr lang="en-US" sz="2000" b="1" kern="1200" dirty="0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b="1" kern="1200" dirty="0" err="1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phiếu</a:t>
            </a:r>
            <a:r>
              <a:rPr lang="en-US" sz="2000" b="1" kern="1200" dirty="0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b="1" kern="1200" dirty="0" err="1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000" b="1" kern="1200" dirty="0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b="1" kern="1200" dirty="0" err="1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2000" b="1" kern="1200" dirty="0" smtClean="0">
                <a:solidFill>
                  <a:srgbClr val="353635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endParaRPr lang="en-US" sz="2000" kern="1200" dirty="0">
              <a:solidFill>
                <a:srgbClr val="353635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735539"/>
              </p:ext>
            </p:extLst>
          </p:nvPr>
        </p:nvGraphicFramePr>
        <p:xfrm>
          <a:off x="248045" y="1207161"/>
          <a:ext cx="8316616" cy="3062607"/>
        </p:xfrm>
        <a:graphic>
          <a:graphicData uri="http://schemas.openxmlformats.org/drawingml/2006/table">
            <a:tbl>
              <a:tblPr firstRow="1" firstCol="1" bandRow="1"/>
              <a:tblGrid>
                <a:gridCol w="26512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56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897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6453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tập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Lao 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động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x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ã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hội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9806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ea typeface="Courier New" panose="02070309020205020404" pitchFamily="49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7843" y="2272114"/>
            <a:ext cx="2588875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nản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solidFill>
                <a:schemeClr val="bg2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1626" y="2304143"/>
            <a:ext cx="2909049" cy="134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dở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miệt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tòi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1800" dirty="0">
              <a:solidFill>
                <a:schemeClr val="bg2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2141" y="2284304"/>
            <a:ext cx="244105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buClrTx/>
              <a:defRPr/>
            </a:pP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TDTT,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tệ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covid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00" i="1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1800" kern="1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0712" y="8827"/>
            <a:ext cx="2079805" cy="116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-451032"/>
            <a:ext cx="915893" cy="124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37993" tIns="598696" rIns="368978" bIns="4284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59649" y="793934"/>
            <a:ext cx="82867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3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" name="Google Shape;1177;p32"/>
          <p:cNvGrpSpPr/>
          <p:nvPr/>
        </p:nvGrpSpPr>
        <p:grpSpPr>
          <a:xfrm>
            <a:off x="720000" y="1000353"/>
            <a:ext cx="3142825" cy="3143736"/>
            <a:chOff x="720000" y="1000353"/>
            <a:chExt cx="3142825" cy="3143736"/>
          </a:xfrm>
        </p:grpSpPr>
        <p:sp>
          <p:nvSpPr>
            <p:cNvPr id="1178" name="Google Shape;1178;p32"/>
            <p:cNvSpPr/>
            <p:nvPr/>
          </p:nvSpPr>
          <p:spPr>
            <a:xfrm>
              <a:off x="720000" y="1000353"/>
              <a:ext cx="3142825" cy="3142825"/>
            </a:xfrm>
            <a:custGeom>
              <a:avLst/>
              <a:gdLst/>
              <a:ahLst/>
              <a:cxnLst/>
              <a:rect l="l" t="t" r="r" b="b"/>
              <a:pathLst>
                <a:path w="172659" h="172659" extrusionOk="0">
                  <a:moveTo>
                    <a:pt x="86342" y="1"/>
                  </a:moveTo>
                  <a:cubicBezTo>
                    <a:pt x="38648" y="1"/>
                    <a:pt x="1" y="38673"/>
                    <a:pt x="1" y="86342"/>
                  </a:cubicBezTo>
                  <a:cubicBezTo>
                    <a:pt x="1" y="134012"/>
                    <a:pt x="38648" y="172659"/>
                    <a:pt x="86342" y="172659"/>
                  </a:cubicBezTo>
                  <a:cubicBezTo>
                    <a:pt x="134012" y="172659"/>
                    <a:pt x="172658" y="134012"/>
                    <a:pt x="172658" y="86342"/>
                  </a:cubicBezTo>
                  <a:cubicBezTo>
                    <a:pt x="172658" y="38673"/>
                    <a:pt x="134012" y="1"/>
                    <a:pt x="86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2"/>
            <p:cNvSpPr/>
            <p:nvPr/>
          </p:nvSpPr>
          <p:spPr>
            <a:xfrm>
              <a:off x="1617820" y="3205204"/>
              <a:ext cx="40610" cy="30580"/>
            </a:xfrm>
            <a:custGeom>
              <a:avLst/>
              <a:gdLst/>
              <a:ahLst/>
              <a:cxnLst/>
              <a:rect l="l" t="t" r="r" b="b"/>
              <a:pathLst>
                <a:path w="2231" h="1680" extrusionOk="0">
                  <a:moveTo>
                    <a:pt x="1404" y="0"/>
                  </a:moveTo>
                  <a:cubicBezTo>
                    <a:pt x="928" y="26"/>
                    <a:pt x="426" y="76"/>
                    <a:pt x="0" y="201"/>
                  </a:cubicBezTo>
                  <a:cubicBezTo>
                    <a:pt x="201" y="351"/>
                    <a:pt x="401" y="627"/>
                    <a:pt x="527" y="853"/>
                  </a:cubicBezTo>
                  <a:cubicBezTo>
                    <a:pt x="585" y="794"/>
                    <a:pt x="670" y="758"/>
                    <a:pt x="749" y="758"/>
                  </a:cubicBezTo>
                  <a:cubicBezTo>
                    <a:pt x="841" y="758"/>
                    <a:pt x="926" y="807"/>
                    <a:pt x="953" y="928"/>
                  </a:cubicBezTo>
                  <a:cubicBezTo>
                    <a:pt x="978" y="1178"/>
                    <a:pt x="1028" y="1429"/>
                    <a:pt x="1078" y="1680"/>
                  </a:cubicBezTo>
                  <a:cubicBezTo>
                    <a:pt x="1454" y="1304"/>
                    <a:pt x="1855" y="953"/>
                    <a:pt x="2231" y="627"/>
                  </a:cubicBezTo>
                  <a:cubicBezTo>
                    <a:pt x="1930" y="401"/>
                    <a:pt x="1680" y="176"/>
                    <a:pt x="14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2"/>
            <p:cNvSpPr/>
            <p:nvPr/>
          </p:nvSpPr>
          <p:spPr>
            <a:xfrm>
              <a:off x="1632874" y="3160954"/>
              <a:ext cx="71645" cy="51113"/>
            </a:xfrm>
            <a:custGeom>
              <a:avLst/>
              <a:gdLst/>
              <a:ahLst/>
              <a:cxnLst/>
              <a:rect l="l" t="t" r="r" b="b"/>
              <a:pathLst>
                <a:path w="3936" h="2808" extrusionOk="0">
                  <a:moveTo>
                    <a:pt x="853" y="0"/>
                  </a:moveTo>
                  <a:cubicBezTo>
                    <a:pt x="727" y="0"/>
                    <a:pt x="602" y="25"/>
                    <a:pt x="527" y="50"/>
                  </a:cubicBezTo>
                  <a:cubicBezTo>
                    <a:pt x="251" y="176"/>
                    <a:pt x="101" y="351"/>
                    <a:pt x="76" y="577"/>
                  </a:cubicBezTo>
                  <a:cubicBezTo>
                    <a:pt x="0" y="1003"/>
                    <a:pt x="301" y="1579"/>
                    <a:pt x="627" y="1880"/>
                  </a:cubicBezTo>
                  <a:cubicBezTo>
                    <a:pt x="878" y="2131"/>
                    <a:pt x="1279" y="2482"/>
                    <a:pt x="1680" y="2807"/>
                  </a:cubicBezTo>
                  <a:cubicBezTo>
                    <a:pt x="2482" y="2156"/>
                    <a:pt x="3234" y="1554"/>
                    <a:pt x="3935" y="1053"/>
                  </a:cubicBezTo>
                  <a:cubicBezTo>
                    <a:pt x="2958" y="552"/>
                    <a:pt x="1604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2"/>
            <p:cNvSpPr/>
            <p:nvPr/>
          </p:nvSpPr>
          <p:spPr>
            <a:xfrm>
              <a:off x="2579950" y="4054205"/>
              <a:ext cx="234521" cy="62507"/>
            </a:xfrm>
            <a:custGeom>
              <a:avLst/>
              <a:gdLst/>
              <a:ahLst/>
              <a:cxnLst/>
              <a:rect l="l" t="t" r="r" b="b"/>
              <a:pathLst>
                <a:path w="12884" h="3434" extrusionOk="0">
                  <a:moveTo>
                    <a:pt x="126" y="0"/>
                  </a:moveTo>
                  <a:cubicBezTo>
                    <a:pt x="176" y="1103"/>
                    <a:pt x="51" y="2356"/>
                    <a:pt x="1" y="3434"/>
                  </a:cubicBezTo>
                  <a:cubicBezTo>
                    <a:pt x="4412" y="2632"/>
                    <a:pt x="8723" y="1454"/>
                    <a:pt x="12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2"/>
            <p:cNvSpPr/>
            <p:nvPr/>
          </p:nvSpPr>
          <p:spPr>
            <a:xfrm>
              <a:off x="3110971" y="3704062"/>
              <a:ext cx="23299" cy="6644"/>
            </a:xfrm>
            <a:custGeom>
              <a:avLst/>
              <a:gdLst/>
              <a:ahLst/>
              <a:cxnLst/>
              <a:rect l="l" t="t" r="r" b="b"/>
              <a:pathLst>
                <a:path w="1280" h="365" extrusionOk="0">
                  <a:moveTo>
                    <a:pt x="730" y="0"/>
                  </a:moveTo>
                  <a:cubicBezTo>
                    <a:pt x="673" y="0"/>
                    <a:pt x="616" y="67"/>
                    <a:pt x="352" y="164"/>
                  </a:cubicBezTo>
                  <a:cubicBezTo>
                    <a:pt x="252" y="214"/>
                    <a:pt x="126" y="264"/>
                    <a:pt x="1" y="289"/>
                  </a:cubicBezTo>
                  <a:cubicBezTo>
                    <a:pt x="107" y="283"/>
                    <a:pt x="214" y="279"/>
                    <a:pt x="320" y="279"/>
                  </a:cubicBezTo>
                  <a:cubicBezTo>
                    <a:pt x="640" y="279"/>
                    <a:pt x="960" y="308"/>
                    <a:pt x="1279" y="364"/>
                  </a:cubicBezTo>
                  <a:cubicBezTo>
                    <a:pt x="1254" y="339"/>
                    <a:pt x="1204" y="314"/>
                    <a:pt x="1179" y="289"/>
                  </a:cubicBezTo>
                  <a:cubicBezTo>
                    <a:pt x="852" y="80"/>
                    <a:pt x="791" y="0"/>
                    <a:pt x="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2"/>
            <p:cNvSpPr/>
            <p:nvPr/>
          </p:nvSpPr>
          <p:spPr>
            <a:xfrm>
              <a:off x="1996924" y="2922810"/>
              <a:ext cx="1600382" cy="690257"/>
            </a:xfrm>
            <a:custGeom>
              <a:avLst/>
              <a:gdLst/>
              <a:ahLst/>
              <a:cxnLst/>
              <a:rect l="l" t="t" r="r" b="b"/>
              <a:pathLst>
                <a:path w="87921" h="37921" extrusionOk="0">
                  <a:moveTo>
                    <a:pt x="55189" y="1"/>
                  </a:moveTo>
                  <a:cubicBezTo>
                    <a:pt x="54938" y="76"/>
                    <a:pt x="54637" y="151"/>
                    <a:pt x="54362" y="176"/>
                  </a:cubicBezTo>
                  <a:lnTo>
                    <a:pt x="44287" y="176"/>
                  </a:lnTo>
                  <a:cubicBezTo>
                    <a:pt x="43986" y="176"/>
                    <a:pt x="43710" y="151"/>
                    <a:pt x="43459" y="76"/>
                  </a:cubicBezTo>
                  <a:cubicBezTo>
                    <a:pt x="42382" y="627"/>
                    <a:pt x="41304" y="1153"/>
                    <a:pt x="40226" y="1655"/>
                  </a:cubicBezTo>
                  <a:cubicBezTo>
                    <a:pt x="34838" y="4136"/>
                    <a:pt x="29224" y="6166"/>
                    <a:pt x="23509" y="7845"/>
                  </a:cubicBezTo>
                  <a:cubicBezTo>
                    <a:pt x="21655" y="10602"/>
                    <a:pt x="18748" y="12632"/>
                    <a:pt x="15289" y="13284"/>
                  </a:cubicBezTo>
                  <a:cubicBezTo>
                    <a:pt x="14502" y="13432"/>
                    <a:pt x="13714" y="13504"/>
                    <a:pt x="12933" y="13504"/>
                  </a:cubicBezTo>
                  <a:cubicBezTo>
                    <a:pt x="10675" y="13504"/>
                    <a:pt x="8472" y="12904"/>
                    <a:pt x="6517" y="11805"/>
                  </a:cubicBezTo>
                  <a:cubicBezTo>
                    <a:pt x="5314" y="12031"/>
                    <a:pt x="4086" y="12231"/>
                    <a:pt x="2858" y="12432"/>
                  </a:cubicBezTo>
                  <a:cubicBezTo>
                    <a:pt x="1930" y="12557"/>
                    <a:pt x="953" y="12632"/>
                    <a:pt x="1" y="12732"/>
                  </a:cubicBezTo>
                  <a:cubicBezTo>
                    <a:pt x="201" y="13133"/>
                    <a:pt x="377" y="13509"/>
                    <a:pt x="527" y="13910"/>
                  </a:cubicBezTo>
                  <a:cubicBezTo>
                    <a:pt x="2707" y="15314"/>
                    <a:pt x="4336" y="17469"/>
                    <a:pt x="5690" y="19650"/>
                  </a:cubicBezTo>
                  <a:cubicBezTo>
                    <a:pt x="6517" y="21003"/>
                    <a:pt x="7269" y="22382"/>
                    <a:pt x="7945" y="23810"/>
                  </a:cubicBezTo>
                  <a:cubicBezTo>
                    <a:pt x="10101" y="24311"/>
                    <a:pt x="12306" y="24738"/>
                    <a:pt x="14487" y="25063"/>
                  </a:cubicBezTo>
                  <a:cubicBezTo>
                    <a:pt x="17013" y="25423"/>
                    <a:pt x="19614" y="25673"/>
                    <a:pt x="22207" y="25673"/>
                  </a:cubicBezTo>
                  <a:cubicBezTo>
                    <a:pt x="25583" y="25673"/>
                    <a:pt x="28945" y="25248"/>
                    <a:pt x="32106" y="24086"/>
                  </a:cubicBezTo>
                  <a:cubicBezTo>
                    <a:pt x="32457" y="22557"/>
                    <a:pt x="32833" y="21028"/>
                    <a:pt x="33259" y="19499"/>
                  </a:cubicBezTo>
                  <a:cubicBezTo>
                    <a:pt x="33279" y="19381"/>
                    <a:pt x="33375" y="19341"/>
                    <a:pt x="33465" y="19341"/>
                  </a:cubicBezTo>
                  <a:cubicBezTo>
                    <a:pt x="33489" y="19341"/>
                    <a:pt x="33513" y="19344"/>
                    <a:pt x="33535" y="19349"/>
                  </a:cubicBezTo>
                  <a:cubicBezTo>
                    <a:pt x="33660" y="19374"/>
                    <a:pt x="33735" y="19474"/>
                    <a:pt x="33710" y="19625"/>
                  </a:cubicBezTo>
                  <a:cubicBezTo>
                    <a:pt x="33184" y="21504"/>
                    <a:pt x="32733" y="23409"/>
                    <a:pt x="32332" y="25314"/>
                  </a:cubicBezTo>
                  <a:lnTo>
                    <a:pt x="36091" y="21028"/>
                  </a:lnTo>
                  <a:cubicBezTo>
                    <a:pt x="36191" y="20903"/>
                    <a:pt x="36392" y="20828"/>
                    <a:pt x="36592" y="20828"/>
                  </a:cubicBezTo>
                  <a:cubicBezTo>
                    <a:pt x="36768" y="20828"/>
                    <a:pt x="36943" y="20903"/>
                    <a:pt x="37043" y="21028"/>
                  </a:cubicBezTo>
                  <a:lnTo>
                    <a:pt x="42733" y="28096"/>
                  </a:lnTo>
                  <a:lnTo>
                    <a:pt x="48873" y="21605"/>
                  </a:lnTo>
                  <a:cubicBezTo>
                    <a:pt x="48998" y="21479"/>
                    <a:pt x="49174" y="21404"/>
                    <a:pt x="49349" y="21404"/>
                  </a:cubicBezTo>
                  <a:cubicBezTo>
                    <a:pt x="49525" y="21404"/>
                    <a:pt x="49700" y="21479"/>
                    <a:pt x="49800" y="21605"/>
                  </a:cubicBezTo>
                  <a:lnTo>
                    <a:pt x="55715" y="28372"/>
                  </a:lnTo>
                  <a:lnTo>
                    <a:pt x="60828" y="21154"/>
                  </a:lnTo>
                  <a:cubicBezTo>
                    <a:pt x="60953" y="20953"/>
                    <a:pt x="61179" y="20828"/>
                    <a:pt x="61404" y="20828"/>
                  </a:cubicBezTo>
                  <a:cubicBezTo>
                    <a:pt x="61580" y="20828"/>
                    <a:pt x="61755" y="20903"/>
                    <a:pt x="61856" y="21028"/>
                  </a:cubicBezTo>
                  <a:lnTo>
                    <a:pt x="66843" y="26993"/>
                  </a:lnTo>
                  <a:cubicBezTo>
                    <a:pt x="66417" y="24738"/>
                    <a:pt x="65916" y="22507"/>
                    <a:pt x="65314" y="20276"/>
                  </a:cubicBezTo>
                  <a:cubicBezTo>
                    <a:pt x="65289" y="20151"/>
                    <a:pt x="65364" y="20051"/>
                    <a:pt x="65490" y="20001"/>
                  </a:cubicBezTo>
                  <a:cubicBezTo>
                    <a:pt x="65506" y="19997"/>
                    <a:pt x="65523" y="19995"/>
                    <a:pt x="65540" y="19995"/>
                  </a:cubicBezTo>
                  <a:cubicBezTo>
                    <a:pt x="65629" y="19995"/>
                    <a:pt x="65723" y="20050"/>
                    <a:pt x="65765" y="20176"/>
                  </a:cubicBezTo>
                  <a:cubicBezTo>
                    <a:pt x="65916" y="20753"/>
                    <a:pt x="66066" y="21329"/>
                    <a:pt x="66216" y="21931"/>
                  </a:cubicBezTo>
                  <a:cubicBezTo>
                    <a:pt x="68121" y="22607"/>
                    <a:pt x="70026" y="23359"/>
                    <a:pt x="71805" y="24337"/>
                  </a:cubicBezTo>
                  <a:cubicBezTo>
                    <a:pt x="73109" y="25013"/>
                    <a:pt x="74838" y="25941"/>
                    <a:pt x="75490" y="27369"/>
                  </a:cubicBezTo>
                  <a:cubicBezTo>
                    <a:pt x="75966" y="28447"/>
                    <a:pt x="75465" y="29775"/>
                    <a:pt x="75139" y="30828"/>
                  </a:cubicBezTo>
                  <a:cubicBezTo>
                    <a:pt x="74888" y="31680"/>
                    <a:pt x="74562" y="32532"/>
                    <a:pt x="74237" y="33359"/>
                  </a:cubicBezTo>
                  <a:cubicBezTo>
                    <a:pt x="74537" y="33434"/>
                    <a:pt x="74838" y="33560"/>
                    <a:pt x="75114" y="33760"/>
                  </a:cubicBezTo>
                  <a:lnTo>
                    <a:pt x="80828" y="37921"/>
                  </a:lnTo>
                  <a:cubicBezTo>
                    <a:pt x="81304" y="37394"/>
                    <a:pt x="81755" y="36868"/>
                    <a:pt x="82207" y="36342"/>
                  </a:cubicBezTo>
                  <a:cubicBezTo>
                    <a:pt x="83560" y="34462"/>
                    <a:pt x="84863" y="32557"/>
                    <a:pt x="85991" y="30527"/>
                  </a:cubicBezTo>
                  <a:cubicBezTo>
                    <a:pt x="87019" y="28723"/>
                    <a:pt x="87921" y="26993"/>
                    <a:pt x="87445" y="24888"/>
                  </a:cubicBezTo>
                  <a:cubicBezTo>
                    <a:pt x="86392" y="20201"/>
                    <a:pt x="82332" y="16216"/>
                    <a:pt x="78848" y="13234"/>
                  </a:cubicBezTo>
                  <a:cubicBezTo>
                    <a:pt x="71981" y="7294"/>
                    <a:pt x="63635" y="3184"/>
                    <a:pt x="55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2541633" y="3332021"/>
              <a:ext cx="705766" cy="552937"/>
            </a:xfrm>
            <a:custGeom>
              <a:avLst/>
              <a:gdLst/>
              <a:ahLst/>
              <a:cxnLst/>
              <a:rect l="l" t="t" r="r" b="b"/>
              <a:pathLst>
                <a:path w="38773" h="30377" extrusionOk="0">
                  <a:moveTo>
                    <a:pt x="6617" y="1"/>
                  </a:moveTo>
                  <a:lnTo>
                    <a:pt x="1905" y="5389"/>
                  </a:lnTo>
                  <a:cubicBezTo>
                    <a:pt x="1279" y="8698"/>
                    <a:pt x="828" y="12056"/>
                    <a:pt x="527" y="15415"/>
                  </a:cubicBezTo>
                  <a:cubicBezTo>
                    <a:pt x="226" y="18773"/>
                    <a:pt x="51" y="22156"/>
                    <a:pt x="26" y="25515"/>
                  </a:cubicBezTo>
                  <a:cubicBezTo>
                    <a:pt x="1" y="27119"/>
                    <a:pt x="101" y="28748"/>
                    <a:pt x="51" y="30377"/>
                  </a:cubicBezTo>
                  <a:lnTo>
                    <a:pt x="33710" y="30377"/>
                  </a:lnTo>
                  <a:cubicBezTo>
                    <a:pt x="34763" y="29675"/>
                    <a:pt x="35815" y="28948"/>
                    <a:pt x="36843" y="28197"/>
                  </a:cubicBezTo>
                  <a:cubicBezTo>
                    <a:pt x="36066" y="28096"/>
                    <a:pt x="35314" y="27971"/>
                    <a:pt x="34537" y="27821"/>
                  </a:cubicBezTo>
                  <a:cubicBezTo>
                    <a:pt x="33863" y="27674"/>
                    <a:pt x="33232" y="27553"/>
                    <a:pt x="32599" y="27553"/>
                  </a:cubicBezTo>
                  <a:cubicBezTo>
                    <a:pt x="32149" y="27553"/>
                    <a:pt x="31697" y="27614"/>
                    <a:pt x="31229" y="27770"/>
                  </a:cubicBezTo>
                  <a:cubicBezTo>
                    <a:pt x="30849" y="27897"/>
                    <a:pt x="30157" y="28337"/>
                    <a:pt x="29593" y="28337"/>
                  </a:cubicBezTo>
                  <a:cubicBezTo>
                    <a:pt x="29375" y="28337"/>
                    <a:pt x="29177" y="28271"/>
                    <a:pt x="29023" y="28096"/>
                  </a:cubicBezTo>
                  <a:cubicBezTo>
                    <a:pt x="28697" y="27745"/>
                    <a:pt x="28848" y="27294"/>
                    <a:pt x="29199" y="26843"/>
                  </a:cubicBezTo>
                  <a:lnTo>
                    <a:pt x="29199" y="26843"/>
                  </a:lnTo>
                  <a:cubicBezTo>
                    <a:pt x="28943" y="26928"/>
                    <a:pt x="28682" y="26987"/>
                    <a:pt x="28444" y="26987"/>
                  </a:cubicBezTo>
                  <a:cubicBezTo>
                    <a:pt x="28123" y="26987"/>
                    <a:pt x="27843" y="26881"/>
                    <a:pt x="27670" y="26593"/>
                  </a:cubicBezTo>
                  <a:cubicBezTo>
                    <a:pt x="27319" y="26066"/>
                    <a:pt x="27845" y="25364"/>
                    <a:pt x="28322" y="24863"/>
                  </a:cubicBezTo>
                  <a:lnTo>
                    <a:pt x="28322" y="24863"/>
                  </a:lnTo>
                  <a:cubicBezTo>
                    <a:pt x="28009" y="24979"/>
                    <a:pt x="27692" y="25062"/>
                    <a:pt x="27409" y="25062"/>
                  </a:cubicBezTo>
                  <a:cubicBezTo>
                    <a:pt x="27078" y="25062"/>
                    <a:pt x="26793" y="24948"/>
                    <a:pt x="26617" y="24638"/>
                  </a:cubicBezTo>
                  <a:cubicBezTo>
                    <a:pt x="26166" y="23811"/>
                    <a:pt x="27595" y="22582"/>
                    <a:pt x="28071" y="22131"/>
                  </a:cubicBezTo>
                  <a:cubicBezTo>
                    <a:pt x="28296" y="21931"/>
                    <a:pt x="28522" y="21755"/>
                    <a:pt x="28748" y="21605"/>
                  </a:cubicBezTo>
                  <a:lnTo>
                    <a:pt x="28748" y="21605"/>
                  </a:lnTo>
                  <a:cubicBezTo>
                    <a:pt x="28550" y="21640"/>
                    <a:pt x="28352" y="21659"/>
                    <a:pt x="28157" y="21659"/>
                  </a:cubicBezTo>
                  <a:cubicBezTo>
                    <a:pt x="27931" y="21659"/>
                    <a:pt x="27709" y="21634"/>
                    <a:pt x="27494" y="21580"/>
                  </a:cubicBezTo>
                  <a:cubicBezTo>
                    <a:pt x="24587" y="20828"/>
                    <a:pt x="29951" y="18121"/>
                    <a:pt x="30627" y="17871"/>
                  </a:cubicBezTo>
                  <a:cubicBezTo>
                    <a:pt x="31230" y="17650"/>
                    <a:pt x="31834" y="17555"/>
                    <a:pt x="32435" y="17555"/>
                  </a:cubicBezTo>
                  <a:cubicBezTo>
                    <a:pt x="34636" y="17555"/>
                    <a:pt x="36805" y="18822"/>
                    <a:pt x="38773" y="19826"/>
                  </a:cubicBezTo>
                  <a:cubicBezTo>
                    <a:pt x="38672" y="17871"/>
                    <a:pt x="38522" y="15891"/>
                    <a:pt x="38322" y="13936"/>
                  </a:cubicBezTo>
                  <a:cubicBezTo>
                    <a:pt x="38071" y="11655"/>
                    <a:pt x="37770" y="9374"/>
                    <a:pt x="37394" y="7094"/>
                  </a:cubicBezTo>
                  <a:lnTo>
                    <a:pt x="31504" y="76"/>
                  </a:lnTo>
                  <a:lnTo>
                    <a:pt x="26417" y="7269"/>
                  </a:lnTo>
                  <a:cubicBezTo>
                    <a:pt x="26266" y="7445"/>
                    <a:pt x="26066" y="7570"/>
                    <a:pt x="25865" y="7570"/>
                  </a:cubicBezTo>
                  <a:cubicBezTo>
                    <a:pt x="25840" y="7573"/>
                    <a:pt x="25815" y="7575"/>
                    <a:pt x="25791" y="7575"/>
                  </a:cubicBezTo>
                  <a:cubicBezTo>
                    <a:pt x="25627" y="7575"/>
                    <a:pt x="25499" y="7501"/>
                    <a:pt x="25389" y="7369"/>
                  </a:cubicBezTo>
                  <a:lnTo>
                    <a:pt x="19399" y="527"/>
                  </a:lnTo>
                  <a:lnTo>
                    <a:pt x="13234" y="7069"/>
                  </a:lnTo>
                  <a:cubicBezTo>
                    <a:pt x="13125" y="7178"/>
                    <a:pt x="12958" y="7249"/>
                    <a:pt x="12785" y="7249"/>
                  </a:cubicBezTo>
                  <a:cubicBezTo>
                    <a:pt x="12759" y="7249"/>
                    <a:pt x="12733" y="7247"/>
                    <a:pt x="12707" y="7244"/>
                  </a:cubicBezTo>
                  <a:cubicBezTo>
                    <a:pt x="12532" y="7244"/>
                    <a:pt x="12382" y="7169"/>
                    <a:pt x="12281" y="7044"/>
                  </a:cubicBezTo>
                  <a:lnTo>
                    <a:pt x="66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2"/>
            <p:cNvSpPr/>
            <p:nvPr/>
          </p:nvSpPr>
          <p:spPr>
            <a:xfrm>
              <a:off x="2837715" y="2724822"/>
              <a:ext cx="110416" cy="18257"/>
            </a:xfrm>
            <a:custGeom>
              <a:avLst/>
              <a:gdLst/>
              <a:ahLst/>
              <a:cxnLst/>
              <a:rect l="l" t="t" r="r" b="b"/>
              <a:pathLst>
                <a:path w="6066" h="1003" extrusionOk="0">
                  <a:moveTo>
                    <a:pt x="0" y="0"/>
                  </a:moveTo>
                  <a:cubicBezTo>
                    <a:pt x="0" y="151"/>
                    <a:pt x="0" y="326"/>
                    <a:pt x="0" y="451"/>
                  </a:cubicBezTo>
                  <a:cubicBezTo>
                    <a:pt x="0" y="627"/>
                    <a:pt x="0" y="827"/>
                    <a:pt x="0" y="1003"/>
                  </a:cubicBezTo>
                  <a:lnTo>
                    <a:pt x="6066" y="1003"/>
                  </a:lnTo>
                  <a:cubicBezTo>
                    <a:pt x="6066" y="702"/>
                    <a:pt x="6040" y="401"/>
                    <a:pt x="6040" y="126"/>
                  </a:cubicBezTo>
                  <a:cubicBezTo>
                    <a:pt x="5211" y="208"/>
                    <a:pt x="4383" y="248"/>
                    <a:pt x="3557" y="248"/>
                  </a:cubicBezTo>
                  <a:cubicBezTo>
                    <a:pt x="2361" y="248"/>
                    <a:pt x="1172" y="16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2"/>
            <p:cNvSpPr/>
            <p:nvPr/>
          </p:nvSpPr>
          <p:spPr>
            <a:xfrm>
              <a:off x="2921192" y="2717978"/>
              <a:ext cx="26485" cy="2749"/>
            </a:xfrm>
            <a:custGeom>
              <a:avLst/>
              <a:gdLst/>
              <a:ahLst/>
              <a:cxnLst/>
              <a:rect l="l" t="t" r="r" b="b"/>
              <a:pathLst>
                <a:path w="1455" h="151" extrusionOk="0">
                  <a:moveTo>
                    <a:pt x="1454" y="0"/>
                  </a:moveTo>
                  <a:cubicBezTo>
                    <a:pt x="1003" y="51"/>
                    <a:pt x="502" y="101"/>
                    <a:pt x="1" y="151"/>
                  </a:cubicBezTo>
                  <a:cubicBezTo>
                    <a:pt x="502" y="126"/>
                    <a:pt x="978" y="101"/>
                    <a:pt x="1454" y="51"/>
                  </a:cubicBezTo>
                  <a:lnTo>
                    <a:pt x="1454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2"/>
            <p:cNvSpPr/>
            <p:nvPr/>
          </p:nvSpPr>
          <p:spPr>
            <a:xfrm>
              <a:off x="2947658" y="2717067"/>
              <a:ext cx="8228" cy="1838"/>
            </a:xfrm>
            <a:custGeom>
              <a:avLst/>
              <a:gdLst/>
              <a:ahLst/>
              <a:cxnLst/>
              <a:rect l="l" t="t" r="r" b="b"/>
              <a:pathLst>
                <a:path w="452" h="101" extrusionOk="0">
                  <a:moveTo>
                    <a:pt x="452" y="0"/>
                  </a:moveTo>
                  <a:cubicBezTo>
                    <a:pt x="326" y="25"/>
                    <a:pt x="176" y="25"/>
                    <a:pt x="0" y="50"/>
                  </a:cubicBezTo>
                  <a:lnTo>
                    <a:pt x="0" y="101"/>
                  </a:lnTo>
                  <a:cubicBezTo>
                    <a:pt x="151" y="75"/>
                    <a:pt x="301" y="50"/>
                    <a:pt x="452" y="50"/>
                  </a:cubicBezTo>
                  <a:cubicBezTo>
                    <a:pt x="452" y="25"/>
                    <a:pt x="452" y="25"/>
                    <a:pt x="452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2470462" y="2441973"/>
              <a:ext cx="41993" cy="56592"/>
            </a:xfrm>
            <a:custGeom>
              <a:avLst/>
              <a:gdLst/>
              <a:ahLst/>
              <a:cxnLst/>
              <a:rect l="l" t="t" r="r" b="b"/>
              <a:pathLst>
                <a:path w="2307" h="3109" extrusionOk="0">
                  <a:moveTo>
                    <a:pt x="903" y="0"/>
                  </a:moveTo>
                  <a:cubicBezTo>
                    <a:pt x="627" y="101"/>
                    <a:pt x="327" y="201"/>
                    <a:pt x="1" y="276"/>
                  </a:cubicBezTo>
                  <a:cubicBezTo>
                    <a:pt x="677" y="1254"/>
                    <a:pt x="1429" y="2156"/>
                    <a:pt x="2231" y="3033"/>
                  </a:cubicBezTo>
                  <a:cubicBezTo>
                    <a:pt x="2256" y="3058"/>
                    <a:pt x="2281" y="3083"/>
                    <a:pt x="2307" y="3108"/>
                  </a:cubicBezTo>
                  <a:cubicBezTo>
                    <a:pt x="1780" y="2106"/>
                    <a:pt x="1304" y="1053"/>
                    <a:pt x="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3292996" y="2435584"/>
              <a:ext cx="31964" cy="48382"/>
            </a:xfrm>
            <a:custGeom>
              <a:avLst/>
              <a:gdLst/>
              <a:ahLst/>
              <a:cxnLst/>
              <a:rect l="l" t="t" r="r" b="b"/>
              <a:pathLst>
                <a:path w="1756" h="2658" extrusionOk="0">
                  <a:moveTo>
                    <a:pt x="1104" y="1"/>
                  </a:moveTo>
                  <a:cubicBezTo>
                    <a:pt x="778" y="903"/>
                    <a:pt x="402" y="1780"/>
                    <a:pt x="1" y="2657"/>
                  </a:cubicBezTo>
                  <a:cubicBezTo>
                    <a:pt x="527" y="1955"/>
                    <a:pt x="1054" y="1254"/>
                    <a:pt x="1530" y="527"/>
                  </a:cubicBezTo>
                  <a:cubicBezTo>
                    <a:pt x="1605" y="427"/>
                    <a:pt x="1680" y="301"/>
                    <a:pt x="1755" y="176"/>
                  </a:cubicBezTo>
                  <a:cubicBezTo>
                    <a:pt x="1530" y="151"/>
                    <a:pt x="1329" y="76"/>
                    <a:pt x="1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3262889" y="2507666"/>
              <a:ext cx="6862" cy="11413"/>
            </a:xfrm>
            <a:custGeom>
              <a:avLst/>
              <a:gdLst/>
              <a:ahLst/>
              <a:cxnLst/>
              <a:rect l="l" t="t" r="r" b="b"/>
              <a:pathLst>
                <a:path w="377" h="627" extrusionOk="0">
                  <a:moveTo>
                    <a:pt x="377" y="0"/>
                  </a:moveTo>
                  <a:lnTo>
                    <a:pt x="377" y="0"/>
                  </a:lnTo>
                  <a:cubicBezTo>
                    <a:pt x="327" y="76"/>
                    <a:pt x="302" y="126"/>
                    <a:pt x="251" y="201"/>
                  </a:cubicBezTo>
                  <a:cubicBezTo>
                    <a:pt x="201" y="301"/>
                    <a:pt x="126" y="427"/>
                    <a:pt x="51" y="527"/>
                  </a:cubicBezTo>
                  <a:cubicBezTo>
                    <a:pt x="26" y="577"/>
                    <a:pt x="26" y="602"/>
                    <a:pt x="1" y="627"/>
                  </a:cubicBezTo>
                  <a:cubicBezTo>
                    <a:pt x="1" y="627"/>
                    <a:pt x="26" y="602"/>
                    <a:pt x="26" y="602"/>
                  </a:cubicBezTo>
                  <a:cubicBezTo>
                    <a:pt x="151" y="401"/>
                    <a:pt x="251" y="201"/>
                    <a:pt x="377" y="0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3271099" y="2504007"/>
              <a:ext cx="491" cy="947"/>
            </a:xfrm>
            <a:custGeom>
              <a:avLst/>
              <a:gdLst/>
              <a:ahLst/>
              <a:cxnLst/>
              <a:rect l="l" t="t" r="r" b="b"/>
              <a:pathLst>
                <a:path w="27" h="52" extrusionOk="0">
                  <a:moveTo>
                    <a:pt x="26" y="1"/>
                  </a:moveTo>
                  <a:cubicBezTo>
                    <a:pt x="26" y="1"/>
                    <a:pt x="26" y="26"/>
                    <a:pt x="1" y="51"/>
                  </a:cubicBezTo>
                  <a:cubicBezTo>
                    <a:pt x="1" y="51"/>
                    <a:pt x="26" y="26"/>
                    <a:pt x="26" y="26"/>
                  </a:cubicBezTo>
                  <a:cubicBezTo>
                    <a:pt x="26" y="26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3299385" y="2432399"/>
              <a:ext cx="4587" cy="11413"/>
            </a:xfrm>
            <a:custGeom>
              <a:avLst/>
              <a:gdLst/>
              <a:ahLst/>
              <a:cxnLst/>
              <a:rect l="l" t="t" r="r" b="b"/>
              <a:pathLst>
                <a:path w="252" h="627" extrusionOk="0">
                  <a:moveTo>
                    <a:pt x="251" y="1"/>
                  </a:moveTo>
                  <a:lnTo>
                    <a:pt x="251" y="1"/>
                  </a:lnTo>
                  <a:cubicBezTo>
                    <a:pt x="211" y="108"/>
                    <a:pt x="171" y="215"/>
                    <a:pt x="130" y="327"/>
                  </a:cubicBezTo>
                  <a:lnTo>
                    <a:pt x="130" y="327"/>
                  </a:lnTo>
                  <a:cubicBezTo>
                    <a:pt x="173" y="216"/>
                    <a:pt x="212" y="105"/>
                    <a:pt x="251" y="1"/>
                  </a:cubicBezTo>
                  <a:close/>
                  <a:moveTo>
                    <a:pt x="130" y="327"/>
                  </a:moveTo>
                  <a:lnTo>
                    <a:pt x="130" y="327"/>
                  </a:lnTo>
                  <a:cubicBezTo>
                    <a:pt x="91" y="429"/>
                    <a:pt x="49" y="531"/>
                    <a:pt x="1" y="627"/>
                  </a:cubicBezTo>
                  <a:lnTo>
                    <a:pt x="26" y="627"/>
                  </a:lnTo>
                  <a:cubicBezTo>
                    <a:pt x="61" y="522"/>
                    <a:pt x="96" y="423"/>
                    <a:pt x="130" y="327"/>
                  </a:cubicBezTo>
                  <a:close/>
                </a:path>
              </a:pathLst>
            </a:custGeom>
            <a:solidFill>
              <a:srgbClr val="B69D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3266548" y="1803739"/>
              <a:ext cx="14617" cy="11431"/>
            </a:xfrm>
            <a:custGeom>
              <a:avLst/>
              <a:gdLst/>
              <a:ahLst/>
              <a:cxnLst/>
              <a:rect l="l" t="t" r="r" b="b"/>
              <a:pathLst>
                <a:path w="803" h="628" extrusionOk="0">
                  <a:moveTo>
                    <a:pt x="126" y="1"/>
                  </a:moveTo>
                  <a:lnTo>
                    <a:pt x="0" y="51"/>
                  </a:lnTo>
                  <a:cubicBezTo>
                    <a:pt x="253" y="212"/>
                    <a:pt x="485" y="394"/>
                    <a:pt x="734" y="577"/>
                  </a:cubicBezTo>
                  <a:lnTo>
                    <a:pt x="734" y="577"/>
                  </a:lnTo>
                  <a:cubicBezTo>
                    <a:pt x="723" y="564"/>
                    <a:pt x="712" y="547"/>
                    <a:pt x="702" y="527"/>
                  </a:cubicBezTo>
                  <a:cubicBezTo>
                    <a:pt x="502" y="351"/>
                    <a:pt x="326" y="176"/>
                    <a:pt x="126" y="1"/>
                  </a:cubicBezTo>
                  <a:close/>
                  <a:moveTo>
                    <a:pt x="734" y="577"/>
                  </a:moveTo>
                  <a:lnTo>
                    <a:pt x="734" y="577"/>
                  </a:lnTo>
                  <a:cubicBezTo>
                    <a:pt x="752" y="597"/>
                    <a:pt x="773" y="612"/>
                    <a:pt x="802" y="627"/>
                  </a:cubicBezTo>
                  <a:cubicBezTo>
                    <a:pt x="780" y="611"/>
                    <a:pt x="757" y="594"/>
                    <a:pt x="734" y="577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3299385" y="1841145"/>
              <a:ext cx="22826" cy="21006"/>
            </a:xfrm>
            <a:custGeom>
              <a:avLst/>
              <a:gdLst/>
              <a:ahLst/>
              <a:cxnLst/>
              <a:rect l="l" t="t" r="r" b="b"/>
              <a:pathLst>
                <a:path w="1254" h="1154" extrusionOk="0">
                  <a:moveTo>
                    <a:pt x="1" y="1"/>
                  </a:moveTo>
                  <a:lnTo>
                    <a:pt x="1" y="1"/>
                  </a:lnTo>
                  <a:cubicBezTo>
                    <a:pt x="402" y="377"/>
                    <a:pt x="828" y="753"/>
                    <a:pt x="1254" y="1154"/>
                  </a:cubicBezTo>
                  <a:cubicBezTo>
                    <a:pt x="1254" y="1129"/>
                    <a:pt x="1229" y="1129"/>
                    <a:pt x="1229" y="1103"/>
                  </a:cubicBezTo>
                  <a:cubicBezTo>
                    <a:pt x="828" y="728"/>
                    <a:pt x="402" y="352"/>
                    <a:pt x="1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3235531" y="2518606"/>
              <a:ext cx="27832" cy="40628"/>
            </a:xfrm>
            <a:custGeom>
              <a:avLst/>
              <a:gdLst/>
              <a:ahLst/>
              <a:cxnLst/>
              <a:rect l="l" t="t" r="r" b="b"/>
              <a:pathLst>
                <a:path w="1529" h="2232" extrusionOk="0">
                  <a:moveTo>
                    <a:pt x="1529" y="1"/>
                  </a:moveTo>
                  <a:cubicBezTo>
                    <a:pt x="1529" y="1"/>
                    <a:pt x="1504" y="26"/>
                    <a:pt x="1504" y="26"/>
                  </a:cubicBezTo>
                  <a:cubicBezTo>
                    <a:pt x="1379" y="227"/>
                    <a:pt x="1278" y="402"/>
                    <a:pt x="1153" y="577"/>
                  </a:cubicBezTo>
                  <a:cubicBezTo>
                    <a:pt x="1103" y="653"/>
                    <a:pt x="1053" y="728"/>
                    <a:pt x="1003" y="803"/>
                  </a:cubicBezTo>
                  <a:cubicBezTo>
                    <a:pt x="902" y="978"/>
                    <a:pt x="777" y="1129"/>
                    <a:pt x="677" y="1279"/>
                  </a:cubicBezTo>
                  <a:cubicBezTo>
                    <a:pt x="627" y="1379"/>
                    <a:pt x="551" y="1455"/>
                    <a:pt x="501" y="1555"/>
                  </a:cubicBezTo>
                  <a:cubicBezTo>
                    <a:pt x="376" y="1705"/>
                    <a:pt x="276" y="1856"/>
                    <a:pt x="150" y="2006"/>
                  </a:cubicBezTo>
                  <a:cubicBezTo>
                    <a:pt x="100" y="2081"/>
                    <a:pt x="50" y="2156"/>
                    <a:pt x="0" y="2232"/>
                  </a:cubicBezTo>
                  <a:cubicBezTo>
                    <a:pt x="50" y="2156"/>
                    <a:pt x="100" y="2106"/>
                    <a:pt x="175" y="2056"/>
                  </a:cubicBezTo>
                  <a:cubicBezTo>
                    <a:pt x="652" y="1404"/>
                    <a:pt x="1128" y="703"/>
                    <a:pt x="1529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2349579" y="2239871"/>
              <a:ext cx="134589" cy="201665"/>
            </a:xfrm>
            <a:custGeom>
              <a:avLst/>
              <a:gdLst/>
              <a:ahLst/>
              <a:cxnLst/>
              <a:rect l="l" t="t" r="r" b="b"/>
              <a:pathLst>
                <a:path w="7394" h="11079" extrusionOk="0">
                  <a:moveTo>
                    <a:pt x="5163" y="1"/>
                  </a:moveTo>
                  <a:cubicBezTo>
                    <a:pt x="2882" y="1"/>
                    <a:pt x="852" y="1454"/>
                    <a:pt x="0" y="3484"/>
                  </a:cubicBezTo>
                  <a:cubicBezTo>
                    <a:pt x="577" y="5364"/>
                    <a:pt x="927" y="7294"/>
                    <a:pt x="1103" y="9274"/>
                  </a:cubicBezTo>
                  <a:cubicBezTo>
                    <a:pt x="2162" y="10382"/>
                    <a:pt x="3632" y="11079"/>
                    <a:pt x="5229" y="11079"/>
                  </a:cubicBezTo>
                  <a:cubicBezTo>
                    <a:pt x="5257" y="11079"/>
                    <a:pt x="5285" y="11079"/>
                    <a:pt x="5313" y="11078"/>
                  </a:cubicBezTo>
                  <a:cubicBezTo>
                    <a:pt x="6040" y="11078"/>
                    <a:pt x="6742" y="10928"/>
                    <a:pt x="7394" y="10652"/>
                  </a:cubicBezTo>
                  <a:cubicBezTo>
                    <a:pt x="6141" y="7269"/>
                    <a:pt x="5489" y="3610"/>
                    <a:pt x="5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2368728" y="2406387"/>
              <a:ext cx="119554" cy="44724"/>
            </a:xfrm>
            <a:custGeom>
              <a:avLst/>
              <a:gdLst/>
              <a:ahLst/>
              <a:cxnLst/>
              <a:rect l="l" t="t" r="r" b="b"/>
              <a:pathLst>
                <a:path w="6568" h="2457" extrusionOk="0">
                  <a:moveTo>
                    <a:pt x="1" y="0"/>
                  </a:moveTo>
                  <a:lnTo>
                    <a:pt x="1" y="151"/>
                  </a:lnTo>
                  <a:cubicBezTo>
                    <a:pt x="26" y="376"/>
                    <a:pt x="51" y="602"/>
                    <a:pt x="51" y="828"/>
                  </a:cubicBezTo>
                  <a:lnTo>
                    <a:pt x="51" y="853"/>
                  </a:lnTo>
                  <a:lnTo>
                    <a:pt x="76" y="878"/>
                  </a:lnTo>
                  <a:cubicBezTo>
                    <a:pt x="1229" y="1880"/>
                    <a:pt x="2682" y="2457"/>
                    <a:pt x="4186" y="2457"/>
                  </a:cubicBezTo>
                  <a:lnTo>
                    <a:pt x="4261" y="2457"/>
                  </a:lnTo>
                  <a:cubicBezTo>
                    <a:pt x="4512" y="2457"/>
                    <a:pt x="4763" y="2432"/>
                    <a:pt x="5089" y="2381"/>
                  </a:cubicBezTo>
                  <a:cubicBezTo>
                    <a:pt x="5289" y="2356"/>
                    <a:pt x="5439" y="2331"/>
                    <a:pt x="5615" y="2281"/>
                  </a:cubicBezTo>
                  <a:cubicBezTo>
                    <a:pt x="5916" y="2206"/>
                    <a:pt x="6216" y="2106"/>
                    <a:pt x="6517" y="2006"/>
                  </a:cubicBezTo>
                  <a:lnTo>
                    <a:pt x="6567" y="1980"/>
                  </a:lnTo>
                  <a:lnTo>
                    <a:pt x="6517" y="1855"/>
                  </a:lnTo>
                  <a:cubicBezTo>
                    <a:pt x="6467" y="1755"/>
                    <a:pt x="6417" y="1630"/>
                    <a:pt x="6392" y="1504"/>
                  </a:cubicBezTo>
                  <a:lnTo>
                    <a:pt x="6367" y="1454"/>
                  </a:lnTo>
                  <a:lnTo>
                    <a:pt x="6317" y="1479"/>
                  </a:lnTo>
                  <a:cubicBezTo>
                    <a:pt x="5665" y="1730"/>
                    <a:pt x="4963" y="1880"/>
                    <a:pt x="4261" y="1880"/>
                  </a:cubicBezTo>
                  <a:cubicBezTo>
                    <a:pt x="4233" y="1881"/>
                    <a:pt x="4204" y="1881"/>
                    <a:pt x="4175" y="1881"/>
                  </a:cubicBezTo>
                  <a:cubicBezTo>
                    <a:pt x="2651" y="1881"/>
                    <a:pt x="1159" y="1232"/>
                    <a:pt x="101" y="1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2345010" y="2230751"/>
              <a:ext cx="99932" cy="75286"/>
            </a:xfrm>
            <a:custGeom>
              <a:avLst/>
              <a:gdLst/>
              <a:ahLst/>
              <a:cxnLst/>
              <a:rect l="l" t="t" r="r" b="b"/>
              <a:pathLst>
                <a:path w="5490" h="4136" extrusionOk="0">
                  <a:moveTo>
                    <a:pt x="5389" y="0"/>
                  </a:moveTo>
                  <a:cubicBezTo>
                    <a:pt x="4412" y="0"/>
                    <a:pt x="3434" y="251"/>
                    <a:pt x="2582" y="727"/>
                  </a:cubicBezTo>
                  <a:cubicBezTo>
                    <a:pt x="2507" y="777"/>
                    <a:pt x="2407" y="827"/>
                    <a:pt x="2331" y="878"/>
                  </a:cubicBezTo>
                  <a:lnTo>
                    <a:pt x="2281" y="903"/>
                  </a:lnTo>
                  <a:cubicBezTo>
                    <a:pt x="1304" y="1504"/>
                    <a:pt x="527" y="2331"/>
                    <a:pt x="0" y="3309"/>
                  </a:cubicBezTo>
                  <a:lnTo>
                    <a:pt x="0" y="3334"/>
                  </a:lnTo>
                  <a:lnTo>
                    <a:pt x="51" y="3459"/>
                  </a:lnTo>
                  <a:cubicBezTo>
                    <a:pt x="101" y="3634"/>
                    <a:pt x="151" y="3810"/>
                    <a:pt x="201" y="3985"/>
                  </a:cubicBezTo>
                  <a:lnTo>
                    <a:pt x="251" y="4136"/>
                  </a:lnTo>
                  <a:lnTo>
                    <a:pt x="301" y="4010"/>
                  </a:lnTo>
                  <a:cubicBezTo>
                    <a:pt x="1178" y="1955"/>
                    <a:pt x="3234" y="552"/>
                    <a:pt x="5414" y="552"/>
                  </a:cubicBezTo>
                  <a:lnTo>
                    <a:pt x="5489" y="552"/>
                  </a:lnTo>
                  <a:lnTo>
                    <a:pt x="5489" y="502"/>
                  </a:lnTo>
                  <a:cubicBezTo>
                    <a:pt x="5464" y="351"/>
                    <a:pt x="5464" y="201"/>
                    <a:pt x="5439" y="25"/>
                  </a:cubicBezTo>
                  <a:lnTo>
                    <a:pt x="5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3306685" y="2236685"/>
              <a:ext cx="37424" cy="187504"/>
            </a:xfrm>
            <a:custGeom>
              <a:avLst/>
              <a:gdLst/>
              <a:ahLst/>
              <a:cxnLst/>
              <a:rect l="l" t="t" r="r" b="b"/>
              <a:pathLst>
                <a:path w="2056" h="10301" extrusionOk="0">
                  <a:moveTo>
                    <a:pt x="1981" y="0"/>
                  </a:moveTo>
                  <a:cubicBezTo>
                    <a:pt x="1906" y="927"/>
                    <a:pt x="1780" y="1980"/>
                    <a:pt x="1630" y="3083"/>
                  </a:cubicBezTo>
                  <a:cubicBezTo>
                    <a:pt x="1404" y="4712"/>
                    <a:pt x="1104" y="6191"/>
                    <a:pt x="778" y="7569"/>
                  </a:cubicBezTo>
                  <a:cubicBezTo>
                    <a:pt x="728" y="7820"/>
                    <a:pt x="652" y="8095"/>
                    <a:pt x="577" y="8346"/>
                  </a:cubicBezTo>
                  <a:cubicBezTo>
                    <a:pt x="577" y="8371"/>
                    <a:pt x="552" y="8421"/>
                    <a:pt x="552" y="8471"/>
                  </a:cubicBezTo>
                  <a:cubicBezTo>
                    <a:pt x="377" y="9098"/>
                    <a:pt x="201" y="9725"/>
                    <a:pt x="1" y="10301"/>
                  </a:cubicBezTo>
                  <a:cubicBezTo>
                    <a:pt x="1129" y="7118"/>
                    <a:pt x="1780" y="3684"/>
                    <a:pt x="2056" y="301"/>
                  </a:cubicBezTo>
                  <a:cubicBezTo>
                    <a:pt x="2056" y="276"/>
                    <a:pt x="2031" y="276"/>
                    <a:pt x="2031" y="251"/>
                  </a:cubicBezTo>
                  <a:cubicBezTo>
                    <a:pt x="2006" y="176"/>
                    <a:pt x="2006" y="75"/>
                    <a:pt x="19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3315822" y="2231661"/>
              <a:ext cx="135044" cy="201210"/>
            </a:xfrm>
            <a:custGeom>
              <a:avLst/>
              <a:gdLst/>
              <a:ahLst/>
              <a:cxnLst/>
              <a:rect l="l" t="t" r="r" b="b"/>
              <a:pathLst>
                <a:path w="7419" h="11054" extrusionOk="0">
                  <a:moveTo>
                    <a:pt x="2080" y="0"/>
                  </a:moveTo>
                  <a:cubicBezTo>
                    <a:pt x="1830" y="3635"/>
                    <a:pt x="1203" y="7344"/>
                    <a:pt x="0" y="10777"/>
                  </a:cubicBezTo>
                  <a:cubicBezTo>
                    <a:pt x="577" y="10953"/>
                    <a:pt x="1178" y="11053"/>
                    <a:pt x="1805" y="11053"/>
                  </a:cubicBezTo>
                  <a:cubicBezTo>
                    <a:pt x="4937" y="11028"/>
                    <a:pt x="7318" y="8522"/>
                    <a:pt x="7419" y="5464"/>
                  </a:cubicBezTo>
                  <a:cubicBezTo>
                    <a:pt x="7268" y="2482"/>
                    <a:pt x="5013" y="176"/>
                    <a:pt x="20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3312164" y="2222087"/>
              <a:ext cx="148296" cy="220359"/>
            </a:xfrm>
            <a:custGeom>
              <a:avLst/>
              <a:gdLst/>
              <a:ahLst/>
              <a:cxnLst/>
              <a:rect l="l" t="t" r="r" b="b"/>
              <a:pathLst>
                <a:path w="8147" h="12106" extrusionOk="0">
                  <a:moveTo>
                    <a:pt x="2256" y="0"/>
                  </a:moveTo>
                  <a:lnTo>
                    <a:pt x="2256" y="50"/>
                  </a:lnTo>
                  <a:cubicBezTo>
                    <a:pt x="2256" y="151"/>
                    <a:pt x="2231" y="251"/>
                    <a:pt x="2231" y="376"/>
                  </a:cubicBezTo>
                  <a:lnTo>
                    <a:pt x="2231" y="577"/>
                  </a:lnTo>
                  <a:lnTo>
                    <a:pt x="2281" y="577"/>
                  </a:lnTo>
                  <a:cubicBezTo>
                    <a:pt x="5189" y="752"/>
                    <a:pt x="7419" y="3033"/>
                    <a:pt x="7570" y="5990"/>
                  </a:cubicBezTo>
                  <a:cubicBezTo>
                    <a:pt x="7469" y="9073"/>
                    <a:pt x="5038" y="11504"/>
                    <a:pt x="2006" y="11529"/>
                  </a:cubicBezTo>
                  <a:lnTo>
                    <a:pt x="1956" y="11529"/>
                  </a:lnTo>
                  <a:cubicBezTo>
                    <a:pt x="1379" y="11529"/>
                    <a:pt x="803" y="11429"/>
                    <a:pt x="226" y="11253"/>
                  </a:cubicBezTo>
                  <a:lnTo>
                    <a:pt x="176" y="11228"/>
                  </a:lnTo>
                  <a:lnTo>
                    <a:pt x="151" y="11278"/>
                  </a:lnTo>
                  <a:cubicBezTo>
                    <a:pt x="151" y="11329"/>
                    <a:pt x="126" y="11404"/>
                    <a:pt x="101" y="11454"/>
                  </a:cubicBezTo>
                  <a:cubicBezTo>
                    <a:pt x="76" y="11529"/>
                    <a:pt x="51" y="11629"/>
                    <a:pt x="1" y="11730"/>
                  </a:cubicBezTo>
                  <a:lnTo>
                    <a:pt x="1" y="11780"/>
                  </a:lnTo>
                  <a:lnTo>
                    <a:pt x="51" y="11780"/>
                  </a:lnTo>
                  <a:cubicBezTo>
                    <a:pt x="276" y="11855"/>
                    <a:pt x="477" y="11930"/>
                    <a:pt x="702" y="11955"/>
                  </a:cubicBezTo>
                  <a:cubicBezTo>
                    <a:pt x="828" y="12005"/>
                    <a:pt x="978" y="12005"/>
                    <a:pt x="1179" y="12030"/>
                  </a:cubicBezTo>
                  <a:cubicBezTo>
                    <a:pt x="1479" y="12080"/>
                    <a:pt x="1730" y="12105"/>
                    <a:pt x="1981" y="12105"/>
                  </a:cubicBezTo>
                  <a:lnTo>
                    <a:pt x="2006" y="12105"/>
                  </a:lnTo>
                  <a:cubicBezTo>
                    <a:pt x="5339" y="12080"/>
                    <a:pt x="8021" y="9374"/>
                    <a:pt x="8146" y="5990"/>
                  </a:cubicBezTo>
                  <a:cubicBezTo>
                    <a:pt x="8021" y="3810"/>
                    <a:pt x="6868" y="1880"/>
                    <a:pt x="5038" y="827"/>
                  </a:cubicBezTo>
                  <a:cubicBezTo>
                    <a:pt x="4888" y="727"/>
                    <a:pt x="4763" y="652"/>
                    <a:pt x="4612" y="602"/>
                  </a:cubicBezTo>
                  <a:cubicBezTo>
                    <a:pt x="3885" y="251"/>
                    <a:pt x="3108" y="5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3303954" y="2424171"/>
              <a:ext cx="2749" cy="8246"/>
            </a:xfrm>
            <a:custGeom>
              <a:avLst/>
              <a:gdLst/>
              <a:ahLst/>
              <a:cxnLst/>
              <a:rect l="l" t="t" r="r" b="b"/>
              <a:pathLst>
                <a:path w="151" h="453" extrusionOk="0">
                  <a:moveTo>
                    <a:pt x="0" y="452"/>
                  </a:moveTo>
                  <a:lnTo>
                    <a:pt x="0" y="452"/>
                  </a:lnTo>
                  <a:cubicBezTo>
                    <a:pt x="51" y="302"/>
                    <a:pt x="101" y="151"/>
                    <a:pt x="151" y="1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01" y="151"/>
                    <a:pt x="51" y="302"/>
                    <a:pt x="0" y="452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2452223" y="1991243"/>
              <a:ext cx="890521" cy="729938"/>
            </a:xfrm>
            <a:custGeom>
              <a:avLst/>
              <a:gdLst/>
              <a:ahLst/>
              <a:cxnLst/>
              <a:rect l="l" t="t" r="r" b="b"/>
              <a:pathLst>
                <a:path w="48923" h="40101" extrusionOk="0">
                  <a:moveTo>
                    <a:pt x="36081" y="17644"/>
                  </a:moveTo>
                  <a:cubicBezTo>
                    <a:pt x="37937" y="17644"/>
                    <a:pt x="39049" y="19336"/>
                    <a:pt x="39123" y="21028"/>
                  </a:cubicBezTo>
                  <a:cubicBezTo>
                    <a:pt x="39136" y="21241"/>
                    <a:pt x="38979" y="21348"/>
                    <a:pt x="38816" y="21348"/>
                  </a:cubicBezTo>
                  <a:cubicBezTo>
                    <a:pt x="38653" y="21348"/>
                    <a:pt x="38484" y="21241"/>
                    <a:pt x="38472" y="21028"/>
                  </a:cubicBezTo>
                  <a:cubicBezTo>
                    <a:pt x="38422" y="19675"/>
                    <a:pt x="37544" y="18296"/>
                    <a:pt x="36041" y="18296"/>
                  </a:cubicBezTo>
                  <a:cubicBezTo>
                    <a:pt x="34562" y="18296"/>
                    <a:pt x="33685" y="19675"/>
                    <a:pt x="33609" y="21028"/>
                  </a:cubicBezTo>
                  <a:cubicBezTo>
                    <a:pt x="33609" y="21241"/>
                    <a:pt x="33447" y="21348"/>
                    <a:pt x="33284" y="21348"/>
                  </a:cubicBezTo>
                  <a:cubicBezTo>
                    <a:pt x="33121" y="21348"/>
                    <a:pt x="32958" y="21241"/>
                    <a:pt x="32958" y="21028"/>
                  </a:cubicBezTo>
                  <a:cubicBezTo>
                    <a:pt x="33033" y="19324"/>
                    <a:pt x="34186" y="17645"/>
                    <a:pt x="36041" y="17645"/>
                  </a:cubicBezTo>
                  <a:cubicBezTo>
                    <a:pt x="36054" y="17644"/>
                    <a:pt x="36068" y="17644"/>
                    <a:pt x="36081" y="17644"/>
                  </a:cubicBezTo>
                  <a:close/>
                  <a:moveTo>
                    <a:pt x="13033" y="15564"/>
                  </a:moveTo>
                  <a:cubicBezTo>
                    <a:pt x="14211" y="15564"/>
                    <a:pt x="15188" y="17269"/>
                    <a:pt x="15213" y="19399"/>
                  </a:cubicBezTo>
                  <a:cubicBezTo>
                    <a:pt x="15238" y="21504"/>
                    <a:pt x="14286" y="23234"/>
                    <a:pt x="13108" y="23259"/>
                  </a:cubicBezTo>
                  <a:cubicBezTo>
                    <a:pt x="11930" y="23259"/>
                    <a:pt x="10928" y="21554"/>
                    <a:pt x="10928" y="19424"/>
                  </a:cubicBezTo>
                  <a:cubicBezTo>
                    <a:pt x="10903" y="17319"/>
                    <a:pt x="11855" y="15589"/>
                    <a:pt x="13033" y="15564"/>
                  </a:cubicBezTo>
                  <a:close/>
                  <a:moveTo>
                    <a:pt x="23984" y="20601"/>
                  </a:moveTo>
                  <a:cubicBezTo>
                    <a:pt x="24261" y="20601"/>
                    <a:pt x="24253" y="21029"/>
                    <a:pt x="23960" y="21053"/>
                  </a:cubicBezTo>
                  <a:cubicBezTo>
                    <a:pt x="22883" y="21128"/>
                    <a:pt x="21855" y="21880"/>
                    <a:pt x="21855" y="23058"/>
                  </a:cubicBezTo>
                  <a:cubicBezTo>
                    <a:pt x="21880" y="24211"/>
                    <a:pt x="22908" y="24963"/>
                    <a:pt x="24010" y="24988"/>
                  </a:cubicBezTo>
                  <a:cubicBezTo>
                    <a:pt x="24311" y="25013"/>
                    <a:pt x="24311" y="25464"/>
                    <a:pt x="24010" y="25464"/>
                  </a:cubicBezTo>
                  <a:cubicBezTo>
                    <a:pt x="22657" y="25414"/>
                    <a:pt x="21429" y="24487"/>
                    <a:pt x="21404" y="23058"/>
                  </a:cubicBezTo>
                  <a:cubicBezTo>
                    <a:pt x="21379" y="21630"/>
                    <a:pt x="22632" y="20677"/>
                    <a:pt x="23960" y="20602"/>
                  </a:cubicBezTo>
                  <a:cubicBezTo>
                    <a:pt x="23968" y="20601"/>
                    <a:pt x="23976" y="20601"/>
                    <a:pt x="23984" y="20601"/>
                  </a:cubicBezTo>
                  <a:close/>
                  <a:moveTo>
                    <a:pt x="30226" y="27870"/>
                  </a:moveTo>
                  <a:cubicBezTo>
                    <a:pt x="30276" y="27870"/>
                    <a:pt x="30326" y="27870"/>
                    <a:pt x="30351" y="27895"/>
                  </a:cubicBezTo>
                  <a:cubicBezTo>
                    <a:pt x="30426" y="27945"/>
                    <a:pt x="30477" y="27995"/>
                    <a:pt x="30477" y="28096"/>
                  </a:cubicBezTo>
                  <a:cubicBezTo>
                    <a:pt x="30312" y="30890"/>
                    <a:pt x="27456" y="32300"/>
                    <a:pt x="24611" y="32300"/>
                  </a:cubicBezTo>
                  <a:cubicBezTo>
                    <a:pt x="21816" y="32300"/>
                    <a:pt x="19034" y="30940"/>
                    <a:pt x="18822" y="28196"/>
                  </a:cubicBezTo>
                  <a:cubicBezTo>
                    <a:pt x="18797" y="28071"/>
                    <a:pt x="18923" y="27970"/>
                    <a:pt x="19048" y="27970"/>
                  </a:cubicBezTo>
                  <a:cubicBezTo>
                    <a:pt x="22782" y="27945"/>
                    <a:pt x="26517" y="27895"/>
                    <a:pt x="30226" y="27870"/>
                  </a:cubicBezTo>
                  <a:close/>
                  <a:moveTo>
                    <a:pt x="42507" y="31855"/>
                  </a:moveTo>
                  <a:cubicBezTo>
                    <a:pt x="42305" y="32104"/>
                    <a:pt x="42098" y="32347"/>
                    <a:pt x="41886" y="32585"/>
                  </a:cubicBezTo>
                  <a:lnTo>
                    <a:pt x="41886" y="32585"/>
                  </a:lnTo>
                  <a:cubicBezTo>
                    <a:pt x="42099" y="32347"/>
                    <a:pt x="42305" y="32104"/>
                    <a:pt x="42507" y="31855"/>
                  </a:cubicBezTo>
                  <a:close/>
                  <a:moveTo>
                    <a:pt x="34787" y="0"/>
                  </a:moveTo>
                  <a:lnTo>
                    <a:pt x="34787" y="0"/>
                  </a:lnTo>
                  <a:cubicBezTo>
                    <a:pt x="34963" y="251"/>
                    <a:pt x="35088" y="527"/>
                    <a:pt x="35264" y="752"/>
                  </a:cubicBezTo>
                  <a:cubicBezTo>
                    <a:pt x="37544" y="4111"/>
                    <a:pt x="40201" y="7218"/>
                    <a:pt x="42807" y="10326"/>
                  </a:cubicBezTo>
                  <a:cubicBezTo>
                    <a:pt x="42933" y="10477"/>
                    <a:pt x="42858" y="10727"/>
                    <a:pt x="42632" y="10727"/>
                  </a:cubicBezTo>
                  <a:cubicBezTo>
                    <a:pt x="42574" y="10727"/>
                    <a:pt x="42515" y="10728"/>
                    <a:pt x="42457" y="10728"/>
                  </a:cubicBezTo>
                  <a:cubicBezTo>
                    <a:pt x="36199" y="10728"/>
                    <a:pt x="29900" y="9392"/>
                    <a:pt x="24537" y="6015"/>
                  </a:cubicBezTo>
                  <a:cubicBezTo>
                    <a:pt x="22807" y="4938"/>
                    <a:pt x="21003" y="3609"/>
                    <a:pt x="19624" y="2005"/>
                  </a:cubicBezTo>
                  <a:lnTo>
                    <a:pt x="19624" y="2005"/>
                  </a:lnTo>
                  <a:cubicBezTo>
                    <a:pt x="20627" y="5188"/>
                    <a:pt x="23284" y="8071"/>
                    <a:pt x="25589" y="10326"/>
                  </a:cubicBezTo>
                  <a:cubicBezTo>
                    <a:pt x="25740" y="10477"/>
                    <a:pt x="25639" y="10727"/>
                    <a:pt x="25439" y="10727"/>
                  </a:cubicBezTo>
                  <a:cubicBezTo>
                    <a:pt x="19950" y="10477"/>
                    <a:pt x="14161" y="9549"/>
                    <a:pt x="9499" y="6441"/>
                  </a:cubicBezTo>
                  <a:cubicBezTo>
                    <a:pt x="8146" y="5539"/>
                    <a:pt x="6642" y="4361"/>
                    <a:pt x="5790" y="2908"/>
                  </a:cubicBezTo>
                  <a:cubicBezTo>
                    <a:pt x="3459" y="6091"/>
                    <a:pt x="1554" y="9650"/>
                    <a:pt x="75" y="13284"/>
                  </a:cubicBezTo>
                  <a:cubicBezTo>
                    <a:pt x="50" y="13334"/>
                    <a:pt x="25" y="13359"/>
                    <a:pt x="0" y="13384"/>
                  </a:cubicBezTo>
                  <a:cubicBezTo>
                    <a:pt x="25" y="13685"/>
                    <a:pt x="50" y="13960"/>
                    <a:pt x="100" y="14261"/>
                  </a:cubicBezTo>
                  <a:cubicBezTo>
                    <a:pt x="351" y="16717"/>
                    <a:pt x="777" y="19173"/>
                    <a:pt x="1404" y="21554"/>
                  </a:cubicBezTo>
                  <a:cubicBezTo>
                    <a:pt x="2331" y="21203"/>
                    <a:pt x="3309" y="21028"/>
                    <a:pt x="4336" y="21003"/>
                  </a:cubicBezTo>
                  <a:cubicBezTo>
                    <a:pt x="4352" y="21003"/>
                    <a:pt x="4368" y="21003"/>
                    <a:pt x="4385" y="21003"/>
                  </a:cubicBezTo>
                  <a:cubicBezTo>
                    <a:pt x="8949" y="21003"/>
                    <a:pt x="12657" y="24527"/>
                    <a:pt x="12707" y="28948"/>
                  </a:cubicBezTo>
                  <a:cubicBezTo>
                    <a:pt x="12732" y="31404"/>
                    <a:pt x="11604" y="33610"/>
                    <a:pt x="9825" y="35113"/>
                  </a:cubicBezTo>
                  <a:cubicBezTo>
                    <a:pt x="14019" y="38417"/>
                    <a:pt x="19331" y="40100"/>
                    <a:pt x="24655" y="40100"/>
                  </a:cubicBezTo>
                  <a:cubicBezTo>
                    <a:pt x="25025" y="40100"/>
                    <a:pt x="25395" y="40092"/>
                    <a:pt x="25765" y="40076"/>
                  </a:cubicBezTo>
                  <a:cubicBezTo>
                    <a:pt x="26266" y="40026"/>
                    <a:pt x="26767" y="39976"/>
                    <a:pt x="27218" y="39925"/>
                  </a:cubicBezTo>
                  <a:cubicBezTo>
                    <a:pt x="27394" y="39900"/>
                    <a:pt x="27544" y="39900"/>
                    <a:pt x="27670" y="39875"/>
                  </a:cubicBezTo>
                  <a:cubicBezTo>
                    <a:pt x="27995" y="39825"/>
                    <a:pt x="28196" y="39800"/>
                    <a:pt x="28196" y="39800"/>
                  </a:cubicBezTo>
                  <a:cubicBezTo>
                    <a:pt x="33746" y="38973"/>
                    <a:pt x="38429" y="36477"/>
                    <a:pt x="41886" y="32585"/>
                  </a:cubicBezTo>
                  <a:lnTo>
                    <a:pt x="41886" y="32585"/>
                  </a:lnTo>
                  <a:cubicBezTo>
                    <a:pt x="41200" y="33354"/>
                    <a:pt x="40459" y="34067"/>
                    <a:pt x="39675" y="34737"/>
                  </a:cubicBezTo>
                  <a:cubicBezTo>
                    <a:pt x="37920" y="33284"/>
                    <a:pt x="36817" y="31128"/>
                    <a:pt x="36792" y="28722"/>
                  </a:cubicBezTo>
                  <a:cubicBezTo>
                    <a:pt x="36742" y="24286"/>
                    <a:pt x="40427" y="20677"/>
                    <a:pt x="44988" y="20627"/>
                  </a:cubicBezTo>
                  <a:cubicBezTo>
                    <a:pt x="45048" y="20625"/>
                    <a:pt x="45109" y="20625"/>
                    <a:pt x="45169" y="20625"/>
                  </a:cubicBezTo>
                  <a:cubicBezTo>
                    <a:pt x="46058" y="20625"/>
                    <a:pt x="46922" y="20795"/>
                    <a:pt x="47720" y="21053"/>
                  </a:cubicBezTo>
                  <a:cubicBezTo>
                    <a:pt x="48046" y="19675"/>
                    <a:pt x="48346" y="18196"/>
                    <a:pt x="48572" y="16567"/>
                  </a:cubicBezTo>
                  <a:cubicBezTo>
                    <a:pt x="48722" y="15464"/>
                    <a:pt x="48848" y="14411"/>
                    <a:pt x="48923" y="13484"/>
                  </a:cubicBezTo>
                  <a:cubicBezTo>
                    <a:pt x="48296" y="10903"/>
                    <a:pt x="47620" y="7770"/>
                    <a:pt x="46041" y="5564"/>
                  </a:cubicBezTo>
                  <a:cubicBezTo>
                    <a:pt x="43610" y="5063"/>
                    <a:pt x="41229" y="4211"/>
                    <a:pt x="39048" y="2983"/>
                  </a:cubicBezTo>
                  <a:cubicBezTo>
                    <a:pt x="37569" y="2156"/>
                    <a:pt x="36066" y="1153"/>
                    <a:pt x="347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3296200" y="2448362"/>
              <a:ext cx="1838" cy="3659"/>
            </a:xfrm>
            <a:custGeom>
              <a:avLst/>
              <a:gdLst/>
              <a:ahLst/>
              <a:cxnLst/>
              <a:rect l="l" t="t" r="r" b="b"/>
              <a:pathLst>
                <a:path w="101" h="2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76" y="50"/>
                    <a:pt x="25" y="126"/>
                    <a:pt x="0" y="201"/>
                  </a:cubicBezTo>
                  <a:cubicBezTo>
                    <a:pt x="51" y="126"/>
                    <a:pt x="76" y="50"/>
                    <a:pt x="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2"/>
            <p:cNvSpPr/>
            <p:nvPr/>
          </p:nvSpPr>
          <p:spPr>
            <a:xfrm>
              <a:off x="3271572" y="2499457"/>
              <a:ext cx="2749" cy="5024"/>
            </a:xfrm>
            <a:custGeom>
              <a:avLst/>
              <a:gdLst/>
              <a:ahLst/>
              <a:cxnLst/>
              <a:rect l="l" t="t" r="r" b="b"/>
              <a:pathLst>
                <a:path w="151" h="276" extrusionOk="0">
                  <a:moveTo>
                    <a:pt x="150" y="0"/>
                  </a:moveTo>
                  <a:cubicBezTo>
                    <a:pt x="100" y="75"/>
                    <a:pt x="50" y="151"/>
                    <a:pt x="0" y="251"/>
                  </a:cubicBezTo>
                  <a:cubicBezTo>
                    <a:pt x="0" y="251"/>
                    <a:pt x="0" y="276"/>
                    <a:pt x="0" y="276"/>
                  </a:cubicBezTo>
                  <a:cubicBezTo>
                    <a:pt x="50" y="176"/>
                    <a:pt x="100" y="101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2"/>
            <p:cNvSpPr/>
            <p:nvPr/>
          </p:nvSpPr>
          <p:spPr>
            <a:xfrm>
              <a:off x="2798926" y="2506756"/>
              <a:ext cx="198935" cy="62671"/>
            </a:xfrm>
            <a:custGeom>
              <a:avLst/>
              <a:gdLst/>
              <a:ahLst/>
              <a:cxnLst/>
              <a:rect l="l" t="t" r="r" b="b"/>
              <a:pathLst>
                <a:path w="10929" h="3443" extrusionOk="0">
                  <a:moveTo>
                    <a:pt x="10928" y="0"/>
                  </a:moveTo>
                  <a:lnTo>
                    <a:pt x="10928" y="0"/>
                  </a:lnTo>
                  <a:cubicBezTo>
                    <a:pt x="8021" y="50"/>
                    <a:pt x="5114" y="76"/>
                    <a:pt x="2232" y="101"/>
                  </a:cubicBezTo>
                  <a:cubicBezTo>
                    <a:pt x="1914" y="101"/>
                    <a:pt x="1363" y="23"/>
                    <a:pt x="904" y="23"/>
                  </a:cubicBezTo>
                  <a:cubicBezTo>
                    <a:pt x="675" y="23"/>
                    <a:pt x="469" y="42"/>
                    <a:pt x="327" y="101"/>
                  </a:cubicBezTo>
                  <a:cubicBezTo>
                    <a:pt x="315" y="106"/>
                    <a:pt x="295" y="108"/>
                    <a:pt x="270" y="108"/>
                  </a:cubicBezTo>
                  <a:cubicBezTo>
                    <a:pt x="226" y="108"/>
                    <a:pt x="166" y="102"/>
                    <a:pt x="117" y="102"/>
                  </a:cubicBezTo>
                  <a:cubicBezTo>
                    <a:pt x="72" y="102"/>
                    <a:pt x="35" y="107"/>
                    <a:pt x="26" y="126"/>
                  </a:cubicBezTo>
                  <a:cubicBezTo>
                    <a:pt x="1" y="126"/>
                    <a:pt x="753" y="1354"/>
                    <a:pt x="828" y="1479"/>
                  </a:cubicBezTo>
                  <a:cubicBezTo>
                    <a:pt x="1054" y="1830"/>
                    <a:pt x="1304" y="2030"/>
                    <a:pt x="1655" y="2281"/>
                  </a:cubicBezTo>
                  <a:cubicBezTo>
                    <a:pt x="2642" y="3024"/>
                    <a:pt x="4196" y="3442"/>
                    <a:pt x="5754" y="3442"/>
                  </a:cubicBezTo>
                  <a:cubicBezTo>
                    <a:pt x="8192" y="3442"/>
                    <a:pt x="10638" y="2416"/>
                    <a:pt x="10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3263799" y="2511306"/>
              <a:ext cx="3677" cy="5952"/>
            </a:xfrm>
            <a:custGeom>
              <a:avLst/>
              <a:gdLst/>
              <a:ahLst/>
              <a:cxnLst/>
              <a:rect l="l" t="t" r="r" b="b"/>
              <a:pathLst>
                <a:path w="202" h="327" extrusionOk="0">
                  <a:moveTo>
                    <a:pt x="1" y="327"/>
                  </a:moveTo>
                  <a:cubicBezTo>
                    <a:pt x="76" y="227"/>
                    <a:pt x="151" y="101"/>
                    <a:pt x="201" y="1"/>
                  </a:cubicBezTo>
                  <a:cubicBezTo>
                    <a:pt x="151" y="101"/>
                    <a:pt x="76" y="227"/>
                    <a:pt x="1" y="3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3235531" y="2555102"/>
              <a:ext cx="2749" cy="4132"/>
            </a:xfrm>
            <a:custGeom>
              <a:avLst/>
              <a:gdLst/>
              <a:ahLst/>
              <a:cxnLst/>
              <a:rect l="l" t="t" r="r" b="b"/>
              <a:pathLst>
                <a:path w="151" h="227" extrusionOk="0">
                  <a:moveTo>
                    <a:pt x="150" y="1"/>
                  </a:moveTo>
                  <a:cubicBezTo>
                    <a:pt x="100" y="76"/>
                    <a:pt x="50" y="151"/>
                    <a:pt x="0" y="22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50" y="151"/>
                    <a:pt x="100" y="76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3253770" y="2529108"/>
              <a:ext cx="2749" cy="4114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1" y="226"/>
                  </a:moveTo>
                  <a:cubicBezTo>
                    <a:pt x="51" y="151"/>
                    <a:pt x="101" y="76"/>
                    <a:pt x="151" y="0"/>
                  </a:cubicBezTo>
                  <a:cubicBezTo>
                    <a:pt x="101" y="76"/>
                    <a:pt x="51" y="151"/>
                    <a:pt x="1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3244650" y="2542342"/>
              <a:ext cx="3204" cy="4569"/>
            </a:xfrm>
            <a:custGeom>
              <a:avLst/>
              <a:gdLst/>
              <a:ahLst/>
              <a:cxnLst/>
              <a:rect l="l" t="t" r="r" b="b"/>
              <a:pathLst>
                <a:path w="176" h="251" extrusionOk="0">
                  <a:moveTo>
                    <a:pt x="0" y="251"/>
                  </a:moveTo>
                  <a:cubicBezTo>
                    <a:pt x="50" y="151"/>
                    <a:pt x="126" y="75"/>
                    <a:pt x="176" y="0"/>
                  </a:cubicBezTo>
                  <a:cubicBezTo>
                    <a:pt x="126" y="75"/>
                    <a:pt x="50" y="151"/>
                    <a:pt x="0" y="2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3317187" y="2374460"/>
              <a:ext cx="3659" cy="14162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0"/>
                  </a:moveTo>
                  <a:cubicBezTo>
                    <a:pt x="151" y="251"/>
                    <a:pt x="75" y="526"/>
                    <a:pt x="0" y="777"/>
                  </a:cubicBezTo>
                  <a:cubicBezTo>
                    <a:pt x="75" y="526"/>
                    <a:pt x="151" y="251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3299840" y="2390879"/>
              <a:ext cx="16910" cy="52933"/>
            </a:xfrm>
            <a:custGeom>
              <a:avLst/>
              <a:gdLst/>
              <a:ahLst/>
              <a:cxnLst/>
              <a:rect l="l" t="t" r="r" b="b"/>
              <a:pathLst>
                <a:path w="929" h="2908" extrusionOk="0">
                  <a:moveTo>
                    <a:pt x="928" y="0"/>
                  </a:moveTo>
                  <a:lnTo>
                    <a:pt x="928" y="0"/>
                  </a:lnTo>
                  <a:cubicBezTo>
                    <a:pt x="865" y="226"/>
                    <a:pt x="802" y="452"/>
                    <a:pt x="737" y="675"/>
                  </a:cubicBezTo>
                  <a:lnTo>
                    <a:pt x="737" y="675"/>
                  </a:lnTo>
                  <a:cubicBezTo>
                    <a:pt x="803" y="454"/>
                    <a:pt x="867" y="229"/>
                    <a:pt x="928" y="0"/>
                  </a:cubicBezTo>
                  <a:close/>
                  <a:moveTo>
                    <a:pt x="737" y="675"/>
                  </a:moveTo>
                  <a:lnTo>
                    <a:pt x="737" y="675"/>
                  </a:lnTo>
                  <a:cubicBezTo>
                    <a:pt x="543" y="1332"/>
                    <a:pt x="331" y="1961"/>
                    <a:pt x="117" y="2576"/>
                  </a:cubicBezTo>
                  <a:lnTo>
                    <a:pt x="117" y="2576"/>
                  </a:lnTo>
                  <a:cubicBezTo>
                    <a:pt x="153" y="2476"/>
                    <a:pt x="190" y="2379"/>
                    <a:pt x="226" y="2281"/>
                  </a:cubicBezTo>
                  <a:cubicBezTo>
                    <a:pt x="277" y="2131"/>
                    <a:pt x="327" y="1980"/>
                    <a:pt x="377" y="1830"/>
                  </a:cubicBezTo>
                  <a:cubicBezTo>
                    <a:pt x="505" y="1461"/>
                    <a:pt x="623" y="1072"/>
                    <a:pt x="737" y="675"/>
                  </a:cubicBezTo>
                  <a:close/>
                  <a:moveTo>
                    <a:pt x="117" y="2576"/>
                  </a:moveTo>
                  <a:cubicBezTo>
                    <a:pt x="78" y="2682"/>
                    <a:pt x="40" y="2792"/>
                    <a:pt x="1" y="2908"/>
                  </a:cubicBezTo>
                  <a:cubicBezTo>
                    <a:pt x="40" y="2798"/>
                    <a:pt x="78" y="2687"/>
                    <a:pt x="117" y="25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3121019" y="2366651"/>
              <a:ext cx="199827" cy="256910"/>
            </a:xfrm>
            <a:custGeom>
              <a:avLst/>
              <a:gdLst/>
              <a:ahLst/>
              <a:cxnLst/>
              <a:rect l="l" t="t" r="r" b="b"/>
              <a:pathLst>
                <a:path w="10978" h="14114" extrusionOk="0">
                  <a:moveTo>
                    <a:pt x="8427" y="1"/>
                  </a:moveTo>
                  <a:cubicBezTo>
                    <a:pt x="8367" y="1"/>
                    <a:pt x="8306" y="1"/>
                    <a:pt x="8246" y="3"/>
                  </a:cubicBezTo>
                  <a:cubicBezTo>
                    <a:pt x="3685" y="53"/>
                    <a:pt x="0" y="3662"/>
                    <a:pt x="50" y="8098"/>
                  </a:cubicBezTo>
                  <a:cubicBezTo>
                    <a:pt x="75" y="10504"/>
                    <a:pt x="1178" y="12660"/>
                    <a:pt x="2933" y="14113"/>
                  </a:cubicBezTo>
                  <a:cubicBezTo>
                    <a:pt x="3960" y="13236"/>
                    <a:pt x="4913" y="12284"/>
                    <a:pt x="5765" y="11231"/>
                  </a:cubicBezTo>
                  <a:cubicBezTo>
                    <a:pt x="5940" y="11006"/>
                    <a:pt x="6116" y="10805"/>
                    <a:pt x="6291" y="10580"/>
                  </a:cubicBezTo>
                  <a:cubicBezTo>
                    <a:pt x="6341" y="10504"/>
                    <a:pt x="6391" y="10429"/>
                    <a:pt x="6441" y="10354"/>
                  </a:cubicBezTo>
                  <a:cubicBezTo>
                    <a:pt x="6567" y="10204"/>
                    <a:pt x="6667" y="10053"/>
                    <a:pt x="6792" y="9903"/>
                  </a:cubicBezTo>
                  <a:cubicBezTo>
                    <a:pt x="6842" y="9803"/>
                    <a:pt x="6918" y="9727"/>
                    <a:pt x="6968" y="9652"/>
                  </a:cubicBezTo>
                  <a:cubicBezTo>
                    <a:pt x="7068" y="9477"/>
                    <a:pt x="7193" y="9326"/>
                    <a:pt x="7294" y="9151"/>
                  </a:cubicBezTo>
                  <a:cubicBezTo>
                    <a:pt x="7344" y="9076"/>
                    <a:pt x="7394" y="9001"/>
                    <a:pt x="7444" y="8925"/>
                  </a:cubicBezTo>
                  <a:cubicBezTo>
                    <a:pt x="7569" y="8750"/>
                    <a:pt x="7670" y="8575"/>
                    <a:pt x="7795" y="8374"/>
                  </a:cubicBezTo>
                  <a:cubicBezTo>
                    <a:pt x="7820" y="8349"/>
                    <a:pt x="7845" y="8324"/>
                    <a:pt x="7845" y="8274"/>
                  </a:cubicBezTo>
                  <a:cubicBezTo>
                    <a:pt x="7920" y="8174"/>
                    <a:pt x="7995" y="8048"/>
                    <a:pt x="8045" y="7948"/>
                  </a:cubicBezTo>
                  <a:cubicBezTo>
                    <a:pt x="8096" y="7873"/>
                    <a:pt x="8121" y="7823"/>
                    <a:pt x="8171" y="7747"/>
                  </a:cubicBezTo>
                  <a:cubicBezTo>
                    <a:pt x="8196" y="7697"/>
                    <a:pt x="8221" y="7647"/>
                    <a:pt x="8246" y="7597"/>
                  </a:cubicBezTo>
                  <a:cubicBezTo>
                    <a:pt x="8246" y="7597"/>
                    <a:pt x="8271" y="7572"/>
                    <a:pt x="8271" y="7572"/>
                  </a:cubicBezTo>
                  <a:cubicBezTo>
                    <a:pt x="8321" y="7472"/>
                    <a:pt x="8371" y="7397"/>
                    <a:pt x="8421" y="7296"/>
                  </a:cubicBezTo>
                  <a:cubicBezTo>
                    <a:pt x="8873" y="6444"/>
                    <a:pt x="9274" y="5592"/>
                    <a:pt x="9624" y="4690"/>
                  </a:cubicBezTo>
                  <a:cubicBezTo>
                    <a:pt x="9675" y="4615"/>
                    <a:pt x="9700" y="4564"/>
                    <a:pt x="9725" y="4489"/>
                  </a:cubicBezTo>
                  <a:cubicBezTo>
                    <a:pt x="9750" y="4389"/>
                    <a:pt x="9775" y="4314"/>
                    <a:pt x="9800" y="4239"/>
                  </a:cubicBezTo>
                  <a:lnTo>
                    <a:pt x="9825" y="4239"/>
                  </a:lnTo>
                  <a:cubicBezTo>
                    <a:pt x="10151" y="3311"/>
                    <a:pt x="10477" y="2359"/>
                    <a:pt x="10752" y="1331"/>
                  </a:cubicBezTo>
                  <a:cubicBezTo>
                    <a:pt x="10752" y="1281"/>
                    <a:pt x="10777" y="1231"/>
                    <a:pt x="10777" y="1206"/>
                  </a:cubicBezTo>
                  <a:cubicBezTo>
                    <a:pt x="10852" y="955"/>
                    <a:pt x="10928" y="680"/>
                    <a:pt x="10978" y="429"/>
                  </a:cubicBezTo>
                  <a:cubicBezTo>
                    <a:pt x="10180" y="171"/>
                    <a:pt x="9316" y="1"/>
                    <a:pt x="8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2477761" y="2373532"/>
              <a:ext cx="206234" cy="256874"/>
            </a:xfrm>
            <a:custGeom>
              <a:avLst/>
              <a:gdLst/>
              <a:ahLst/>
              <a:cxnLst/>
              <a:rect l="l" t="t" r="r" b="b"/>
              <a:pathLst>
                <a:path w="11330" h="14112" extrusionOk="0">
                  <a:moveTo>
                    <a:pt x="2982" y="1"/>
                  </a:moveTo>
                  <a:cubicBezTo>
                    <a:pt x="2965" y="1"/>
                    <a:pt x="2949" y="1"/>
                    <a:pt x="2933" y="1"/>
                  </a:cubicBezTo>
                  <a:cubicBezTo>
                    <a:pt x="1906" y="26"/>
                    <a:pt x="928" y="201"/>
                    <a:pt x="1" y="552"/>
                  </a:cubicBezTo>
                  <a:cubicBezTo>
                    <a:pt x="978" y="4136"/>
                    <a:pt x="2482" y="7545"/>
                    <a:pt x="4813" y="10502"/>
                  </a:cubicBezTo>
                  <a:cubicBezTo>
                    <a:pt x="5891" y="11856"/>
                    <a:pt x="7094" y="13059"/>
                    <a:pt x="8422" y="14111"/>
                  </a:cubicBezTo>
                  <a:cubicBezTo>
                    <a:pt x="10201" y="12608"/>
                    <a:pt x="11329" y="10402"/>
                    <a:pt x="11304" y="7946"/>
                  </a:cubicBezTo>
                  <a:cubicBezTo>
                    <a:pt x="11254" y="3525"/>
                    <a:pt x="7546" y="1"/>
                    <a:pt x="2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2794375" y="2498546"/>
              <a:ext cx="212605" cy="80655"/>
            </a:xfrm>
            <a:custGeom>
              <a:avLst/>
              <a:gdLst/>
              <a:ahLst/>
              <a:cxnLst/>
              <a:rect l="l" t="t" r="r" b="b"/>
              <a:pathLst>
                <a:path w="11680" h="4431" extrusionOk="0">
                  <a:moveTo>
                    <a:pt x="11178" y="451"/>
                  </a:moveTo>
                  <a:lnTo>
                    <a:pt x="11178" y="451"/>
                  </a:lnTo>
                  <a:cubicBezTo>
                    <a:pt x="10888" y="2867"/>
                    <a:pt x="8442" y="3893"/>
                    <a:pt x="6004" y="3893"/>
                  </a:cubicBezTo>
                  <a:cubicBezTo>
                    <a:pt x="4446" y="3893"/>
                    <a:pt x="2892" y="3475"/>
                    <a:pt x="1905" y="2732"/>
                  </a:cubicBezTo>
                  <a:cubicBezTo>
                    <a:pt x="1554" y="2481"/>
                    <a:pt x="1329" y="2281"/>
                    <a:pt x="1078" y="1930"/>
                  </a:cubicBezTo>
                  <a:cubicBezTo>
                    <a:pt x="1003" y="1805"/>
                    <a:pt x="251" y="577"/>
                    <a:pt x="276" y="577"/>
                  </a:cubicBezTo>
                  <a:cubicBezTo>
                    <a:pt x="285" y="558"/>
                    <a:pt x="322" y="553"/>
                    <a:pt x="367" y="553"/>
                  </a:cubicBezTo>
                  <a:cubicBezTo>
                    <a:pt x="416" y="553"/>
                    <a:pt x="476" y="559"/>
                    <a:pt x="520" y="559"/>
                  </a:cubicBezTo>
                  <a:cubicBezTo>
                    <a:pt x="545" y="559"/>
                    <a:pt x="565" y="557"/>
                    <a:pt x="577" y="552"/>
                  </a:cubicBezTo>
                  <a:cubicBezTo>
                    <a:pt x="719" y="493"/>
                    <a:pt x="925" y="474"/>
                    <a:pt x="1154" y="474"/>
                  </a:cubicBezTo>
                  <a:cubicBezTo>
                    <a:pt x="1613" y="474"/>
                    <a:pt x="2164" y="552"/>
                    <a:pt x="2482" y="552"/>
                  </a:cubicBezTo>
                  <a:cubicBezTo>
                    <a:pt x="5364" y="527"/>
                    <a:pt x="8271" y="501"/>
                    <a:pt x="11178" y="451"/>
                  </a:cubicBezTo>
                  <a:close/>
                  <a:moveTo>
                    <a:pt x="11429" y="0"/>
                  </a:moveTo>
                  <a:cubicBezTo>
                    <a:pt x="7720" y="25"/>
                    <a:pt x="3985" y="75"/>
                    <a:pt x="251" y="100"/>
                  </a:cubicBezTo>
                  <a:cubicBezTo>
                    <a:pt x="126" y="100"/>
                    <a:pt x="0" y="201"/>
                    <a:pt x="25" y="326"/>
                  </a:cubicBezTo>
                  <a:cubicBezTo>
                    <a:pt x="237" y="3070"/>
                    <a:pt x="3019" y="4430"/>
                    <a:pt x="5814" y="4430"/>
                  </a:cubicBezTo>
                  <a:cubicBezTo>
                    <a:pt x="8659" y="4430"/>
                    <a:pt x="11515" y="3020"/>
                    <a:pt x="11680" y="226"/>
                  </a:cubicBezTo>
                  <a:cubicBezTo>
                    <a:pt x="11680" y="125"/>
                    <a:pt x="11629" y="75"/>
                    <a:pt x="11554" y="25"/>
                  </a:cubicBezTo>
                  <a:cubicBezTo>
                    <a:pt x="11529" y="0"/>
                    <a:pt x="11479" y="0"/>
                    <a:pt x="114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2650666" y="2274546"/>
              <a:ext cx="78944" cy="140068"/>
            </a:xfrm>
            <a:custGeom>
              <a:avLst/>
              <a:gdLst/>
              <a:ahLst/>
              <a:cxnLst/>
              <a:rect l="l" t="t" r="r" b="b"/>
              <a:pathLst>
                <a:path w="4337" h="7695" extrusionOk="0">
                  <a:moveTo>
                    <a:pt x="2131" y="0"/>
                  </a:moveTo>
                  <a:cubicBezTo>
                    <a:pt x="953" y="25"/>
                    <a:pt x="1" y="1755"/>
                    <a:pt x="26" y="3860"/>
                  </a:cubicBezTo>
                  <a:cubicBezTo>
                    <a:pt x="26" y="5990"/>
                    <a:pt x="1028" y="7695"/>
                    <a:pt x="2206" y="7695"/>
                  </a:cubicBezTo>
                  <a:cubicBezTo>
                    <a:pt x="3384" y="7670"/>
                    <a:pt x="4336" y="5940"/>
                    <a:pt x="4311" y="3835"/>
                  </a:cubicBezTo>
                  <a:cubicBezTo>
                    <a:pt x="4286" y="1705"/>
                    <a:pt x="3309" y="0"/>
                    <a:pt x="2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2841356" y="2366214"/>
              <a:ext cx="53406" cy="88555"/>
            </a:xfrm>
            <a:custGeom>
              <a:avLst/>
              <a:gdLst/>
              <a:ahLst/>
              <a:cxnLst/>
              <a:rect l="l" t="t" r="r" b="b"/>
              <a:pathLst>
                <a:path w="2934" h="4865" extrusionOk="0">
                  <a:moveTo>
                    <a:pt x="2606" y="1"/>
                  </a:moveTo>
                  <a:cubicBezTo>
                    <a:pt x="2598" y="1"/>
                    <a:pt x="2590" y="1"/>
                    <a:pt x="2582" y="2"/>
                  </a:cubicBezTo>
                  <a:cubicBezTo>
                    <a:pt x="1254" y="77"/>
                    <a:pt x="1" y="1030"/>
                    <a:pt x="26" y="2458"/>
                  </a:cubicBezTo>
                  <a:cubicBezTo>
                    <a:pt x="51" y="3887"/>
                    <a:pt x="1279" y="4814"/>
                    <a:pt x="2632" y="4864"/>
                  </a:cubicBezTo>
                  <a:cubicBezTo>
                    <a:pt x="2933" y="4864"/>
                    <a:pt x="2933" y="4413"/>
                    <a:pt x="2632" y="4388"/>
                  </a:cubicBezTo>
                  <a:cubicBezTo>
                    <a:pt x="1530" y="4363"/>
                    <a:pt x="502" y="3611"/>
                    <a:pt x="477" y="2458"/>
                  </a:cubicBezTo>
                  <a:cubicBezTo>
                    <a:pt x="477" y="1280"/>
                    <a:pt x="1505" y="528"/>
                    <a:pt x="2582" y="453"/>
                  </a:cubicBezTo>
                  <a:cubicBezTo>
                    <a:pt x="2875" y="429"/>
                    <a:pt x="2883" y="1"/>
                    <a:pt x="26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3052123" y="2312408"/>
              <a:ext cx="112473" cy="67422"/>
            </a:xfrm>
            <a:custGeom>
              <a:avLst/>
              <a:gdLst/>
              <a:ahLst/>
              <a:cxnLst/>
              <a:rect l="l" t="t" r="r" b="b"/>
              <a:pathLst>
                <a:path w="6179" h="3704" extrusionOk="0">
                  <a:moveTo>
                    <a:pt x="3124" y="0"/>
                  </a:moveTo>
                  <a:cubicBezTo>
                    <a:pt x="3111" y="0"/>
                    <a:pt x="3097" y="0"/>
                    <a:pt x="3084" y="1"/>
                  </a:cubicBezTo>
                  <a:cubicBezTo>
                    <a:pt x="1229" y="1"/>
                    <a:pt x="76" y="1680"/>
                    <a:pt x="1" y="3384"/>
                  </a:cubicBezTo>
                  <a:cubicBezTo>
                    <a:pt x="1" y="3597"/>
                    <a:pt x="164" y="3704"/>
                    <a:pt x="327" y="3704"/>
                  </a:cubicBezTo>
                  <a:cubicBezTo>
                    <a:pt x="490" y="3704"/>
                    <a:pt x="652" y="3597"/>
                    <a:pt x="652" y="3384"/>
                  </a:cubicBezTo>
                  <a:cubicBezTo>
                    <a:pt x="728" y="2031"/>
                    <a:pt x="1605" y="652"/>
                    <a:pt x="3084" y="652"/>
                  </a:cubicBezTo>
                  <a:cubicBezTo>
                    <a:pt x="4587" y="652"/>
                    <a:pt x="5465" y="2031"/>
                    <a:pt x="5515" y="3384"/>
                  </a:cubicBezTo>
                  <a:cubicBezTo>
                    <a:pt x="5527" y="3597"/>
                    <a:pt x="5696" y="3704"/>
                    <a:pt x="5859" y="3704"/>
                  </a:cubicBezTo>
                  <a:cubicBezTo>
                    <a:pt x="6022" y="3704"/>
                    <a:pt x="6179" y="3597"/>
                    <a:pt x="6166" y="3384"/>
                  </a:cubicBezTo>
                  <a:cubicBezTo>
                    <a:pt x="6092" y="1692"/>
                    <a:pt x="4980" y="0"/>
                    <a:pt x="3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2380596" y="1655698"/>
              <a:ext cx="1106312" cy="589215"/>
            </a:xfrm>
            <a:custGeom>
              <a:avLst/>
              <a:gdLst/>
              <a:ahLst/>
              <a:cxnLst/>
              <a:rect l="l" t="t" r="r" b="b"/>
              <a:pathLst>
                <a:path w="60778" h="32370" extrusionOk="0">
                  <a:moveTo>
                    <a:pt x="28117" y="1"/>
                  </a:moveTo>
                  <a:cubicBezTo>
                    <a:pt x="24434" y="1"/>
                    <a:pt x="20760" y="601"/>
                    <a:pt x="17344" y="2018"/>
                  </a:cubicBezTo>
                  <a:cubicBezTo>
                    <a:pt x="15264" y="2895"/>
                    <a:pt x="13033" y="4073"/>
                    <a:pt x="11454" y="5728"/>
                  </a:cubicBezTo>
                  <a:cubicBezTo>
                    <a:pt x="11412" y="5769"/>
                    <a:pt x="11353" y="5789"/>
                    <a:pt x="11293" y="5789"/>
                  </a:cubicBezTo>
                  <a:cubicBezTo>
                    <a:pt x="11208" y="5789"/>
                    <a:pt x="11122" y="5750"/>
                    <a:pt x="11078" y="5677"/>
                  </a:cubicBezTo>
                  <a:cubicBezTo>
                    <a:pt x="10376" y="4449"/>
                    <a:pt x="9675" y="3221"/>
                    <a:pt x="8973" y="1993"/>
                  </a:cubicBezTo>
                  <a:lnTo>
                    <a:pt x="8973" y="6154"/>
                  </a:lnTo>
                  <a:cubicBezTo>
                    <a:pt x="8973" y="6279"/>
                    <a:pt x="8873" y="6354"/>
                    <a:pt x="8747" y="6379"/>
                  </a:cubicBezTo>
                  <a:cubicBezTo>
                    <a:pt x="7118" y="6580"/>
                    <a:pt x="5514" y="6780"/>
                    <a:pt x="3885" y="6981"/>
                  </a:cubicBezTo>
                  <a:cubicBezTo>
                    <a:pt x="5188" y="7407"/>
                    <a:pt x="6492" y="7833"/>
                    <a:pt x="7795" y="8259"/>
                  </a:cubicBezTo>
                  <a:cubicBezTo>
                    <a:pt x="7845" y="8284"/>
                    <a:pt x="7895" y="8309"/>
                    <a:pt x="7920" y="8359"/>
                  </a:cubicBezTo>
                  <a:cubicBezTo>
                    <a:pt x="7995" y="8409"/>
                    <a:pt x="8046" y="8484"/>
                    <a:pt x="8071" y="8560"/>
                  </a:cubicBezTo>
                  <a:cubicBezTo>
                    <a:pt x="4938" y="11342"/>
                    <a:pt x="2507" y="14901"/>
                    <a:pt x="1304" y="19236"/>
                  </a:cubicBezTo>
                  <a:cubicBezTo>
                    <a:pt x="151" y="23271"/>
                    <a:pt x="0" y="27983"/>
                    <a:pt x="652" y="32369"/>
                  </a:cubicBezTo>
                  <a:cubicBezTo>
                    <a:pt x="1479" y="31918"/>
                    <a:pt x="2431" y="31642"/>
                    <a:pt x="3434" y="31642"/>
                  </a:cubicBezTo>
                  <a:cubicBezTo>
                    <a:pt x="3434" y="31617"/>
                    <a:pt x="3434" y="31617"/>
                    <a:pt x="3434" y="31592"/>
                  </a:cubicBezTo>
                  <a:cubicBezTo>
                    <a:pt x="3484" y="31592"/>
                    <a:pt x="3534" y="31592"/>
                    <a:pt x="3559" y="31567"/>
                  </a:cubicBezTo>
                  <a:cubicBezTo>
                    <a:pt x="5113" y="27783"/>
                    <a:pt x="7118" y="24073"/>
                    <a:pt x="9549" y="20790"/>
                  </a:cubicBezTo>
                  <a:cubicBezTo>
                    <a:pt x="9604" y="20722"/>
                    <a:pt x="9694" y="20677"/>
                    <a:pt x="9778" y="20677"/>
                  </a:cubicBezTo>
                  <a:cubicBezTo>
                    <a:pt x="9850" y="20677"/>
                    <a:pt x="9916" y="20710"/>
                    <a:pt x="9950" y="20790"/>
                  </a:cubicBezTo>
                  <a:cubicBezTo>
                    <a:pt x="10702" y="22319"/>
                    <a:pt x="12281" y="23572"/>
                    <a:pt x="13660" y="24474"/>
                  </a:cubicBezTo>
                  <a:cubicBezTo>
                    <a:pt x="18096" y="27407"/>
                    <a:pt x="23559" y="28384"/>
                    <a:pt x="28772" y="28660"/>
                  </a:cubicBezTo>
                  <a:cubicBezTo>
                    <a:pt x="26266" y="26179"/>
                    <a:pt x="23509" y="22996"/>
                    <a:pt x="22833" y="19512"/>
                  </a:cubicBezTo>
                  <a:cubicBezTo>
                    <a:pt x="22800" y="19335"/>
                    <a:pt x="22923" y="19220"/>
                    <a:pt x="23055" y="19220"/>
                  </a:cubicBezTo>
                  <a:cubicBezTo>
                    <a:pt x="23128" y="19220"/>
                    <a:pt x="23205" y="19256"/>
                    <a:pt x="23259" y="19337"/>
                  </a:cubicBezTo>
                  <a:cubicBezTo>
                    <a:pt x="24662" y="21241"/>
                    <a:pt x="26742" y="22820"/>
                    <a:pt x="28722" y="24048"/>
                  </a:cubicBezTo>
                  <a:cubicBezTo>
                    <a:pt x="33910" y="27332"/>
                    <a:pt x="40001" y="28660"/>
                    <a:pt x="46066" y="28685"/>
                  </a:cubicBezTo>
                  <a:cubicBezTo>
                    <a:pt x="44161" y="26379"/>
                    <a:pt x="42256" y="24048"/>
                    <a:pt x="40427" y="21667"/>
                  </a:cubicBezTo>
                  <a:cubicBezTo>
                    <a:pt x="39750" y="20765"/>
                    <a:pt x="38372" y="19462"/>
                    <a:pt x="38096" y="18309"/>
                  </a:cubicBezTo>
                  <a:cubicBezTo>
                    <a:pt x="37994" y="17883"/>
                    <a:pt x="38008" y="17703"/>
                    <a:pt x="38309" y="17703"/>
                  </a:cubicBezTo>
                  <a:cubicBezTo>
                    <a:pt x="38380" y="17703"/>
                    <a:pt x="38467" y="17713"/>
                    <a:pt x="38572" y="17733"/>
                  </a:cubicBezTo>
                  <a:cubicBezTo>
                    <a:pt x="39249" y="17858"/>
                    <a:pt x="40502" y="19236"/>
                    <a:pt x="40878" y="19537"/>
                  </a:cubicBezTo>
                  <a:cubicBezTo>
                    <a:pt x="42331" y="20590"/>
                    <a:pt x="43885" y="21467"/>
                    <a:pt x="45539" y="22169"/>
                  </a:cubicBezTo>
                  <a:cubicBezTo>
                    <a:pt x="47043" y="22770"/>
                    <a:pt x="48572" y="23246"/>
                    <a:pt x="50151" y="23547"/>
                  </a:cubicBezTo>
                  <a:cubicBezTo>
                    <a:pt x="50151" y="23547"/>
                    <a:pt x="50151" y="23572"/>
                    <a:pt x="50151" y="23572"/>
                  </a:cubicBezTo>
                  <a:cubicBezTo>
                    <a:pt x="51705" y="23873"/>
                    <a:pt x="53284" y="24048"/>
                    <a:pt x="54863" y="24073"/>
                  </a:cubicBezTo>
                  <a:cubicBezTo>
                    <a:pt x="55501" y="24094"/>
                    <a:pt x="56266" y="24134"/>
                    <a:pt x="57051" y="24134"/>
                  </a:cubicBezTo>
                  <a:cubicBezTo>
                    <a:pt x="58211" y="24134"/>
                    <a:pt x="59415" y="24046"/>
                    <a:pt x="60327" y="23672"/>
                  </a:cubicBezTo>
                  <a:cubicBezTo>
                    <a:pt x="60377" y="23647"/>
                    <a:pt x="60752" y="23622"/>
                    <a:pt x="60778" y="23572"/>
                  </a:cubicBezTo>
                  <a:lnTo>
                    <a:pt x="60778" y="23572"/>
                  </a:lnTo>
                  <a:cubicBezTo>
                    <a:pt x="60776" y="23575"/>
                    <a:pt x="60775" y="23576"/>
                    <a:pt x="60772" y="23576"/>
                  </a:cubicBezTo>
                  <a:cubicBezTo>
                    <a:pt x="60675" y="23576"/>
                    <a:pt x="59623" y="21639"/>
                    <a:pt x="59550" y="21492"/>
                  </a:cubicBezTo>
                  <a:cubicBezTo>
                    <a:pt x="58773" y="19988"/>
                    <a:pt x="57870" y="18560"/>
                    <a:pt x="56868" y="17181"/>
                  </a:cubicBezTo>
                  <a:cubicBezTo>
                    <a:pt x="55414" y="15176"/>
                    <a:pt x="53735" y="13246"/>
                    <a:pt x="51905" y="11492"/>
                  </a:cubicBezTo>
                  <a:cubicBezTo>
                    <a:pt x="51855" y="11442"/>
                    <a:pt x="51780" y="11392"/>
                    <a:pt x="51730" y="11342"/>
                  </a:cubicBezTo>
                  <a:cubicBezTo>
                    <a:pt x="51304" y="10941"/>
                    <a:pt x="50878" y="10565"/>
                    <a:pt x="50477" y="10189"/>
                  </a:cubicBezTo>
                  <a:cubicBezTo>
                    <a:pt x="49700" y="9537"/>
                    <a:pt x="48923" y="8910"/>
                    <a:pt x="48096" y="8334"/>
                  </a:cubicBezTo>
                  <a:cubicBezTo>
                    <a:pt x="47971" y="8234"/>
                    <a:pt x="47920" y="8008"/>
                    <a:pt x="48096" y="7933"/>
                  </a:cubicBezTo>
                  <a:cubicBezTo>
                    <a:pt x="49123" y="7482"/>
                    <a:pt x="50126" y="7056"/>
                    <a:pt x="51128" y="6605"/>
                  </a:cubicBezTo>
                  <a:cubicBezTo>
                    <a:pt x="46216" y="4023"/>
                    <a:pt x="41028" y="1868"/>
                    <a:pt x="35564" y="765"/>
                  </a:cubicBezTo>
                  <a:cubicBezTo>
                    <a:pt x="33130" y="278"/>
                    <a:pt x="30621" y="1"/>
                    <a:pt x="28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3302134" y="2094797"/>
              <a:ext cx="99914" cy="138703"/>
            </a:xfrm>
            <a:custGeom>
              <a:avLst/>
              <a:gdLst/>
              <a:ahLst/>
              <a:cxnLst/>
              <a:rect l="l" t="t" r="r" b="b"/>
              <a:pathLst>
                <a:path w="5489" h="7620" extrusionOk="0">
                  <a:moveTo>
                    <a:pt x="0" y="1"/>
                  </a:moveTo>
                  <a:cubicBezTo>
                    <a:pt x="1253" y="1930"/>
                    <a:pt x="1905" y="4437"/>
                    <a:pt x="2431" y="6667"/>
                  </a:cubicBezTo>
                  <a:cubicBezTo>
                    <a:pt x="2582" y="6793"/>
                    <a:pt x="2707" y="6893"/>
                    <a:pt x="2857" y="6943"/>
                  </a:cubicBezTo>
                  <a:cubicBezTo>
                    <a:pt x="2857" y="6993"/>
                    <a:pt x="2857" y="7018"/>
                    <a:pt x="2857" y="7043"/>
                  </a:cubicBezTo>
                  <a:cubicBezTo>
                    <a:pt x="3684" y="7093"/>
                    <a:pt x="4436" y="7294"/>
                    <a:pt x="5138" y="7620"/>
                  </a:cubicBezTo>
                  <a:cubicBezTo>
                    <a:pt x="5389" y="5539"/>
                    <a:pt x="5489" y="3434"/>
                    <a:pt x="5464" y="1304"/>
                  </a:cubicBezTo>
                  <a:cubicBezTo>
                    <a:pt x="5439" y="1028"/>
                    <a:pt x="5414" y="727"/>
                    <a:pt x="5389" y="427"/>
                  </a:cubicBezTo>
                  <a:cubicBezTo>
                    <a:pt x="5220" y="434"/>
                    <a:pt x="5051" y="437"/>
                    <a:pt x="4882" y="437"/>
                  </a:cubicBezTo>
                  <a:cubicBezTo>
                    <a:pt x="4475" y="437"/>
                    <a:pt x="4067" y="419"/>
                    <a:pt x="3659" y="402"/>
                  </a:cubicBezTo>
                  <a:cubicBezTo>
                    <a:pt x="3509" y="402"/>
                    <a:pt x="3359" y="377"/>
                    <a:pt x="3208" y="377"/>
                  </a:cubicBezTo>
                  <a:cubicBezTo>
                    <a:pt x="2131" y="326"/>
                    <a:pt x="1078" y="2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2369183" y="1645960"/>
              <a:ext cx="1125024" cy="603504"/>
            </a:xfrm>
            <a:custGeom>
              <a:avLst/>
              <a:gdLst/>
              <a:ahLst/>
              <a:cxnLst/>
              <a:rect l="l" t="t" r="r" b="b"/>
              <a:pathLst>
                <a:path w="61806" h="33155" extrusionOk="0">
                  <a:moveTo>
                    <a:pt x="28869" y="1"/>
                  </a:moveTo>
                  <a:cubicBezTo>
                    <a:pt x="27253" y="1"/>
                    <a:pt x="25668" y="117"/>
                    <a:pt x="24111" y="348"/>
                  </a:cubicBezTo>
                  <a:cubicBezTo>
                    <a:pt x="21204" y="774"/>
                    <a:pt x="18522" y="1626"/>
                    <a:pt x="16091" y="2879"/>
                  </a:cubicBezTo>
                  <a:lnTo>
                    <a:pt x="15966" y="2929"/>
                  </a:lnTo>
                  <a:cubicBezTo>
                    <a:pt x="14663" y="3581"/>
                    <a:pt x="13059" y="4408"/>
                    <a:pt x="12131" y="5511"/>
                  </a:cubicBezTo>
                  <a:cubicBezTo>
                    <a:pt x="12081" y="5561"/>
                    <a:pt x="12031" y="5611"/>
                    <a:pt x="11956" y="5661"/>
                  </a:cubicBezTo>
                  <a:cubicBezTo>
                    <a:pt x="11931" y="5586"/>
                    <a:pt x="11881" y="5511"/>
                    <a:pt x="11856" y="5410"/>
                  </a:cubicBezTo>
                  <a:cubicBezTo>
                    <a:pt x="11530" y="4508"/>
                    <a:pt x="10953" y="3606"/>
                    <a:pt x="10402" y="2754"/>
                  </a:cubicBezTo>
                  <a:cubicBezTo>
                    <a:pt x="10126" y="2328"/>
                    <a:pt x="9850" y="1902"/>
                    <a:pt x="9625" y="1501"/>
                  </a:cubicBezTo>
                  <a:cubicBezTo>
                    <a:pt x="9563" y="1418"/>
                    <a:pt x="9483" y="1369"/>
                    <a:pt x="9372" y="1369"/>
                  </a:cubicBezTo>
                  <a:cubicBezTo>
                    <a:pt x="9349" y="1369"/>
                    <a:pt x="9325" y="1371"/>
                    <a:pt x="9299" y="1375"/>
                  </a:cubicBezTo>
                  <a:cubicBezTo>
                    <a:pt x="9174" y="1400"/>
                    <a:pt x="9099" y="1526"/>
                    <a:pt x="9099" y="1651"/>
                  </a:cubicBezTo>
                  <a:lnTo>
                    <a:pt x="9099" y="4508"/>
                  </a:lnTo>
                  <a:cubicBezTo>
                    <a:pt x="9099" y="4659"/>
                    <a:pt x="9074" y="4834"/>
                    <a:pt x="9074" y="5009"/>
                  </a:cubicBezTo>
                  <a:cubicBezTo>
                    <a:pt x="9048" y="5410"/>
                    <a:pt x="9023" y="5811"/>
                    <a:pt x="9099" y="6137"/>
                  </a:cubicBezTo>
                  <a:cubicBezTo>
                    <a:pt x="9099" y="6212"/>
                    <a:pt x="9124" y="6338"/>
                    <a:pt x="9124" y="6438"/>
                  </a:cubicBezTo>
                  <a:cubicBezTo>
                    <a:pt x="8572" y="6689"/>
                    <a:pt x="7745" y="6714"/>
                    <a:pt x="7043" y="6739"/>
                  </a:cubicBezTo>
                  <a:cubicBezTo>
                    <a:pt x="6693" y="6764"/>
                    <a:pt x="6342" y="6764"/>
                    <a:pt x="6066" y="6789"/>
                  </a:cubicBezTo>
                  <a:lnTo>
                    <a:pt x="3459" y="7115"/>
                  </a:lnTo>
                  <a:cubicBezTo>
                    <a:pt x="3309" y="7140"/>
                    <a:pt x="3209" y="7240"/>
                    <a:pt x="3184" y="7390"/>
                  </a:cubicBezTo>
                  <a:cubicBezTo>
                    <a:pt x="3159" y="7516"/>
                    <a:pt x="3259" y="7641"/>
                    <a:pt x="3384" y="7691"/>
                  </a:cubicBezTo>
                  <a:lnTo>
                    <a:pt x="7770" y="9120"/>
                  </a:lnTo>
                  <a:cubicBezTo>
                    <a:pt x="6016" y="10774"/>
                    <a:pt x="4562" y="12628"/>
                    <a:pt x="3459" y="14633"/>
                  </a:cubicBezTo>
                  <a:cubicBezTo>
                    <a:pt x="878" y="19295"/>
                    <a:pt x="1" y="24909"/>
                    <a:pt x="753" y="31751"/>
                  </a:cubicBezTo>
                  <a:cubicBezTo>
                    <a:pt x="803" y="32203"/>
                    <a:pt x="853" y="32629"/>
                    <a:pt x="928" y="33080"/>
                  </a:cubicBezTo>
                  <a:lnTo>
                    <a:pt x="928" y="33155"/>
                  </a:lnTo>
                  <a:lnTo>
                    <a:pt x="1079" y="33080"/>
                  </a:lnTo>
                  <a:cubicBezTo>
                    <a:pt x="1154" y="33030"/>
                    <a:pt x="1229" y="32979"/>
                    <a:pt x="1304" y="32954"/>
                  </a:cubicBezTo>
                  <a:lnTo>
                    <a:pt x="1329" y="32929"/>
                  </a:lnTo>
                  <a:lnTo>
                    <a:pt x="1329" y="32904"/>
                  </a:lnTo>
                  <a:cubicBezTo>
                    <a:pt x="652" y="28343"/>
                    <a:pt x="878" y="23681"/>
                    <a:pt x="1981" y="19771"/>
                  </a:cubicBezTo>
                  <a:cubicBezTo>
                    <a:pt x="3134" y="15661"/>
                    <a:pt x="5414" y="12077"/>
                    <a:pt x="8723" y="9120"/>
                  </a:cubicBezTo>
                  <a:lnTo>
                    <a:pt x="8748" y="9120"/>
                  </a:lnTo>
                  <a:lnTo>
                    <a:pt x="8748" y="9070"/>
                  </a:lnTo>
                  <a:cubicBezTo>
                    <a:pt x="8723" y="8994"/>
                    <a:pt x="8673" y="8894"/>
                    <a:pt x="8572" y="8844"/>
                  </a:cubicBezTo>
                  <a:cubicBezTo>
                    <a:pt x="8547" y="8794"/>
                    <a:pt x="8497" y="8769"/>
                    <a:pt x="8447" y="8744"/>
                  </a:cubicBezTo>
                  <a:lnTo>
                    <a:pt x="8422" y="8744"/>
                  </a:lnTo>
                  <a:lnTo>
                    <a:pt x="8322" y="8694"/>
                  </a:lnTo>
                  <a:lnTo>
                    <a:pt x="8347" y="8719"/>
                  </a:lnTo>
                  <a:lnTo>
                    <a:pt x="4763" y="7541"/>
                  </a:lnTo>
                  <a:lnTo>
                    <a:pt x="9374" y="6964"/>
                  </a:lnTo>
                  <a:cubicBezTo>
                    <a:pt x="9550" y="6939"/>
                    <a:pt x="9675" y="6839"/>
                    <a:pt x="9675" y="6689"/>
                  </a:cubicBezTo>
                  <a:lnTo>
                    <a:pt x="9675" y="2729"/>
                  </a:lnTo>
                  <a:lnTo>
                    <a:pt x="11655" y="6237"/>
                  </a:lnTo>
                  <a:cubicBezTo>
                    <a:pt x="11705" y="6313"/>
                    <a:pt x="11780" y="6363"/>
                    <a:pt x="11881" y="6363"/>
                  </a:cubicBezTo>
                  <a:cubicBezTo>
                    <a:pt x="11899" y="6369"/>
                    <a:pt x="11920" y="6372"/>
                    <a:pt x="11940" y="6372"/>
                  </a:cubicBezTo>
                  <a:cubicBezTo>
                    <a:pt x="12003" y="6372"/>
                    <a:pt x="12069" y="6344"/>
                    <a:pt x="12106" y="6288"/>
                  </a:cubicBezTo>
                  <a:cubicBezTo>
                    <a:pt x="13434" y="4909"/>
                    <a:pt x="15364" y="3706"/>
                    <a:pt x="17996" y="2603"/>
                  </a:cubicBezTo>
                  <a:cubicBezTo>
                    <a:pt x="21249" y="1265"/>
                    <a:pt x="24908" y="584"/>
                    <a:pt x="28810" y="584"/>
                  </a:cubicBezTo>
                  <a:cubicBezTo>
                    <a:pt x="31192" y="584"/>
                    <a:pt x="33665" y="837"/>
                    <a:pt x="36191" y="1350"/>
                  </a:cubicBezTo>
                  <a:cubicBezTo>
                    <a:pt x="41079" y="2353"/>
                    <a:pt x="46116" y="4232"/>
                    <a:pt x="51630" y="7140"/>
                  </a:cubicBezTo>
                  <a:lnTo>
                    <a:pt x="48723" y="8418"/>
                  </a:lnTo>
                  <a:cubicBezTo>
                    <a:pt x="48623" y="8443"/>
                    <a:pt x="48573" y="8518"/>
                    <a:pt x="48573" y="8618"/>
                  </a:cubicBezTo>
                  <a:cubicBezTo>
                    <a:pt x="48547" y="8719"/>
                    <a:pt x="48623" y="8844"/>
                    <a:pt x="48698" y="8894"/>
                  </a:cubicBezTo>
                  <a:cubicBezTo>
                    <a:pt x="49475" y="9445"/>
                    <a:pt x="50277" y="10072"/>
                    <a:pt x="51054" y="10749"/>
                  </a:cubicBezTo>
                  <a:cubicBezTo>
                    <a:pt x="51480" y="11125"/>
                    <a:pt x="51906" y="11501"/>
                    <a:pt x="52282" y="11852"/>
                  </a:cubicBezTo>
                  <a:cubicBezTo>
                    <a:pt x="52332" y="11902"/>
                    <a:pt x="52357" y="11927"/>
                    <a:pt x="52407" y="11977"/>
                  </a:cubicBezTo>
                  <a:cubicBezTo>
                    <a:pt x="52432" y="12002"/>
                    <a:pt x="52457" y="12027"/>
                    <a:pt x="52482" y="12052"/>
                  </a:cubicBezTo>
                  <a:cubicBezTo>
                    <a:pt x="54262" y="13756"/>
                    <a:pt x="55941" y="15686"/>
                    <a:pt x="57445" y="17741"/>
                  </a:cubicBezTo>
                  <a:cubicBezTo>
                    <a:pt x="58497" y="19170"/>
                    <a:pt x="59400" y="20624"/>
                    <a:pt x="60152" y="22052"/>
                  </a:cubicBezTo>
                  <a:cubicBezTo>
                    <a:pt x="60177" y="22127"/>
                    <a:pt x="60452" y="22629"/>
                    <a:pt x="60728" y="23155"/>
                  </a:cubicBezTo>
                  <a:cubicBezTo>
                    <a:pt x="61079" y="23756"/>
                    <a:pt x="61229" y="24007"/>
                    <a:pt x="61304" y="24107"/>
                  </a:cubicBezTo>
                  <a:cubicBezTo>
                    <a:pt x="61254" y="24107"/>
                    <a:pt x="61154" y="24132"/>
                    <a:pt x="61079" y="24132"/>
                  </a:cubicBezTo>
                  <a:cubicBezTo>
                    <a:pt x="61004" y="24132"/>
                    <a:pt x="60954" y="24132"/>
                    <a:pt x="60928" y="24157"/>
                  </a:cubicBezTo>
                  <a:cubicBezTo>
                    <a:pt x="59992" y="24528"/>
                    <a:pt x="58756" y="24613"/>
                    <a:pt x="57564" y="24613"/>
                  </a:cubicBezTo>
                  <a:cubicBezTo>
                    <a:pt x="57066" y="24613"/>
                    <a:pt x="56575" y="24598"/>
                    <a:pt x="56116" y="24583"/>
                  </a:cubicBezTo>
                  <a:cubicBezTo>
                    <a:pt x="55891" y="24583"/>
                    <a:pt x="55690" y="24558"/>
                    <a:pt x="55490" y="24558"/>
                  </a:cubicBezTo>
                  <a:cubicBezTo>
                    <a:pt x="53886" y="24533"/>
                    <a:pt x="52332" y="24358"/>
                    <a:pt x="50828" y="24057"/>
                  </a:cubicBezTo>
                  <a:cubicBezTo>
                    <a:pt x="50803" y="24057"/>
                    <a:pt x="50803" y="24057"/>
                    <a:pt x="50803" y="24032"/>
                  </a:cubicBezTo>
                  <a:lnTo>
                    <a:pt x="50778" y="24157"/>
                  </a:lnTo>
                  <a:lnTo>
                    <a:pt x="50803" y="24157"/>
                  </a:lnTo>
                  <a:cubicBezTo>
                    <a:pt x="50828" y="24157"/>
                    <a:pt x="50878" y="24182"/>
                    <a:pt x="50903" y="24233"/>
                  </a:cubicBezTo>
                  <a:cubicBezTo>
                    <a:pt x="51004" y="24358"/>
                    <a:pt x="51104" y="24508"/>
                    <a:pt x="51229" y="24684"/>
                  </a:cubicBezTo>
                  <a:lnTo>
                    <a:pt x="51229" y="24709"/>
                  </a:lnTo>
                  <a:lnTo>
                    <a:pt x="51254" y="24709"/>
                  </a:lnTo>
                  <a:cubicBezTo>
                    <a:pt x="52307" y="24909"/>
                    <a:pt x="53385" y="25035"/>
                    <a:pt x="54462" y="25085"/>
                  </a:cubicBezTo>
                  <a:lnTo>
                    <a:pt x="54588" y="25085"/>
                  </a:lnTo>
                  <a:cubicBezTo>
                    <a:pt x="54688" y="25110"/>
                    <a:pt x="54788" y="25110"/>
                    <a:pt x="54913" y="25110"/>
                  </a:cubicBezTo>
                  <a:cubicBezTo>
                    <a:pt x="55415" y="25135"/>
                    <a:pt x="55916" y="25135"/>
                    <a:pt x="56417" y="25135"/>
                  </a:cubicBezTo>
                  <a:lnTo>
                    <a:pt x="56593" y="25135"/>
                  </a:lnTo>
                  <a:lnTo>
                    <a:pt x="56593" y="25235"/>
                  </a:lnTo>
                  <a:cubicBezTo>
                    <a:pt x="56618" y="25486"/>
                    <a:pt x="56643" y="25736"/>
                    <a:pt x="56668" y="25962"/>
                  </a:cubicBezTo>
                  <a:cubicBezTo>
                    <a:pt x="56693" y="28268"/>
                    <a:pt x="56593" y="30323"/>
                    <a:pt x="56342" y="32278"/>
                  </a:cubicBezTo>
                  <a:lnTo>
                    <a:pt x="56342" y="32328"/>
                  </a:lnTo>
                  <a:lnTo>
                    <a:pt x="56367" y="32328"/>
                  </a:lnTo>
                  <a:cubicBezTo>
                    <a:pt x="56517" y="32403"/>
                    <a:pt x="56643" y="32478"/>
                    <a:pt x="56793" y="32553"/>
                  </a:cubicBezTo>
                  <a:lnTo>
                    <a:pt x="56843" y="32604"/>
                  </a:lnTo>
                  <a:lnTo>
                    <a:pt x="56868" y="32528"/>
                  </a:lnTo>
                  <a:cubicBezTo>
                    <a:pt x="57144" y="30473"/>
                    <a:pt x="57244" y="28343"/>
                    <a:pt x="57219" y="25962"/>
                  </a:cubicBezTo>
                  <a:cubicBezTo>
                    <a:pt x="57219" y="25686"/>
                    <a:pt x="57194" y="25410"/>
                    <a:pt x="57169" y="25135"/>
                  </a:cubicBezTo>
                  <a:cubicBezTo>
                    <a:pt x="58823" y="25085"/>
                    <a:pt x="60252" y="24909"/>
                    <a:pt x="61580" y="24608"/>
                  </a:cubicBezTo>
                  <a:cubicBezTo>
                    <a:pt x="61655" y="24583"/>
                    <a:pt x="61730" y="24508"/>
                    <a:pt x="61756" y="24433"/>
                  </a:cubicBezTo>
                  <a:cubicBezTo>
                    <a:pt x="61806" y="24383"/>
                    <a:pt x="61806" y="24308"/>
                    <a:pt x="61781" y="24233"/>
                  </a:cubicBezTo>
                  <a:cubicBezTo>
                    <a:pt x="59400" y="18543"/>
                    <a:pt x="55264" y="13230"/>
                    <a:pt x="50126" y="9245"/>
                  </a:cubicBezTo>
                  <a:cubicBezTo>
                    <a:pt x="49876" y="9070"/>
                    <a:pt x="49625" y="8894"/>
                    <a:pt x="49425" y="8719"/>
                  </a:cubicBezTo>
                  <a:lnTo>
                    <a:pt x="52432" y="7415"/>
                  </a:lnTo>
                  <a:cubicBezTo>
                    <a:pt x="52532" y="7365"/>
                    <a:pt x="52583" y="7290"/>
                    <a:pt x="52583" y="7190"/>
                  </a:cubicBezTo>
                  <a:cubicBezTo>
                    <a:pt x="52583" y="7065"/>
                    <a:pt x="52532" y="6964"/>
                    <a:pt x="52432" y="6914"/>
                  </a:cubicBezTo>
                  <a:cubicBezTo>
                    <a:pt x="43785" y="2273"/>
                    <a:pt x="36021" y="1"/>
                    <a:pt x="28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2443558" y="1977081"/>
              <a:ext cx="849929" cy="259622"/>
            </a:xfrm>
            <a:custGeom>
              <a:avLst/>
              <a:gdLst/>
              <a:ahLst/>
              <a:cxnLst/>
              <a:rect l="l" t="t" r="r" b="b"/>
              <a:pathLst>
                <a:path w="46693" h="14263" extrusionOk="0">
                  <a:moveTo>
                    <a:pt x="34872" y="0"/>
                  </a:moveTo>
                  <a:cubicBezTo>
                    <a:pt x="34740" y="0"/>
                    <a:pt x="34660" y="28"/>
                    <a:pt x="34612" y="77"/>
                  </a:cubicBezTo>
                  <a:cubicBezTo>
                    <a:pt x="34512" y="177"/>
                    <a:pt x="34512" y="377"/>
                    <a:pt x="34587" y="653"/>
                  </a:cubicBezTo>
                  <a:cubicBezTo>
                    <a:pt x="34787" y="1530"/>
                    <a:pt x="35589" y="2458"/>
                    <a:pt x="36291" y="3285"/>
                  </a:cubicBezTo>
                  <a:cubicBezTo>
                    <a:pt x="36542" y="3535"/>
                    <a:pt x="36742" y="3811"/>
                    <a:pt x="36918" y="4037"/>
                  </a:cubicBezTo>
                  <a:cubicBezTo>
                    <a:pt x="38497" y="6092"/>
                    <a:pt x="40276" y="8297"/>
                    <a:pt x="42507" y="10979"/>
                  </a:cubicBezTo>
                  <a:cubicBezTo>
                    <a:pt x="35865" y="10929"/>
                    <a:pt x="30050" y="9350"/>
                    <a:pt x="25288" y="6367"/>
                  </a:cubicBezTo>
                  <a:cubicBezTo>
                    <a:pt x="22782" y="4788"/>
                    <a:pt x="21003" y="3235"/>
                    <a:pt x="19850" y="1656"/>
                  </a:cubicBezTo>
                  <a:cubicBezTo>
                    <a:pt x="19780" y="1551"/>
                    <a:pt x="19686" y="1507"/>
                    <a:pt x="19592" y="1507"/>
                  </a:cubicBezTo>
                  <a:cubicBezTo>
                    <a:pt x="19552" y="1507"/>
                    <a:pt x="19512" y="1515"/>
                    <a:pt x="19474" y="1530"/>
                  </a:cubicBezTo>
                  <a:cubicBezTo>
                    <a:pt x="19349" y="1605"/>
                    <a:pt x="19298" y="1731"/>
                    <a:pt x="19323" y="1856"/>
                  </a:cubicBezTo>
                  <a:cubicBezTo>
                    <a:pt x="20000" y="5390"/>
                    <a:pt x="22782" y="8573"/>
                    <a:pt x="25163" y="10954"/>
                  </a:cubicBezTo>
                  <a:cubicBezTo>
                    <a:pt x="18697" y="10578"/>
                    <a:pt x="13960" y="9250"/>
                    <a:pt x="10251" y="6793"/>
                  </a:cubicBezTo>
                  <a:cubicBezTo>
                    <a:pt x="9048" y="5991"/>
                    <a:pt x="7343" y="4738"/>
                    <a:pt x="6541" y="3109"/>
                  </a:cubicBezTo>
                  <a:cubicBezTo>
                    <a:pt x="6491" y="3034"/>
                    <a:pt x="6416" y="2984"/>
                    <a:pt x="6341" y="2959"/>
                  </a:cubicBezTo>
                  <a:cubicBezTo>
                    <a:pt x="6241" y="2959"/>
                    <a:pt x="6115" y="3009"/>
                    <a:pt x="6040" y="3109"/>
                  </a:cubicBezTo>
                  <a:cubicBezTo>
                    <a:pt x="3709" y="6267"/>
                    <a:pt x="1704" y="9901"/>
                    <a:pt x="50" y="13911"/>
                  </a:cubicBezTo>
                  <a:cubicBezTo>
                    <a:pt x="0" y="14037"/>
                    <a:pt x="25" y="14137"/>
                    <a:pt x="125" y="14212"/>
                  </a:cubicBezTo>
                  <a:cubicBezTo>
                    <a:pt x="175" y="14262"/>
                    <a:pt x="251" y="14262"/>
                    <a:pt x="301" y="14262"/>
                  </a:cubicBezTo>
                  <a:cubicBezTo>
                    <a:pt x="376" y="14262"/>
                    <a:pt x="451" y="14237"/>
                    <a:pt x="501" y="14187"/>
                  </a:cubicBezTo>
                  <a:cubicBezTo>
                    <a:pt x="551" y="14162"/>
                    <a:pt x="576" y="14137"/>
                    <a:pt x="602" y="14087"/>
                  </a:cubicBezTo>
                  <a:cubicBezTo>
                    <a:pt x="2130" y="10327"/>
                    <a:pt x="4035" y="6869"/>
                    <a:pt x="6266" y="3786"/>
                  </a:cubicBezTo>
                  <a:cubicBezTo>
                    <a:pt x="7168" y="5315"/>
                    <a:pt x="8797" y="6518"/>
                    <a:pt x="9950" y="7270"/>
                  </a:cubicBezTo>
                  <a:cubicBezTo>
                    <a:pt x="13885" y="9876"/>
                    <a:pt x="18948" y="11255"/>
                    <a:pt x="25890" y="11555"/>
                  </a:cubicBezTo>
                  <a:cubicBezTo>
                    <a:pt x="26015" y="11555"/>
                    <a:pt x="26115" y="11505"/>
                    <a:pt x="26166" y="11380"/>
                  </a:cubicBezTo>
                  <a:cubicBezTo>
                    <a:pt x="26216" y="11280"/>
                    <a:pt x="26191" y="11154"/>
                    <a:pt x="26115" y="11079"/>
                  </a:cubicBezTo>
                  <a:cubicBezTo>
                    <a:pt x="23785" y="8798"/>
                    <a:pt x="21278" y="6067"/>
                    <a:pt x="20226" y="3009"/>
                  </a:cubicBezTo>
                  <a:lnTo>
                    <a:pt x="20226" y="3009"/>
                  </a:lnTo>
                  <a:cubicBezTo>
                    <a:pt x="21404" y="4312"/>
                    <a:pt x="22958" y="5565"/>
                    <a:pt x="24988" y="6844"/>
                  </a:cubicBezTo>
                  <a:cubicBezTo>
                    <a:pt x="29975" y="9976"/>
                    <a:pt x="35990" y="11555"/>
                    <a:pt x="42933" y="11555"/>
                  </a:cubicBezTo>
                  <a:lnTo>
                    <a:pt x="43108" y="11555"/>
                  </a:lnTo>
                  <a:cubicBezTo>
                    <a:pt x="43208" y="11555"/>
                    <a:pt x="43309" y="11505"/>
                    <a:pt x="43359" y="11405"/>
                  </a:cubicBezTo>
                  <a:cubicBezTo>
                    <a:pt x="43409" y="11305"/>
                    <a:pt x="43384" y="11179"/>
                    <a:pt x="43309" y="11079"/>
                  </a:cubicBezTo>
                  <a:cubicBezTo>
                    <a:pt x="43008" y="10728"/>
                    <a:pt x="42707" y="10352"/>
                    <a:pt x="42406" y="10001"/>
                  </a:cubicBezTo>
                  <a:cubicBezTo>
                    <a:pt x="40151" y="7270"/>
                    <a:pt x="37795" y="4463"/>
                    <a:pt x="35765" y="1505"/>
                  </a:cubicBezTo>
                  <a:cubicBezTo>
                    <a:pt x="35689" y="1405"/>
                    <a:pt x="35639" y="1280"/>
                    <a:pt x="35564" y="1154"/>
                  </a:cubicBezTo>
                  <a:cubicBezTo>
                    <a:pt x="35539" y="1129"/>
                    <a:pt x="35514" y="1104"/>
                    <a:pt x="35514" y="1054"/>
                  </a:cubicBezTo>
                  <a:lnTo>
                    <a:pt x="35514" y="1054"/>
                  </a:lnTo>
                  <a:cubicBezTo>
                    <a:pt x="36617" y="2031"/>
                    <a:pt x="37995" y="2984"/>
                    <a:pt x="39499" y="3811"/>
                  </a:cubicBezTo>
                  <a:cubicBezTo>
                    <a:pt x="41629" y="5014"/>
                    <a:pt x="43985" y="5866"/>
                    <a:pt x="46517" y="6392"/>
                  </a:cubicBezTo>
                  <a:lnTo>
                    <a:pt x="46642" y="6417"/>
                  </a:lnTo>
                  <a:lnTo>
                    <a:pt x="46567" y="6317"/>
                  </a:lnTo>
                  <a:cubicBezTo>
                    <a:pt x="46567" y="6292"/>
                    <a:pt x="46542" y="6292"/>
                    <a:pt x="46542" y="6267"/>
                  </a:cubicBezTo>
                  <a:cubicBezTo>
                    <a:pt x="46517" y="6242"/>
                    <a:pt x="46517" y="6217"/>
                    <a:pt x="46492" y="6217"/>
                  </a:cubicBezTo>
                  <a:cubicBezTo>
                    <a:pt x="46466" y="6142"/>
                    <a:pt x="46441" y="6092"/>
                    <a:pt x="46492" y="6042"/>
                  </a:cubicBezTo>
                  <a:cubicBezTo>
                    <a:pt x="46512" y="6001"/>
                    <a:pt x="46566" y="5960"/>
                    <a:pt x="46640" y="5960"/>
                  </a:cubicBezTo>
                  <a:cubicBezTo>
                    <a:pt x="46656" y="5960"/>
                    <a:pt x="46674" y="5962"/>
                    <a:pt x="46692" y="5966"/>
                  </a:cubicBezTo>
                  <a:lnTo>
                    <a:pt x="46692" y="5841"/>
                  </a:lnTo>
                  <a:cubicBezTo>
                    <a:pt x="45113" y="5540"/>
                    <a:pt x="43559" y="5064"/>
                    <a:pt x="42106" y="4463"/>
                  </a:cubicBezTo>
                  <a:cubicBezTo>
                    <a:pt x="40451" y="3761"/>
                    <a:pt x="38898" y="2884"/>
                    <a:pt x="37444" y="1831"/>
                  </a:cubicBezTo>
                  <a:cubicBezTo>
                    <a:pt x="37344" y="1756"/>
                    <a:pt x="37168" y="1580"/>
                    <a:pt x="36943" y="1380"/>
                  </a:cubicBezTo>
                  <a:cubicBezTo>
                    <a:pt x="36391" y="854"/>
                    <a:pt x="35614" y="127"/>
                    <a:pt x="35138" y="26"/>
                  </a:cubicBezTo>
                  <a:cubicBezTo>
                    <a:pt x="35032" y="9"/>
                    <a:pt x="34944" y="0"/>
                    <a:pt x="34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3287080" y="2083402"/>
              <a:ext cx="66621" cy="161966"/>
            </a:xfrm>
            <a:custGeom>
              <a:avLst/>
              <a:gdLst/>
              <a:ahLst/>
              <a:cxnLst/>
              <a:rect l="l" t="t" r="r" b="b"/>
              <a:pathLst>
                <a:path w="3660" h="8898" extrusionOk="0">
                  <a:moveTo>
                    <a:pt x="351" y="0"/>
                  </a:moveTo>
                  <a:cubicBezTo>
                    <a:pt x="251" y="0"/>
                    <a:pt x="100" y="50"/>
                    <a:pt x="50" y="150"/>
                  </a:cubicBezTo>
                  <a:cubicBezTo>
                    <a:pt x="0" y="251"/>
                    <a:pt x="0" y="351"/>
                    <a:pt x="75" y="426"/>
                  </a:cubicBezTo>
                  <a:cubicBezTo>
                    <a:pt x="75" y="451"/>
                    <a:pt x="100" y="451"/>
                    <a:pt x="100" y="476"/>
                  </a:cubicBezTo>
                  <a:cubicBezTo>
                    <a:pt x="125" y="501"/>
                    <a:pt x="125" y="526"/>
                    <a:pt x="151" y="526"/>
                  </a:cubicBezTo>
                  <a:cubicBezTo>
                    <a:pt x="1604" y="2582"/>
                    <a:pt x="2281" y="5389"/>
                    <a:pt x="2857" y="7870"/>
                  </a:cubicBezTo>
                  <a:lnTo>
                    <a:pt x="3058" y="8672"/>
                  </a:lnTo>
                  <a:cubicBezTo>
                    <a:pt x="3058" y="8697"/>
                    <a:pt x="3083" y="8722"/>
                    <a:pt x="3083" y="8722"/>
                  </a:cubicBezTo>
                  <a:lnTo>
                    <a:pt x="3083" y="8747"/>
                  </a:lnTo>
                  <a:cubicBezTo>
                    <a:pt x="3133" y="8847"/>
                    <a:pt x="3233" y="8897"/>
                    <a:pt x="3334" y="8897"/>
                  </a:cubicBezTo>
                  <a:cubicBezTo>
                    <a:pt x="3359" y="8897"/>
                    <a:pt x="3409" y="8872"/>
                    <a:pt x="3434" y="8872"/>
                  </a:cubicBezTo>
                  <a:cubicBezTo>
                    <a:pt x="3559" y="8822"/>
                    <a:pt x="3659" y="8697"/>
                    <a:pt x="3609" y="8546"/>
                  </a:cubicBezTo>
                  <a:cubicBezTo>
                    <a:pt x="3559" y="8271"/>
                    <a:pt x="3484" y="7995"/>
                    <a:pt x="3409" y="7744"/>
                  </a:cubicBezTo>
                  <a:lnTo>
                    <a:pt x="3308" y="7293"/>
                  </a:lnTo>
                  <a:cubicBezTo>
                    <a:pt x="2757" y="4937"/>
                    <a:pt x="2105" y="2481"/>
                    <a:pt x="877" y="602"/>
                  </a:cubicBezTo>
                  <a:cubicBezTo>
                    <a:pt x="777" y="426"/>
                    <a:pt x="652" y="276"/>
                    <a:pt x="552" y="125"/>
                  </a:cubicBezTo>
                  <a:cubicBezTo>
                    <a:pt x="501" y="75"/>
                    <a:pt x="451" y="25"/>
                    <a:pt x="3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4" name="Google Shape;1224;p32"/>
            <p:cNvGrpSpPr/>
            <p:nvPr/>
          </p:nvGrpSpPr>
          <p:grpSpPr>
            <a:xfrm>
              <a:off x="2748760" y="2749905"/>
              <a:ext cx="286962" cy="169283"/>
              <a:chOff x="2748760" y="2749905"/>
              <a:chExt cx="286962" cy="169283"/>
            </a:xfrm>
          </p:grpSpPr>
          <p:sp>
            <p:nvSpPr>
              <p:cNvPr id="1225" name="Google Shape;1225;p32"/>
              <p:cNvSpPr/>
              <p:nvPr/>
            </p:nvSpPr>
            <p:spPr>
              <a:xfrm>
                <a:off x="2748760" y="2766342"/>
                <a:ext cx="15527" cy="13686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7519" extrusionOk="0">
                    <a:moveTo>
                      <a:pt x="852" y="0"/>
                    </a:moveTo>
                    <a:cubicBezTo>
                      <a:pt x="326" y="526"/>
                      <a:pt x="0" y="1253"/>
                      <a:pt x="0" y="2055"/>
                    </a:cubicBezTo>
                    <a:lnTo>
                      <a:pt x="0" y="5439"/>
                    </a:lnTo>
                    <a:cubicBezTo>
                      <a:pt x="0" y="6241"/>
                      <a:pt x="326" y="6968"/>
                      <a:pt x="852" y="7519"/>
                    </a:cubicBezTo>
                    <a:lnTo>
                      <a:pt x="8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2"/>
              <p:cNvSpPr/>
              <p:nvPr/>
            </p:nvSpPr>
            <p:spPr>
              <a:xfrm>
                <a:off x="2772933" y="2751743"/>
                <a:ext cx="15982" cy="165606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098" extrusionOk="0">
                    <a:moveTo>
                      <a:pt x="878" y="0"/>
                    </a:moveTo>
                    <a:lnTo>
                      <a:pt x="878" y="0"/>
                    </a:lnTo>
                    <a:cubicBezTo>
                      <a:pt x="552" y="100"/>
                      <a:pt x="251" y="226"/>
                      <a:pt x="0" y="401"/>
                    </a:cubicBezTo>
                    <a:cubicBezTo>
                      <a:pt x="0" y="426"/>
                      <a:pt x="0" y="426"/>
                      <a:pt x="0" y="426"/>
                    </a:cubicBezTo>
                    <a:lnTo>
                      <a:pt x="0" y="8672"/>
                    </a:lnTo>
                    <a:cubicBezTo>
                      <a:pt x="0" y="8672"/>
                      <a:pt x="0" y="8697"/>
                      <a:pt x="0" y="8697"/>
                    </a:cubicBezTo>
                    <a:cubicBezTo>
                      <a:pt x="251" y="8872"/>
                      <a:pt x="552" y="8998"/>
                      <a:pt x="853" y="9098"/>
                    </a:cubicBezTo>
                    <a:lnTo>
                      <a:pt x="853" y="75"/>
                    </a:lnTo>
                    <a:cubicBezTo>
                      <a:pt x="853" y="50"/>
                      <a:pt x="853" y="25"/>
                      <a:pt x="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2"/>
              <p:cNvSpPr/>
              <p:nvPr/>
            </p:nvSpPr>
            <p:spPr>
              <a:xfrm>
                <a:off x="3018375" y="2764503"/>
                <a:ext cx="17347" cy="140542"/>
              </a:xfrm>
              <a:custGeom>
                <a:avLst/>
                <a:gdLst/>
                <a:ahLst/>
                <a:cxnLst/>
                <a:rect l="l" t="t" r="r" b="b"/>
                <a:pathLst>
                  <a:path w="953" h="7721" extrusionOk="0">
                    <a:moveTo>
                      <a:pt x="0" y="1"/>
                    </a:moveTo>
                    <a:lnTo>
                      <a:pt x="0" y="7720"/>
                    </a:lnTo>
                    <a:cubicBezTo>
                      <a:pt x="577" y="7169"/>
                      <a:pt x="953" y="6392"/>
                      <a:pt x="953" y="5540"/>
                    </a:cubicBezTo>
                    <a:lnTo>
                      <a:pt x="953" y="2156"/>
                    </a:lnTo>
                    <a:cubicBezTo>
                      <a:pt x="953" y="1304"/>
                      <a:pt x="577" y="527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2"/>
              <p:cNvSpPr/>
              <p:nvPr/>
            </p:nvSpPr>
            <p:spPr>
              <a:xfrm>
                <a:off x="2795740" y="2749905"/>
                <a:ext cx="20096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300" extrusionOk="0">
                    <a:moveTo>
                      <a:pt x="402" y="1"/>
                    </a:moveTo>
                    <a:cubicBezTo>
                      <a:pt x="251" y="1"/>
                      <a:pt x="126" y="1"/>
                      <a:pt x="1" y="26"/>
                    </a:cubicBezTo>
                    <a:cubicBezTo>
                      <a:pt x="51" y="76"/>
                      <a:pt x="76" y="126"/>
                      <a:pt x="76" y="176"/>
                    </a:cubicBezTo>
                    <a:lnTo>
                      <a:pt x="76" y="9299"/>
                    </a:lnTo>
                    <a:lnTo>
                      <a:pt x="1103" y="9299"/>
                    </a:lnTo>
                    <a:cubicBezTo>
                      <a:pt x="1103" y="9299"/>
                      <a:pt x="1078" y="9274"/>
                      <a:pt x="1078" y="9274"/>
                    </a:cubicBezTo>
                    <a:lnTo>
                      <a:pt x="10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2"/>
              <p:cNvSpPr/>
              <p:nvPr/>
            </p:nvSpPr>
            <p:spPr>
              <a:xfrm>
                <a:off x="2994184" y="2751270"/>
                <a:ext cx="16000" cy="16653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9149" extrusionOk="0">
                    <a:moveTo>
                      <a:pt x="1" y="1"/>
                    </a:moveTo>
                    <a:lnTo>
                      <a:pt x="1" y="9149"/>
                    </a:lnTo>
                    <a:cubicBezTo>
                      <a:pt x="302" y="9074"/>
                      <a:pt x="602" y="8948"/>
                      <a:pt x="853" y="8798"/>
                    </a:cubicBezTo>
                    <a:lnTo>
                      <a:pt x="853" y="402"/>
                    </a:lnTo>
                    <a:cubicBezTo>
                      <a:pt x="853" y="402"/>
                      <a:pt x="878" y="377"/>
                      <a:pt x="878" y="377"/>
                    </a:cubicBezTo>
                    <a:cubicBezTo>
                      <a:pt x="602" y="201"/>
                      <a:pt x="302" y="76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2"/>
              <p:cNvSpPr/>
              <p:nvPr/>
            </p:nvSpPr>
            <p:spPr>
              <a:xfrm>
                <a:off x="2849110" y="2749905"/>
                <a:ext cx="23299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9300" extrusionOk="0">
                    <a:moveTo>
                      <a:pt x="26" y="1"/>
                    </a:moveTo>
                    <a:lnTo>
                      <a:pt x="26" y="9274"/>
                    </a:lnTo>
                    <a:cubicBezTo>
                      <a:pt x="26" y="9274"/>
                      <a:pt x="1" y="9299"/>
                      <a:pt x="1" y="9299"/>
                    </a:cubicBezTo>
                    <a:lnTo>
                      <a:pt x="1279" y="9299"/>
                    </a:lnTo>
                    <a:cubicBezTo>
                      <a:pt x="1279" y="9299"/>
                      <a:pt x="1279" y="9274"/>
                      <a:pt x="1279" y="9274"/>
                    </a:cubicBez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2"/>
              <p:cNvSpPr/>
              <p:nvPr/>
            </p:nvSpPr>
            <p:spPr>
              <a:xfrm>
                <a:off x="2936701" y="2749905"/>
                <a:ext cx="21916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300" extrusionOk="0">
                    <a:moveTo>
                      <a:pt x="1" y="1"/>
                    </a:moveTo>
                    <a:lnTo>
                      <a:pt x="1" y="9274"/>
                    </a:lnTo>
                    <a:cubicBezTo>
                      <a:pt x="1" y="9274"/>
                      <a:pt x="1" y="9299"/>
                      <a:pt x="1" y="9299"/>
                    </a:cubicBezTo>
                    <a:lnTo>
                      <a:pt x="1204" y="9299"/>
                    </a:lnTo>
                    <a:cubicBezTo>
                      <a:pt x="1204" y="9299"/>
                      <a:pt x="1204" y="9274"/>
                      <a:pt x="1204" y="9274"/>
                    </a:cubicBezTo>
                    <a:lnTo>
                      <a:pt x="12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2"/>
              <p:cNvSpPr/>
              <p:nvPr/>
            </p:nvSpPr>
            <p:spPr>
              <a:xfrm>
                <a:off x="2908887" y="2749905"/>
                <a:ext cx="1962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1078" y="9299"/>
                    </a:lnTo>
                    <a:cubicBezTo>
                      <a:pt x="1078" y="9299"/>
                      <a:pt x="1053" y="9274"/>
                      <a:pt x="1053" y="9274"/>
                    </a:cubicBezTo>
                    <a:lnTo>
                      <a:pt x="10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2"/>
              <p:cNvSpPr/>
              <p:nvPr/>
            </p:nvSpPr>
            <p:spPr>
              <a:xfrm>
                <a:off x="2880600" y="2749905"/>
                <a:ext cx="20077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9300" extrusionOk="0">
                    <a:moveTo>
                      <a:pt x="25" y="1"/>
                    </a:moveTo>
                    <a:lnTo>
                      <a:pt x="25" y="9274"/>
                    </a:lnTo>
                    <a:cubicBezTo>
                      <a:pt x="25" y="9274"/>
                      <a:pt x="0" y="9299"/>
                      <a:pt x="0" y="9299"/>
                    </a:cubicBezTo>
                    <a:lnTo>
                      <a:pt x="1103" y="9299"/>
                    </a:lnTo>
                    <a:cubicBezTo>
                      <a:pt x="1103" y="9299"/>
                      <a:pt x="1103" y="9274"/>
                      <a:pt x="1103" y="9274"/>
                    </a:cubicBezTo>
                    <a:lnTo>
                      <a:pt x="11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32"/>
              <p:cNvSpPr/>
              <p:nvPr/>
            </p:nvSpPr>
            <p:spPr>
              <a:xfrm>
                <a:off x="2966826" y="2749905"/>
                <a:ext cx="1871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1028" y="9299"/>
                    </a:lnTo>
                    <a:cubicBezTo>
                      <a:pt x="1028" y="9299"/>
                      <a:pt x="1028" y="9274"/>
                      <a:pt x="1028" y="9274"/>
                    </a:cubicBez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2"/>
              <p:cNvSpPr/>
              <p:nvPr/>
            </p:nvSpPr>
            <p:spPr>
              <a:xfrm>
                <a:off x="2824027" y="2749905"/>
                <a:ext cx="16892" cy="169283"/>
              </a:xfrm>
              <a:custGeom>
                <a:avLst/>
                <a:gdLst/>
                <a:ahLst/>
                <a:cxnLst/>
                <a:rect l="l" t="t" r="r" b="b"/>
                <a:pathLst>
                  <a:path w="928" h="9300" extrusionOk="0">
                    <a:moveTo>
                      <a:pt x="0" y="1"/>
                    </a:moveTo>
                    <a:lnTo>
                      <a:pt x="0" y="9274"/>
                    </a:lnTo>
                    <a:cubicBezTo>
                      <a:pt x="0" y="9274"/>
                      <a:pt x="0" y="9299"/>
                      <a:pt x="0" y="9299"/>
                    </a:cubicBezTo>
                    <a:lnTo>
                      <a:pt x="928" y="9299"/>
                    </a:lnTo>
                    <a:cubicBezTo>
                      <a:pt x="928" y="9299"/>
                      <a:pt x="928" y="9274"/>
                      <a:pt x="928" y="9274"/>
                    </a:cubicBezTo>
                    <a:lnTo>
                      <a:pt x="92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6" name="Google Shape;1236;p32"/>
            <p:cNvSpPr/>
            <p:nvPr/>
          </p:nvSpPr>
          <p:spPr>
            <a:xfrm>
              <a:off x="2764268" y="2755329"/>
              <a:ext cx="8683" cy="158435"/>
            </a:xfrm>
            <a:custGeom>
              <a:avLst/>
              <a:gdLst/>
              <a:ahLst/>
              <a:cxnLst/>
              <a:rect l="l" t="t" r="r" b="b"/>
              <a:pathLst>
                <a:path w="477" h="8704" extrusionOk="0">
                  <a:moveTo>
                    <a:pt x="236" y="0"/>
                  </a:moveTo>
                  <a:cubicBezTo>
                    <a:pt x="118" y="0"/>
                    <a:pt x="0" y="75"/>
                    <a:pt x="0" y="229"/>
                  </a:cubicBezTo>
                  <a:lnTo>
                    <a:pt x="0" y="605"/>
                  </a:lnTo>
                  <a:lnTo>
                    <a:pt x="0" y="8124"/>
                  </a:lnTo>
                  <a:lnTo>
                    <a:pt x="0" y="8475"/>
                  </a:lnTo>
                  <a:cubicBezTo>
                    <a:pt x="0" y="8628"/>
                    <a:pt x="111" y="8704"/>
                    <a:pt x="224" y="8704"/>
                  </a:cubicBezTo>
                  <a:cubicBezTo>
                    <a:pt x="331" y="8704"/>
                    <a:pt x="439" y="8635"/>
                    <a:pt x="451" y="8500"/>
                  </a:cubicBezTo>
                  <a:cubicBezTo>
                    <a:pt x="476" y="8500"/>
                    <a:pt x="476" y="8475"/>
                    <a:pt x="476" y="8475"/>
                  </a:cubicBezTo>
                  <a:lnTo>
                    <a:pt x="476" y="229"/>
                  </a:lnTo>
                  <a:cubicBezTo>
                    <a:pt x="476" y="229"/>
                    <a:pt x="476" y="229"/>
                    <a:pt x="476" y="204"/>
                  </a:cubicBezTo>
                  <a:cubicBezTo>
                    <a:pt x="464" y="69"/>
                    <a:pt x="350" y="0"/>
                    <a:pt x="2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2"/>
            <p:cNvSpPr/>
            <p:nvPr/>
          </p:nvSpPr>
          <p:spPr>
            <a:xfrm>
              <a:off x="2788441" y="2749268"/>
              <a:ext cx="8683" cy="175381"/>
            </a:xfrm>
            <a:custGeom>
              <a:avLst/>
              <a:gdLst/>
              <a:ahLst/>
              <a:cxnLst/>
              <a:rect l="l" t="t" r="r" b="b"/>
              <a:pathLst>
                <a:path w="477" h="9635" extrusionOk="0">
                  <a:moveTo>
                    <a:pt x="240" y="1"/>
                  </a:moveTo>
                  <a:cubicBezTo>
                    <a:pt x="149" y="1"/>
                    <a:pt x="56" y="46"/>
                    <a:pt x="26" y="136"/>
                  </a:cubicBezTo>
                  <a:cubicBezTo>
                    <a:pt x="1" y="161"/>
                    <a:pt x="1" y="186"/>
                    <a:pt x="1" y="211"/>
                  </a:cubicBezTo>
                  <a:lnTo>
                    <a:pt x="1" y="9234"/>
                  </a:lnTo>
                  <a:lnTo>
                    <a:pt x="1" y="9409"/>
                  </a:lnTo>
                  <a:cubicBezTo>
                    <a:pt x="1" y="9560"/>
                    <a:pt x="120" y="9635"/>
                    <a:pt x="239" y="9635"/>
                  </a:cubicBezTo>
                  <a:cubicBezTo>
                    <a:pt x="358" y="9635"/>
                    <a:pt x="477" y="9560"/>
                    <a:pt x="477" y="9409"/>
                  </a:cubicBezTo>
                  <a:lnTo>
                    <a:pt x="477" y="9334"/>
                  </a:lnTo>
                  <a:lnTo>
                    <a:pt x="477" y="211"/>
                  </a:lnTo>
                  <a:cubicBezTo>
                    <a:pt x="477" y="161"/>
                    <a:pt x="452" y="111"/>
                    <a:pt x="402" y="61"/>
                  </a:cubicBezTo>
                  <a:cubicBezTo>
                    <a:pt x="361" y="21"/>
                    <a:pt x="301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2"/>
            <p:cNvSpPr/>
            <p:nvPr/>
          </p:nvSpPr>
          <p:spPr>
            <a:xfrm>
              <a:off x="2815363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8" y="1"/>
                  </a:moveTo>
                  <a:cubicBezTo>
                    <a:pt x="119" y="1"/>
                    <a:pt x="0" y="76"/>
                    <a:pt x="0" y="227"/>
                  </a:cubicBezTo>
                  <a:lnTo>
                    <a:pt x="0" y="327"/>
                  </a:lnTo>
                  <a:lnTo>
                    <a:pt x="0" y="9600"/>
                  </a:lnTo>
                  <a:cubicBezTo>
                    <a:pt x="0" y="9600"/>
                    <a:pt x="25" y="9625"/>
                    <a:pt x="25" y="9625"/>
                  </a:cubicBezTo>
                  <a:cubicBezTo>
                    <a:pt x="38" y="9750"/>
                    <a:pt x="138" y="9813"/>
                    <a:pt x="241" y="9813"/>
                  </a:cubicBezTo>
                  <a:cubicBezTo>
                    <a:pt x="345" y="9813"/>
                    <a:pt x="451" y="9750"/>
                    <a:pt x="476" y="9625"/>
                  </a:cubicBezTo>
                  <a:cubicBezTo>
                    <a:pt x="476" y="9625"/>
                    <a:pt x="476" y="9600"/>
                    <a:pt x="476" y="9600"/>
                  </a:cubicBezTo>
                  <a:lnTo>
                    <a:pt x="476" y="327"/>
                  </a:lnTo>
                  <a:lnTo>
                    <a:pt x="476" y="227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2840901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32" y="9813"/>
                    <a:pt x="236" y="9813"/>
                  </a:cubicBezTo>
                  <a:cubicBezTo>
                    <a:pt x="339" y="9813"/>
                    <a:pt x="439" y="9750"/>
                    <a:pt x="452" y="9625"/>
                  </a:cubicBezTo>
                  <a:cubicBezTo>
                    <a:pt x="452" y="9625"/>
                    <a:pt x="477" y="9600"/>
                    <a:pt x="477" y="9600"/>
                  </a:cubicBezTo>
                  <a:lnTo>
                    <a:pt x="477" y="327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2"/>
            <p:cNvSpPr/>
            <p:nvPr/>
          </p:nvSpPr>
          <p:spPr>
            <a:xfrm>
              <a:off x="2872391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8" y="1"/>
                  </a:moveTo>
                  <a:cubicBezTo>
                    <a:pt x="119" y="1"/>
                    <a:pt x="0" y="76"/>
                    <a:pt x="0" y="227"/>
                  </a:cubicBezTo>
                  <a:lnTo>
                    <a:pt x="0" y="327"/>
                  </a:lnTo>
                  <a:lnTo>
                    <a:pt x="0" y="9600"/>
                  </a:lnTo>
                  <a:cubicBezTo>
                    <a:pt x="0" y="9600"/>
                    <a:pt x="0" y="9625"/>
                    <a:pt x="0" y="9625"/>
                  </a:cubicBezTo>
                  <a:cubicBezTo>
                    <a:pt x="25" y="9750"/>
                    <a:pt x="132" y="9813"/>
                    <a:pt x="235" y="9813"/>
                  </a:cubicBezTo>
                  <a:cubicBezTo>
                    <a:pt x="338" y="9813"/>
                    <a:pt x="439" y="9750"/>
                    <a:pt x="451" y="9625"/>
                  </a:cubicBezTo>
                  <a:cubicBezTo>
                    <a:pt x="451" y="9625"/>
                    <a:pt x="476" y="9600"/>
                    <a:pt x="476" y="9600"/>
                  </a:cubicBezTo>
                  <a:lnTo>
                    <a:pt x="476" y="327"/>
                  </a:lnTo>
                  <a:lnTo>
                    <a:pt x="476" y="227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2"/>
            <p:cNvSpPr/>
            <p:nvPr/>
          </p:nvSpPr>
          <p:spPr>
            <a:xfrm>
              <a:off x="2900660" y="2743971"/>
              <a:ext cx="8246" cy="178639"/>
            </a:xfrm>
            <a:custGeom>
              <a:avLst/>
              <a:gdLst/>
              <a:ahLst/>
              <a:cxnLst/>
              <a:rect l="l" t="t" r="r" b="b"/>
              <a:pathLst>
                <a:path w="453" h="9814" extrusionOk="0">
                  <a:moveTo>
                    <a:pt x="227" y="1"/>
                  </a:moveTo>
                  <a:cubicBezTo>
                    <a:pt x="114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26" y="9813"/>
                    <a:pt x="227" y="9813"/>
                  </a:cubicBezTo>
                  <a:cubicBezTo>
                    <a:pt x="327" y="9813"/>
                    <a:pt x="427" y="9750"/>
                    <a:pt x="452" y="9625"/>
                  </a:cubicBezTo>
                  <a:cubicBezTo>
                    <a:pt x="452" y="9625"/>
                    <a:pt x="452" y="9600"/>
                    <a:pt x="452" y="9600"/>
                  </a:cubicBezTo>
                  <a:lnTo>
                    <a:pt x="452" y="327"/>
                  </a:lnTo>
                  <a:lnTo>
                    <a:pt x="452" y="227"/>
                  </a:lnTo>
                  <a:cubicBezTo>
                    <a:pt x="452" y="76"/>
                    <a:pt x="339" y="1"/>
                    <a:pt x="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2928036" y="2743971"/>
              <a:ext cx="8683" cy="178639"/>
            </a:xfrm>
            <a:custGeom>
              <a:avLst/>
              <a:gdLst/>
              <a:ahLst/>
              <a:cxnLst/>
              <a:rect l="l" t="t" r="r" b="b"/>
              <a:pathLst>
                <a:path w="477" h="9814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26" y="9625"/>
                    <a:pt x="26" y="9625"/>
                  </a:cubicBezTo>
                  <a:cubicBezTo>
                    <a:pt x="38" y="9750"/>
                    <a:pt x="139" y="9813"/>
                    <a:pt x="242" y="9813"/>
                  </a:cubicBezTo>
                  <a:cubicBezTo>
                    <a:pt x="345" y="9813"/>
                    <a:pt x="452" y="9750"/>
                    <a:pt x="477" y="9625"/>
                  </a:cubicBezTo>
                  <a:cubicBezTo>
                    <a:pt x="477" y="9625"/>
                    <a:pt x="477" y="9600"/>
                    <a:pt x="477" y="9600"/>
                  </a:cubicBezTo>
                  <a:lnTo>
                    <a:pt x="477" y="327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2"/>
            <p:cNvSpPr/>
            <p:nvPr/>
          </p:nvSpPr>
          <p:spPr>
            <a:xfrm>
              <a:off x="2958598" y="2743971"/>
              <a:ext cx="8246" cy="178639"/>
            </a:xfrm>
            <a:custGeom>
              <a:avLst/>
              <a:gdLst/>
              <a:ahLst/>
              <a:cxnLst/>
              <a:rect l="l" t="t" r="r" b="b"/>
              <a:pathLst>
                <a:path w="453" h="9814" extrusionOk="0">
                  <a:moveTo>
                    <a:pt x="227" y="1"/>
                  </a:moveTo>
                  <a:cubicBezTo>
                    <a:pt x="114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6" y="9750"/>
                    <a:pt x="133" y="9813"/>
                    <a:pt x="236" y="9813"/>
                  </a:cubicBezTo>
                  <a:cubicBezTo>
                    <a:pt x="339" y="9813"/>
                    <a:pt x="440" y="9750"/>
                    <a:pt x="452" y="9625"/>
                  </a:cubicBezTo>
                  <a:cubicBezTo>
                    <a:pt x="452" y="9625"/>
                    <a:pt x="452" y="9600"/>
                    <a:pt x="452" y="9600"/>
                  </a:cubicBezTo>
                  <a:lnTo>
                    <a:pt x="452" y="327"/>
                  </a:lnTo>
                  <a:lnTo>
                    <a:pt x="452" y="227"/>
                  </a:lnTo>
                  <a:cubicBezTo>
                    <a:pt x="452" y="76"/>
                    <a:pt x="339" y="1"/>
                    <a:pt x="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2"/>
            <p:cNvSpPr/>
            <p:nvPr/>
          </p:nvSpPr>
          <p:spPr>
            <a:xfrm>
              <a:off x="2985520" y="2743971"/>
              <a:ext cx="8683" cy="178749"/>
            </a:xfrm>
            <a:custGeom>
              <a:avLst/>
              <a:gdLst/>
              <a:ahLst/>
              <a:cxnLst/>
              <a:rect l="l" t="t" r="r" b="b"/>
              <a:pathLst>
                <a:path w="477" h="9820" extrusionOk="0">
                  <a:moveTo>
                    <a:pt x="239" y="1"/>
                  </a:moveTo>
                  <a:cubicBezTo>
                    <a:pt x="120" y="1"/>
                    <a:pt x="1" y="76"/>
                    <a:pt x="1" y="227"/>
                  </a:cubicBezTo>
                  <a:lnTo>
                    <a:pt x="1" y="327"/>
                  </a:lnTo>
                  <a:lnTo>
                    <a:pt x="1" y="9600"/>
                  </a:lnTo>
                  <a:cubicBezTo>
                    <a:pt x="1" y="9600"/>
                    <a:pt x="1" y="9625"/>
                    <a:pt x="1" y="9625"/>
                  </a:cubicBezTo>
                  <a:cubicBezTo>
                    <a:pt x="25" y="9757"/>
                    <a:pt x="134" y="9820"/>
                    <a:pt x="242" y="9820"/>
                  </a:cubicBezTo>
                  <a:cubicBezTo>
                    <a:pt x="360" y="9820"/>
                    <a:pt x="477" y="9744"/>
                    <a:pt x="477" y="9600"/>
                  </a:cubicBezTo>
                  <a:lnTo>
                    <a:pt x="477" y="9550"/>
                  </a:lnTo>
                  <a:lnTo>
                    <a:pt x="477" y="402"/>
                  </a:lnTo>
                  <a:lnTo>
                    <a:pt x="477" y="227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2"/>
            <p:cNvSpPr/>
            <p:nvPr/>
          </p:nvSpPr>
          <p:spPr>
            <a:xfrm>
              <a:off x="3009693" y="2754583"/>
              <a:ext cx="8701" cy="160947"/>
            </a:xfrm>
            <a:custGeom>
              <a:avLst/>
              <a:gdLst/>
              <a:ahLst/>
              <a:cxnLst/>
              <a:rect l="l" t="t" r="r" b="b"/>
              <a:pathLst>
                <a:path w="478" h="8842" extrusionOk="0">
                  <a:moveTo>
                    <a:pt x="246" y="0"/>
                  </a:moveTo>
                  <a:cubicBezTo>
                    <a:pt x="141" y="0"/>
                    <a:pt x="38" y="63"/>
                    <a:pt x="26" y="195"/>
                  </a:cubicBezTo>
                  <a:cubicBezTo>
                    <a:pt x="26" y="195"/>
                    <a:pt x="1" y="220"/>
                    <a:pt x="1" y="220"/>
                  </a:cubicBezTo>
                  <a:lnTo>
                    <a:pt x="1" y="8616"/>
                  </a:lnTo>
                  <a:cubicBezTo>
                    <a:pt x="1" y="8766"/>
                    <a:pt x="120" y="8842"/>
                    <a:pt x="239" y="8842"/>
                  </a:cubicBezTo>
                  <a:cubicBezTo>
                    <a:pt x="358" y="8842"/>
                    <a:pt x="477" y="8766"/>
                    <a:pt x="477" y="8616"/>
                  </a:cubicBezTo>
                  <a:lnTo>
                    <a:pt x="477" y="8265"/>
                  </a:lnTo>
                  <a:lnTo>
                    <a:pt x="477" y="546"/>
                  </a:lnTo>
                  <a:lnTo>
                    <a:pt x="477" y="220"/>
                  </a:lnTo>
                  <a:cubicBezTo>
                    <a:pt x="477" y="76"/>
                    <a:pt x="361" y="0"/>
                    <a:pt x="2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2"/>
            <p:cNvSpPr/>
            <p:nvPr/>
          </p:nvSpPr>
          <p:spPr>
            <a:xfrm>
              <a:off x="2556687" y="3886778"/>
              <a:ext cx="8228" cy="165625"/>
            </a:xfrm>
            <a:custGeom>
              <a:avLst/>
              <a:gdLst/>
              <a:ahLst/>
              <a:cxnLst/>
              <a:rect l="l" t="t" r="r" b="b"/>
              <a:pathLst>
                <a:path w="452" h="9099" extrusionOk="0">
                  <a:moveTo>
                    <a:pt x="226" y="0"/>
                  </a:moveTo>
                  <a:cubicBezTo>
                    <a:pt x="113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747"/>
                  </a:lnTo>
                  <a:lnTo>
                    <a:pt x="1" y="8872"/>
                  </a:lnTo>
                  <a:cubicBezTo>
                    <a:pt x="1" y="9023"/>
                    <a:pt x="113" y="9098"/>
                    <a:pt x="226" y="9098"/>
                  </a:cubicBezTo>
                  <a:cubicBezTo>
                    <a:pt x="339" y="9098"/>
                    <a:pt x="452" y="9023"/>
                    <a:pt x="452" y="8872"/>
                  </a:cubicBezTo>
                  <a:lnTo>
                    <a:pt x="452" y="8747"/>
                  </a:ln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2"/>
            <p:cNvSpPr/>
            <p:nvPr/>
          </p:nvSpPr>
          <p:spPr>
            <a:xfrm>
              <a:off x="2584519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9" y="0"/>
                  </a:moveTo>
                  <a:cubicBezTo>
                    <a:pt x="120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772"/>
                  </a:lnTo>
                  <a:lnTo>
                    <a:pt x="0" y="8872"/>
                  </a:lnTo>
                  <a:cubicBezTo>
                    <a:pt x="0" y="9023"/>
                    <a:pt x="120" y="9098"/>
                    <a:pt x="239" y="9098"/>
                  </a:cubicBezTo>
                  <a:cubicBezTo>
                    <a:pt x="358" y="9098"/>
                    <a:pt x="477" y="9023"/>
                    <a:pt x="477" y="8872"/>
                  </a:cubicBezTo>
                  <a:lnTo>
                    <a:pt x="477" y="8772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2"/>
            <p:cNvSpPr/>
            <p:nvPr/>
          </p:nvSpPr>
          <p:spPr>
            <a:xfrm>
              <a:off x="2612805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797"/>
                  </a:lnTo>
                  <a:lnTo>
                    <a:pt x="0" y="8872"/>
                  </a:lnTo>
                  <a:cubicBezTo>
                    <a:pt x="0" y="9023"/>
                    <a:pt x="119" y="9098"/>
                    <a:pt x="238" y="9098"/>
                  </a:cubicBezTo>
                  <a:cubicBezTo>
                    <a:pt x="357" y="9098"/>
                    <a:pt x="477" y="9023"/>
                    <a:pt x="477" y="8872"/>
                  </a:cubicBezTo>
                  <a:lnTo>
                    <a:pt x="477" y="8797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2"/>
            <p:cNvSpPr/>
            <p:nvPr/>
          </p:nvSpPr>
          <p:spPr>
            <a:xfrm>
              <a:off x="2641092" y="3886778"/>
              <a:ext cx="8228" cy="165625"/>
            </a:xfrm>
            <a:custGeom>
              <a:avLst/>
              <a:gdLst/>
              <a:ahLst/>
              <a:cxnLst/>
              <a:rect l="l" t="t" r="r" b="b"/>
              <a:pathLst>
                <a:path w="452" h="9099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822"/>
                  </a:lnTo>
                  <a:lnTo>
                    <a:pt x="0" y="8872"/>
                  </a:lnTo>
                  <a:cubicBezTo>
                    <a:pt x="0" y="9023"/>
                    <a:pt x="113" y="9098"/>
                    <a:pt x="226" y="9098"/>
                  </a:cubicBezTo>
                  <a:cubicBezTo>
                    <a:pt x="339" y="9098"/>
                    <a:pt x="451" y="9023"/>
                    <a:pt x="451" y="8872"/>
                  </a:cubicBezTo>
                  <a:lnTo>
                    <a:pt x="451" y="8822"/>
                  </a:lnTo>
                  <a:lnTo>
                    <a:pt x="451" y="351"/>
                  </a:lnTo>
                  <a:lnTo>
                    <a:pt x="451" y="226"/>
                  </a:lnTo>
                  <a:cubicBezTo>
                    <a:pt x="451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2"/>
            <p:cNvSpPr/>
            <p:nvPr/>
          </p:nvSpPr>
          <p:spPr>
            <a:xfrm>
              <a:off x="2668924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8822"/>
                  </a:lnTo>
                  <a:lnTo>
                    <a:pt x="0" y="8872"/>
                  </a:lnTo>
                  <a:cubicBezTo>
                    <a:pt x="0" y="9023"/>
                    <a:pt x="119" y="9098"/>
                    <a:pt x="238" y="9098"/>
                  </a:cubicBezTo>
                  <a:cubicBezTo>
                    <a:pt x="357" y="9098"/>
                    <a:pt x="476" y="9023"/>
                    <a:pt x="476" y="8872"/>
                  </a:cubicBezTo>
                  <a:lnTo>
                    <a:pt x="476" y="8822"/>
                  </a:ln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2"/>
            <p:cNvSpPr/>
            <p:nvPr/>
          </p:nvSpPr>
          <p:spPr>
            <a:xfrm>
              <a:off x="2697192" y="3886778"/>
              <a:ext cx="8246" cy="165625"/>
            </a:xfrm>
            <a:custGeom>
              <a:avLst/>
              <a:gdLst/>
              <a:ahLst/>
              <a:cxnLst/>
              <a:rect l="l" t="t" r="r" b="b"/>
              <a:pathLst>
                <a:path w="453" h="9099" extrusionOk="0">
                  <a:moveTo>
                    <a:pt x="227" y="0"/>
                  </a:moveTo>
                  <a:cubicBezTo>
                    <a:pt x="114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847"/>
                  </a:lnTo>
                  <a:lnTo>
                    <a:pt x="1" y="8872"/>
                  </a:lnTo>
                  <a:cubicBezTo>
                    <a:pt x="1" y="9023"/>
                    <a:pt x="114" y="9098"/>
                    <a:pt x="227" y="9098"/>
                  </a:cubicBezTo>
                  <a:cubicBezTo>
                    <a:pt x="339" y="9098"/>
                    <a:pt x="452" y="9023"/>
                    <a:pt x="452" y="8872"/>
                  </a:cubicBezTo>
                  <a:lnTo>
                    <a:pt x="452" y="8847"/>
                  </a:ln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2"/>
            <p:cNvSpPr/>
            <p:nvPr/>
          </p:nvSpPr>
          <p:spPr>
            <a:xfrm>
              <a:off x="2725024" y="3886778"/>
              <a:ext cx="8683" cy="165625"/>
            </a:xfrm>
            <a:custGeom>
              <a:avLst/>
              <a:gdLst/>
              <a:ahLst/>
              <a:cxnLst/>
              <a:rect l="l" t="t" r="r" b="b"/>
              <a:pathLst>
                <a:path w="477" h="909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8847"/>
                  </a:lnTo>
                  <a:lnTo>
                    <a:pt x="1" y="8872"/>
                  </a:lnTo>
                  <a:cubicBezTo>
                    <a:pt x="1" y="9023"/>
                    <a:pt x="120" y="9098"/>
                    <a:pt x="239" y="9098"/>
                  </a:cubicBezTo>
                  <a:cubicBezTo>
                    <a:pt x="358" y="9098"/>
                    <a:pt x="477" y="9023"/>
                    <a:pt x="477" y="8872"/>
                  </a:cubicBezTo>
                  <a:lnTo>
                    <a:pt x="477" y="8847"/>
                  </a:ln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2"/>
            <p:cNvSpPr/>
            <p:nvPr/>
          </p:nvSpPr>
          <p:spPr>
            <a:xfrm>
              <a:off x="2753310" y="3888599"/>
              <a:ext cx="8228" cy="165169"/>
            </a:xfrm>
            <a:custGeom>
              <a:avLst/>
              <a:gdLst/>
              <a:ahLst/>
              <a:cxnLst/>
              <a:rect l="l" t="t" r="r" b="b"/>
              <a:pathLst>
                <a:path w="452" h="9074" extrusionOk="0">
                  <a:moveTo>
                    <a:pt x="226" y="1"/>
                  </a:moveTo>
                  <a:cubicBezTo>
                    <a:pt x="113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8747"/>
                  </a:lnTo>
                  <a:lnTo>
                    <a:pt x="1" y="8848"/>
                  </a:lnTo>
                  <a:cubicBezTo>
                    <a:pt x="1" y="8998"/>
                    <a:pt x="113" y="9073"/>
                    <a:pt x="226" y="9073"/>
                  </a:cubicBezTo>
                  <a:cubicBezTo>
                    <a:pt x="339" y="9073"/>
                    <a:pt x="452" y="8998"/>
                    <a:pt x="452" y="8848"/>
                  </a:cubicBezTo>
                  <a:lnTo>
                    <a:pt x="452" y="8747"/>
                  </a:lnTo>
                  <a:lnTo>
                    <a:pt x="452" y="251"/>
                  </a:lnTo>
                  <a:lnTo>
                    <a:pt x="452" y="226"/>
                  </a:lnTo>
                  <a:cubicBezTo>
                    <a:pt x="452" y="76"/>
                    <a:pt x="339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2"/>
            <p:cNvSpPr/>
            <p:nvPr/>
          </p:nvSpPr>
          <p:spPr>
            <a:xfrm>
              <a:off x="2781142" y="3888599"/>
              <a:ext cx="8683" cy="165169"/>
            </a:xfrm>
            <a:custGeom>
              <a:avLst/>
              <a:gdLst/>
              <a:ahLst/>
              <a:cxnLst/>
              <a:rect l="l" t="t" r="r" b="b"/>
              <a:pathLst>
                <a:path w="477" h="9074" extrusionOk="0">
                  <a:moveTo>
                    <a:pt x="239" y="1"/>
                  </a:moveTo>
                  <a:cubicBezTo>
                    <a:pt x="120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8747"/>
                  </a:lnTo>
                  <a:lnTo>
                    <a:pt x="1" y="8848"/>
                  </a:lnTo>
                  <a:cubicBezTo>
                    <a:pt x="1" y="8998"/>
                    <a:pt x="120" y="9073"/>
                    <a:pt x="239" y="9073"/>
                  </a:cubicBezTo>
                  <a:cubicBezTo>
                    <a:pt x="358" y="9073"/>
                    <a:pt x="477" y="8998"/>
                    <a:pt x="477" y="8848"/>
                  </a:cubicBezTo>
                  <a:lnTo>
                    <a:pt x="477" y="8747"/>
                  </a:ln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2"/>
            <p:cNvSpPr/>
            <p:nvPr/>
          </p:nvSpPr>
          <p:spPr>
            <a:xfrm>
              <a:off x="2809429" y="3888599"/>
              <a:ext cx="8683" cy="165169"/>
            </a:xfrm>
            <a:custGeom>
              <a:avLst/>
              <a:gdLst/>
              <a:ahLst/>
              <a:cxnLst/>
              <a:rect l="l" t="t" r="r" b="b"/>
              <a:pathLst>
                <a:path w="477" h="9074" extrusionOk="0">
                  <a:moveTo>
                    <a:pt x="239" y="1"/>
                  </a:moveTo>
                  <a:cubicBezTo>
                    <a:pt x="119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747"/>
                  </a:lnTo>
                  <a:lnTo>
                    <a:pt x="0" y="8848"/>
                  </a:lnTo>
                  <a:cubicBezTo>
                    <a:pt x="0" y="8998"/>
                    <a:pt x="119" y="9073"/>
                    <a:pt x="239" y="9073"/>
                  </a:cubicBezTo>
                  <a:cubicBezTo>
                    <a:pt x="358" y="9073"/>
                    <a:pt x="477" y="8998"/>
                    <a:pt x="477" y="8848"/>
                  </a:cubicBezTo>
                  <a:lnTo>
                    <a:pt x="477" y="8747"/>
                  </a:ln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2"/>
            <p:cNvSpPr/>
            <p:nvPr/>
          </p:nvSpPr>
          <p:spPr>
            <a:xfrm>
              <a:off x="2837715" y="3888599"/>
              <a:ext cx="8228" cy="157415"/>
            </a:xfrm>
            <a:custGeom>
              <a:avLst/>
              <a:gdLst/>
              <a:ahLst/>
              <a:cxnLst/>
              <a:rect l="l" t="t" r="r" b="b"/>
              <a:pathLst>
                <a:path w="452" h="8648" extrusionOk="0">
                  <a:moveTo>
                    <a:pt x="226" y="1"/>
                  </a:moveTo>
                  <a:cubicBezTo>
                    <a:pt x="113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647"/>
                  </a:lnTo>
                  <a:cubicBezTo>
                    <a:pt x="151" y="8572"/>
                    <a:pt x="301" y="8522"/>
                    <a:pt x="451" y="8472"/>
                  </a:cubicBezTo>
                  <a:lnTo>
                    <a:pt x="451" y="251"/>
                  </a:lnTo>
                  <a:lnTo>
                    <a:pt x="451" y="226"/>
                  </a:lnTo>
                  <a:cubicBezTo>
                    <a:pt x="451" y="76"/>
                    <a:pt x="339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2"/>
            <p:cNvSpPr/>
            <p:nvPr/>
          </p:nvSpPr>
          <p:spPr>
            <a:xfrm>
              <a:off x="2865547" y="3888599"/>
              <a:ext cx="8683" cy="146457"/>
            </a:xfrm>
            <a:custGeom>
              <a:avLst/>
              <a:gdLst/>
              <a:ahLst/>
              <a:cxnLst/>
              <a:rect l="l" t="t" r="r" b="b"/>
              <a:pathLst>
                <a:path w="477" h="8046" extrusionOk="0">
                  <a:moveTo>
                    <a:pt x="238" y="1"/>
                  </a:moveTo>
                  <a:cubicBezTo>
                    <a:pt x="119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8046"/>
                  </a:lnTo>
                  <a:cubicBezTo>
                    <a:pt x="151" y="7996"/>
                    <a:pt x="301" y="7920"/>
                    <a:pt x="476" y="7870"/>
                  </a:cubicBezTo>
                  <a:lnTo>
                    <a:pt x="476" y="251"/>
                  </a:lnTo>
                  <a:lnTo>
                    <a:pt x="476" y="226"/>
                  </a:lnTo>
                  <a:cubicBezTo>
                    <a:pt x="476" y="76"/>
                    <a:pt x="357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2"/>
            <p:cNvSpPr/>
            <p:nvPr/>
          </p:nvSpPr>
          <p:spPr>
            <a:xfrm>
              <a:off x="2893834" y="3888599"/>
              <a:ext cx="8228" cy="135063"/>
            </a:xfrm>
            <a:custGeom>
              <a:avLst/>
              <a:gdLst/>
              <a:ahLst/>
              <a:cxnLst/>
              <a:rect l="l" t="t" r="r" b="b"/>
              <a:pathLst>
                <a:path w="452" h="7420" extrusionOk="0">
                  <a:moveTo>
                    <a:pt x="226" y="1"/>
                  </a:moveTo>
                  <a:cubicBezTo>
                    <a:pt x="113" y="1"/>
                    <a:pt x="0" y="76"/>
                    <a:pt x="0" y="226"/>
                  </a:cubicBezTo>
                  <a:lnTo>
                    <a:pt x="0" y="251"/>
                  </a:lnTo>
                  <a:lnTo>
                    <a:pt x="0" y="7419"/>
                  </a:lnTo>
                  <a:cubicBezTo>
                    <a:pt x="150" y="7369"/>
                    <a:pt x="301" y="7294"/>
                    <a:pt x="451" y="7244"/>
                  </a:cubicBezTo>
                  <a:lnTo>
                    <a:pt x="451" y="251"/>
                  </a:lnTo>
                  <a:lnTo>
                    <a:pt x="451" y="226"/>
                  </a:lnTo>
                  <a:cubicBezTo>
                    <a:pt x="451" y="76"/>
                    <a:pt x="338" y="1"/>
                    <a:pt x="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2"/>
            <p:cNvSpPr/>
            <p:nvPr/>
          </p:nvSpPr>
          <p:spPr>
            <a:xfrm>
              <a:off x="2921647" y="3888599"/>
              <a:ext cx="8701" cy="123195"/>
            </a:xfrm>
            <a:custGeom>
              <a:avLst/>
              <a:gdLst/>
              <a:ahLst/>
              <a:cxnLst/>
              <a:rect l="l" t="t" r="r" b="b"/>
              <a:pathLst>
                <a:path w="478" h="6768" extrusionOk="0">
                  <a:moveTo>
                    <a:pt x="239" y="1"/>
                  </a:moveTo>
                  <a:cubicBezTo>
                    <a:pt x="120" y="1"/>
                    <a:pt x="1" y="76"/>
                    <a:pt x="1" y="226"/>
                  </a:cubicBezTo>
                  <a:lnTo>
                    <a:pt x="1" y="251"/>
                  </a:lnTo>
                  <a:lnTo>
                    <a:pt x="1" y="6767"/>
                  </a:lnTo>
                  <a:cubicBezTo>
                    <a:pt x="151" y="6692"/>
                    <a:pt x="327" y="6642"/>
                    <a:pt x="477" y="6567"/>
                  </a:cubicBezTo>
                  <a:lnTo>
                    <a:pt x="477" y="251"/>
                  </a:lnTo>
                  <a:lnTo>
                    <a:pt x="477" y="226"/>
                  </a:lnTo>
                  <a:cubicBezTo>
                    <a:pt x="477" y="76"/>
                    <a:pt x="358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2"/>
            <p:cNvSpPr/>
            <p:nvPr/>
          </p:nvSpPr>
          <p:spPr>
            <a:xfrm>
              <a:off x="2949934" y="3886778"/>
              <a:ext cx="8228" cy="112237"/>
            </a:xfrm>
            <a:custGeom>
              <a:avLst/>
              <a:gdLst/>
              <a:ahLst/>
              <a:cxnLst/>
              <a:rect l="l" t="t" r="r" b="b"/>
              <a:pathLst>
                <a:path w="452" h="6166" extrusionOk="0">
                  <a:moveTo>
                    <a:pt x="226" y="0"/>
                  </a:moveTo>
                  <a:cubicBezTo>
                    <a:pt x="114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6166"/>
                  </a:lnTo>
                  <a:cubicBezTo>
                    <a:pt x="151" y="6091"/>
                    <a:pt x="302" y="6015"/>
                    <a:pt x="452" y="5965"/>
                  </a:cubicBez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2"/>
            <p:cNvSpPr/>
            <p:nvPr/>
          </p:nvSpPr>
          <p:spPr>
            <a:xfrm>
              <a:off x="2977765" y="3886778"/>
              <a:ext cx="8683" cy="99003"/>
            </a:xfrm>
            <a:custGeom>
              <a:avLst/>
              <a:gdLst/>
              <a:ahLst/>
              <a:cxnLst/>
              <a:rect l="l" t="t" r="r" b="b"/>
              <a:pathLst>
                <a:path w="477" h="543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5439"/>
                  </a:lnTo>
                  <a:cubicBezTo>
                    <a:pt x="176" y="5364"/>
                    <a:pt x="326" y="5289"/>
                    <a:pt x="477" y="5213"/>
                  </a:cubicBez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2"/>
            <p:cNvSpPr/>
            <p:nvPr/>
          </p:nvSpPr>
          <p:spPr>
            <a:xfrm>
              <a:off x="3006052" y="3886778"/>
              <a:ext cx="8228" cy="85315"/>
            </a:xfrm>
            <a:custGeom>
              <a:avLst/>
              <a:gdLst/>
              <a:ahLst/>
              <a:cxnLst/>
              <a:rect l="l" t="t" r="r" b="b"/>
              <a:pathLst>
                <a:path w="452" h="4687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4687"/>
                  </a:lnTo>
                  <a:cubicBezTo>
                    <a:pt x="151" y="4587"/>
                    <a:pt x="301" y="4512"/>
                    <a:pt x="452" y="4436"/>
                  </a:cubicBezTo>
                  <a:lnTo>
                    <a:pt x="452" y="351"/>
                  </a:lnTo>
                  <a:lnTo>
                    <a:pt x="452" y="226"/>
                  </a:lnTo>
                  <a:cubicBezTo>
                    <a:pt x="452" y="75"/>
                    <a:pt x="339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2"/>
            <p:cNvSpPr/>
            <p:nvPr/>
          </p:nvSpPr>
          <p:spPr>
            <a:xfrm>
              <a:off x="3033884" y="3886778"/>
              <a:ext cx="8683" cy="70262"/>
            </a:xfrm>
            <a:custGeom>
              <a:avLst/>
              <a:gdLst/>
              <a:ahLst/>
              <a:cxnLst/>
              <a:rect l="l" t="t" r="r" b="b"/>
              <a:pathLst>
                <a:path w="477" h="3860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3860"/>
                  </a:lnTo>
                  <a:cubicBezTo>
                    <a:pt x="176" y="3785"/>
                    <a:pt x="326" y="3710"/>
                    <a:pt x="476" y="3609"/>
                  </a:cubicBez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4" name="Google Shape;1264;p32"/>
            <p:cNvGrpSpPr/>
            <p:nvPr/>
          </p:nvGrpSpPr>
          <p:grpSpPr>
            <a:xfrm>
              <a:off x="2539358" y="3892967"/>
              <a:ext cx="603122" cy="155067"/>
              <a:chOff x="2539358" y="3892967"/>
              <a:chExt cx="603122" cy="155067"/>
            </a:xfrm>
          </p:grpSpPr>
          <p:sp>
            <p:nvSpPr>
              <p:cNvPr id="1265" name="Google Shape;1265;p32"/>
              <p:cNvSpPr/>
              <p:nvPr/>
            </p:nvSpPr>
            <p:spPr>
              <a:xfrm>
                <a:off x="3070835" y="3893167"/>
                <a:ext cx="19640" cy="4381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2407" extrusionOk="0">
                    <a:moveTo>
                      <a:pt x="0" y="0"/>
                    </a:moveTo>
                    <a:lnTo>
                      <a:pt x="0" y="2406"/>
                    </a:lnTo>
                    <a:cubicBezTo>
                      <a:pt x="351" y="2206"/>
                      <a:pt x="702" y="1980"/>
                      <a:pt x="1078" y="1780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2"/>
              <p:cNvSpPr/>
              <p:nvPr/>
            </p:nvSpPr>
            <p:spPr>
              <a:xfrm>
                <a:off x="2874211" y="3893167"/>
                <a:ext cx="19640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7620" extrusionOk="0">
                    <a:moveTo>
                      <a:pt x="0" y="0"/>
                    </a:moveTo>
                    <a:lnTo>
                      <a:pt x="0" y="7619"/>
                    </a:lnTo>
                    <a:cubicBezTo>
                      <a:pt x="351" y="7469"/>
                      <a:pt x="702" y="7318"/>
                      <a:pt x="1078" y="7168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2"/>
              <p:cNvSpPr/>
              <p:nvPr/>
            </p:nvSpPr>
            <p:spPr>
              <a:xfrm>
                <a:off x="2677588" y="3893167"/>
                <a:ext cx="19622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497" extrusionOk="0">
                    <a:moveTo>
                      <a:pt x="0" y="0"/>
                    </a:moveTo>
                    <a:lnTo>
                      <a:pt x="0" y="8471"/>
                    </a:lnTo>
                    <a:cubicBezTo>
                      <a:pt x="351" y="8496"/>
                      <a:pt x="702" y="8496"/>
                      <a:pt x="1078" y="84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2"/>
              <p:cNvSpPr/>
              <p:nvPr/>
            </p:nvSpPr>
            <p:spPr>
              <a:xfrm>
                <a:off x="2789806" y="3893167"/>
                <a:ext cx="19640" cy="1548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508" extrusionOk="0">
                    <a:moveTo>
                      <a:pt x="1" y="0"/>
                    </a:moveTo>
                    <a:lnTo>
                      <a:pt x="1" y="8496"/>
                    </a:lnTo>
                    <a:cubicBezTo>
                      <a:pt x="235" y="8496"/>
                      <a:pt x="480" y="8508"/>
                      <a:pt x="721" y="8508"/>
                    </a:cubicBezTo>
                    <a:cubicBezTo>
                      <a:pt x="842" y="8508"/>
                      <a:pt x="961" y="8505"/>
                      <a:pt x="1078" y="84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2"/>
              <p:cNvSpPr/>
              <p:nvPr/>
            </p:nvSpPr>
            <p:spPr>
              <a:xfrm>
                <a:off x="2761520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1079" y="8496"/>
                    </a:ln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2"/>
              <p:cNvSpPr/>
              <p:nvPr/>
            </p:nvSpPr>
            <p:spPr>
              <a:xfrm>
                <a:off x="2733688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1079" y="8496"/>
                    </a:ln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2"/>
              <p:cNvSpPr/>
              <p:nvPr/>
            </p:nvSpPr>
            <p:spPr>
              <a:xfrm>
                <a:off x="2818093" y="3893167"/>
                <a:ext cx="19640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7" extrusionOk="0">
                    <a:moveTo>
                      <a:pt x="1" y="0"/>
                    </a:moveTo>
                    <a:lnTo>
                      <a:pt x="1" y="8496"/>
                    </a:lnTo>
                    <a:lnTo>
                      <a:pt x="752" y="8496"/>
                    </a:lnTo>
                    <a:cubicBezTo>
                      <a:pt x="853" y="8471"/>
                      <a:pt x="953" y="8421"/>
                      <a:pt x="1078" y="839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2"/>
              <p:cNvSpPr/>
              <p:nvPr/>
            </p:nvSpPr>
            <p:spPr>
              <a:xfrm>
                <a:off x="2845925" y="3893167"/>
                <a:ext cx="19640" cy="14964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221" extrusionOk="0">
                    <a:moveTo>
                      <a:pt x="0" y="0"/>
                    </a:moveTo>
                    <a:lnTo>
                      <a:pt x="0" y="8221"/>
                    </a:lnTo>
                    <a:cubicBezTo>
                      <a:pt x="351" y="8070"/>
                      <a:pt x="727" y="7945"/>
                      <a:pt x="1078" y="7795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2"/>
              <p:cNvSpPr/>
              <p:nvPr/>
            </p:nvSpPr>
            <p:spPr>
              <a:xfrm>
                <a:off x="2705420" y="3893167"/>
                <a:ext cx="19622" cy="1546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497" extrusionOk="0">
                    <a:moveTo>
                      <a:pt x="0" y="0"/>
                    </a:moveTo>
                    <a:lnTo>
                      <a:pt x="0" y="8496"/>
                    </a:lnTo>
                    <a:lnTo>
                      <a:pt x="1078" y="8496"/>
                    </a:ln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2"/>
              <p:cNvSpPr/>
              <p:nvPr/>
            </p:nvSpPr>
            <p:spPr>
              <a:xfrm>
                <a:off x="2593183" y="3893167"/>
                <a:ext cx="19640" cy="15375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47" extrusionOk="0">
                    <a:moveTo>
                      <a:pt x="1" y="0"/>
                    </a:moveTo>
                    <a:lnTo>
                      <a:pt x="1" y="8421"/>
                    </a:lnTo>
                    <a:cubicBezTo>
                      <a:pt x="352" y="8421"/>
                      <a:pt x="727" y="8446"/>
                      <a:pt x="1078" y="844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2"/>
              <p:cNvSpPr/>
              <p:nvPr/>
            </p:nvSpPr>
            <p:spPr>
              <a:xfrm>
                <a:off x="2564896" y="3893167"/>
                <a:ext cx="19640" cy="153301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22" extrusionOk="0">
                    <a:moveTo>
                      <a:pt x="1" y="0"/>
                    </a:moveTo>
                    <a:lnTo>
                      <a:pt x="1" y="8396"/>
                    </a:lnTo>
                    <a:cubicBezTo>
                      <a:pt x="377" y="8396"/>
                      <a:pt x="728" y="8421"/>
                      <a:pt x="1078" y="8421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2"/>
              <p:cNvSpPr/>
              <p:nvPr/>
            </p:nvSpPr>
            <p:spPr>
              <a:xfrm>
                <a:off x="2649301" y="3893167"/>
                <a:ext cx="19640" cy="15421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72" extrusionOk="0">
                    <a:moveTo>
                      <a:pt x="0" y="0"/>
                    </a:moveTo>
                    <a:lnTo>
                      <a:pt x="0" y="8471"/>
                    </a:lnTo>
                    <a:lnTo>
                      <a:pt x="1078" y="8471"/>
                    </a:ln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2"/>
              <p:cNvSpPr/>
              <p:nvPr/>
            </p:nvSpPr>
            <p:spPr>
              <a:xfrm>
                <a:off x="2621470" y="3893167"/>
                <a:ext cx="19640" cy="15421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72" extrusionOk="0">
                    <a:moveTo>
                      <a:pt x="1" y="0"/>
                    </a:moveTo>
                    <a:lnTo>
                      <a:pt x="1" y="8446"/>
                    </a:lnTo>
                    <a:cubicBezTo>
                      <a:pt x="351" y="8446"/>
                      <a:pt x="702" y="8471"/>
                      <a:pt x="1078" y="8471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2"/>
              <p:cNvSpPr/>
              <p:nvPr/>
            </p:nvSpPr>
            <p:spPr>
              <a:xfrm>
                <a:off x="3126953" y="3893167"/>
                <a:ext cx="15527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52" extrusionOk="0">
                    <a:moveTo>
                      <a:pt x="0" y="0"/>
                    </a:moveTo>
                    <a:lnTo>
                      <a:pt x="0" y="552"/>
                    </a:lnTo>
                    <a:cubicBezTo>
                      <a:pt x="276" y="351"/>
                      <a:pt x="577" y="176"/>
                      <a:pt x="8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2"/>
              <p:cNvSpPr/>
              <p:nvPr/>
            </p:nvSpPr>
            <p:spPr>
              <a:xfrm>
                <a:off x="3098666" y="3893167"/>
                <a:ext cx="19622" cy="2737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504" extrusionOk="0">
                    <a:moveTo>
                      <a:pt x="0" y="0"/>
                    </a:moveTo>
                    <a:lnTo>
                      <a:pt x="0" y="1504"/>
                    </a:lnTo>
                    <a:cubicBezTo>
                      <a:pt x="376" y="1278"/>
                      <a:pt x="727" y="1053"/>
                      <a:pt x="1078" y="827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2"/>
              <p:cNvSpPr/>
              <p:nvPr/>
            </p:nvSpPr>
            <p:spPr>
              <a:xfrm>
                <a:off x="2958143" y="3893167"/>
                <a:ext cx="19640" cy="102207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5615" extrusionOk="0">
                    <a:moveTo>
                      <a:pt x="1" y="0"/>
                    </a:moveTo>
                    <a:lnTo>
                      <a:pt x="1" y="5614"/>
                    </a:lnTo>
                    <a:cubicBezTo>
                      <a:pt x="377" y="5439"/>
                      <a:pt x="728" y="5263"/>
                      <a:pt x="1079" y="5088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2"/>
              <p:cNvSpPr/>
              <p:nvPr/>
            </p:nvSpPr>
            <p:spPr>
              <a:xfrm>
                <a:off x="3042548" y="3893167"/>
                <a:ext cx="19640" cy="59322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3259" extrusionOk="0">
                    <a:moveTo>
                      <a:pt x="0" y="0"/>
                    </a:moveTo>
                    <a:lnTo>
                      <a:pt x="0" y="3258"/>
                    </a:lnTo>
                    <a:cubicBezTo>
                      <a:pt x="351" y="3058"/>
                      <a:pt x="727" y="2857"/>
                      <a:pt x="1078" y="2657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2"/>
              <p:cNvSpPr/>
              <p:nvPr/>
            </p:nvSpPr>
            <p:spPr>
              <a:xfrm>
                <a:off x="2930330" y="3893167"/>
                <a:ext cx="19622" cy="114967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6316" extrusionOk="0">
                    <a:moveTo>
                      <a:pt x="0" y="0"/>
                    </a:moveTo>
                    <a:lnTo>
                      <a:pt x="0" y="6316"/>
                    </a:lnTo>
                    <a:cubicBezTo>
                      <a:pt x="351" y="6141"/>
                      <a:pt x="727" y="5990"/>
                      <a:pt x="1078" y="5815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2"/>
              <p:cNvSpPr/>
              <p:nvPr/>
            </p:nvSpPr>
            <p:spPr>
              <a:xfrm>
                <a:off x="2986430" y="3893167"/>
                <a:ext cx="19640" cy="88519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863" extrusionOk="0">
                    <a:moveTo>
                      <a:pt x="1" y="0"/>
                    </a:moveTo>
                    <a:lnTo>
                      <a:pt x="1" y="4862"/>
                    </a:lnTo>
                    <a:cubicBezTo>
                      <a:pt x="352" y="4687"/>
                      <a:pt x="728" y="4511"/>
                      <a:pt x="1078" y="433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2"/>
              <p:cNvSpPr/>
              <p:nvPr/>
            </p:nvSpPr>
            <p:spPr>
              <a:xfrm>
                <a:off x="3014261" y="3893167"/>
                <a:ext cx="19640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086" extrusionOk="0">
                    <a:moveTo>
                      <a:pt x="1" y="0"/>
                    </a:moveTo>
                    <a:lnTo>
                      <a:pt x="1" y="4085"/>
                    </a:lnTo>
                    <a:cubicBezTo>
                      <a:pt x="377" y="3885"/>
                      <a:pt x="727" y="3709"/>
                      <a:pt x="1078" y="3509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2"/>
              <p:cNvSpPr/>
              <p:nvPr/>
            </p:nvSpPr>
            <p:spPr>
              <a:xfrm>
                <a:off x="2539358" y="3892967"/>
                <a:ext cx="17347" cy="153047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408" extrusionOk="0">
                    <a:moveTo>
                      <a:pt x="388" y="0"/>
                    </a:moveTo>
                    <a:cubicBezTo>
                      <a:pt x="307" y="0"/>
                      <a:pt x="226" y="3"/>
                      <a:pt x="151" y="11"/>
                    </a:cubicBezTo>
                    <a:cubicBezTo>
                      <a:pt x="126" y="86"/>
                      <a:pt x="126" y="212"/>
                      <a:pt x="126" y="262"/>
                    </a:cubicBezTo>
                    <a:cubicBezTo>
                      <a:pt x="301" y="1114"/>
                      <a:pt x="126" y="2167"/>
                      <a:pt x="126" y="3019"/>
                    </a:cubicBezTo>
                    <a:lnTo>
                      <a:pt x="126" y="6327"/>
                    </a:lnTo>
                    <a:cubicBezTo>
                      <a:pt x="126" y="6979"/>
                      <a:pt x="0" y="7730"/>
                      <a:pt x="100" y="8382"/>
                    </a:cubicBezTo>
                    <a:lnTo>
                      <a:pt x="151" y="8382"/>
                    </a:lnTo>
                    <a:cubicBezTo>
                      <a:pt x="401" y="8382"/>
                      <a:pt x="677" y="8382"/>
                      <a:pt x="953" y="8407"/>
                    </a:cubicBezTo>
                    <a:lnTo>
                      <a:pt x="953" y="11"/>
                    </a:lnTo>
                    <a:lnTo>
                      <a:pt x="852" y="11"/>
                    </a:lnTo>
                    <a:cubicBezTo>
                      <a:pt x="719" y="11"/>
                      <a:pt x="552" y="0"/>
                      <a:pt x="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32"/>
              <p:cNvSpPr/>
              <p:nvPr/>
            </p:nvSpPr>
            <p:spPr>
              <a:xfrm>
                <a:off x="2902043" y="3893167"/>
                <a:ext cx="19622" cy="12729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6993" extrusionOk="0">
                    <a:moveTo>
                      <a:pt x="0" y="0"/>
                    </a:moveTo>
                    <a:lnTo>
                      <a:pt x="0" y="6993"/>
                    </a:lnTo>
                    <a:cubicBezTo>
                      <a:pt x="376" y="6842"/>
                      <a:pt x="727" y="6667"/>
                      <a:pt x="1078" y="6516"/>
                    </a:cubicBezTo>
                    <a:lnTo>
                      <a:pt x="10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7" name="Google Shape;1287;p32"/>
            <p:cNvSpPr/>
            <p:nvPr/>
          </p:nvSpPr>
          <p:spPr>
            <a:xfrm>
              <a:off x="3062170" y="3886778"/>
              <a:ext cx="8683" cy="54753"/>
            </a:xfrm>
            <a:custGeom>
              <a:avLst/>
              <a:gdLst/>
              <a:ahLst/>
              <a:cxnLst/>
              <a:rect l="l" t="t" r="r" b="b"/>
              <a:pathLst>
                <a:path w="477" h="3008" extrusionOk="0">
                  <a:moveTo>
                    <a:pt x="238" y="0"/>
                  </a:moveTo>
                  <a:cubicBezTo>
                    <a:pt x="119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3008"/>
                  </a:lnTo>
                  <a:cubicBezTo>
                    <a:pt x="151" y="2933"/>
                    <a:pt x="301" y="2832"/>
                    <a:pt x="476" y="2757"/>
                  </a:cubicBezTo>
                  <a:lnTo>
                    <a:pt x="476" y="351"/>
                  </a:lnTo>
                  <a:lnTo>
                    <a:pt x="476" y="226"/>
                  </a:lnTo>
                  <a:cubicBezTo>
                    <a:pt x="476" y="75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2"/>
            <p:cNvSpPr/>
            <p:nvPr/>
          </p:nvSpPr>
          <p:spPr>
            <a:xfrm>
              <a:off x="3090457" y="3886778"/>
              <a:ext cx="8228" cy="38790"/>
            </a:xfrm>
            <a:custGeom>
              <a:avLst/>
              <a:gdLst/>
              <a:ahLst/>
              <a:cxnLst/>
              <a:rect l="l" t="t" r="r" b="b"/>
              <a:pathLst>
                <a:path w="452" h="2131" extrusionOk="0">
                  <a:moveTo>
                    <a:pt x="226" y="0"/>
                  </a:moveTo>
                  <a:cubicBezTo>
                    <a:pt x="113" y="0"/>
                    <a:pt x="0" y="75"/>
                    <a:pt x="0" y="226"/>
                  </a:cubicBezTo>
                  <a:lnTo>
                    <a:pt x="0" y="351"/>
                  </a:lnTo>
                  <a:lnTo>
                    <a:pt x="0" y="2131"/>
                  </a:lnTo>
                  <a:cubicBezTo>
                    <a:pt x="150" y="2030"/>
                    <a:pt x="301" y="1930"/>
                    <a:pt x="451" y="1855"/>
                  </a:cubicBezTo>
                  <a:lnTo>
                    <a:pt x="451" y="351"/>
                  </a:lnTo>
                  <a:lnTo>
                    <a:pt x="451" y="226"/>
                  </a:lnTo>
                  <a:cubicBezTo>
                    <a:pt x="451" y="75"/>
                    <a:pt x="338" y="0"/>
                    <a:pt x="2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3118270" y="3886778"/>
              <a:ext cx="8701" cy="21461"/>
            </a:xfrm>
            <a:custGeom>
              <a:avLst/>
              <a:gdLst/>
              <a:ahLst/>
              <a:cxnLst/>
              <a:rect l="l" t="t" r="r" b="b"/>
              <a:pathLst>
                <a:path w="478" h="1179" extrusionOk="0">
                  <a:moveTo>
                    <a:pt x="239" y="0"/>
                  </a:moveTo>
                  <a:cubicBezTo>
                    <a:pt x="120" y="0"/>
                    <a:pt x="1" y="75"/>
                    <a:pt x="1" y="226"/>
                  </a:cubicBezTo>
                  <a:lnTo>
                    <a:pt x="1" y="351"/>
                  </a:lnTo>
                  <a:lnTo>
                    <a:pt x="1" y="1178"/>
                  </a:lnTo>
                  <a:cubicBezTo>
                    <a:pt x="151" y="1078"/>
                    <a:pt x="327" y="1003"/>
                    <a:pt x="477" y="903"/>
                  </a:cubicBezTo>
                  <a:lnTo>
                    <a:pt x="477" y="351"/>
                  </a:lnTo>
                  <a:lnTo>
                    <a:pt x="477" y="226"/>
                  </a:lnTo>
                  <a:cubicBezTo>
                    <a:pt x="477" y="75"/>
                    <a:pt x="358" y="0"/>
                    <a:pt x="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2"/>
            <p:cNvSpPr/>
            <p:nvPr/>
          </p:nvSpPr>
          <p:spPr>
            <a:xfrm>
              <a:off x="3146557" y="3886687"/>
              <a:ext cx="5497" cy="3750"/>
            </a:xfrm>
            <a:custGeom>
              <a:avLst/>
              <a:gdLst/>
              <a:ahLst/>
              <a:cxnLst/>
              <a:rect l="l" t="t" r="r" b="b"/>
              <a:pathLst>
                <a:path w="302" h="206" extrusionOk="0">
                  <a:moveTo>
                    <a:pt x="252" y="1"/>
                  </a:moveTo>
                  <a:cubicBezTo>
                    <a:pt x="135" y="1"/>
                    <a:pt x="1" y="74"/>
                    <a:pt x="1" y="206"/>
                  </a:cubicBezTo>
                  <a:cubicBezTo>
                    <a:pt x="101" y="156"/>
                    <a:pt x="201" y="80"/>
                    <a:pt x="302" y="5"/>
                  </a:cubicBezTo>
                  <a:cubicBezTo>
                    <a:pt x="286" y="2"/>
                    <a:pt x="269" y="1"/>
                    <a:pt x="252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3030680" y="3660539"/>
              <a:ext cx="334871" cy="177893"/>
            </a:xfrm>
            <a:custGeom>
              <a:avLst/>
              <a:gdLst/>
              <a:ahLst/>
              <a:cxnLst/>
              <a:rect l="l" t="t" r="r" b="b"/>
              <a:pathLst>
                <a:path w="18397" h="9773" extrusionOk="0">
                  <a:moveTo>
                    <a:pt x="5577" y="1"/>
                  </a:moveTo>
                  <a:cubicBezTo>
                    <a:pt x="4248" y="1"/>
                    <a:pt x="3019" y="500"/>
                    <a:pt x="1680" y="1326"/>
                  </a:cubicBezTo>
                  <a:cubicBezTo>
                    <a:pt x="1104" y="1677"/>
                    <a:pt x="176" y="2154"/>
                    <a:pt x="627" y="2780"/>
                  </a:cubicBezTo>
                  <a:cubicBezTo>
                    <a:pt x="808" y="3028"/>
                    <a:pt x="1054" y="3109"/>
                    <a:pt x="1325" y="3109"/>
                  </a:cubicBezTo>
                  <a:cubicBezTo>
                    <a:pt x="1657" y="3109"/>
                    <a:pt x="2026" y="2988"/>
                    <a:pt x="2357" y="2905"/>
                  </a:cubicBezTo>
                  <a:cubicBezTo>
                    <a:pt x="3159" y="2705"/>
                    <a:pt x="4061" y="2103"/>
                    <a:pt x="4888" y="2003"/>
                  </a:cubicBezTo>
                  <a:cubicBezTo>
                    <a:pt x="4932" y="1998"/>
                    <a:pt x="4977" y="1995"/>
                    <a:pt x="5022" y="1995"/>
                  </a:cubicBezTo>
                  <a:cubicBezTo>
                    <a:pt x="5821" y="1995"/>
                    <a:pt x="6758" y="2803"/>
                    <a:pt x="7470" y="3206"/>
                  </a:cubicBezTo>
                  <a:cubicBezTo>
                    <a:pt x="7570" y="3231"/>
                    <a:pt x="7645" y="3256"/>
                    <a:pt x="7745" y="3281"/>
                  </a:cubicBezTo>
                  <a:cubicBezTo>
                    <a:pt x="7994" y="3372"/>
                    <a:pt x="7917" y="3747"/>
                    <a:pt x="7697" y="3747"/>
                  </a:cubicBezTo>
                  <a:cubicBezTo>
                    <a:pt x="7673" y="3747"/>
                    <a:pt x="7647" y="3742"/>
                    <a:pt x="7620" y="3732"/>
                  </a:cubicBezTo>
                  <a:cubicBezTo>
                    <a:pt x="6610" y="3381"/>
                    <a:pt x="5485" y="3088"/>
                    <a:pt x="4396" y="3088"/>
                  </a:cubicBezTo>
                  <a:cubicBezTo>
                    <a:pt x="4241" y="3088"/>
                    <a:pt x="4088" y="3093"/>
                    <a:pt x="3936" y="3106"/>
                  </a:cubicBezTo>
                  <a:cubicBezTo>
                    <a:pt x="2708" y="3231"/>
                    <a:pt x="1680" y="4159"/>
                    <a:pt x="903" y="5061"/>
                  </a:cubicBezTo>
                  <a:cubicBezTo>
                    <a:pt x="427" y="5587"/>
                    <a:pt x="1" y="6264"/>
                    <a:pt x="1003" y="6439"/>
                  </a:cubicBezTo>
                  <a:cubicBezTo>
                    <a:pt x="1020" y="6441"/>
                    <a:pt x="1037" y="6442"/>
                    <a:pt x="1054" y="6442"/>
                  </a:cubicBezTo>
                  <a:cubicBezTo>
                    <a:pt x="1448" y="6442"/>
                    <a:pt x="2199" y="5931"/>
                    <a:pt x="2582" y="5788"/>
                  </a:cubicBezTo>
                  <a:lnTo>
                    <a:pt x="2607" y="5788"/>
                  </a:lnTo>
                  <a:cubicBezTo>
                    <a:pt x="3465" y="5167"/>
                    <a:pt x="4372" y="4908"/>
                    <a:pt x="5331" y="4908"/>
                  </a:cubicBezTo>
                  <a:cubicBezTo>
                    <a:pt x="6193" y="4908"/>
                    <a:pt x="7097" y="5118"/>
                    <a:pt x="8046" y="5462"/>
                  </a:cubicBezTo>
                  <a:cubicBezTo>
                    <a:pt x="8294" y="5552"/>
                    <a:pt x="8217" y="5927"/>
                    <a:pt x="7998" y="5927"/>
                  </a:cubicBezTo>
                  <a:cubicBezTo>
                    <a:pt x="7974" y="5927"/>
                    <a:pt x="7948" y="5923"/>
                    <a:pt x="7921" y="5913"/>
                  </a:cubicBezTo>
                  <a:cubicBezTo>
                    <a:pt x="7009" y="5601"/>
                    <a:pt x="6005" y="5335"/>
                    <a:pt x="5041" y="5335"/>
                  </a:cubicBezTo>
                  <a:cubicBezTo>
                    <a:pt x="4998" y="5335"/>
                    <a:pt x="4956" y="5335"/>
                    <a:pt x="4913" y="5336"/>
                  </a:cubicBezTo>
                  <a:cubicBezTo>
                    <a:pt x="3835" y="5362"/>
                    <a:pt x="3033" y="5938"/>
                    <a:pt x="2257" y="6665"/>
                  </a:cubicBezTo>
                  <a:cubicBezTo>
                    <a:pt x="2081" y="6840"/>
                    <a:pt x="1329" y="7517"/>
                    <a:pt x="1329" y="7743"/>
                  </a:cubicBezTo>
                  <a:lnTo>
                    <a:pt x="2231" y="8294"/>
                  </a:lnTo>
                  <a:cubicBezTo>
                    <a:pt x="2632" y="8118"/>
                    <a:pt x="3033" y="7943"/>
                    <a:pt x="3409" y="7743"/>
                  </a:cubicBezTo>
                  <a:cubicBezTo>
                    <a:pt x="3735" y="7517"/>
                    <a:pt x="4011" y="7316"/>
                    <a:pt x="4186" y="7241"/>
                  </a:cubicBezTo>
                  <a:cubicBezTo>
                    <a:pt x="4655" y="7002"/>
                    <a:pt x="5175" y="6909"/>
                    <a:pt x="5708" y="6909"/>
                  </a:cubicBezTo>
                  <a:cubicBezTo>
                    <a:pt x="6572" y="6909"/>
                    <a:pt x="7472" y="7153"/>
                    <a:pt x="8247" y="7417"/>
                  </a:cubicBezTo>
                  <a:cubicBezTo>
                    <a:pt x="8495" y="7507"/>
                    <a:pt x="8418" y="7882"/>
                    <a:pt x="8198" y="7882"/>
                  </a:cubicBezTo>
                  <a:cubicBezTo>
                    <a:pt x="8174" y="7882"/>
                    <a:pt x="8148" y="7878"/>
                    <a:pt x="8121" y="7868"/>
                  </a:cubicBezTo>
                  <a:cubicBezTo>
                    <a:pt x="7410" y="7623"/>
                    <a:pt x="6581" y="7379"/>
                    <a:pt x="5809" y="7379"/>
                  </a:cubicBezTo>
                  <a:cubicBezTo>
                    <a:pt x="5710" y="7379"/>
                    <a:pt x="5611" y="7383"/>
                    <a:pt x="5515" y="7392"/>
                  </a:cubicBezTo>
                  <a:cubicBezTo>
                    <a:pt x="5064" y="7417"/>
                    <a:pt x="4437" y="7592"/>
                    <a:pt x="3936" y="7893"/>
                  </a:cubicBezTo>
                  <a:cubicBezTo>
                    <a:pt x="3936" y="7968"/>
                    <a:pt x="3886" y="8018"/>
                    <a:pt x="3810" y="8068"/>
                  </a:cubicBezTo>
                  <a:cubicBezTo>
                    <a:pt x="3710" y="8118"/>
                    <a:pt x="3560" y="8194"/>
                    <a:pt x="3384" y="8294"/>
                  </a:cubicBezTo>
                  <a:cubicBezTo>
                    <a:pt x="3234" y="8444"/>
                    <a:pt x="3134" y="8595"/>
                    <a:pt x="3033" y="8745"/>
                  </a:cubicBezTo>
                  <a:cubicBezTo>
                    <a:pt x="2808" y="8895"/>
                    <a:pt x="2808" y="9071"/>
                    <a:pt x="3059" y="9296"/>
                  </a:cubicBezTo>
                  <a:cubicBezTo>
                    <a:pt x="3088" y="9562"/>
                    <a:pt x="3178" y="9697"/>
                    <a:pt x="3324" y="9697"/>
                  </a:cubicBezTo>
                  <a:cubicBezTo>
                    <a:pt x="3426" y="9697"/>
                    <a:pt x="3555" y="9631"/>
                    <a:pt x="3710" y="9497"/>
                  </a:cubicBezTo>
                  <a:cubicBezTo>
                    <a:pt x="3961" y="9447"/>
                    <a:pt x="4262" y="9246"/>
                    <a:pt x="4487" y="9171"/>
                  </a:cubicBezTo>
                  <a:cubicBezTo>
                    <a:pt x="4877" y="9061"/>
                    <a:pt x="5262" y="9017"/>
                    <a:pt x="5645" y="9017"/>
                  </a:cubicBezTo>
                  <a:cubicBezTo>
                    <a:pt x="6567" y="9017"/>
                    <a:pt x="7476" y="9270"/>
                    <a:pt x="8397" y="9447"/>
                  </a:cubicBezTo>
                  <a:cubicBezTo>
                    <a:pt x="9074" y="9597"/>
                    <a:pt x="9775" y="9697"/>
                    <a:pt x="10477" y="9773"/>
                  </a:cubicBezTo>
                  <a:cubicBezTo>
                    <a:pt x="13259" y="7743"/>
                    <a:pt x="15891" y="5537"/>
                    <a:pt x="18397" y="3206"/>
                  </a:cubicBezTo>
                  <a:lnTo>
                    <a:pt x="14612" y="449"/>
                  </a:lnTo>
                  <a:cubicBezTo>
                    <a:pt x="14061" y="1176"/>
                    <a:pt x="13510" y="1878"/>
                    <a:pt x="12958" y="2605"/>
                  </a:cubicBezTo>
                  <a:cubicBezTo>
                    <a:pt x="12908" y="2671"/>
                    <a:pt x="12836" y="2716"/>
                    <a:pt x="12756" y="2716"/>
                  </a:cubicBezTo>
                  <a:cubicBezTo>
                    <a:pt x="12716" y="2716"/>
                    <a:pt x="12674" y="2705"/>
                    <a:pt x="12633" y="2680"/>
                  </a:cubicBezTo>
                  <a:cubicBezTo>
                    <a:pt x="11054" y="1853"/>
                    <a:pt x="9424" y="1051"/>
                    <a:pt x="7745" y="424"/>
                  </a:cubicBezTo>
                  <a:cubicBezTo>
                    <a:pt x="6977" y="134"/>
                    <a:pt x="6264" y="1"/>
                    <a:pt x="5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2"/>
            <p:cNvSpPr/>
            <p:nvPr/>
          </p:nvSpPr>
          <p:spPr>
            <a:xfrm>
              <a:off x="3092277" y="3804194"/>
              <a:ext cx="10048" cy="7317"/>
            </a:xfrm>
            <a:custGeom>
              <a:avLst/>
              <a:gdLst/>
              <a:ahLst/>
              <a:cxnLst/>
              <a:rect l="l" t="t" r="r" b="b"/>
              <a:pathLst>
                <a:path w="552" h="402" extrusionOk="0">
                  <a:moveTo>
                    <a:pt x="552" y="1"/>
                  </a:moveTo>
                  <a:cubicBezTo>
                    <a:pt x="351" y="126"/>
                    <a:pt x="151" y="252"/>
                    <a:pt x="0" y="402"/>
                  </a:cubicBezTo>
                  <a:cubicBezTo>
                    <a:pt x="176" y="302"/>
                    <a:pt x="326" y="226"/>
                    <a:pt x="426" y="176"/>
                  </a:cubicBezTo>
                  <a:cubicBezTo>
                    <a:pt x="502" y="126"/>
                    <a:pt x="552" y="76"/>
                    <a:pt x="552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3" name="Google Shape;1293;p32"/>
            <p:cNvGrpSpPr/>
            <p:nvPr/>
          </p:nvGrpSpPr>
          <p:grpSpPr>
            <a:xfrm>
              <a:off x="3266093" y="3535943"/>
              <a:ext cx="198007" cy="176127"/>
              <a:chOff x="3266093" y="3535943"/>
              <a:chExt cx="198007" cy="176127"/>
            </a:xfrm>
          </p:grpSpPr>
          <p:sp>
            <p:nvSpPr>
              <p:cNvPr id="1294" name="Google Shape;1294;p32"/>
              <p:cNvSpPr/>
              <p:nvPr/>
            </p:nvSpPr>
            <p:spPr>
              <a:xfrm>
                <a:off x="3266093" y="3536417"/>
                <a:ext cx="66621" cy="89429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4913" extrusionOk="0">
                    <a:moveTo>
                      <a:pt x="3659" y="0"/>
                    </a:moveTo>
                    <a:lnTo>
                      <a:pt x="3659" y="0"/>
                    </a:lnTo>
                    <a:cubicBezTo>
                      <a:pt x="3133" y="75"/>
                      <a:pt x="2657" y="351"/>
                      <a:pt x="2306" y="802"/>
                    </a:cubicBezTo>
                    <a:lnTo>
                      <a:pt x="451" y="3384"/>
                    </a:lnTo>
                    <a:cubicBezTo>
                      <a:pt x="126" y="3810"/>
                      <a:pt x="0" y="4361"/>
                      <a:pt x="75" y="4887"/>
                    </a:cubicBezTo>
                    <a:cubicBezTo>
                      <a:pt x="75" y="4887"/>
                      <a:pt x="75" y="4912"/>
                      <a:pt x="75" y="4912"/>
                    </a:cubicBezTo>
                    <a:cubicBezTo>
                      <a:pt x="1278" y="3258"/>
                      <a:pt x="2456" y="1629"/>
                      <a:pt x="3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32"/>
              <p:cNvSpPr/>
              <p:nvPr/>
            </p:nvSpPr>
            <p:spPr>
              <a:xfrm>
                <a:off x="3283877" y="3543716"/>
                <a:ext cx="88519" cy="114967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6316" extrusionOk="0">
                    <a:moveTo>
                      <a:pt x="4261" y="0"/>
                    </a:moveTo>
                    <a:cubicBezTo>
                      <a:pt x="4261" y="25"/>
                      <a:pt x="4236" y="50"/>
                      <a:pt x="4211" y="75"/>
                    </a:cubicBezTo>
                    <a:cubicBezTo>
                      <a:pt x="2808" y="2005"/>
                      <a:pt x="1404" y="3960"/>
                      <a:pt x="1" y="5890"/>
                    </a:cubicBezTo>
                    <a:lnTo>
                      <a:pt x="602" y="6316"/>
                    </a:lnTo>
                    <a:cubicBezTo>
                      <a:pt x="2006" y="4361"/>
                      <a:pt x="3434" y="2406"/>
                      <a:pt x="4863" y="451"/>
                    </a:cubicBezTo>
                    <a:lnTo>
                      <a:pt x="42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32"/>
              <p:cNvSpPr/>
              <p:nvPr/>
            </p:nvSpPr>
            <p:spPr>
              <a:xfrm>
                <a:off x="3392000" y="3609864"/>
                <a:ext cx="7210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4612" extrusionOk="0">
                    <a:moveTo>
                      <a:pt x="3334" y="0"/>
                    </a:moveTo>
                    <a:lnTo>
                      <a:pt x="1" y="4612"/>
                    </a:lnTo>
                    <a:cubicBezTo>
                      <a:pt x="1354" y="3258"/>
                      <a:pt x="2682" y="1880"/>
                      <a:pt x="3961" y="451"/>
                    </a:cubicBezTo>
                    <a:lnTo>
                      <a:pt x="33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32"/>
              <p:cNvSpPr/>
              <p:nvPr/>
            </p:nvSpPr>
            <p:spPr>
              <a:xfrm>
                <a:off x="3270644" y="3535943"/>
                <a:ext cx="83968" cy="109524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6017" extrusionOk="0">
                    <a:moveTo>
                      <a:pt x="3961" y="1"/>
                    </a:moveTo>
                    <a:cubicBezTo>
                      <a:pt x="3961" y="26"/>
                      <a:pt x="3936" y="51"/>
                      <a:pt x="3911" y="101"/>
                    </a:cubicBezTo>
                    <a:cubicBezTo>
                      <a:pt x="2658" y="1856"/>
                      <a:pt x="1379" y="3610"/>
                      <a:pt x="101" y="5364"/>
                    </a:cubicBezTo>
                    <a:cubicBezTo>
                      <a:pt x="76" y="5389"/>
                      <a:pt x="26" y="5415"/>
                      <a:pt x="1" y="5440"/>
                    </a:cubicBezTo>
                    <a:cubicBezTo>
                      <a:pt x="76" y="5640"/>
                      <a:pt x="201" y="5841"/>
                      <a:pt x="377" y="6016"/>
                    </a:cubicBezTo>
                    <a:lnTo>
                      <a:pt x="4537" y="277"/>
                    </a:lnTo>
                    <a:cubicBezTo>
                      <a:pt x="4562" y="227"/>
                      <a:pt x="4587" y="227"/>
                      <a:pt x="4612" y="201"/>
                    </a:cubicBezTo>
                    <a:cubicBezTo>
                      <a:pt x="4412" y="101"/>
                      <a:pt x="4186" y="26"/>
                      <a:pt x="3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32"/>
              <p:cNvSpPr/>
              <p:nvPr/>
            </p:nvSpPr>
            <p:spPr>
              <a:xfrm>
                <a:off x="3338630" y="3583397"/>
                <a:ext cx="89429" cy="11544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6342" extrusionOk="0">
                    <a:moveTo>
                      <a:pt x="4261" y="1"/>
                    </a:moveTo>
                    <a:cubicBezTo>
                      <a:pt x="2857" y="1955"/>
                      <a:pt x="1429" y="3910"/>
                      <a:pt x="0" y="5890"/>
                    </a:cubicBezTo>
                    <a:lnTo>
                      <a:pt x="627" y="6341"/>
                    </a:lnTo>
                    <a:cubicBezTo>
                      <a:pt x="2055" y="4386"/>
                      <a:pt x="3484" y="2432"/>
                      <a:pt x="4913" y="477"/>
                    </a:cubicBez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32"/>
              <p:cNvSpPr/>
              <p:nvPr/>
            </p:nvSpPr>
            <p:spPr>
              <a:xfrm>
                <a:off x="3318098" y="3568799"/>
                <a:ext cx="91249" cy="11680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6417" extrusionOk="0">
                    <a:moveTo>
                      <a:pt x="4261" y="0"/>
                    </a:moveTo>
                    <a:cubicBezTo>
                      <a:pt x="2858" y="1955"/>
                      <a:pt x="1429" y="3910"/>
                      <a:pt x="0" y="5865"/>
                    </a:cubicBezTo>
                    <a:lnTo>
                      <a:pt x="752" y="6417"/>
                    </a:lnTo>
                    <a:cubicBezTo>
                      <a:pt x="2181" y="4462"/>
                      <a:pt x="3609" y="2507"/>
                      <a:pt x="5013" y="552"/>
                    </a:cubicBezTo>
                    <a:lnTo>
                      <a:pt x="42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32"/>
              <p:cNvSpPr/>
              <p:nvPr/>
            </p:nvSpPr>
            <p:spPr>
              <a:xfrm>
                <a:off x="3356869" y="3597086"/>
                <a:ext cx="88974" cy="11498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6317" extrusionOk="0">
                    <a:moveTo>
                      <a:pt x="4286" y="0"/>
                    </a:moveTo>
                    <a:cubicBezTo>
                      <a:pt x="2858" y="1955"/>
                      <a:pt x="1429" y="3910"/>
                      <a:pt x="1" y="5865"/>
                    </a:cubicBezTo>
                    <a:lnTo>
                      <a:pt x="627" y="6316"/>
                    </a:lnTo>
                    <a:cubicBezTo>
                      <a:pt x="2031" y="4361"/>
                      <a:pt x="3459" y="2406"/>
                      <a:pt x="4888" y="452"/>
                    </a:cubicBezTo>
                    <a:lnTo>
                      <a:pt x="42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32"/>
              <p:cNvSpPr/>
              <p:nvPr/>
            </p:nvSpPr>
            <p:spPr>
              <a:xfrm>
                <a:off x="3301224" y="3556476"/>
                <a:ext cx="87609" cy="11407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6267" extrusionOk="0">
                    <a:moveTo>
                      <a:pt x="4286" y="1"/>
                    </a:moveTo>
                    <a:cubicBezTo>
                      <a:pt x="2857" y="1956"/>
                      <a:pt x="1454" y="3911"/>
                      <a:pt x="25" y="5865"/>
                    </a:cubicBezTo>
                    <a:cubicBezTo>
                      <a:pt x="25" y="5891"/>
                      <a:pt x="25" y="5891"/>
                      <a:pt x="0" y="5891"/>
                    </a:cubicBezTo>
                    <a:lnTo>
                      <a:pt x="551" y="6266"/>
                    </a:lnTo>
                    <a:cubicBezTo>
                      <a:pt x="1980" y="4312"/>
                      <a:pt x="3409" y="2357"/>
                      <a:pt x="4812" y="402"/>
                    </a:cubicBezTo>
                    <a:lnTo>
                      <a:pt x="428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2" name="Google Shape;1302;p32"/>
            <p:cNvSpPr/>
            <p:nvPr/>
          </p:nvSpPr>
          <p:spPr>
            <a:xfrm>
              <a:off x="1991900" y="3130392"/>
              <a:ext cx="126853" cy="25101"/>
            </a:xfrm>
            <a:custGeom>
              <a:avLst/>
              <a:gdLst/>
              <a:ahLst/>
              <a:cxnLst/>
              <a:rect l="l" t="t" r="r" b="b"/>
              <a:pathLst>
                <a:path w="6969" h="1379" extrusionOk="0">
                  <a:moveTo>
                    <a:pt x="6191" y="0"/>
                  </a:moveTo>
                  <a:cubicBezTo>
                    <a:pt x="4161" y="351"/>
                    <a:pt x="2106" y="652"/>
                    <a:pt x="76" y="927"/>
                  </a:cubicBezTo>
                  <a:lnTo>
                    <a:pt x="1" y="927"/>
                  </a:lnTo>
                  <a:lnTo>
                    <a:pt x="51" y="1003"/>
                  </a:lnTo>
                  <a:cubicBezTo>
                    <a:pt x="101" y="1128"/>
                    <a:pt x="176" y="1228"/>
                    <a:pt x="226" y="1354"/>
                  </a:cubicBezTo>
                  <a:lnTo>
                    <a:pt x="252" y="1379"/>
                  </a:lnTo>
                  <a:lnTo>
                    <a:pt x="277" y="1379"/>
                  </a:lnTo>
                  <a:cubicBezTo>
                    <a:pt x="602" y="1354"/>
                    <a:pt x="903" y="1328"/>
                    <a:pt x="1229" y="1278"/>
                  </a:cubicBezTo>
                  <a:cubicBezTo>
                    <a:pt x="1856" y="1228"/>
                    <a:pt x="2507" y="1153"/>
                    <a:pt x="3134" y="1078"/>
                  </a:cubicBezTo>
                  <a:cubicBezTo>
                    <a:pt x="4237" y="902"/>
                    <a:pt x="5414" y="702"/>
                    <a:pt x="6818" y="451"/>
                  </a:cubicBezTo>
                  <a:lnTo>
                    <a:pt x="6968" y="426"/>
                  </a:lnTo>
                  <a:lnTo>
                    <a:pt x="6818" y="351"/>
                  </a:lnTo>
                  <a:cubicBezTo>
                    <a:pt x="6617" y="251"/>
                    <a:pt x="6417" y="125"/>
                    <a:pt x="6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2"/>
            <p:cNvSpPr/>
            <p:nvPr/>
          </p:nvSpPr>
          <p:spPr>
            <a:xfrm>
              <a:off x="2422571" y="2742151"/>
              <a:ext cx="1186603" cy="842630"/>
            </a:xfrm>
            <a:custGeom>
              <a:avLst/>
              <a:gdLst/>
              <a:ahLst/>
              <a:cxnLst/>
              <a:rect l="l" t="t" r="r" b="b"/>
              <a:pathLst>
                <a:path w="65189" h="46292" extrusionOk="0">
                  <a:moveTo>
                    <a:pt x="31153" y="151"/>
                  </a:moveTo>
                  <a:cubicBezTo>
                    <a:pt x="31253" y="151"/>
                    <a:pt x="31354" y="201"/>
                    <a:pt x="31354" y="327"/>
                  </a:cubicBezTo>
                  <a:lnTo>
                    <a:pt x="31354" y="552"/>
                  </a:lnTo>
                  <a:lnTo>
                    <a:pt x="31379" y="552"/>
                  </a:lnTo>
                  <a:cubicBezTo>
                    <a:pt x="31680" y="627"/>
                    <a:pt x="31980" y="753"/>
                    <a:pt x="32256" y="928"/>
                  </a:cubicBezTo>
                  <a:lnTo>
                    <a:pt x="32306" y="953"/>
                  </a:lnTo>
                  <a:lnTo>
                    <a:pt x="32331" y="878"/>
                  </a:lnTo>
                  <a:cubicBezTo>
                    <a:pt x="32331" y="795"/>
                    <a:pt x="32400" y="746"/>
                    <a:pt x="32481" y="746"/>
                  </a:cubicBezTo>
                  <a:cubicBezTo>
                    <a:pt x="32497" y="746"/>
                    <a:pt x="32514" y="748"/>
                    <a:pt x="32532" y="753"/>
                  </a:cubicBezTo>
                  <a:cubicBezTo>
                    <a:pt x="32582" y="753"/>
                    <a:pt x="32682" y="803"/>
                    <a:pt x="32682" y="903"/>
                  </a:cubicBezTo>
                  <a:lnTo>
                    <a:pt x="32682" y="1254"/>
                  </a:lnTo>
                  <a:lnTo>
                    <a:pt x="32707" y="1254"/>
                  </a:lnTo>
                  <a:cubicBezTo>
                    <a:pt x="33284" y="1805"/>
                    <a:pt x="33634" y="2582"/>
                    <a:pt x="33634" y="3384"/>
                  </a:cubicBezTo>
                  <a:lnTo>
                    <a:pt x="33634" y="6768"/>
                  </a:lnTo>
                  <a:cubicBezTo>
                    <a:pt x="33634" y="7570"/>
                    <a:pt x="33284" y="8347"/>
                    <a:pt x="32707" y="8898"/>
                  </a:cubicBezTo>
                  <a:lnTo>
                    <a:pt x="32682" y="8923"/>
                  </a:lnTo>
                  <a:lnTo>
                    <a:pt x="32682" y="9299"/>
                  </a:lnTo>
                  <a:cubicBezTo>
                    <a:pt x="32682" y="9374"/>
                    <a:pt x="32657" y="9399"/>
                    <a:pt x="32632" y="9424"/>
                  </a:cubicBezTo>
                  <a:cubicBezTo>
                    <a:pt x="32607" y="9449"/>
                    <a:pt x="32607" y="9449"/>
                    <a:pt x="32607" y="9449"/>
                  </a:cubicBezTo>
                  <a:cubicBezTo>
                    <a:pt x="32569" y="9472"/>
                    <a:pt x="32527" y="9483"/>
                    <a:pt x="32487" y="9483"/>
                  </a:cubicBezTo>
                  <a:cubicBezTo>
                    <a:pt x="32392" y="9483"/>
                    <a:pt x="32306" y="9422"/>
                    <a:pt x="32306" y="9299"/>
                  </a:cubicBezTo>
                  <a:lnTo>
                    <a:pt x="32306" y="9199"/>
                  </a:lnTo>
                  <a:lnTo>
                    <a:pt x="32231" y="9249"/>
                  </a:lnTo>
                  <a:cubicBezTo>
                    <a:pt x="31980" y="9399"/>
                    <a:pt x="31680" y="9525"/>
                    <a:pt x="31379" y="9600"/>
                  </a:cubicBezTo>
                  <a:lnTo>
                    <a:pt x="31354" y="9600"/>
                  </a:lnTo>
                  <a:lnTo>
                    <a:pt x="31354" y="9700"/>
                  </a:lnTo>
                  <a:cubicBezTo>
                    <a:pt x="31354" y="9825"/>
                    <a:pt x="31253" y="9850"/>
                    <a:pt x="31178" y="9875"/>
                  </a:cubicBezTo>
                  <a:cubicBezTo>
                    <a:pt x="31103" y="9875"/>
                    <a:pt x="31003" y="9825"/>
                    <a:pt x="30978" y="9725"/>
                  </a:cubicBezTo>
                  <a:lnTo>
                    <a:pt x="30978" y="9675"/>
                  </a:lnTo>
                  <a:lnTo>
                    <a:pt x="29850" y="9675"/>
                  </a:lnTo>
                  <a:lnTo>
                    <a:pt x="29850" y="9725"/>
                  </a:lnTo>
                  <a:cubicBezTo>
                    <a:pt x="29825" y="9825"/>
                    <a:pt x="29750" y="9875"/>
                    <a:pt x="29675" y="9875"/>
                  </a:cubicBezTo>
                  <a:cubicBezTo>
                    <a:pt x="29599" y="9875"/>
                    <a:pt x="29524" y="9825"/>
                    <a:pt x="29499" y="9725"/>
                  </a:cubicBezTo>
                  <a:lnTo>
                    <a:pt x="29499" y="9675"/>
                  </a:lnTo>
                  <a:lnTo>
                    <a:pt x="28196" y="9675"/>
                  </a:lnTo>
                  <a:lnTo>
                    <a:pt x="28171" y="9725"/>
                  </a:lnTo>
                  <a:cubicBezTo>
                    <a:pt x="28171" y="9825"/>
                    <a:pt x="28070" y="9875"/>
                    <a:pt x="28020" y="9875"/>
                  </a:cubicBezTo>
                  <a:cubicBezTo>
                    <a:pt x="27945" y="9875"/>
                    <a:pt x="27845" y="9825"/>
                    <a:pt x="27845" y="9725"/>
                  </a:cubicBezTo>
                  <a:lnTo>
                    <a:pt x="27820" y="9675"/>
                  </a:lnTo>
                  <a:lnTo>
                    <a:pt x="26667" y="9675"/>
                  </a:lnTo>
                  <a:lnTo>
                    <a:pt x="26667" y="9725"/>
                  </a:lnTo>
                  <a:cubicBezTo>
                    <a:pt x="26642" y="9825"/>
                    <a:pt x="26567" y="9875"/>
                    <a:pt x="26492" y="9875"/>
                  </a:cubicBezTo>
                  <a:cubicBezTo>
                    <a:pt x="26416" y="9875"/>
                    <a:pt x="26341" y="9825"/>
                    <a:pt x="26316" y="9725"/>
                  </a:cubicBezTo>
                  <a:lnTo>
                    <a:pt x="26316" y="9675"/>
                  </a:lnTo>
                  <a:lnTo>
                    <a:pt x="25138" y="9675"/>
                  </a:lnTo>
                  <a:lnTo>
                    <a:pt x="25113" y="9725"/>
                  </a:lnTo>
                  <a:cubicBezTo>
                    <a:pt x="25113" y="9825"/>
                    <a:pt x="25013" y="9875"/>
                    <a:pt x="24938" y="9875"/>
                  </a:cubicBezTo>
                  <a:cubicBezTo>
                    <a:pt x="24888" y="9875"/>
                    <a:pt x="24787" y="9825"/>
                    <a:pt x="24762" y="9725"/>
                  </a:cubicBezTo>
                  <a:lnTo>
                    <a:pt x="24762" y="9675"/>
                  </a:lnTo>
                  <a:lnTo>
                    <a:pt x="23409" y="9675"/>
                  </a:lnTo>
                  <a:lnTo>
                    <a:pt x="23384" y="9725"/>
                  </a:lnTo>
                  <a:cubicBezTo>
                    <a:pt x="23384" y="9825"/>
                    <a:pt x="23283" y="9875"/>
                    <a:pt x="23208" y="9875"/>
                  </a:cubicBezTo>
                  <a:cubicBezTo>
                    <a:pt x="23158" y="9875"/>
                    <a:pt x="23058" y="9825"/>
                    <a:pt x="23033" y="9725"/>
                  </a:cubicBezTo>
                  <a:lnTo>
                    <a:pt x="23033" y="9675"/>
                  </a:lnTo>
                  <a:lnTo>
                    <a:pt x="22005" y="9675"/>
                  </a:lnTo>
                  <a:lnTo>
                    <a:pt x="22005" y="9725"/>
                  </a:lnTo>
                  <a:cubicBezTo>
                    <a:pt x="21980" y="9825"/>
                    <a:pt x="21880" y="9875"/>
                    <a:pt x="21830" y="9875"/>
                  </a:cubicBezTo>
                  <a:cubicBezTo>
                    <a:pt x="21755" y="9875"/>
                    <a:pt x="21654" y="9825"/>
                    <a:pt x="21654" y="9725"/>
                  </a:cubicBezTo>
                  <a:lnTo>
                    <a:pt x="21629" y="9675"/>
                  </a:lnTo>
                  <a:lnTo>
                    <a:pt x="20577" y="9675"/>
                  </a:lnTo>
                  <a:lnTo>
                    <a:pt x="20527" y="9650"/>
                  </a:lnTo>
                  <a:lnTo>
                    <a:pt x="20527" y="9800"/>
                  </a:lnTo>
                  <a:cubicBezTo>
                    <a:pt x="20527" y="9913"/>
                    <a:pt x="20433" y="9969"/>
                    <a:pt x="20339" y="9969"/>
                  </a:cubicBezTo>
                  <a:cubicBezTo>
                    <a:pt x="20245" y="9969"/>
                    <a:pt x="20151" y="9913"/>
                    <a:pt x="20151" y="9800"/>
                  </a:cubicBezTo>
                  <a:lnTo>
                    <a:pt x="20151" y="9575"/>
                  </a:lnTo>
                  <a:lnTo>
                    <a:pt x="20126" y="9575"/>
                  </a:lnTo>
                  <a:cubicBezTo>
                    <a:pt x="19800" y="9474"/>
                    <a:pt x="19524" y="9349"/>
                    <a:pt x="19273" y="9174"/>
                  </a:cubicBezTo>
                  <a:lnTo>
                    <a:pt x="19198" y="9124"/>
                  </a:lnTo>
                  <a:lnTo>
                    <a:pt x="19173" y="9224"/>
                  </a:lnTo>
                  <a:cubicBezTo>
                    <a:pt x="19173" y="9324"/>
                    <a:pt x="19073" y="9374"/>
                    <a:pt x="18998" y="9374"/>
                  </a:cubicBezTo>
                  <a:cubicBezTo>
                    <a:pt x="18923" y="9374"/>
                    <a:pt x="18822" y="9324"/>
                    <a:pt x="18822" y="9199"/>
                  </a:cubicBezTo>
                  <a:lnTo>
                    <a:pt x="18822" y="8823"/>
                  </a:lnTo>
                  <a:lnTo>
                    <a:pt x="18822" y="8798"/>
                  </a:lnTo>
                  <a:cubicBezTo>
                    <a:pt x="18271" y="8246"/>
                    <a:pt x="17970" y="7520"/>
                    <a:pt x="17970" y="6768"/>
                  </a:cubicBezTo>
                  <a:lnTo>
                    <a:pt x="17970" y="3384"/>
                  </a:lnTo>
                  <a:cubicBezTo>
                    <a:pt x="17970" y="2632"/>
                    <a:pt x="18271" y="1905"/>
                    <a:pt x="18822" y="1354"/>
                  </a:cubicBezTo>
                  <a:lnTo>
                    <a:pt x="18822" y="953"/>
                  </a:lnTo>
                  <a:cubicBezTo>
                    <a:pt x="18822" y="828"/>
                    <a:pt x="18923" y="778"/>
                    <a:pt x="18998" y="778"/>
                  </a:cubicBezTo>
                  <a:cubicBezTo>
                    <a:pt x="19098" y="778"/>
                    <a:pt x="19173" y="828"/>
                    <a:pt x="19173" y="928"/>
                  </a:cubicBezTo>
                  <a:lnTo>
                    <a:pt x="19198" y="1028"/>
                  </a:lnTo>
                  <a:lnTo>
                    <a:pt x="19273" y="978"/>
                  </a:lnTo>
                  <a:cubicBezTo>
                    <a:pt x="19524" y="803"/>
                    <a:pt x="19825" y="677"/>
                    <a:pt x="20126" y="577"/>
                  </a:cubicBezTo>
                  <a:lnTo>
                    <a:pt x="20151" y="577"/>
                  </a:lnTo>
                  <a:lnTo>
                    <a:pt x="20176" y="552"/>
                  </a:lnTo>
                  <a:cubicBezTo>
                    <a:pt x="20201" y="477"/>
                    <a:pt x="20251" y="452"/>
                    <a:pt x="20301" y="452"/>
                  </a:cubicBezTo>
                  <a:cubicBezTo>
                    <a:pt x="20314" y="445"/>
                    <a:pt x="20330" y="442"/>
                    <a:pt x="20346" y="442"/>
                  </a:cubicBezTo>
                  <a:cubicBezTo>
                    <a:pt x="20390" y="442"/>
                    <a:pt x="20440" y="465"/>
                    <a:pt x="20476" y="502"/>
                  </a:cubicBezTo>
                  <a:lnTo>
                    <a:pt x="20502" y="502"/>
                  </a:lnTo>
                  <a:cubicBezTo>
                    <a:pt x="20652" y="477"/>
                    <a:pt x="20777" y="477"/>
                    <a:pt x="20903" y="477"/>
                  </a:cubicBezTo>
                  <a:lnTo>
                    <a:pt x="21629" y="477"/>
                  </a:lnTo>
                  <a:lnTo>
                    <a:pt x="21629" y="327"/>
                  </a:lnTo>
                  <a:cubicBezTo>
                    <a:pt x="21629" y="201"/>
                    <a:pt x="21730" y="151"/>
                    <a:pt x="21830" y="151"/>
                  </a:cubicBezTo>
                  <a:cubicBezTo>
                    <a:pt x="21905" y="151"/>
                    <a:pt x="22005" y="201"/>
                    <a:pt x="22005" y="327"/>
                  </a:cubicBezTo>
                  <a:lnTo>
                    <a:pt x="22005" y="477"/>
                  </a:lnTo>
                  <a:lnTo>
                    <a:pt x="23033" y="477"/>
                  </a:lnTo>
                  <a:lnTo>
                    <a:pt x="23033" y="327"/>
                  </a:lnTo>
                  <a:cubicBezTo>
                    <a:pt x="23033" y="201"/>
                    <a:pt x="23133" y="151"/>
                    <a:pt x="23208" y="151"/>
                  </a:cubicBezTo>
                  <a:cubicBezTo>
                    <a:pt x="23309" y="151"/>
                    <a:pt x="23409" y="201"/>
                    <a:pt x="23409" y="327"/>
                  </a:cubicBezTo>
                  <a:lnTo>
                    <a:pt x="23409" y="477"/>
                  </a:lnTo>
                  <a:lnTo>
                    <a:pt x="24762" y="477"/>
                  </a:lnTo>
                  <a:lnTo>
                    <a:pt x="24762" y="327"/>
                  </a:lnTo>
                  <a:cubicBezTo>
                    <a:pt x="24762" y="201"/>
                    <a:pt x="24862" y="151"/>
                    <a:pt x="24938" y="151"/>
                  </a:cubicBezTo>
                  <a:cubicBezTo>
                    <a:pt x="25038" y="151"/>
                    <a:pt x="25138" y="201"/>
                    <a:pt x="25138" y="327"/>
                  </a:cubicBezTo>
                  <a:lnTo>
                    <a:pt x="25138" y="477"/>
                  </a:lnTo>
                  <a:lnTo>
                    <a:pt x="26316" y="477"/>
                  </a:lnTo>
                  <a:lnTo>
                    <a:pt x="26316" y="327"/>
                  </a:lnTo>
                  <a:cubicBezTo>
                    <a:pt x="26316" y="201"/>
                    <a:pt x="26391" y="151"/>
                    <a:pt x="26492" y="151"/>
                  </a:cubicBezTo>
                  <a:cubicBezTo>
                    <a:pt x="26592" y="151"/>
                    <a:pt x="26667" y="201"/>
                    <a:pt x="26667" y="327"/>
                  </a:cubicBezTo>
                  <a:lnTo>
                    <a:pt x="26667" y="477"/>
                  </a:lnTo>
                  <a:lnTo>
                    <a:pt x="27820" y="477"/>
                  </a:lnTo>
                  <a:lnTo>
                    <a:pt x="27820" y="327"/>
                  </a:lnTo>
                  <a:cubicBezTo>
                    <a:pt x="27820" y="201"/>
                    <a:pt x="27920" y="151"/>
                    <a:pt x="28020" y="151"/>
                  </a:cubicBezTo>
                  <a:cubicBezTo>
                    <a:pt x="28096" y="151"/>
                    <a:pt x="28196" y="201"/>
                    <a:pt x="28196" y="327"/>
                  </a:cubicBezTo>
                  <a:lnTo>
                    <a:pt x="28196" y="477"/>
                  </a:lnTo>
                  <a:lnTo>
                    <a:pt x="29499" y="477"/>
                  </a:lnTo>
                  <a:lnTo>
                    <a:pt x="29499" y="327"/>
                  </a:lnTo>
                  <a:cubicBezTo>
                    <a:pt x="29499" y="201"/>
                    <a:pt x="29599" y="151"/>
                    <a:pt x="29675" y="151"/>
                  </a:cubicBezTo>
                  <a:cubicBezTo>
                    <a:pt x="29775" y="151"/>
                    <a:pt x="29850" y="201"/>
                    <a:pt x="29850" y="327"/>
                  </a:cubicBezTo>
                  <a:lnTo>
                    <a:pt x="29850" y="477"/>
                  </a:lnTo>
                  <a:lnTo>
                    <a:pt x="30903" y="477"/>
                  </a:lnTo>
                  <a:lnTo>
                    <a:pt x="30978" y="502"/>
                  </a:lnTo>
                  <a:lnTo>
                    <a:pt x="30978" y="327"/>
                  </a:lnTo>
                  <a:cubicBezTo>
                    <a:pt x="30978" y="201"/>
                    <a:pt x="31078" y="151"/>
                    <a:pt x="31153" y="151"/>
                  </a:cubicBezTo>
                  <a:close/>
                  <a:moveTo>
                    <a:pt x="20903" y="1"/>
                  </a:moveTo>
                  <a:cubicBezTo>
                    <a:pt x="19023" y="1"/>
                    <a:pt x="17494" y="1530"/>
                    <a:pt x="17494" y="3384"/>
                  </a:cubicBezTo>
                  <a:lnTo>
                    <a:pt x="17494" y="6768"/>
                  </a:lnTo>
                  <a:cubicBezTo>
                    <a:pt x="17494" y="8046"/>
                    <a:pt x="18246" y="9224"/>
                    <a:pt x="19399" y="9800"/>
                  </a:cubicBezTo>
                  <a:cubicBezTo>
                    <a:pt x="17845" y="10577"/>
                    <a:pt x="16266" y="11279"/>
                    <a:pt x="14787" y="11931"/>
                  </a:cubicBezTo>
                  <a:cubicBezTo>
                    <a:pt x="10351" y="13860"/>
                    <a:pt x="5539" y="15615"/>
                    <a:pt x="501" y="17119"/>
                  </a:cubicBezTo>
                  <a:lnTo>
                    <a:pt x="476" y="17144"/>
                  </a:lnTo>
                  <a:cubicBezTo>
                    <a:pt x="351" y="17369"/>
                    <a:pt x="226" y="17570"/>
                    <a:pt x="100" y="17745"/>
                  </a:cubicBezTo>
                  <a:lnTo>
                    <a:pt x="0" y="17870"/>
                  </a:lnTo>
                  <a:lnTo>
                    <a:pt x="151" y="17820"/>
                  </a:lnTo>
                  <a:cubicBezTo>
                    <a:pt x="6065" y="16091"/>
                    <a:pt x="11679" y="13986"/>
                    <a:pt x="16867" y="11605"/>
                  </a:cubicBezTo>
                  <a:cubicBezTo>
                    <a:pt x="17920" y="11129"/>
                    <a:pt x="18998" y="10602"/>
                    <a:pt x="20075" y="10051"/>
                  </a:cubicBezTo>
                  <a:cubicBezTo>
                    <a:pt x="20351" y="10126"/>
                    <a:pt x="20627" y="10151"/>
                    <a:pt x="20903" y="10151"/>
                  </a:cubicBezTo>
                  <a:lnTo>
                    <a:pt x="30978" y="10151"/>
                  </a:lnTo>
                  <a:cubicBezTo>
                    <a:pt x="31253" y="10126"/>
                    <a:pt x="31529" y="10076"/>
                    <a:pt x="31805" y="9976"/>
                  </a:cubicBezTo>
                  <a:cubicBezTo>
                    <a:pt x="41730" y="13710"/>
                    <a:pt x="49449" y="18046"/>
                    <a:pt x="55439" y="23184"/>
                  </a:cubicBezTo>
                  <a:cubicBezTo>
                    <a:pt x="58873" y="26141"/>
                    <a:pt x="62958" y="30126"/>
                    <a:pt x="64011" y="34813"/>
                  </a:cubicBezTo>
                  <a:cubicBezTo>
                    <a:pt x="64512" y="36968"/>
                    <a:pt x="63509" y="38723"/>
                    <a:pt x="62557" y="40427"/>
                  </a:cubicBezTo>
                  <a:cubicBezTo>
                    <a:pt x="61554" y="42232"/>
                    <a:pt x="60326" y="44136"/>
                    <a:pt x="58772" y="46242"/>
                  </a:cubicBezTo>
                  <a:lnTo>
                    <a:pt x="58873" y="46292"/>
                  </a:lnTo>
                  <a:cubicBezTo>
                    <a:pt x="60126" y="44813"/>
                    <a:pt x="61354" y="43259"/>
                    <a:pt x="62482" y="41680"/>
                  </a:cubicBezTo>
                  <a:cubicBezTo>
                    <a:pt x="63760" y="39625"/>
                    <a:pt x="65188" y="37269"/>
                    <a:pt x="64537" y="34587"/>
                  </a:cubicBezTo>
                  <a:cubicBezTo>
                    <a:pt x="63885" y="31830"/>
                    <a:pt x="62131" y="29449"/>
                    <a:pt x="60677" y="27670"/>
                  </a:cubicBezTo>
                  <a:cubicBezTo>
                    <a:pt x="58221" y="24663"/>
                    <a:pt x="55038" y="21855"/>
                    <a:pt x="50978" y="19048"/>
                  </a:cubicBezTo>
                  <a:cubicBezTo>
                    <a:pt x="45815" y="15490"/>
                    <a:pt x="39775" y="12407"/>
                    <a:pt x="32507" y="9625"/>
                  </a:cubicBezTo>
                  <a:cubicBezTo>
                    <a:pt x="32557" y="9600"/>
                    <a:pt x="32607" y="9575"/>
                    <a:pt x="32657" y="9550"/>
                  </a:cubicBezTo>
                  <a:cubicBezTo>
                    <a:pt x="32682" y="9525"/>
                    <a:pt x="32682" y="9525"/>
                    <a:pt x="32682" y="9525"/>
                  </a:cubicBezTo>
                  <a:cubicBezTo>
                    <a:pt x="33559" y="8873"/>
                    <a:pt x="34111" y="7845"/>
                    <a:pt x="34111" y="6768"/>
                  </a:cubicBezTo>
                  <a:lnTo>
                    <a:pt x="34111" y="3384"/>
                  </a:lnTo>
                  <a:cubicBezTo>
                    <a:pt x="34111" y="1530"/>
                    <a:pt x="32582" y="1"/>
                    <a:pt x="3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2"/>
            <p:cNvSpPr/>
            <p:nvPr/>
          </p:nvSpPr>
          <p:spPr>
            <a:xfrm>
              <a:off x="2139722" y="3273791"/>
              <a:ext cx="1018721" cy="846125"/>
            </a:xfrm>
            <a:custGeom>
              <a:avLst/>
              <a:gdLst/>
              <a:ahLst/>
              <a:cxnLst/>
              <a:rect l="l" t="t" r="r" b="b"/>
              <a:pathLst>
                <a:path w="55966" h="46484" extrusionOk="0">
                  <a:moveTo>
                    <a:pt x="25614" y="0"/>
                  </a:moveTo>
                  <a:cubicBezTo>
                    <a:pt x="25565" y="0"/>
                    <a:pt x="25518" y="13"/>
                    <a:pt x="25489" y="42"/>
                  </a:cubicBezTo>
                  <a:cubicBezTo>
                    <a:pt x="25414" y="67"/>
                    <a:pt x="25389" y="142"/>
                    <a:pt x="25364" y="217"/>
                  </a:cubicBezTo>
                  <a:cubicBezTo>
                    <a:pt x="24963" y="1646"/>
                    <a:pt x="24562" y="3200"/>
                    <a:pt x="24211" y="4779"/>
                  </a:cubicBezTo>
                  <a:cubicBezTo>
                    <a:pt x="20989" y="5959"/>
                    <a:pt x="17556" y="6339"/>
                    <a:pt x="14354" y="6339"/>
                  </a:cubicBezTo>
                  <a:cubicBezTo>
                    <a:pt x="11505" y="6339"/>
                    <a:pt x="8839" y="6038"/>
                    <a:pt x="6667" y="5731"/>
                  </a:cubicBezTo>
                  <a:cubicBezTo>
                    <a:pt x="4562" y="5405"/>
                    <a:pt x="2356" y="5004"/>
                    <a:pt x="100" y="4478"/>
                  </a:cubicBezTo>
                  <a:lnTo>
                    <a:pt x="0" y="4453"/>
                  </a:lnTo>
                  <a:lnTo>
                    <a:pt x="50" y="4553"/>
                  </a:lnTo>
                  <a:cubicBezTo>
                    <a:pt x="151" y="4729"/>
                    <a:pt x="226" y="4904"/>
                    <a:pt x="301" y="5080"/>
                  </a:cubicBezTo>
                  <a:lnTo>
                    <a:pt x="326" y="5105"/>
                  </a:lnTo>
                  <a:lnTo>
                    <a:pt x="351" y="5105"/>
                  </a:lnTo>
                  <a:cubicBezTo>
                    <a:pt x="1178" y="5305"/>
                    <a:pt x="1930" y="5456"/>
                    <a:pt x="2632" y="5606"/>
                  </a:cubicBezTo>
                  <a:cubicBezTo>
                    <a:pt x="6116" y="6283"/>
                    <a:pt x="10176" y="6934"/>
                    <a:pt x="14311" y="6934"/>
                  </a:cubicBezTo>
                  <a:cubicBezTo>
                    <a:pt x="17594" y="6934"/>
                    <a:pt x="20928" y="6533"/>
                    <a:pt x="24086" y="5430"/>
                  </a:cubicBezTo>
                  <a:lnTo>
                    <a:pt x="24086" y="5430"/>
                  </a:lnTo>
                  <a:cubicBezTo>
                    <a:pt x="22206" y="14027"/>
                    <a:pt x="21379" y="23526"/>
                    <a:pt x="21604" y="33651"/>
                  </a:cubicBezTo>
                  <a:cubicBezTo>
                    <a:pt x="21579" y="33701"/>
                    <a:pt x="21554" y="33751"/>
                    <a:pt x="21554" y="33802"/>
                  </a:cubicBezTo>
                  <a:lnTo>
                    <a:pt x="21554" y="42624"/>
                  </a:lnTo>
                  <a:cubicBezTo>
                    <a:pt x="21554" y="42799"/>
                    <a:pt x="21705" y="42924"/>
                    <a:pt x="21855" y="42924"/>
                  </a:cubicBezTo>
                  <a:lnTo>
                    <a:pt x="23634" y="42924"/>
                  </a:lnTo>
                  <a:lnTo>
                    <a:pt x="23634" y="46483"/>
                  </a:lnTo>
                  <a:lnTo>
                    <a:pt x="23710" y="46458"/>
                  </a:lnTo>
                  <a:cubicBezTo>
                    <a:pt x="23785" y="46433"/>
                    <a:pt x="23885" y="46433"/>
                    <a:pt x="23985" y="46408"/>
                  </a:cubicBezTo>
                  <a:cubicBezTo>
                    <a:pt x="24061" y="46383"/>
                    <a:pt x="24111" y="46383"/>
                    <a:pt x="24186" y="46358"/>
                  </a:cubicBezTo>
                  <a:lnTo>
                    <a:pt x="24236" y="46358"/>
                  </a:lnTo>
                  <a:lnTo>
                    <a:pt x="24236" y="46308"/>
                  </a:lnTo>
                  <a:cubicBezTo>
                    <a:pt x="24236" y="46007"/>
                    <a:pt x="24261" y="45656"/>
                    <a:pt x="24286" y="45330"/>
                  </a:cubicBezTo>
                  <a:cubicBezTo>
                    <a:pt x="24336" y="44528"/>
                    <a:pt x="24386" y="43701"/>
                    <a:pt x="24361" y="42924"/>
                  </a:cubicBezTo>
                  <a:lnTo>
                    <a:pt x="37093" y="42924"/>
                  </a:lnTo>
                  <a:lnTo>
                    <a:pt x="37419" y="42799"/>
                  </a:lnTo>
                  <a:cubicBezTo>
                    <a:pt x="37619" y="42724"/>
                    <a:pt x="37845" y="42649"/>
                    <a:pt x="38046" y="42574"/>
                  </a:cubicBezTo>
                  <a:lnTo>
                    <a:pt x="38321" y="42473"/>
                  </a:lnTo>
                  <a:lnTo>
                    <a:pt x="37193" y="42473"/>
                  </a:lnTo>
                  <a:lnTo>
                    <a:pt x="37193" y="42624"/>
                  </a:lnTo>
                  <a:cubicBezTo>
                    <a:pt x="37193" y="42749"/>
                    <a:pt x="37106" y="42812"/>
                    <a:pt x="37018" y="42812"/>
                  </a:cubicBezTo>
                  <a:cubicBezTo>
                    <a:pt x="36930" y="42812"/>
                    <a:pt x="36843" y="42749"/>
                    <a:pt x="36843" y="42624"/>
                  </a:cubicBezTo>
                  <a:lnTo>
                    <a:pt x="36843" y="42473"/>
                  </a:lnTo>
                  <a:lnTo>
                    <a:pt x="35665" y="42473"/>
                  </a:lnTo>
                  <a:lnTo>
                    <a:pt x="35665" y="42624"/>
                  </a:lnTo>
                  <a:cubicBezTo>
                    <a:pt x="35665" y="42749"/>
                    <a:pt x="35571" y="42812"/>
                    <a:pt x="35477" y="42812"/>
                  </a:cubicBezTo>
                  <a:cubicBezTo>
                    <a:pt x="35383" y="42812"/>
                    <a:pt x="35289" y="42749"/>
                    <a:pt x="35289" y="42624"/>
                  </a:cubicBezTo>
                  <a:lnTo>
                    <a:pt x="35289" y="42473"/>
                  </a:lnTo>
                  <a:lnTo>
                    <a:pt x="34111" y="42473"/>
                  </a:lnTo>
                  <a:lnTo>
                    <a:pt x="34111" y="42624"/>
                  </a:lnTo>
                  <a:cubicBezTo>
                    <a:pt x="34111" y="42749"/>
                    <a:pt x="34023" y="42812"/>
                    <a:pt x="33935" y="42812"/>
                  </a:cubicBezTo>
                  <a:cubicBezTo>
                    <a:pt x="33848" y="42812"/>
                    <a:pt x="33760" y="42749"/>
                    <a:pt x="33760" y="42624"/>
                  </a:cubicBezTo>
                  <a:lnTo>
                    <a:pt x="33760" y="42473"/>
                  </a:lnTo>
                  <a:lnTo>
                    <a:pt x="32632" y="42473"/>
                  </a:lnTo>
                  <a:lnTo>
                    <a:pt x="32582" y="42498"/>
                  </a:lnTo>
                  <a:lnTo>
                    <a:pt x="32582" y="42548"/>
                  </a:lnTo>
                  <a:cubicBezTo>
                    <a:pt x="32582" y="42649"/>
                    <a:pt x="32482" y="42699"/>
                    <a:pt x="32406" y="42699"/>
                  </a:cubicBezTo>
                  <a:cubicBezTo>
                    <a:pt x="32306" y="42699"/>
                    <a:pt x="32206" y="42649"/>
                    <a:pt x="32206" y="42523"/>
                  </a:cubicBezTo>
                  <a:lnTo>
                    <a:pt x="32206" y="42473"/>
                  </a:lnTo>
                  <a:lnTo>
                    <a:pt x="31028" y="42473"/>
                  </a:lnTo>
                  <a:lnTo>
                    <a:pt x="31028" y="42548"/>
                  </a:lnTo>
                  <a:cubicBezTo>
                    <a:pt x="31028" y="42661"/>
                    <a:pt x="30940" y="42718"/>
                    <a:pt x="30853" y="42718"/>
                  </a:cubicBezTo>
                  <a:cubicBezTo>
                    <a:pt x="30765" y="42718"/>
                    <a:pt x="30677" y="42661"/>
                    <a:pt x="30677" y="42548"/>
                  </a:cubicBezTo>
                  <a:lnTo>
                    <a:pt x="30677" y="42473"/>
                  </a:lnTo>
                  <a:lnTo>
                    <a:pt x="29975" y="42473"/>
                  </a:lnTo>
                  <a:lnTo>
                    <a:pt x="29499" y="42448"/>
                  </a:lnTo>
                  <a:lnTo>
                    <a:pt x="29499" y="42548"/>
                  </a:lnTo>
                  <a:cubicBezTo>
                    <a:pt x="29499" y="42661"/>
                    <a:pt x="29405" y="42718"/>
                    <a:pt x="29311" y="42718"/>
                  </a:cubicBezTo>
                  <a:cubicBezTo>
                    <a:pt x="29217" y="42718"/>
                    <a:pt x="29123" y="42661"/>
                    <a:pt x="29123" y="42548"/>
                  </a:cubicBezTo>
                  <a:lnTo>
                    <a:pt x="29123" y="42448"/>
                  </a:lnTo>
                  <a:lnTo>
                    <a:pt x="27945" y="42448"/>
                  </a:lnTo>
                  <a:lnTo>
                    <a:pt x="27945" y="42548"/>
                  </a:lnTo>
                  <a:cubicBezTo>
                    <a:pt x="27945" y="42661"/>
                    <a:pt x="27858" y="42718"/>
                    <a:pt x="27770" y="42718"/>
                  </a:cubicBezTo>
                  <a:cubicBezTo>
                    <a:pt x="27682" y="42718"/>
                    <a:pt x="27594" y="42661"/>
                    <a:pt x="27594" y="42548"/>
                  </a:cubicBezTo>
                  <a:lnTo>
                    <a:pt x="27594" y="42448"/>
                  </a:lnTo>
                  <a:lnTo>
                    <a:pt x="27544" y="42448"/>
                  </a:lnTo>
                  <a:cubicBezTo>
                    <a:pt x="27168" y="42448"/>
                    <a:pt x="26817" y="42423"/>
                    <a:pt x="26467" y="42423"/>
                  </a:cubicBezTo>
                  <a:lnTo>
                    <a:pt x="26391" y="42423"/>
                  </a:lnTo>
                  <a:lnTo>
                    <a:pt x="26391" y="42548"/>
                  </a:lnTo>
                  <a:cubicBezTo>
                    <a:pt x="26391" y="42663"/>
                    <a:pt x="26305" y="42714"/>
                    <a:pt x="26218" y="42714"/>
                  </a:cubicBezTo>
                  <a:cubicBezTo>
                    <a:pt x="26172" y="42714"/>
                    <a:pt x="26125" y="42700"/>
                    <a:pt x="26091" y="42674"/>
                  </a:cubicBezTo>
                  <a:cubicBezTo>
                    <a:pt x="26066" y="42649"/>
                    <a:pt x="26040" y="42599"/>
                    <a:pt x="26040" y="42548"/>
                  </a:cubicBezTo>
                  <a:lnTo>
                    <a:pt x="26040" y="42423"/>
                  </a:lnTo>
                  <a:lnTo>
                    <a:pt x="25990" y="42423"/>
                  </a:lnTo>
                  <a:cubicBezTo>
                    <a:pt x="25765" y="42423"/>
                    <a:pt x="25564" y="42423"/>
                    <a:pt x="25339" y="42398"/>
                  </a:cubicBezTo>
                  <a:lnTo>
                    <a:pt x="24863" y="42398"/>
                  </a:lnTo>
                  <a:lnTo>
                    <a:pt x="24863" y="42548"/>
                  </a:lnTo>
                  <a:cubicBezTo>
                    <a:pt x="24863" y="42661"/>
                    <a:pt x="24775" y="42718"/>
                    <a:pt x="24687" y="42718"/>
                  </a:cubicBezTo>
                  <a:cubicBezTo>
                    <a:pt x="24599" y="42718"/>
                    <a:pt x="24512" y="42661"/>
                    <a:pt x="24512" y="42548"/>
                  </a:cubicBezTo>
                  <a:lnTo>
                    <a:pt x="24512" y="42398"/>
                  </a:lnTo>
                  <a:lnTo>
                    <a:pt x="24035" y="42373"/>
                  </a:lnTo>
                  <a:lnTo>
                    <a:pt x="23309" y="42373"/>
                  </a:lnTo>
                  <a:lnTo>
                    <a:pt x="23309" y="42548"/>
                  </a:lnTo>
                  <a:cubicBezTo>
                    <a:pt x="23309" y="42661"/>
                    <a:pt x="23221" y="42718"/>
                    <a:pt x="23133" y="42718"/>
                  </a:cubicBezTo>
                  <a:cubicBezTo>
                    <a:pt x="23045" y="42718"/>
                    <a:pt x="22958" y="42661"/>
                    <a:pt x="22958" y="42548"/>
                  </a:cubicBezTo>
                  <a:lnTo>
                    <a:pt x="22958" y="42373"/>
                  </a:lnTo>
                  <a:lnTo>
                    <a:pt x="22908" y="42373"/>
                  </a:lnTo>
                  <a:cubicBezTo>
                    <a:pt x="22782" y="42373"/>
                    <a:pt x="22657" y="42348"/>
                    <a:pt x="22532" y="42348"/>
                  </a:cubicBezTo>
                  <a:lnTo>
                    <a:pt x="22106" y="42348"/>
                  </a:lnTo>
                  <a:cubicBezTo>
                    <a:pt x="22055" y="41947"/>
                    <a:pt x="22081" y="41496"/>
                    <a:pt x="22106" y="41045"/>
                  </a:cubicBezTo>
                  <a:cubicBezTo>
                    <a:pt x="22131" y="40794"/>
                    <a:pt x="22131" y="40569"/>
                    <a:pt x="22131" y="40343"/>
                  </a:cubicBezTo>
                  <a:lnTo>
                    <a:pt x="22131" y="37035"/>
                  </a:lnTo>
                  <a:cubicBezTo>
                    <a:pt x="22131" y="36759"/>
                    <a:pt x="22156" y="36458"/>
                    <a:pt x="22181" y="36157"/>
                  </a:cubicBezTo>
                  <a:cubicBezTo>
                    <a:pt x="22206" y="35506"/>
                    <a:pt x="22256" y="34854"/>
                    <a:pt x="22131" y="34278"/>
                  </a:cubicBezTo>
                  <a:cubicBezTo>
                    <a:pt x="22131" y="34228"/>
                    <a:pt x="22131" y="34152"/>
                    <a:pt x="22131" y="34077"/>
                  </a:cubicBezTo>
                  <a:cubicBezTo>
                    <a:pt x="22181" y="34069"/>
                    <a:pt x="22228" y="34066"/>
                    <a:pt x="22274" y="34066"/>
                  </a:cubicBezTo>
                  <a:cubicBezTo>
                    <a:pt x="22365" y="34066"/>
                    <a:pt x="22448" y="34077"/>
                    <a:pt x="22532" y="34077"/>
                  </a:cubicBezTo>
                  <a:lnTo>
                    <a:pt x="22958" y="34077"/>
                  </a:lnTo>
                  <a:lnTo>
                    <a:pt x="22958" y="33902"/>
                  </a:lnTo>
                  <a:cubicBezTo>
                    <a:pt x="22958" y="33777"/>
                    <a:pt x="23058" y="33726"/>
                    <a:pt x="23133" y="33726"/>
                  </a:cubicBezTo>
                  <a:cubicBezTo>
                    <a:pt x="23233" y="33726"/>
                    <a:pt x="23309" y="33777"/>
                    <a:pt x="23309" y="33902"/>
                  </a:cubicBezTo>
                  <a:lnTo>
                    <a:pt x="23309" y="34077"/>
                  </a:lnTo>
                  <a:lnTo>
                    <a:pt x="24512" y="34077"/>
                  </a:lnTo>
                  <a:lnTo>
                    <a:pt x="24512" y="33902"/>
                  </a:lnTo>
                  <a:cubicBezTo>
                    <a:pt x="24512" y="33777"/>
                    <a:pt x="24587" y="33726"/>
                    <a:pt x="24687" y="33726"/>
                  </a:cubicBezTo>
                  <a:cubicBezTo>
                    <a:pt x="24762" y="33726"/>
                    <a:pt x="24863" y="33777"/>
                    <a:pt x="24863" y="33902"/>
                  </a:cubicBezTo>
                  <a:lnTo>
                    <a:pt x="24863" y="34077"/>
                  </a:lnTo>
                  <a:lnTo>
                    <a:pt x="26040" y="34077"/>
                  </a:lnTo>
                  <a:lnTo>
                    <a:pt x="26040" y="33902"/>
                  </a:lnTo>
                  <a:cubicBezTo>
                    <a:pt x="26040" y="33777"/>
                    <a:pt x="26141" y="33726"/>
                    <a:pt x="26216" y="33726"/>
                  </a:cubicBezTo>
                  <a:cubicBezTo>
                    <a:pt x="26316" y="33726"/>
                    <a:pt x="26391" y="33777"/>
                    <a:pt x="26391" y="33902"/>
                  </a:cubicBezTo>
                  <a:lnTo>
                    <a:pt x="26391" y="34077"/>
                  </a:lnTo>
                  <a:lnTo>
                    <a:pt x="27594" y="34077"/>
                  </a:lnTo>
                  <a:lnTo>
                    <a:pt x="27594" y="33902"/>
                  </a:lnTo>
                  <a:cubicBezTo>
                    <a:pt x="27594" y="33777"/>
                    <a:pt x="27670" y="33726"/>
                    <a:pt x="27770" y="33726"/>
                  </a:cubicBezTo>
                  <a:cubicBezTo>
                    <a:pt x="27845" y="33726"/>
                    <a:pt x="27945" y="33777"/>
                    <a:pt x="27945" y="33902"/>
                  </a:cubicBezTo>
                  <a:lnTo>
                    <a:pt x="27945" y="34077"/>
                  </a:lnTo>
                  <a:lnTo>
                    <a:pt x="29123" y="34077"/>
                  </a:lnTo>
                  <a:lnTo>
                    <a:pt x="29123" y="33902"/>
                  </a:lnTo>
                  <a:cubicBezTo>
                    <a:pt x="29123" y="33777"/>
                    <a:pt x="29223" y="33726"/>
                    <a:pt x="29299" y="33726"/>
                  </a:cubicBezTo>
                  <a:cubicBezTo>
                    <a:pt x="29399" y="33726"/>
                    <a:pt x="29499" y="33777"/>
                    <a:pt x="29499" y="33902"/>
                  </a:cubicBezTo>
                  <a:lnTo>
                    <a:pt x="29499" y="34077"/>
                  </a:lnTo>
                  <a:lnTo>
                    <a:pt x="30677" y="34077"/>
                  </a:lnTo>
                  <a:lnTo>
                    <a:pt x="30677" y="33902"/>
                  </a:lnTo>
                  <a:cubicBezTo>
                    <a:pt x="30677" y="33777"/>
                    <a:pt x="30752" y="33726"/>
                    <a:pt x="30853" y="33726"/>
                  </a:cubicBezTo>
                  <a:cubicBezTo>
                    <a:pt x="30953" y="33726"/>
                    <a:pt x="31028" y="33777"/>
                    <a:pt x="31028" y="33902"/>
                  </a:cubicBezTo>
                  <a:lnTo>
                    <a:pt x="31028" y="34077"/>
                  </a:lnTo>
                  <a:lnTo>
                    <a:pt x="32206" y="34077"/>
                  </a:lnTo>
                  <a:lnTo>
                    <a:pt x="32206" y="33902"/>
                  </a:lnTo>
                  <a:cubicBezTo>
                    <a:pt x="32206" y="33777"/>
                    <a:pt x="32306" y="33726"/>
                    <a:pt x="32406" y="33726"/>
                  </a:cubicBezTo>
                  <a:cubicBezTo>
                    <a:pt x="32482" y="33726"/>
                    <a:pt x="32582" y="33777"/>
                    <a:pt x="32582" y="33902"/>
                  </a:cubicBezTo>
                  <a:lnTo>
                    <a:pt x="32582" y="34077"/>
                  </a:lnTo>
                  <a:lnTo>
                    <a:pt x="33760" y="34077"/>
                  </a:lnTo>
                  <a:lnTo>
                    <a:pt x="33760" y="34002"/>
                  </a:lnTo>
                  <a:cubicBezTo>
                    <a:pt x="33760" y="33877"/>
                    <a:pt x="33848" y="33814"/>
                    <a:pt x="33935" y="33814"/>
                  </a:cubicBezTo>
                  <a:cubicBezTo>
                    <a:pt x="34023" y="33814"/>
                    <a:pt x="34111" y="33877"/>
                    <a:pt x="34111" y="34002"/>
                  </a:cubicBezTo>
                  <a:lnTo>
                    <a:pt x="34111" y="34077"/>
                  </a:lnTo>
                  <a:lnTo>
                    <a:pt x="35289" y="34077"/>
                  </a:lnTo>
                  <a:lnTo>
                    <a:pt x="35289" y="34002"/>
                  </a:lnTo>
                  <a:cubicBezTo>
                    <a:pt x="35289" y="33877"/>
                    <a:pt x="35383" y="33814"/>
                    <a:pt x="35477" y="33814"/>
                  </a:cubicBezTo>
                  <a:cubicBezTo>
                    <a:pt x="35571" y="33814"/>
                    <a:pt x="35665" y="33877"/>
                    <a:pt x="35665" y="34002"/>
                  </a:cubicBezTo>
                  <a:lnTo>
                    <a:pt x="35665" y="34077"/>
                  </a:lnTo>
                  <a:lnTo>
                    <a:pt x="36843" y="34077"/>
                  </a:lnTo>
                  <a:lnTo>
                    <a:pt x="36843" y="34002"/>
                  </a:lnTo>
                  <a:cubicBezTo>
                    <a:pt x="36843" y="33877"/>
                    <a:pt x="36930" y="33814"/>
                    <a:pt x="37018" y="33814"/>
                  </a:cubicBezTo>
                  <a:cubicBezTo>
                    <a:pt x="37106" y="33814"/>
                    <a:pt x="37193" y="33877"/>
                    <a:pt x="37193" y="34002"/>
                  </a:cubicBezTo>
                  <a:lnTo>
                    <a:pt x="37193" y="34077"/>
                  </a:lnTo>
                  <a:lnTo>
                    <a:pt x="38396" y="34077"/>
                  </a:lnTo>
                  <a:lnTo>
                    <a:pt x="38396" y="34002"/>
                  </a:lnTo>
                  <a:cubicBezTo>
                    <a:pt x="38396" y="33877"/>
                    <a:pt x="38484" y="33814"/>
                    <a:pt x="38572" y="33814"/>
                  </a:cubicBezTo>
                  <a:cubicBezTo>
                    <a:pt x="38660" y="33814"/>
                    <a:pt x="38747" y="33877"/>
                    <a:pt x="38747" y="34002"/>
                  </a:cubicBezTo>
                  <a:lnTo>
                    <a:pt x="38747" y="34077"/>
                  </a:lnTo>
                  <a:lnTo>
                    <a:pt x="39925" y="34077"/>
                  </a:lnTo>
                  <a:lnTo>
                    <a:pt x="39925" y="34002"/>
                  </a:lnTo>
                  <a:cubicBezTo>
                    <a:pt x="39925" y="33877"/>
                    <a:pt x="40019" y="33814"/>
                    <a:pt x="40113" y="33814"/>
                  </a:cubicBezTo>
                  <a:cubicBezTo>
                    <a:pt x="40207" y="33814"/>
                    <a:pt x="40301" y="33877"/>
                    <a:pt x="40301" y="34002"/>
                  </a:cubicBezTo>
                  <a:lnTo>
                    <a:pt x="40301" y="34077"/>
                  </a:lnTo>
                  <a:lnTo>
                    <a:pt x="41479" y="34077"/>
                  </a:lnTo>
                  <a:lnTo>
                    <a:pt x="41479" y="34002"/>
                  </a:lnTo>
                  <a:cubicBezTo>
                    <a:pt x="41479" y="33877"/>
                    <a:pt x="41567" y="33814"/>
                    <a:pt x="41655" y="33814"/>
                  </a:cubicBezTo>
                  <a:cubicBezTo>
                    <a:pt x="41742" y="33814"/>
                    <a:pt x="41830" y="33877"/>
                    <a:pt x="41830" y="34002"/>
                  </a:cubicBezTo>
                  <a:lnTo>
                    <a:pt x="41830" y="34077"/>
                  </a:lnTo>
                  <a:lnTo>
                    <a:pt x="43008" y="34077"/>
                  </a:lnTo>
                  <a:lnTo>
                    <a:pt x="43008" y="34002"/>
                  </a:lnTo>
                  <a:cubicBezTo>
                    <a:pt x="43008" y="33877"/>
                    <a:pt x="43102" y="33814"/>
                    <a:pt x="43196" y="33814"/>
                  </a:cubicBezTo>
                  <a:cubicBezTo>
                    <a:pt x="43290" y="33814"/>
                    <a:pt x="43384" y="33877"/>
                    <a:pt x="43384" y="34002"/>
                  </a:cubicBezTo>
                  <a:lnTo>
                    <a:pt x="43384" y="34077"/>
                  </a:lnTo>
                  <a:lnTo>
                    <a:pt x="44562" y="34077"/>
                  </a:lnTo>
                  <a:lnTo>
                    <a:pt x="44562" y="33902"/>
                  </a:lnTo>
                  <a:cubicBezTo>
                    <a:pt x="44562" y="33777"/>
                    <a:pt x="44637" y="33726"/>
                    <a:pt x="44737" y="33726"/>
                  </a:cubicBezTo>
                  <a:cubicBezTo>
                    <a:pt x="44838" y="33726"/>
                    <a:pt x="44913" y="33777"/>
                    <a:pt x="44913" y="33902"/>
                  </a:cubicBezTo>
                  <a:lnTo>
                    <a:pt x="44913" y="34077"/>
                  </a:lnTo>
                  <a:lnTo>
                    <a:pt x="46091" y="34077"/>
                  </a:lnTo>
                  <a:lnTo>
                    <a:pt x="46091" y="33902"/>
                  </a:lnTo>
                  <a:cubicBezTo>
                    <a:pt x="46091" y="33777"/>
                    <a:pt x="46191" y="33726"/>
                    <a:pt x="46291" y="33726"/>
                  </a:cubicBezTo>
                  <a:cubicBezTo>
                    <a:pt x="46366" y="33726"/>
                    <a:pt x="46467" y="33777"/>
                    <a:pt x="46467" y="33902"/>
                  </a:cubicBezTo>
                  <a:lnTo>
                    <a:pt x="46467" y="34077"/>
                  </a:lnTo>
                  <a:lnTo>
                    <a:pt x="47645" y="34077"/>
                  </a:lnTo>
                  <a:lnTo>
                    <a:pt x="47645" y="33902"/>
                  </a:lnTo>
                  <a:cubicBezTo>
                    <a:pt x="47645" y="33777"/>
                    <a:pt x="47745" y="33726"/>
                    <a:pt x="47820" y="33726"/>
                  </a:cubicBezTo>
                  <a:cubicBezTo>
                    <a:pt x="47920" y="33726"/>
                    <a:pt x="47995" y="33777"/>
                    <a:pt x="47995" y="33902"/>
                  </a:cubicBezTo>
                  <a:lnTo>
                    <a:pt x="47995" y="34077"/>
                  </a:lnTo>
                  <a:lnTo>
                    <a:pt x="49198" y="34077"/>
                  </a:lnTo>
                  <a:lnTo>
                    <a:pt x="49198" y="33902"/>
                  </a:lnTo>
                  <a:cubicBezTo>
                    <a:pt x="49198" y="33777"/>
                    <a:pt x="49274" y="33726"/>
                    <a:pt x="49374" y="33726"/>
                  </a:cubicBezTo>
                  <a:cubicBezTo>
                    <a:pt x="49449" y="33726"/>
                    <a:pt x="49549" y="33777"/>
                    <a:pt x="49549" y="33902"/>
                  </a:cubicBezTo>
                  <a:lnTo>
                    <a:pt x="49549" y="34077"/>
                  </a:lnTo>
                  <a:lnTo>
                    <a:pt x="50727" y="34077"/>
                  </a:lnTo>
                  <a:lnTo>
                    <a:pt x="50727" y="33902"/>
                  </a:lnTo>
                  <a:cubicBezTo>
                    <a:pt x="50727" y="33777"/>
                    <a:pt x="50828" y="33726"/>
                    <a:pt x="50903" y="33726"/>
                  </a:cubicBezTo>
                  <a:cubicBezTo>
                    <a:pt x="51003" y="33726"/>
                    <a:pt x="51103" y="33777"/>
                    <a:pt x="51103" y="33902"/>
                  </a:cubicBezTo>
                  <a:lnTo>
                    <a:pt x="51103" y="34077"/>
                  </a:lnTo>
                  <a:lnTo>
                    <a:pt x="52281" y="34077"/>
                  </a:lnTo>
                  <a:lnTo>
                    <a:pt x="52281" y="33902"/>
                  </a:lnTo>
                  <a:cubicBezTo>
                    <a:pt x="52281" y="33777"/>
                    <a:pt x="52356" y="33726"/>
                    <a:pt x="52457" y="33726"/>
                  </a:cubicBezTo>
                  <a:cubicBezTo>
                    <a:pt x="52532" y="33726"/>
                    <a:pt x="52632" y="33777"/>
                    <a:pt x="52632" y="33902"/>
                  </a:cubicBezTo>
                  <a:lnTo>
                    <a:pt x="52632" y="34077"/>
                  </a:lnTo>
                  <a:lnTo>
                    <a:pt x="53810" y="34077"/>
                  </a:lnTo>
                  <a:lnTo>
                    <a:pt x="53810" y="33902"/>
                  </a:lnTo>
                  <a:cubicBezTo>
                    <a:pt x="53810" y="33777"/>
                    <a:pt x="53910" y="33726"/>
                    <a:pt x="53985" y="33726"/>
                  </a:cubicBezTo>
                  <a:cubicBezTo>
                    <a:pt x="54086" y="33726"/>
                    <a:pt x="54186" y="33777"/>
                    <a:pt x="54186" y="33902"/>
                  </a:cubicBezTo>
                  <a:lnTo>
                    <a:pt x="54186" y="34077"/>
                  </a:lnTo>
                  <a:lnTo>
                    <a:pt x="55113" y="34077"/>
                  </a:lnTo>
                  <a:lnTo>
                    <a:pt x="55138" y="34052"/>
                  </a:lnTo>
                  <a:cubicBezTo>
                    <a:pt x="55163" y="34027"/>
                    <a:pt x="55214" y="34002"/>
                    <a:pt x="55239" y="33977"/>
                  </a:cubicBezTo>
                  <a:lnTo>
                    <a:pt x="55364" y="33902"/>
                  </a:lnTo>
                  <a:lnTo>
                    <a:pt x="55364" y="33877"/>
                  </a:lnTo>
                  <a:cubicBezTo>
                    <a:pt x="55364" y="33827"/>
                    <a:pt x="55389" y="33802"/>
                    <a:pt x="55439" y="33751"/>
                  </a:cubicBezTo>
                  <a:cubicBezTo>
                    <a:pt x="55464" y="33726"/>
                    <a:pt x="55539" y="33726"/>
                    <a:pt x="55590" y="33726"/>
                  </a:cubicBezTo>
                  <a:lnTo>
                    <a:pt x="55615" y="33751"/>
                  </a:lnTo>
                  <a:lnTo>
                    <a:pt x="55965" y="33526"/>
                  </a:lnTo>
                  <a:lnTo>
                    <a:pt x="22181" y="33526"/>
                  </a:lnTo>
                  <a:cubicBezTo>
                    <a:pt x="22206" y="32624"/>
                    <a:pt x="22181" y="31746"/>
                    <a:pt x="22181" y="30869"/>
                  </a:cubicBezTo>
                  <a:cubicBezTo>
                    <a:pt x="22156" y="30167"/>
                    <a:pt x="22131" y="29416"/>
                    <a:pt x="22156" y="28714"/>
                  </a:cubicBezTo>
                  <a:cubicBezTo>
                    <a:pt x="22181" y="25305"/>
                    <a:pt x="22356" y="21897"/>
                    <a:pt x="22657" y="18614"/>
                  </a:cubicBezTo>
                  <a:cubicBezTo>
                    <a:pt x="22983" y="15205"/>
                    <a:pt x="23434" y="11847"/>
                    <a:pt x="24035" y="8588"/>
                  </a:cubicBezTo>
                  <a:lnTo>
                    <a:pt x="24061" y="8413"/>
                  </a:lnTo>
                  <a:lnTo>
                    <a:pt x="23509" y="9040"/>
                  </a:lnTo>
                  <a:lnTo>
                    <a:pt x="23609" y="8563"/>
                  </a:lnTo>
                  <a:cubicBezTo>
                    <a:pt x="23710" y="7962"/>
                    <a:pt x="23835" y="7360"/>
                    <a:pt x="23935" y="6759"/>
                  </a:cubicBezTo>
                  <a:lnTo>
                    <a:pt x="23960" y="6709"/>
                  </a:lnTo>
                  <a:lnTo>
                    <a:pt x="24537" y="6057"/>
                  </a:lnTo>
                  <a:cubicBezTo>
                    <a:pt x="24963" y="4027"/>
                    <a:pt x="25414" y="2147"/>
                    <a:pt x="25915" y="368"/>
                  </a:cubicBezTo>
                  <a:cubicBezTo>
                    <a:pt x="25965" y="192"/>
                    <a:pt x="25840" y="42"/>
                    <a:pt x="25715" y="17"/>
                  </a:cubicBezTo>
                  <a:cubicBezTo>
                    <a:pt x="25684" y="7"/>
                    <a:pt x="25648" y="0"/>
                    <a:pt x="25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2"/>
            <p:cNvSpPr/>
            <p:nvPr/>
          </p:nvSpPr>
          <p:spPr>
            <a:xfrm>
              <a:off x="3262835" y="3531484"/>
              <a:ext cx="80528" cy="103772"/>
            </a:xfrm>
            <a:custGeom>
              <a:avLst/>
              <a:gdLst/>
              <a:ahLst/>
              <a:cxnLst/>
              <a:rect l="l" t="t" r="r" b="b"/>
              <a:pathLst>
                <a:path w="4424" h="5701" extrusionOk="0">
                  <a:moveTo>
                    <a:pt x="4145" y="1"/>
                  </a:moveTo>
                  <a:cubicBezTo>
                    <a:pt x="4072" y="1"/>
                    <a:pt x="3997" y="29"/>
                    <a:pt x="3939" y="96"/>
                  </a:cubicBezTo>
                  <a:lnTo>
                    <a:pt x="3838" y="271"/>
                  </a:lnTo>
                  <a:cubicBezTo>
                    <a:pt x="2635" y="1900"/>
                    <a:pt x="1457" y="3529"/>
                    <a:pt x="254" y="5183"/>
                  </a:cubicBezTo>
                  <a:cubicBezTo>
                    <a:pt x="204" y="5233"/>
                    <a:pt x="179" y="5309"/>
                    <a:pt x="129" y="5359"/>
                  </a:cubicBezTo>
                  <a:cubicBezTo>
                    <a:pt x="1" y="5530"/>
                    <a:pt x="164" y="5701"/>
                    <a:pt x="340" y="5701"/>
                  </a:cubicBezTo>
                  <a:cubicBezTo>
                    <a:pt x="370" y="5701"/>
                    <a:pt x="400" y="5696"/>
                    <a:pt x="430" y="5685"/>
                  </a:cubicBezTo>
                  <a:cubicBezTo>
                    <a:pt x="455" y="5660"/>
                    <a:pt x="505" y="5634"/>
                    <a:pt x="530" y="5609"/>
                  </a:cubicBezTo>
                  <a:cubicBezTo>
                    <a:pt x="1808" y="3855"/>
                    <a:pt x="3087" y="2101"/>
                    <a:pt x="4340" y="346"/>
                  </a:cubicBezTo>
                  <a:cubicBezTo>
                    <a:pt x="4365" y="296"/>
                    <a:pt x="4390" y="271"/>
                    <a:pt x="4390" y="246"/>
                  </a:cubicBezTo>
                  <a:cubicBezTo>
                    <a:pt x="4423" y="112"/>
                    <a:pt x="4290" y="1"/>
                    <a:pt x="41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2"/>
            <p:cNvSpPr/>
            <p:nvPr/>
          </p:nvSpPr>
          <p:spPr>
            <a:xfrm>
              <a:off x="3273429" y="3539020"/>
              <a:ext cx="88373" cy="114730"/>
            </a:xfrm>
            <a:custGeom>
              <a:avLst/>
              <a:gdLst/>
              <a:ahLst/>
              <a:cxnLst/>
              <a:rect l="l" t="t" r="r" b="b"/>
              <a:pathLst>
                <a:path w="4855" h="6303" extrusionOk="0">
                  <a:moveTo>
                    <a:pt x="4581" y="0"/>
                  </a:moveTo>
                  <a:cubicBezTo>
                    <a:pt x="4540" y="0"/>
                    <a:pt x="4498" y="10"/>
                    <a:pt x="4459" y="32"/>
                  </a:cubicBezTo>
                  <a:cubicBezTo>
                    <a:pt x="4434" y="58"/>
                    <a:pt x="4409" y="58"/>
                    <a:pt x="4384" y="108"/>
                  </a:cubicBezTo>
                  <a:lnTo>
                    <a:pt x="224" y="5847"/>
                  </a:lnTo>
                  <a:cubicBezTo>
                    <a:pt x="199" y="5872"/>
                    <a:pt x="149" y="5922"/>
                    <a:pt x="124" y="5972"/>
                  </a:cubicBezTo>
                  <a:cubicBezTo>
                    <a:pt x="0" y="6131"/>
                    <a:pt x="162" y="6302"/>
                    <a:pt x="330" y="6302"/>
                  </a:cubicBezTo>
                  <a:cubicBezTo>
                    <a:pt x="401" y="6302"/>
                    <a:pt x="473" y="6272"/>
                    <a:pt x="525" y="6198"/>
                  </a:cubicBezTo>
                  <a:cubicBezTo>
                    <a:pt x="550" y="6173"/>
                    <a:pt x="550" y="6173"/>
                    <a:pt x="575" y="6148"/>
                  </a:cubicBezTo>
                  <a:cubicBezTo>
                    <a:pt x="1978" y="4218"/>
                    <a:pt x="3382" y="2263"/>
                    <a:pt x="4785" y="333"/>
                  </a:cubicBezTo>
                  <a:cubicBezTo>
                    <a:pt x="4810" y="308"/>
                    <a:pt x="4835" y="283"/>
                    <a:pt x="4835" y="258"/>
                  </a:cubicBezTo>
                  <a:cubicBezTo>
                    <a:pt x="4855" y="122"/>
                    <a:pt x="4723" y="0"/>
                    <a:pt x="4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2"/>
            <p:cNvSpPr/>
            <p:nvPr/>
          </p:nvSpPr>
          <p:spPr>
            <a:xfrm>
              <a:off x="3292104" y="3548558"/>
              <a:ext cx="90721" cy="116842"/>
            </a:xfrm>
            <a:custGeom>
              <a:avLst/>
              <a:gdLst/>
              <a:ahLst/>
              <a:cxnLst/>
              <a:rect l="l" t="t" r="r" b="b"/>
              <a:pathLst>
                <a:path w="4984" h="6419" extrusionOk="0">
                  <a:moveTo>
                    <a:pt x="4664" y="1"/>
                  </a:moveTo>
                  <a:cubicBezTo>
                    <a:pt x="4591" y="1"/>
                    <a:pt x="4515" y="33"/>
                    <a:pt x="4461" y="110"/>
                  </a:cubicBezTo>
                  <a:cubicBezTo>
                    <a:pt x="4436" y="135"/>
                    <a:pt x="4436" y="160"/>
                    <a:pt x="4411" y="185"/>
                  </a:cubicBezTo>
                  <a:cubicBezTo>
                    <a:pt x="2982" y="2140"/>
                    <a:pt x="1554" y="4095"/>
                    <a:pt x="150" y="6050"/>
                  </a:cubicBezTo>
                  <a:cubicBezTo>
                    <a:pt x="125" y="6050"/>
                    <a:pt x="125" y="6075"/>
                    <a:pt x="125" y="6075"/>
                  </a:cubicBezTo>
                  <a:cubicBezTo>
                    <a:pt x="1" y="6253"/>
                    <a:pt x="154" y="6418"/>
                    <a:pt x="316" y="6418"/>
                  </a:cubicBezTo>
                  <a:cubicBezTo>
                    <a:pt x="383" y="6418"/>
                    <a:pt x="450" y="6391"/>
                    <a:pt x="501" y="6326"/>
                  </a:cubicBezTo>
                  <a:cubicBezTo>
                    <a:pt x="526" y="6326"/>
                    <a:pt x="526" y="6326"/>
                    <a:pt x="526" y="6300"/>
                  </a:cubicBezTo>
                  <a:cubicBezTo>
                    <a:pt x="1955" y="4346"/>
                    <a:pt x="3358" y="2391"/>
                    <a:pt x="4787" y="436"/>
                  </a:cubicBezTo>
                  <a:cubicBezTo>
                    <a:pt x="4812" y="411"/>
                    <a:pt x="4837" y="361"/>
                    <a:pt x="4862" y="336"/>
                  </a:cubicBezTo>
                  <a:cubicBezTo>
                    <a:pt x="4983" y="162"/>
                    <a:pt x="4829" y="1"/>
                    <a:pt x="46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2"/>
            <p:cNvSpPr/>
            <p:nvPr/>
          </p:nvSpPr>
          <p:spPr>
            <a:xfrm>
              <a:off x="3308523" y="3560517"/>
              <a:ext cx="91213" cy="116733"/>
            </a:xfrm>
            <a:custGeom>
              <a:avLst/>
              <a:gdLst/>
              <a:ahLst/>
              <a:cxnLst/>
              <a:rect l="l" t="t" r="r" b="b"/>
              <a:pathLst>
                <a:path w="5011" h="6413" extrusionOk="0">
                  <a:moveTo>
                    <a:pt x="4670" y="0"/>
                  </a:moveTo>
                  <a:cubicBezTo>
                    <a:pt x="4600" y="0"/>
                    <a:pt x="4531" y="30"/>
                    <a:pt x="4486" y="105"/>
                  </a:cubicBezTo>
                  <a:cubicBezTo>
                    <a:pt x="4461" y="130"/>
                    <a:pt x="4436" y="155"/>
                    <a:pt x="4411" y="180"/>
                  </a:cubicBezTo>
                  <a:cubicBezTo>
                    <a:pt x="3008" y="2135"/>
                    <a:pt x="1579" y="4090"/>
                    <a:pt x="150" y="6044"/>
                  </a:cubicBezTo>
                  <a:cubicBezTo>
                    <a:pt x="150" y="6070"/>
                    <a:pt x="125" y="6070"/>
                    <a:pt x="125" y="6070"/>
                  </a:cubicBezTo>
                  <a:cubicBezTo>
                    <a:pt x="1" y="6248"/>
                    <a:pt x="167" y="6413"/>
                    <a:pt x="337" y="6413"/>
                  </a:cubicBezTo>
                  <a:cubicBezTo>
                    <a:pt x="406" y="6413"/>
                    <a:pt x="476" y="6386"/>
                    <a:pt x="526" y="6320"/>
                  </a:cubicBezTo>
                  <a:cubicBezTo>
                    <a:pt x="1955" y="4365"/>
                    <a:pt x="3384" y="2410"/>
                    <a:pt x="4787" y="455"/>
                  </a:cubicBezTo>
                  <a:cubicBezTo>
                    <a:pt x="4812" y="405"/>
                    <a:pt x="4837" y="380"/>
                    <a:pt x="4887" y="330"/>
                  </a:cubicBezTo>
                  <a:cubicBezTo>
                    <a:pt x="5011" y="171"/>
                    <a:pt x="4836" y="0"/>
                    <a:pt x="4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2"/>
            <p:cNvSpPr/>
            <p:nvPr/>
          </p:nvSpPr>
          <p:spPr>
            <a:xfrm>
              <a:off x="3329055" y="3575479"/>
              <a:ext cx="91176" cy="116842"/>
            </a:xfrm>
            <a:custGeom>
              <a:avLst/>
              <a:gdLst/>
              <a:ahLst/>
              <a:cxnLst/>
              <a:rect l="l" t="t" r="r" b="b"/>
              <a:pathLst>
                <a:path w="5009" h="6419" extrusionOk="0">
                  <a:moveTo>
                    <a:pt x="4670" y="0"/>
                  </a:moveTo>
                  <a:cubicBezTo>
                    <a:pt x="4593" y="0"/>
                    <a:pt x="4515" y="32"/>
                    <a:pt x="4461" y="110"/>
                  </a:cubicBezTo>
                  <a:cubicBezTo>
                    <a:pt x="4461" y="135"/>
                    <a:pt x="4436" y="160"/>
                    <a:pt x="4411" y="185"/>
                  </a:cubicBezTo>
                  <a:cubicBezTo>
                    <a:pt x="2982" y="2140"/>
                    <a:pt x="1579" y="4095"/>
                    <a:pt x="150" y="6050"/>
                  </a:cubicBezTo>
                  <a:cubicBezTo>
                    <a:pt x="150" y="6050"/>
                    <a:pt x="125" y="6075"/>
                    <a:pt x="125" y="6075"/>
                  </a:cubicBezTo>
                  <a:cubicBezTo>
                    <a:pt x="1" y="6253"/>
                    <a:pt x="167" y="6418"/>
                    <a:pt x="337" y="6418"/>
                  </a:cubicBezTo>
                  <a:cubicBezTo>
                    <a:pt x="406" y="6418"/>
                    <a:pt x="475" y="6391"/>
                    <a:pt x="526" y="6325"/>
                  </a:cubicBezTo>
                  <a:cubicBezTo>
                    <a:pt x="1955" y="4345"/>
                    <a:pt x="3383" y="2390"/>
                    <a:pt x="4787" y="436"/>
                  </a:cubicBezTo>
                  <a:lnTo>
                    <a:pt x="4887" y="335"/>
                  </a:lnTo>
                  <a:cubicBezTo>
                    <a:pt x="5009" y="162"/>
                    <a:pt x="4842" y="0"/>
                    <a:pt x="4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2"/>
            <p:cNvSpPr/>
            <p:nvPr/>
          </p:nvSpPr>
          <p:spPr>
            <a:xfrm>
              <a:off x="3347313" y="3588803"/>
              <a:ext cx="91213" cy="116733"/>
            </a:xfrm>
            <a:custGeom>
              <a:avLst/>
              <a:gdLst/>
              <a:ahLst/>
              <a:cxnLst/>
              <a:rect l="l" t="t" r="r" b="b"/>
              <a:pathLst>
                <a:path w="5011" h="6413" extrusionOk="0">
                  <a:moveTo>
                    <a:pt x="4680" y="0"/>
                  </a:moveTo>
                  <a:cubicBezTo>
                    <a:pt x="4609" y="0"/>
                    <a:pt x="4538" y="30"/>
                    <a:pt x="4486" y="105"/>
                  </a:cubicBezTo>
                  <a:cubicBezTo>
                    <a:pt x="4461" y="130"/>
                    <a:pt x="4436" y="155"/>
                    <a:pt x="4436" y="180"/>
                  </a:cubicBezTo>
                  <a:cubicBezTo>
                    <a:pt x="3007" y="2135"/>
                    <a:pt x="1578" y="4089"/>
                    <a:pt x="150" y="6044"/>
                  </a:cubicBezTo>
                  <a:cubicBezTo>
                    <a:pt x="150" y="6069"/>
                    <a:pt x="150" y="6069"/>
                    <a:pt x="125" y="6069"/>
                  </a:cubicBezTo>
                  <a:cubicBezTo>
                    <a:pt x="0" y="6247"/>
                    <a:pt x="166" y="6413"/>
                    <a:pt x="336" y="6413"/>
                  </a:cubicBezTo>
                  <a:cubicBezTo>
                    <a:pt x="405" y="6413"/>
                    <a:pt x="475" y="6385"/>
                    <a:pt x="526" y="6320"/>
                  </a:cubicBezTo>
                  <a:cubicBezTo>
                    <a:pt x="1954" y="4365"/>
                    <a:pt x="3383" y="2410"/>
                    <a:pt x="4811" y="455"/>
                  </a:cubicBezTo>
                  <a:lnTo>
                    <a:pt x="4887" y="330"/>
                  </a:lnTo>
                  <a:cubicBezTo>
                    <a:pt x="5010" y="171"/>
                    <a:pt x="4848" y="0"/>
                    <a:pt x="4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2"/>
            <p:cNvSpPr/>
            <p:nvPr/>
          </p:nvSpPr>
          <p:spPr>
            <a:xfrm>
              <a:off x="3366462" y="3601946"/>
              <a:ext cx="89811" cy="115131"/>
            </a:xfrm>
            <a:custGeom>
              <a:avLst/>
              <a:gdLst/>
              <a:ahLst/>
              <a:cxnLst/>
              <a:rect l="l" t="t" r="r" b="b"/>
              <a:pathLst>
                <a:path w="4934" h="6325" extrusionOk="0">
                  <a:moveTo>
                    <a:pt x="4614" y="0"/>
                  </a:moveTo>
                  <a:cubicBezTo>
                    <a:pt x="4541" y="0"/>
                    <a:pt x="4465" y="32"/>
                    <a:pt x="4411" y="109"/>
                  </a:cubicBezTo>
                  <a:cubicBezTo>
                    <a:pt x="4386" y="134"/>
                    <a:pt x="4386" y="159"/>
                    <a:pt x="4361" y="185"/>
                  </a:cubicBezTo>
                  <a:cubicBezTo>
                    <a:pt x="2932" y="2139"/>
                    <a:pt x="1504" y="4094"/>
                    <a:pt x="100" y="6049"/>
                  </a:cubicBezTo>
                  <a:cubicBezTo>
                    <a:pt x="75" y="6049"/>
                    <a:pt x="75" y="6074"/>
                    <a:pt x="75" y="6074"/>
                  </a:cubicBezTo>
                  <a:cubicBezTo>
                    <a:pt x="0" y="6175"/>
                    <a:pt x="25" y="6250"/>
                    <a:pt x="75" y="6325"/>
                  </a:cubicBezTo>
                  <a:cubicBezTo>
                    <a:pt x="526" y="5899"/>
                    <a:pt x="952" y="5473"/>
                    <a:pt x="1404" y="5047"/>
                  </a:cubicBezTo>
                  <a:lnTo>
                    <a:pt x="4737" y="435"/>
                  </a:lnTo>
                  <a:lnTo>
                    <a:pt x="4812" y="335"/>
                  </a:lnTo>
                  <a:cubicBezTo>
                    <a:pt x="4934" y="161"/>
                    <a:pt x="4779" y="0"/>
                    <a:pt x="4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2"/>
            <p:cNvSpPr/>
            <p:nvPr/>
          </p:nvSpPr>
          <p:spPr>
            <a:xfrm>
              <a:off x="2577219" y="3308758"/>
              <a:ext cx="644186" cy="154667"/>
            </a:xfrm>
            <a:custGeom>
              <a:avLst/>
              <a:gdLst/>
              <a:ahLst/>
              <a:cxnLst/>
              <a:rect l="l" t="t" r="r" b="b"/>
              <a:pathLst>
                <a:path w="35390" h="8497" extrusionOk="0">
                  <a:moveTo>
                    <a:pt x="4687" y="1"/>
                  </a:moveTo>
                  <a:cubicBezTo>
                    <a:pt x="4612" y="1"/>
                    <a:pt x="4537" y="26"/>
                    <a:pt x="4487" y="76"/>
                  </a:cubicBezTo>
                  <a:lnTo>
                    <a:pt x="226" y="4938"/>
                  </a:lnTo>
                  <a:cubicBezTo>
                    <a:pt x="151" y="5289"/>
                    <a:pt x="76" y="5665"/>
                    <a:pt x="0" y="6016"/>
                  </a:cubicBezTo>
                  <a:lnTo>
                    <a:pt x="4662" y="702"/>
                  </a:lnTo>
                  <a:lnTo>
                    <a:pt x="10627" y="8096"/>
                  </a:lnTo>
                  <a:cubicBezTo>
                    <a:pt x="10652" y="8146"/>
                    <a:pt x="10702" y="8171"/>
                    <a:pt x="10777" y="8171"/>
                  </a:cubicBezTo>
                  <a:cubicBezTo>
                    <a:pt x="10853" y="8171"/>
                    <a:pt x="10953" y="8146"/>
                    <a:pt x="11003" y="8096"/>
                  </a:cubicBezTo>
                  <a:lnTo>
                    <a:pt x="17444" y="1254"/>
                  </a:lnTo>
                  <a:lnTo>
                    <a:pt x="23710" y="8422"/>
                  </a:lnTo>
                  <a:cubicBezTo>
                    <a:pt x="23760" y="8472"/>
                    <a:pt x="23810" y="8497"/>
                    <a:pt x="23885" y="8497"/>
                  </a:cubicBezTo>
                  <a:cubicBezTo>
                    <a:pt x="23986" y="8472"/>
                    <a:pt x="24086" y="8422"/>
                    <a:pt x="24136" y="8347"/>
                  </a:cubicBezTo>
                  <a:lnTo>
                    <a:pt x="29524" y="728"/>
                  </a:lnTo>
                  <a:lnTo>
                    <a:pt x="35389" y="7720"/>
                  </a:lnTo>
                  <a:cubicBezTo>
                    <a:pt x="35314" y="7369"/>
                    <a:pt x="35264" y="6993"/>
                    <a:pt x="35189" y="6642"/>
                  </a:cubicBezTo>
                  <a:lnTo>
                    <a:pt x="29700" y="76"/>
                  </a:lnTo>
                  <a:cubicBezTo>
                    <a:pt x="29650" y="26"/>
                    <a:pt x="29600" y="1"/>
                    <a:pt x="29524" y="1"/>
                  </a:cubicBezTo>
                  <a:cubicBezTo>
                    <a:pt x="29424" y="1"/>
                    <a:pt x="29324" y="76"/>
                    <a:pt x="29249" y="151"/>
                  </a:cubicBezTo>
                  <a:lnTo>
                    <a:pt x="23885" y="7770"/>
                  </a:lnTo>
                  <a:lnTo>
                    <a:pt x="17645" y="652"/>
                  </a:lnTo>
                  <a:cubicBezTo>
                    <a:pt x="17620" y="602"/>
                    <a:pt x="17544" y="577"/>
                    <a:pt x="17469" y="577"/>
                  </a:cubicBezTo>
                  <a:cubicBezTo>
                    <a:pt x="17394" y="577"/>
                    <a:pt x="17319" y="602"/>
                    <a:pt x="17269" y="652"/>
                  </a:cubicBezTo>
                  <a:lnTo>
                    <a:pt x="10828" y="7469"/>
                  </a:lnTo>
                  <a:lnTo>
                    <a:pt x="4863" y="76"/>
                  </a:lnTo>
                  <a:cubicBezTo>
                    <a:pt x="4838" y="26"/>
                    <a:pt x="4762" y="1"/>
                    <a:pt x="4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2"/>
            <p:cNvSpPr/>
            <p:nvPr/>
          </p:nvSpPr>
          <p:spPr>
            <a:xfrm>
              <a:off x="1638353" y="3236221"/>
              <a:ext cx="14617" cy="41993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451" y="1"/>
                  </a:moveTo>
                  <a:cubicBezTo>
                    <a:pt x="301" y="151"/>
                    <a:pt x="151" y="276"/>
                    <a:pt x="0" y="427"/>
                  </a:cubicBezTo>
                  <a:cubicBezTo>
                    <a:pt x="75" y="1053"/>
                    <a:pt x="100" y="1705"/>
                    <a:pt x="50" y="2306"/>
                  </a:cubicBezTo>
                  <a:cubicBezTo>
                    <a:pt x="501" y="2031"/>
                    <a:pt x="802" y="1530"/>
                    <a:pt x="802" y="953"/>
                  </a:cubicBezTo>
                  <a:cubicBezTo>
                    <a:pt x="802" y="602"/>
                    <a:pt x="677" y="276"/>
                    <a:pt x="451" y="1"/>
                  </a:cubicBezTo>
                  <a:close/>
                </a:path>
              </a:pathLst>
            </a:custGeom>
            <a:solidFill>
              <a:srgbClr val="F5C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2"/>
            <p:cNvSpPr/>
            <p:nvPr/>
          </p:nvSpPr>
          <p:spPr>
            <a:xfrm>
              <a:off x="987631" y="2996803"/>
              <a:ext cx="277097" cy="348469"/>
            </a:xfrm>
            <a:custGeom>
              <a:avLst/>
              <a:gdLst/>
              <a:ahLst/>
              <a:cxnLst/>
              <a:rect l="l" t="t" r="r" b="b"/>
              <a:pathLst>
                <a:path w="15223" h="19144" extrusionOk="0">
                  <a:moveTo>
                    <a:pt x="8053" y="0"/>
                  </a:moveTo>
                  <a:cubicBezTo>
                    <a:pt x="7555" y="0"/>
                    <a:pt x="7781" y="958"/>
                    <a:pt x="7904" y="1474"/>
                  </a:cubicBezTo>
                  <a:cubicBezTo>
                    <a:pt x="8055" y="2126"/>
                    <a:pt x="8305" y="2778"/>
                    <a:pt x="8531" y="3404"/>
                  </a:cubicBezTo>
                  <a:cubicBezTo>
                    <a:pt x="8882" y="4357"/>
                    <a:pt x="9283" y="5309"/>
                    <a:pt x="9709" y="6236"/>
                  </a:cubicBezTo>
                  <a:cubicBezTo>
                    <a:pt x="9796" y="6428"/>
                    <a:pt x="9630" y="6607"/>
                    <a:pt x="9478" y="6607"/>
                  </a:cubicBezTo>
                  <a:cubicBezTo>
                    <a:pt x="9411" y="6607"/>
                    <a:pt x="9346" y="6572"/>
                    <a:pt x="9308" y="6487"/>
                  </a:cubicBezTo>
                  <a:cubicBezTo>
                    <a:pt x="8882" y="5585"/>
                    <a:pt x="8406" y="4733"/>
                    <a:pt x="7930" y="3880"/>
                  </a:cubicBezTo>
                  <a:cubicBezTo>
                    <a:pt x="7403" y="2953"/>
                    <a:pt x="6250" y="322"/>
                    <a:pt x="5122" y="46"/>
                  </a:cubicBezTo>
                  <a:cubicBezTo>
                    <a:pt x="5053" y="28"/>
                    <a:pt x="4991" y="19"/>
                    <a:pt x="4936" y="19"/>
                  </a:cubicBezTo>
                  <a:cubicBezTo>
                    <a:pt x="3774" y="19"/>
                    <a:pt x="5636" y="3878"/>
                    <a:pt x="5899" y="4357"/>
                  </a:cubicBezTo>
                  <a:cubicBezTo>
                    <a:pt x="6075" y="4708"/>
                    <a:pt x="6275" y="5033"/>
                    <a:pt x="6476" y="5384"/>
                  </a:cubicBezTo>
                  <a:cubicBezTo>
                    <a:pt x="7027" y="6236"/>
                    <a:pt x="7428" y="6913"/>
                    <a:pt x="7554" y="7164"/>
                  </a:cubicBezTo>
                  <a:cubicBezTo>
                    <a:pt x="7639" y="7351"/>
                    <a:pt x="7492" y="7504"/>
                    <a:pt x="7343" y="7504"/>
                  </a:cubicBezTo>
                  <a:cubicBezTo>
                    <a:pt x="7272" y="7504"/>
                    <a:pt x="7201" y="7470"/>
                    <a:pt x="7153" y="7389"/>
                  </a:cubicBezTo>
                  <a:cubicBezTo>
                    <a:pt x="6902" y="7038"/>
                    <a:pt x="6250" y="6061"/>
                    <a:pt x="5599" y="4883"/>
                  </a:cubicBezTo>
                  <a:cubicBezTo>
                    <a:pt x="5198" y="4332"/>
                    <a:pt x="4822" y="3805"/>
                    <a:pt x="4396" y="3304"/>
                  </a:cubicBezTo>
                  <a:cubicBezTo>
                    <a:pt x="3995" y="2828"/>
                    <a:pt x="3368" y="1926"/>
                    <a:pt x="2742" y="1725"/>
                  </a:cubicBezTo>
                  <a:cubicBezTo>
                    <a:pt x="2597" y="1678"/>
                    <a:pt x="2477" y="1657"/>
                    <a:pt x="2380" y="1657"/>
                  </a:cubicBezTo>
                  <a:cubicBezTo>
                    <a:pt x="1855" y="1657"/>
                    <a:pt x="1971" y="2278"/>
                    <a:pt x="2140" y="2828"/>
                  </a:cubicBezTo>
                  <a:cubicBezTo>
                    <a:pt x="2641" y="4507"/>
                    <a:pt x="3669" y="6111"/>
                    <a:pt x="4671" y="7590"/>
                  </a:cubicBezTo>
                  <a:cubicBezTo>
                    <a:pt x="4847" y="7865"/>
                    <a:pt x="4997" y="8116"/>
                    <a:pt x="5173" y="8342"/>
                  </a:cubicBezTo>
                  <a:cubicBezTo>
                    <a:pt x="5294" y="8515"/>
                    <a:pt x="5139" y="8676"/>
                    <a:pt x="4975" y="8676"/>
                  </a:cubicBezTo>
                  <a:cubicBezTo>
                    <a:pt x="4901" y="8676"/>
                    <a:pt x="4826" y="8644"/>
                    <a:pt x="4772" y="8567"/>
                  </a:cubicBezTo>
                  <a:cubicBezTo>
                    <a:pt x="4696" y="8467"/>
                    <a:pt x="4621" y="8342"/>
                    <a:pt x="4521" y="8216"/>
                  </a:cubicBezTo>
                  <a:cubicBezTo>
                    <a:pt x="4346" y="7916"/>
                    <a:pt x="4145" y="7615"/>
                    <a:pt x="3945" y="7314"/>
                  </a:cubicBezTo>
                  <a:cubicBezTo>
                    <a:pt x="3143" y="6111"/>
                    <a:pt x="2190" y="4758"/>
                    <a:pt x="1087" y="4231"/>
                  </a:cubicBezTo>
                  <a:cubicBezTo>
                    <a:pt x="877" y="4132"/>
                    <a:pt x="719" y="4089"/>
                    <a:pt x="605" y="4089"/>
                  </a:cubicBezTo>
                  <a:cubicBezTo>
                    <a:pt x="0" y="4089"/>
                    <a:pt x="605" y="5304"/>
                    <a:pt x="837" y="5810"/>
                  </a:cubicBezTo>
                  <a:cubicBezTo>
                    <a:pt x="1263" y="6838"/>
                    <a:pt x="1814" y="7815"/>
                    <a:pt x="2366" y="8768"/>
                  </a:cubicBezTo>
                  <a:cubicBezTo>
                    <a:pt x="3919" y="11500"/>
                    <a:pt x="5649" y="14131"/>
                    <a:pt x="7378" y="16763"/>
                  </a:cubicBezTo>
                  <a:cubicBezTo>
                    <a:pt x="7879" y="17515"/>
                    <a:pt x="8356" y="18292"/>
                    <a:pt x="8857" y="19069"/>
                  </a:cubicBezTo>
                  <a:cubicBezTo>
                    <a:pt x="8882" y="19094"/>
                    <a:pt x="8882" y="19119"/>
                    <a:pt x="8907" y="19144"/>
                  </a:cubicBezTo>
                  <a:lnTo>
                    <a:pt x="15223" y="16462"/>
                  </a:lnTo>
                  <a:cubicBezTo>
                    <a:pt x="14621" y="15459"/>
                    <a:pt x="13945" y="14432"/>
                    <a:pt x="13769" y="13354"/>
                  </a:cubicBezTo>
                  <a:cubicBezTo>
                    <a:pt x="13519" y="12001"/>
                    <a:pt x="13794" y="10572"/>
                    <a:pt x="13894" y="9219"/>
                  </a:cubicBezTo>
                  <a:cubicBezTo>
                    <a:pt x="13945" y="8592"/>
                    <a:pt x="13970" y="7991"/>
                    <a:pt x="14020" y="7364"/>
                  </a:cubicBezTo>
                  <a:cubicBezTo>
                    <a:pt x="14070" y="6813"/>
                    <a:pt x="14396" y="5058"/>
                    <a:pt x="14020" y="4557"/>
                  </a:cubicBezTo>
                  <a:cubicBezTo>
                    <a:pt x="13792" y="4254"/>
                    <a:pt x="13583" y="4129"/>
                    <a:pt x="13391" y="4129"/>
                  </a:cubicBezTo>
                  <a:cubicBezTo>
                    <a:pt x="12570" y="4129"/>
                    <a:pt x="12082" y="6427"/>
                    <a:pt x="11940" y="6813"/>
                  </a:cubicBezTo>
                  <a:cubicBezTo>
                    <a:pt x="11814" y="7164"/>
                    <a:pt x="11639" y="7464"/>
                    <a:pt x="11463" y="7790"/>
                  </a:cubicBezTo>
                  <a:cubicBezTo>
                    <a:pt x="10962" y="8743"/>
                    <a:pt x="10636" y="9720"/>
                    <a:pt x="10461" y="10773"/>
                  </a:cubicBezTo>
                  <a:cubicBezTo>
                    <a:pt x="10431" y="10893"/>
                    <a:pt x="10345" y="10945"/>
                    <a:pt x="10255" y="10945"/>
                  </a:cubicBezTo>
                  <a:cubicBezTo>
                    <a:pt x="10121" y="10945"/>
                    <a:pt x="9980" y="10828"/>
                    <a:pt x="10010" y="10647"/>
                  </a:cubicBezTo>
                  <a:cubicBezTo>
                    <a:pt x="10185" y="9670"/>
                    <a:pt x="10436" y="8693"/>
                    <a:pt x="10887" y="7815"/>
                  </a:cubicBezTo>
                  <a:cubicBezTo>
                    <a:pt x="11188" y="7214"/>
                    <a:pt x="11413" y="6562"/>
                    <a:pt x="11639" y="5911"/>
                  </a:cubicBezTo>
                  <a:cubicBezTo>
                    <a:pt x="11288" y="5109"/>
                    <a:pt x="10912" y="4332"/>
                    <a:pt x="10536" y="3555"/>
                  </a:cubicBezTo>
                  <a:cubicBezTo>
                    <a:pt x="10085" y="2627"/>
                    <a:pt x="9383" y="672"/>
                    <a:pt x="8481" y="146"/>
                  </a:cubicBezTo>
                  <a:cubicBezTo>
                    <a:pt x="8300" y="44"/>
                    <a:pt x="8160" y="0"/>
                    <a:pt x="80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2"/>
            <p:cNvSpPr/>
            <p:nvPr/>
          </p:nvSpPr>
          <p:spPr>
            <a:xfrm>
              <a:off x="983245" y="2983315"/>
              <a:ext cx="289693" cy="366526"/>
            </a:xfrm>
            <a:custGeom>
              <a:avLst/>
              <a:gdLst/>
              <a:ahLst/>
              <a:cxnLst/>
              <a:rect l="l" t="t" r="r" b="b"/>
              <a:pathLst>
                <a:path w="15915" h="20136" extrusionOk="0">
                  <a:moveTo>
                    <a:pt x="8214" y="1"/>
                  </a:moveTo>
                  <a:cubicBezTo>
                    <a:pt x="8175" y="1"/>
                    <a:pt x="8135" y="4"/>
                    <a:pt x="8095" y="10"/>
                  </a:cubicBezTo>
                  <a:cubicBezTo>
                    <a:pt x="7870" y="35"/>
                    <a:pt x="7694" y="160"/>
                    <a:pt x="7569" y="361"/>
                  </a:cubicBezTo>
                  <a:cubicBezTo>
                    <a:pt x="7318" y="787"/>
                    <a:pt x="7369" y="1614"/>
                    <a:pt x="7719" y="2867"/>
                  </a:cubicBezTo>
                  <a:cubicBezTo>
                    <a:pt x="7669" y="2792"/>
                    <a:pt x="7619" y="2717"/>
                    <a:pt x="7594" y="2667"/>
                  </a:cubicBezTo>
                  <a:cubicBezTo>
                    <a:pt x="7544" y="2591"/>
                    <a:pt x="7494" y="2491"/>
                    <a:pt x="7419" y="2391"/>
                  </a:cubicBezTo>
                  <a:cubicBezTo>
                    <a:pt x="6942" y="1642"/>
                    <a:pt x="6014" y="133"/>
                    <a:pt x="5098" y="133"/>
                  </a:cubicBezTo>
                  <a:cubicBezTo>
                    <a:pt x="5003" y="133"/>
                    <a:pt x="4907" y="150"/>
                    <a:pt x="4812" y="185"/>
                  </a:cubicBezTo>
                  <a:cubicBezTo>
                    <a:pt x="4536" y="286"/>
                    <a:pt x="4361" y="461"/>
                    <a:pt x="4261" y="712"/>
                  </a:cubicBezTo>
                  <a:cubicBezTo>
                    <a:pt x="4035" y="1213"/>
                    <a:pt x="4135" y="2040"/>
                    <a:pt x="4587" y="3168"/>
                  </a:cubicBezTo>
                  <a:cubicBezTo>
                    <a:pt x="3727" y="2213"/>
                    <a:pt x="3027" y="1736"/>
                    <a:pt x="2508" y="1736"/>
                  </a:cubicBezTo>
                  <a:cubicBezTo>
                    <a:pt x="2482" y="1736"/>
                    <a:pt x="2456" y="1737"/>
                    <a:pt x="2431" y="1739"/>
                  </a:cubicBezTo>
                  <a:cubicBezTo>
                    <a:pt x="2155" y="1764"/>
                    <a:pt x="1955" y="1890"/>
                    <a:pt x="1780" y="2165"/>
                  </a:cubicBezTo>
                  <a:cubicBezTo>
                    <a:pt x="1278" y="2967"/>
                    <a:pt x="2055" y="4396"/>
                    <a:pt x="2531" y="5298"/>
                  </a:cubicBezTo>
                  <a:cubicBezTo>
                    <a:pt x="2256" y="5022"/>
                    <a:pt x="1955" y="4772"/>
                    <a:pt x="1679" y="4571"/>
                  </a:cubicBezTo>
                  <a:cubicBezTo>
                    <a:pt x="1341" y="4330"/>
                    <a:pt x="1024" y="4213"/>
                    <a:pt x="760" y="4213"/>
                  </a:cubicBezTo>
                  <a:cubicBezTo>
                    <a:pt x="614" y="4213"/>
                    <a:pt x="484" y="4249"/>
                    <a:pt x="376" y="4321"/>
                  </a:cubicBezTo>
                  <a:cubicBezTo>
                    <a:pt x="75" y="4521"/>
                    <a:pt x="0" y="4972"/>
                    <a:pt x="125" y="5549"/>
                  </a:cubicBezTo>
                  <a:cubicBezTo>
                    <a:pt x="576" y="7403"/>
                    <a:pt x="1754" y="9258"/>
                    <a:pt x="2782" y="10887"/>
                  </a:cubicBezTo>
                  <a:cubicBezTo>
                    <a:pt x="3033" y="11288"/>
                    <a:pt x="3258" y="11639"/>
                    <a:pt x="3484" y="12015"/>
                  </a:cubicBezTo>
                  <a:cubicBezTo>
                    <a:pt x="4637" y="13895"/>
                    <a:pt x="5815" y="15724"/>
                    <a:pt x="6942" y="17429"/>
                  </a:cubicBezTo>
                  <a:cubicBezTo>
                    <a:pt x="7544" y="18331"/>
                    <a:pt x="8120" y="19258"/>
                    <a:pt x="8672" y="20110"/>
                  </a:cubicBezTo>
                  <a:lnTo>
                    <a:pt x="8697" y="20135"/>
                  </a:lnTo>
                  <a:lnTo>
                    <a:pt x="9223" y="19910"/>
                  </a:lnTo>
                  <a:lnTo>
                    <a:pt x="9173" y="19835"/>
                  </a:lnTo>
                  <a:cubicBezTo>
                    <a:pt x="9148" y="19810"/>
                    <a:pt x="9148" y="19784"/>
                    <a:pt x="9148" y="19784"/>
                  </a:cubicBezTo>
                  <a:cubicBezTo>
                    <a:pt x="8973" y="19509"/>
                    <a:pt x="8797" y="19258"/>
                    <a:pt x="8622" y="18982"/>
                  </a:cubicBezTo>
                  <a:cubicBezTo>
                    <a:pt x="8296" y="18481"/>
                    <a:pt x="7995" y="17980"/>
                    <a:pt x="7644" y="17479"/>
                  </a:cubicBezTo>
                  <a:lnTo>
                    <a:pt x="7394" y="17078"/>
                  </a:lnTo>
                  <a:cubicBezTo>
                    <a:pt x="5790" y="14622"/>
                    <a:pt x="4110" y="12065"/>
                    <a:pt x="2657" y="9484"/>
                  </a:cubicBezTo>
                  <a:cubicBezTo>
                    <a:pt x="2080" y="8506"/>
                    <a:pt x="1554" y="7529"/>
                    <a:pt x="1103" y="6526"/>
                  </a:cubicBezTo>
                  <a:lnTo>
                    <a:pt x="1053" y="6401"/>
                  </a:lnTo>
                  <a:cubicBezTo>
                    <a:pt x="877" y="6000"/>
                    <a:pt x="476" y="5123"/>
                    <a:pt x="702" y="4922"/>
                  </a:cubicBezTo>
                  <a:cubicBezTo>
                    <a:pt x="738" y="4895"/>
                    <a:pt x="787" y="4881"/>
                    <a:pt x="848" y="4881"/>
                  </a:cubicBezTo>
                  <a:cubicBezTo>
                    <a:pt x="959" y="4881"/>
                    <a:pt x="1111" y="4926"/>
                    <a:pt x="1303" y="5022"/>
                  </a:cubicBezTo>
                  <a:cubicBezTo>
                    <a:pt x="2356" y="5524"/>
                    <a:pt x="3283" y="6802"/>
                    <a:pt x="4135" y="8105"/>
                  </a:cubicBezTo>
                  <a:cubicBezTo>
                    <a:pt x="4336" y="8406"/>
                    <a:pt x="4536" y="8707"/>
                    <a:pt x="4737" y="8982"/>
                  </a:cubicBezTo>
                  <a:cubicBezTo>
                    <a:pt x="4812" y="9108"/>
                    <a:pt x="4887" y="9233"/>
                    <a:pt x="4962" y="9358"/>
                  </a:cubicBezTo>
                  <a:cubicBezTo>
                    <a:pt x="5031" y="9441"/>
                    <a:pt x="5116" y="9478"/>
                    <a:pt x="5198" y="9478"/>
                  </a:cubicBezTo>
                  <a:cubicBezTo>
                    <a:pt x="5266" y="9478"/>
                    <a:pt x="5332" y="9454"/>
                    <a:pt x="5389" y="9408"/>
                  </a:cubicBezTo>
                  <a:cubicBezTo>
                    <a:pt x="5489" y="9358"/>
                    <a:pt x="5564" y="9208"/>
                    <a:pt x="5464" y="9058"/>
                  </a:cubicBezTo>
                  <a:lnTo>
                    <a:pt x="4962" y="8306"/>
                  </a:lnTo>
                  <a:cubicBezTo>
                    <a:pt x="3985" y="6902"/>
                    <a:pt x="2932" y="5248"/>
                    <a:pt x="2431" y="3544"/>
                  </a:cubicBezTo>
                  <a:cubicBezTo>
                    <a:pt x="2356" y="3343"/>
                    <a:pt x="2181" y="2717"/>
                    <a:pt x="2381" y="2516"/>
                  </a:cubicBezTo>
                  <a:cubicBezTo>
                    <a:pt x="2431" y="2466"/>
                    <a:pt x="2506" y="2441"/>
                    <a:pt x="2603" y="2441"/>
                  </a:cubicBezTo>
                  <a:cubicBezTo>
                    <a:pt x="2701" y="2441"/>
                    <a:pt x="2820" y="2466"/>
                    <a:pt x="2957" y="2516"/>
                  </a:cubicBezTo>
                  <a:cubicBezTo>
                    <a:pt x="3459" y="2667"/>
                    <a:pt x="3985" y="3318"/>
                    <a:pt x="4361" y="3794"/>
                  </a:cubicBezTo>
                  <a:cubicBezTo>
                    <a:pt x="4436" y="3895"/>
                    <a:pt x="4511" y="3995"/>
                    <a:pt x="4587" y="4070"/>
                  </a:cubicBezTo>
                  <a:cubicBezTo>
                    <a:pt x="4988" y="4546"/>
                    <a:pt x="5363" y="5073"/>
                    <a:pt x="5790" y="5649"/>
                  </a:cubicBezTo>
                  <a:cubicBezTo>
                    <a:pt x="6391" y="6727"/>
                    <a:pt x="6993" y="7629"/>
                    <a:pt x="7268" y="8055"/>
                  </a:cubicBezTo>
                  <a:lnTo>
                    <a:pt x="7343" y="8155"/>
                  </a:lnTo>
                  <a:cubicBezTo>
                    <a:pt x="7404" y="8261"/>
                    <a:pt x="7492" y="8303"/>
                    <a:pt x="7574" y="8303"/>
                  </a:cubicBezTo>
                  <a:cubicBezTo>
                    <a:pt x="7628" y="8303"/>
                    <a:pt x="7680" y="8285"/>
                    <a:pt x="7719" y="8256"/>
                  </a:cubicBezTo>
                  <a:cubicBezTo>
                    <a:pt x="7845" y="8180"/>
                    <a:pt x="7920" y="8055"/>
                    <a:pt x="7845" y="7880"/>
                  </a:cubicBezTo>
                  <a:cubicBezTo>
                    <a:pt x="7694" y="7629"/>
                    <a:pt x="7293" y="6927"/>
                    <a:pt x="6742" y="6100"/>
                  </a:cubicBezTo>
                  <a:lnTo>
                    <a:pt x="6717" y="6025"/>
                  </a:lnTo>
                  <a:cubicBezTo>
                    <a:pt x="6541" y="5724"/>
                    <a:pt x="6366" y="5398"/>
                    <a:pt x="6191" y="5073"/>
                  </a:cubicBezTo>
                  <a:cubicBezTo>
                    <a:pt x="5890" y="4521"/>
                    <a:pt x="4461" y="1514"/>
                    <a:pt x="4937" y="887"/>
                  </a:cubicBezTo>
                  <a:cubicBezTo>
                    <a:pt x="4986" y="839"/>
                    <a:pt x="5066" y="811"/>
                    <a:pt x="5164" y="811"/>
                  </a:cubicBezTo>
                  <a:cubicBezTo>
                    <a:pt x="5217" y="811"/>
                    <a:pt x="5276" y="819"/>
                    <a:pt x="5338" y="837"/>
                  </a:cubicBezTo>
                  <a:cubicBezTo>
                    <a:pt x="6266" y="1063"/>
                    <a:pt x="7218" y="2917"/>
                    <a:pt x="7795" y="4020"/>
                  </a:cubicBezTo>
                  <a:cubicBezTo>
                    <a:pt x="7920" y="4271"/>
                    <a:pt x="8020" y="4471"/>
                    <a:pt x="8120" y="4647"/>
                  </a:cubicBezTo>
                  <a:cubicBezTo>
                    <a:pt x="8622" y="5549"/>
                    <a:pt x="9073" y="6401"/>
                    <a:pt x="9499" y="7253"/>
                  </a:cubicBezTo>
                  <a:cubicBezTo>
                    <a:pt x="9547" y="7349"/>
                    <a:pt x="9626" y="7394"/>
                    <a:pt x="9710" y="7394"/>
                  </a:cubicBezTo>
                  <a:cubicBezTo>
                    <a:pt x="9757" y="7394"/>
                    <a:pt x="9805" y="7380"/>
                    <a:pt x="9850" y="7353"/>
                  </a:cubicBezTo>
                  <a:cubicBezTo>
                    <a:pt x="9975" y="7303"/>
                    <a:pt x="10075" y="7128"/>
                    <a:pt x="10000" y="6952"/>
                  </a:cubicBezTo>
                  <a:cubicBezTo>
                    <a:pt x="9574" y="6025"/>
                    <a:pt x="9173" y="5073"/>
                    <a:pt x="8822" y="4120"/>
                  </a:cubicBezTo>
                  <a:cubicBezTo>
                    <a:pt x="8597" y="3519"/>
                    <a:pt x="8371" y="2867"/>
                    <a:pt x="8196" y="2215"/>
                  </a:cubicBezTo>
                  <a:cubicBezTo>
                    <a:pt x="8120" y="1814"/>
                    <a:pt x="7920" y="1012"/>
                    <a:pt x="8171" y="837"/>
                  </a:cubicBezTo>
                  <a:cubicBezTo>
                    <a:pt x="8207" y="810"/>
                    <a:pt x="8252" y="796"/>
                    <a:pt x="8308" y="796"/>
                  </a:cubicBezTo>
                  <a:cubicBezTo>
                    <a:pt x="8406" y="796"/>
                    <a:pt x="8536" y="841"/>
                    <a:pt x="8697" y="937"/>
                  </a:cubicBezTo>
                  <a:cubicBezTo>
                    <a:pt x="9399" y="1363"/>
                    <a:pt x="10000" y="2667"/>
                    <a:pt x="10426" y="3644"/>
                  </a:cubicBezTo>
                  <a:cubicBezTo>
                    <a:pt x="10526" y="3895"/>
                    <a:pt x="10652" y="4120"/>
                    <a:pt x="10727" y="4296"/>
                  </a:cubicBezTo>
                  <a:cubicBezTo>
                    <a:pt x="11128" y="5098"/>
                    <a:pt x="11504" y="5900"/>
                    <a:pt x="11805" y="6652"/>
                  </a:cubicBezTo>
                  <a:lnTo>
                    <a:pt x="11729" y="6902"/>
                  </a:lnTo>
                  <a:cubicBezTo>
                    <a:pt x="11529" y="7454"/>
                    <a:pt x="11353" y="8030"/>
                    <a:pt x="11078" y="8531"/>
                  </a:cubicBezTo>
                  <a:cubicBezTo>
                    <a:pt x="10702" y="9308"/>
                    <a:pt x="10401" y="10210"/>
                    <a:pt x="10201" y="11388"/>
                  </a:cubicBezTo>
                  <a:cubicBezTo>
                    <a:pt x="10150" y="11564"/>
                    <a:pt x="10301" y="11714"/>
                    <a:pt x="10451" y="11739"/>
                  </a:cubicBezTo>
                  <a:cubicBezTo>
                    <a:pt x="10467" y="11742"/>
                    <a:pt x="10483" y="11744"/>
                    <a:pt x="10498" y="11744"/>
                  </a:cubicBezTo>
                  <a:cubicBezTo>
                    <a:pt x="10607" y="11744"/>
                    <a:pt x="10708" y="11667"/>
                    <a:pt x="10752" y="11514"/>
                  </a:cubicBezTo>
                  <a:cubicBezTo>
                    <a:pt x="10952" y="10411"/>
                    <a:pt x="11278" y="9484"/>
                    <a:pt x="11755" y="8556"/>
                  </a:cubicBezTo>
                  <a:lnTo>
                    <a:pt x="11780" y="8506"/>
                  </a:lnTo>
                  <a:cubicBezTo>
                    <a:pt x="11955" y="8205"/>
                    <a:pt x="12105" y="7905"/>
                    <a:pt x="12231" y="7579"/>
                  </a:cubicBezTo>
                  <a:cubicBezTo>
                    <a:pt x="12256" y="7504"/>
                    <a:pt x="12281" y="7403"/>
                    <a:pt x="12331" y="7253"/>
                  </a:cubicBezTo>
                  <a:cubicBezTo>
                    <a:pt x="12506" y="6576"/>
                    <a:pt x="12932" y="5048"/>
                    <a:pt x="13559" y="4922"/>
                  </a:cubicBezTo>
                  <a:cubicBezTo>
                    <a:pt x="13584" y="4916"/>
                    <a:pt x="13610" y="4913"/>
                    <a:pt x="13637" y="4913"/>
                  </a:cubicBezTo>
                  <a:cubicBezTo>
                    <a:pt x="13817" y="4913"/>
                    <a:pt x="14014" y="5061"/>
                    <a:pt x="14211" y="5323"/>
                  </a:cubicBezTo>
                  <a:cubicBezTo>
                    <a:pt x="14511" y="5724"/>
                    <a:pt x="14361" y="6927"/>
                    <a:pt x="14261" y="7654"/>
                  </a:cubicBezTo>
                  <a:cubicBezTo>
                    <a:pt x="14236" y="7830"/>
                    <a:pt x="14211" y="8005"/>
                    <a:pt x="14211" y="8105"/>
                  </a:cubicBezTo>
                  <a:cubicBezTo>
                    <a:pt x="14186" y="8406"/>
                    <a:pt x="14161" y="8682"/>
                    <a:pt x="14161" y="8957"/>
                  </a:cubicBezTo>
                  <a:cubicBezTo>
                    <a:pt x="14135" y="9283"/>
                    <a:pt x="14110" y="9609"/>
                    <a:pt x="14085" y="9960"/>
                  </a:cubicBezTo>
                  <a:cubicBezTo>
                    <a:pt x="14060" y="10286"/>
                    <a:pt x="14010" y="10637"/>
                    <a:pt x="13985" y="10962"/>
                  </a:cubicBezTo>
                  <a:cubicBezTo>
                    <a:pt x="13885" y="12015"/>
                    <a:pt x="13760" y="13093"/>
                    <a:pt x="13960" y="14120"/>
                  </a:cubicBezTo>
                  <a:cubicBezTo>
                    <a:pt x="14135" y="15123"/>
                    <a:pt x="14712" y="16075"/>
                    <a:pt x="15288" y="17003"/>
                  </a:cubicBezTo>
                  <a:lnTo>
                    <a:pt x="15439" y="17253"/>
                  </a:lnTo>
                  <a:lnTo>
                    <a:pt x="15915" y="17053"/>
                  </a:lnTo>
                  <a:lnTo>
                    <a:pt x="15890" y="17003"/>
                  </a:lnTo>
                  <a:cubicBezTo>
                    <a:pt x="15414" y="16226"/>
                    <a:pt x="14887" y="15348"/>
                    <a:pt x="14587" y="14446"/>
                  </a:cubicBezTo>
                  <a:cubicBezTo>
                    <a:pt x="14286" y="13544"/>
                    <a:pt x="14411" y="12441"/>
                    <a:pt x="14511" y="11464"/>
                  </a:cubicBezTo>
                  <a:cubicBezTo>
                    <a:pt x="14536" y="11213"/>
                    <a:pt x="14562" y="10962"/>
                    <a:pt x="14587" y="10737"/>
                  </a:cubicBezTo>
                  <a:cubicBezTo>
                    <a:pt x="14612" y="10361"/>
                    <a:pt x="14662" y="9960"/>
                    <a:pt x="14712" y="9584"/>
                  </a:cubicBezTo>
                  <a:cubicBezTo>
                    <a:pt x="14837" y="8356"/>
                    <a:pt x="14963" y="7078"/>
                    <a:pt x="14862" y="5875"/>
                  </a:cubicBezTo>
                  <a:cubicBezTo>
                    <a:pt x="14762" y="4922"/>
                    <a:pt x="14361" y="4220"/>
                    <a:pt x="13835" y="4095"/>
                  </a:cubicBezTo>
                  <a:cubicBezTo>
                    <a:pt x="13784" y="4082"/>
                    <a:pt x="13728" y="4075"/>
                    <a:pt x="13668" y="4075"/>
                  </a:cubicBezTo>
                  <a:cubicBezTo>
                    <a:pt x="13372" y="4075"/>
                    <a:pt x="12973" y="4260"/>
                    <a:pt x="12557" y="4947"/>
                  </a:cubicBezTo>
                  <a:cubicBezTo>
                    <a:pt x="12406" y="5198"/>
                    <a:pt x="12256" y="5499"/>
                    <a:pt x="12105" y="5875"/>
                  </a:cubicBezTo>
                  <a:cubicBezTo>
                    <a:pt x="11604" y="4772"/>
                    <a:pt x="11128" y="3769"/>
                    <a:pt x="10627" y="2867"/>
                  </a:cubicBezTo>
                  <a:cubicBezTo>
                    <a:pt x="10577" y="2792"/>
                    <a:pt x="10526" y="2667"/>
                    <a:pt x="10476" y="2566"/>
                  </a:cubicBezTo>
                  <a:cubicBezTo>
                    <a:pt x="9995" y="1653"/>
                    <a:pt x="9145" y="1"/>
                    <a:pt x="8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2"/>
            <p:cNvSpPr/>
            <p:nvPr/>
          </p:nvSpPr>
          <p:spPr>
            <a:xfrm>
              <a:off x="1279763" y="3292794"/>
              <a:ext cx="2312" cy="2749"/>
            </a:xfrm>
            <a:custGeom>
              <a:avLst/>
              <a:gdLst/>
              <a:ahLst/>
              <a:cxnLst/>
              <a:rect l="l" t="t" r="r" b="b"/>
              <a:pathLst>
                <a:path w="127" h="15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2" y="2"/>
                  </a:cubicBezTo>
                  <a:lnTo>
                    <a:pt x="2" y="2"/>
                  </a:lnTo>
                  <a:cubicBezTo>
                    <a:pt x="2" y="1"/>
                    <a:pt x="1" y="1"/>
                    <a:pt x="1" y="1"/>
                  </a:cubicBezTo>
                  <a:close/>
                  <a:moveTo>
                    <a:pt x="2" y="2"/>
                  </a:moveTo>
                  <a:cubicBezTo>
                    <a:pt x="27" y="28"/>
                    <a:pt x="77" y="102"/>
                    <a:pt x="126" y="151"/>
                  </a:cubicBezTo>
                  <a:cubicBezTo>
                    <a:pt x="58" y="60"/>
                    <a:pt x="10" y="10"/>
                    <a:pt x="2" y="2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2"/>
            <p:cNvSpPr/>
            <p:nvPr/>
          </p:nvSpPr>
          <p:spPr>
            <a:xfrm>
              <a:off x="1145192" y="3298728"/>
              <a:ext cx="170175" cy="114530"/>
            </a:xfrm>
            <a:custGeom>
              <a:avLst/>
              <a:gdLst/>
              <a:ahLst/>
              <a:cxnLst/>
              <a:rect l="l" t="t" r="r" b="b"/>
              <a:pathLst>
                <a:path w="9349" h="6292" extrusionOk="0">
                  <a:moveTo>
                    <a:pt x="7193" y="0"/>
                  </a:moveTo>
                  <a:lnTo>
                    <a:pt x="0" y="3083"/>
                  </a:lnTo>
                  <a:cubicBezTo>
                    <a:pt x="502" y="4186"/>
                    <a:pt x="1003" y="5264"/>
                    <a:pt x="1504" y="6291"/>
                  </a:cubicBezTo>
                  <a:cubicBezTo>
                    <a:pt x="2983" y="5665"/>
                    <a:pt x="5614" y="4512"/>
                    <a:pt x="9349" y="2857"/>
                  </a:cubicBezTo>
                  <a:cubicBezTo>
                    <a:pt x="8296" y="1504"/>
                    <a:pt x="7444" y="351"/>
                    <a:pt x="7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2"/>
            <p:cNvSpPr/>
            <p:nvPr/>
          </p:nvSpPr>
          <p:spPr>
            <a:xfrm>
              <a:off x="2172560" y="4057390"/>
              <a:ext cx="134152" cy="85788"/>
            </a:xfrm>
            <a:custGeom>
              <a:avLst/>
              <a:gdLst/>
              <a:ahLst/>
              <a:cxnLst/>
              <a:rect l="l" t="t" r="r" b="b"/>
              <a:pathLst>
                <a:path w="7370" h="4713" extrusionOk="0">
                  <a:moveTo>
                    <a:pt x="6918" y="1"/>
                  </a:moveTo>
                  <a:cubicBezTo>
                    <a:pt x="6667" y="1"/>
                    <a:pt x="6292" y="51"/>
                    <a:pt x="6191" y="51"/>
                  </a:cubicBezTo>
                  <a:lnTo>
                    <a:pt x="1" y="51"/>
                  </a:lnTo>
                  <a:cubicBezTo>
                    <a:pt x="201" y="1530"/>
                    <a:pt x="402" y="3033"/>
                    <a:pt x="627" y="4512"/>
                  </a:cubicBezTo>
                  <a:cubicBezTo>
                    <a:pt x="2582" y="4637"/>
                    <a:pt x="4537" y="4713"/>
                    <a:pt x="6542" y="4713"/>
                  </a:cubicBezTo>
                  <a:lnTo>
                    <a:pt x="7369" y="4713"/>
                  </a:lnTo>
                  <a:cubicBezTo>
                    <a:pt x="7269" y="4362"/>
                    <a:pt x="7194" y="3785"/>
                    <a:pt x="7194" y="3685"/>
                  </a:cubicBezTo>
                  <a:cubicBezTo>
                    <a:pt x="7169" y="3184"/>
                    <a:pt x="7144" y="2682"/>
                    <a:pt x="7094" y="2181"/>
                  </a:cubicBezTo>
                  <a:cubicBezTo>
                    <a:pt x="7043" y="1454"/>
                    <a:pt x="6993" y="728"/>
                    <a:pt x="6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2"/>
            <p:cNvSpPr/>
            <p:nvPr/>
          </p:nvSpPr>
          <p:spPr>
            <a:xfrm>
              <a:off x="2310334" y="4098455"/>
              <a:ext cx="2767" cy="44724"/>
            </a:xfrm>
            <a:custGeom>
              <a:avLst/>
              <a:gdLst/>
              <a:ahLst/>
              <a:cxnLst/>
              <a:rect l="l" t="t" r="r" b="b"/>
              <a:pathLst>
                <a:path w="152" h="2457" extrusionOk="0">
                  <a:moveTo>
                    <a:pt x="151" y="2457"/>
                  </a:moveTo>
                  <a:lnTo>
                    <a:pt x="151" y="2457"/>
                  </a:lnTo>
                  <a:cubicBezTo>
                    <a:pt x="101" y="1629"/>
                    <a:pt x="51" y="827"/>
                    <a:pt x="1" y="0"/>
                  </a:cubicBezTo>
                  <a:cubicBezTo>
                    <a:pt x="51" y="827"/>
                    <a:pt x="101" y="1629"/>
                    <a:pt x="151" y="2457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2"/>
            <p:cNvSpPr/>
            <p:nvPr/>
          </p:nvSpPr>
          <p:spPr>
            <a:xfrm>
              <a:off x="2306694" y="4053295"/>
              <a:ext cx="1383" cy="19167"/>
            </a:xfrm>
            <a:custGeom>
              <a:avLst/>
              <a:gdLst/>
              <a:ahLst/>
              <a:cxnLst/>
              <a:rect l="l" t="t" r="r" b="b"/>
              <a:pathLst>
                <a:path w="76" h="1053" extrusionOk="0">
                  <a:moveTo>
                    <a:pt x="0" y="0"/>
                  </a:moveTo>
                  <a:cubicBezTo>
                    <a:pt x="0" y="25"/>
                    <a:pt x="0" y="25"/>
                    <a:pt x="0" y="50"/>
                  </a:cubicBezTo>
                  <a:cubicBezTo>
                    <a:pt x="25" y="376"/>
                    <a:pt x="50" y="702"/>
                    <a:pt x="75" y="1053"/>
                  </a:cubicBezTo>
                  <a:cubicBezTo>
                    <a:pt x="50" y="702"/>
                    <a:pt x="25" y="351"/>
                    <a:pt x="0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2"/>
            <p:cNvSpPr/>
            <p:nvPr/>
          </p:nvSpPr>
          <p:spPr>
            <a:xfrm>
              <a:off x="1714530" y="3993991"/>
              <a:ext cx="36969" cy="53843"/>
            </a:xfrm>
            <a:custGeom>
              <a:avLst/>
              <a:gdLst/>
              <a:ahLst/>
              <a:cxnLst/>
              <a:rect l="l" t="t" r="r" b="b"/>
              <a:pathLst>
                <a:path w="2031" h="2958" extrusionOk="0">
                  <a:moveTo>
                    <a:pt x="51" y="0"/>
                  </a:moveTo>
                  <a:cubicBezTo>
                    <a:pt x="26" y="727"/>
                    <a:pt x="26" y="1454"/>
                    <a:pt x="1" y="2206"/>
                  </a:cubicBezTo>
                  <a:cubicBezTo>
                    <a:pt x="677" y="2456"/>
                    <a:pt x="1354" y="2732"/>
                    <a:pt x="2031" y="2957"/>
                  </a:cubicBezTo>
                  <a:lnTo>
                    <a:pt x="20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2"/>
            <p:cNvSpPr/>
            <p:nvPr/>
          </p:nvSpPr>
          <p:spPr>
            <a:xfrm>
              <a:off x="1759690" y="3993991"/>
              <a:ext cx="40628" cy="71172"/>
            </a:xfrm>
            <a:custGeom>
              <a:avLst/>
              <a:gdLst/>
              <a:ahLst/>
              <a:cxnLst/>
              <a:rect l="l" t="t" r="r" b="b"/>
              <a:pathLst>
                <a:path w="2232" h="3910" extrusionOk="0">
                  <a:moveTo>
                    <a:pt x="1" y="0"/>
                  </a:moveTo>
                  <a:lnTo>
                    <a:pt x="1" y="3133"/>
                  </a:lnTo>
                  <a:cubicBezTo>
                    <a:pt x="753" y="3409"/>
                    <a:pt x="1505" y="3659"/>
                    <a:pt x="2232" y="3910"/>
                  </a:cubicBezTo>
                  <a:lnTo>
                    <a:pt x="22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2"/>
            <p:cNvSpPr/>
            <p:nvPr/>
          </p:nvSpPr>
          <p:spPr>
            <a:xfrm>
              <a:off x="1665711" y="3993991"/>
              <a:ext cx="41538" cy="36514"/>
            </a:xfrm>
            <a:custGeom>
              <a:avLst/>
              <a:gdLst/>
              <a:ahLst/>
              <a:cxnLst/>
              <a:rect l="l" t="t" r="r" b="b"/>
              <a:pathLst>
                <a:path w="2282" h="2006" extrusionOk="0">
                  <a:moveTo>
                    <a:pt x="51" y="0"/>
                  </a:moveTo>
                  <a:cubicBezTo>
                    <a:pt x="26" y="351"/>
                    <a:pt x="26" y="727"/>
                    <a:pt x="1" y="1078"/>
                  </a:cubicBezTo>
                  <a:cubicBezTo>
                    <a:pt x="728" y="1404"/>
                    <a:pt x="1480" y="1704"/>
                    <a:pt x="2207" y="2005"/>
                  </a:cubicBezTo>
                  <a:cubicBezTo>
                    <a:pt x="2232" y="1328"/>
                    <a:pt x="2257" y="652"/>
                    <a:pt x="2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2"/>
            <p:cNvSpPr/>
            <p:nvPr/>
          </p:nvSpPr>
          <p:spPr>
            <a:xfrm>
              <a:off x="1621916" y="3993991"/>
              <a:ext cx="36059" cy="15982"/>
            </a:xfrm>
            <a:custGeom>
              <a:avLst/>
              <a:gdLst/>
              <a:ahLst/>
              <a:cxnLst/>
              <a:rect l="l" t="t" r="r" b="b"/>
              <a:pathLst>
                <a:path w="1981" h="878" extrusionOk="0">
                  <a:moveTo>
                    <a:pt x="1" y="0"/>
                  </a:moveTo>
                  <a:cubicBezTo>
                    <a:pt x="653" y="301"/>
                    <a:pt x="1304" y="602"/>
                    <a:pt x="1956" y="877"/>
                  </a:cubicBezTo>
                  <a:lnTo>
                    <a:pt x="19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2"/>
            <p:cNvSpPr/>
            <p:nvPr/>
          </p:nvSpPr>
          <p:spPr>
            <a:xfrm>
              <a:off x="1808965" y="3993991"/>
              <a:ext cx="41538" cy="86680"/>
            </a:xfrm>
            <a:custGeom>
              <a:avLst/>
              <a:gdLst/>
              <a:ahLst/>
              <a:cxnLst/>
              <a:rect l="l" t="t" r="r" b="b"/>
              <a:pathLst>
                <a:path w="2282" h="4762" extrusionOk="0">
                  <a:moveTo>
                    <a:pt x="1" y="0"/>
                  </a:moveTo>
                  <a:lnTo>
                    <a:pt x="1" y="4060"/>
                  </a:lnTo>
                  <a:cubicBezTo>
                    <a:pt x="753" y="4286"/>
                    <a:pt x="1530" y="4536"/>
                    <a:pt x="2281" y="4762"/>
                  </a:cubicBezTo>
                  <a:cubicBezTo>
                    <a:pt x="2256" y="3158"/>
                    <a:pt x="2206" y="1579"/>
                    <a:pt x="2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2"/>
            <p:cNvSpPr/>
            <p:nvPr/>
          </p:nvSpPr>
          <p:spPr>
            <a:xfrm>
              <a:off x="1957697" y="3993991"/>
              <a:ext cx="51113" cy="124105"/>
            </a:xfrm>
            <a:custGeom>
              <a:avLst/>
              <a:gdLst/>
              <a:ahLst/>
              <a:cxnLst/>
              <a:rect l="l" t="t" r="r" b="b"/>
              <a:pathLst>
                <a:path w="2808" h="6818" extrusionOk="0">
                  <a:moveTo>
                    <a:pt x="0" y="0"/>
                  </a:moveTo>
                  <a:cubicBezTo>
                    <a:pt x="125" y="2105"/>
                    <a:pt x="226" y="4211"/>
                    <a:pt x="326" y="6316"/>
                  </a:cubicBezTo>
                  <a:cubicBezTo>
                    <a:pt x="1153" y="6491"/>
                    <a:pt x="1980" y="6667"/>
                    <a:pt x="2807" y="6817"/>
                  </a:cubicBezTo>
                  <a:lnTo>
                    <a:pt x="23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2"/>
            <p:cNvSpPr/>
            <p:nvPr/>
          </p:nvSpPr>
          <p:spPr>
            <a:xfrm>
              <a:off x="1912064" y="3993991"/>
              <a:ext cx="42903" cy="113147"/>
            </a:xfrm>
            <a:custGeom>
              <a:avLst/>
              <a:gdLst/>
              <a:ahLst/>
              <a:cxnLst/>
              <a:rect l="l" t="t" r="r" b="b"/>
              <a:pathLst>
                <a:path w="2357" h="6216" extrusionOk="0">
                  <a:moveTo>
                    <a:pt x="1" y="0"/>
                  </a:moveTo>
                  <a:cubicBezTo>
                    <a:pt x="76" y="1905"/>
                    <a:pt x="126" y="3810"/>
                    <a:pt x="201" y="5714"/>
                  </a:cubicBezTo>
                  <a:cubicBezTo>
                    <a:pt x="903" y="5890"/>
                    <a:pt x="1630" y="6065"/>
                    <a:pt x="2357" y="6216"/>
                  </a:cubicBezTo>
                  <a:cubicBezTo>
                    <a:pt x="2257" y="4135"/>
                    <a:pt x="2156" y="2055"/>
                    <a:pt x="20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2"/>
            <p:cNvSpPr/>
            <p:nvPr/>
          </p:nvSpPr>
          <p:spPr>
            <a:xfrm>
              <a:off x="2009702" y="3993991"/>
              <a:ext cx="54753" cy="132769"/>
            </a:xfrm>
            <a:custGeom>
              <a:avLst/>
              <a:gdLst/>
              <a:ahLst/>
              <a:cxnLst/>
              <a:rect l="l" t="t" r="r" b="b"/>
              <a:pathLst>
                <a:path w="3008" h="7294" extrusionOk="0">
                  <a:moveTo>
                    <a:pt x="0" y="0"/>
                  </a:moveTo>
                  <a:cubicBezTo>
                    <a:pt x="151" y="2281"/>
                    <a:pt x="276" y="4587"/>
                    <a:pt x="426" y="6892"/>
                  </a:cubicBezTo>
                  <a:cubicBezTo>
                    <a:pt x="1279" y="7043"/>
                    <a:pt x="2131" y="7168"/>
                    <a:pt x="3008" y="7293"/>
                  </a:cubicBezTo>
                  <a:cubicBezTo>
                    <a:pt x="2807" y="4862"/>
                    <a:pt x="2607" y="2431"/>
                    <a:pt x="2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2"/>
            <p:cNvSpPr/>
            <p:nvPr/>
          </p:nvSpPr>
          <p:spPr>
            <a:xfrm>
              <a:off x="1856874" y="3993991"/>
              <a:ext cx="50202" cy="101752"/>
            </a:xfrm>
            <a:custGeom>
              <a:avLst/>
              <a:gdLst/>
              <a:ahLst/>
              <a:cxnLst/>
              <a:rect l="l" t="t" r="r" b="b"/>
              <a:pathLst>
                <a:path w="2758" h="5590" extrusionOk="0">
                  <a:moveTo>
                    <a:pt x="0" y="0"/>
                  </a:moveTo>
                  <a:cubicBezTo>
                    <a:pt x="50" y="1629"/>
                    <a:pt x="75" y="3258"/>
                    <a:pt x="126" y="4887"/>
                  </a:cubicBezTo>
                  <a:cubicBezTo>
                    <a:pt x="1003" y="5138"/>
                    <a:pt x="1880" y="5363"/>
                    <a:pt x="2757" y="5589"/>
                  </a:cubicBezTo>
                  <a:cubicBezTo>
                    <a:pt x="2707" y="3734"/>
                    <a:pt x="2632" y="1855"/>
                    <a:pt x="2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2"/>
            <p:cNvSpPr/>
            <p:nvPr/>
          </p:nvSpPr>
          <p:spPr>
            <a:xfrm>
              <a:off x="2110070" y="3993991"/>
              <a:ext cx="65256" cy="145074"/>
            </a:xfrm>
            <a:custGeom>
              <a:avLst/>
              <a:gdLst/>
              <a:ahLst/>
              <a:cxnLst/>
              <a:rect l="l" t="t" r="r" b="b"/>
              <a:pathLst>
                <a:path w="3585" h="7970" extrusionOk="0">
                  <a:moveTo>
                    <a:pt x="0" y="0"/>
                  </a:moveTo>
                  <a:cubicBezTo>
                    <a:pt x="326" y="2581"/>
                    <a:pt x="627" y="5163"/>
                    <a:pt x="953" y="7744"/>
                  </a:cubicBezTo>
                  <a:cubicBezTo>
                    <a:pt x="1830" y="7820"/>
                    <a:pt x="2682" y="7895"/>
                    <a:pt x="3584" y="7970"/>
                  </a:cubicBezTo>
                  <a:cubicBezTo>
                    <a:pt x="3559" y="7920"/>
                    <a:pt x="3559" y="7870"/>
                    <a:pt x="3559" y="7820"/>
                  </a:cubicBezTo>
                  <a:cubicBezTo>
                    <a:pt x="3434" y="6967"/>
                    <a:pt x="3334" y="6090"/>
                    <a:pt x="3208" y="5213"/>
                  </a:cubicBezTo>
                  <a:cubicBezTo>
                    <a:pt x="2958" y="3459"/>
                    <a:pt x="2732" y="1729"/>
                    <a:pt x="2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2"/>
            <p:cNvSpPr/>
            <p:nvPr/>
          </p:nvSpPr>
          <p:spPr>
            <a:xfrm>
              <a:off x="2061706" y="3993991"/>
              <a:ext cx="57047" cy="140068"/>
            </a:xfrm>
            <a:custGeom>
              <a:avLst/>
              <a:gdLst/>
              <a:ahLst/>
              <a:cxnLst/>
              <a:rect l="l" t="t" r="r" b="b"/>
              <a:pathLst>
                <a:path w="3134" h="7695" extrusionOk="0">
                  <a:moveTo>
                    <a:pt x="0" y="0"/>
                  </a:moveTo>
                  <a:cubicBezTo>
                    <a:pt x="201" y="2456"/>
                    <a:pt x="427" y="4912"/>
                    <a:pt x="627" y="7368"/>
                  </a:cubicBezTo>
                  <a:cubicBezTo>
                    <a:pt x="1454" y="7494"/>
                    <a:pt x="2281" y="7594"/>
                    <a:pt x="3133" y="7694"/>
                  </a:cubicBezTo>
                  <a:cubicBezTo>
                    <a:pt x="2808" y="5113"/>
                    <a:pt x="2507" y="2556"/>
                    <a:pt x="2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2"/>
            <p:cNvSpPr/>
            <p:nvPr/>
          </p:nvSpPr>
          <p:spPr>
            <a:xfrm>
              <a:off x="1871017" y="3186947"/>
              <a:ext cx="61142" cy="56137"/>
            </a:xfrm>
            <a:custGeom>
              <a:avLst/>
              <a:gdLst/>
              <a:ahLst/>
              <a:cxnLst/>
              <a:rect l="l" t="t" r="r" b="b"/>
              <a:pathLst>
                <a:path w="3359" h="3084" extrusionOk="0">
                  <a:moveTo>
                    <a:pt x="0" y="1"/>
                  </a:moveTo>
                  <a:cubicBezTo>
                    <a:pt x="502" y="928"/>
                    <a:pt x="1354" y="2332"/>
                    <a:pt x="2156" y="3084"/>
                  </a:cubicBezTo>
                  <a:cubicBezTo>
                    <a:pt x="2456" y="2758"/>
                    <a:pt x="2882" y="2532"/>
                    <a:pt x="3359" y="2532"/>
                  </a:cubicBezTo>
                  <a:cubicBezTo>
                    <a:pt x="2682" y="2206"/>
                    <a:pt x="2055" y="1780"/>
                    <a:pt x="1554" y="1379"/>
                  </a:cubicBezTo>
                  <a:cubicBezTo>
                    <a:pt x="1329" y="1204"/>
                    <a:pt x="903" y="703"/>
                    <a:pt x="476" y="252"/>
                  </a:cubicBezTo>
                  <a:cubicBezTo>
                    <a:pt x="301" y="176"/>
                    <a:pt x="151" y="7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2"/>
            <p:cNvSpPr/>
            <p:nvPr/>
          </p:nvSpPr>
          <p:spPr>
            <a:xfrm>
              <a:off x="1780678" y="3186947"/>
              <a:ext cx="71190" cy="68041"/>
            </a:xfrm>
            <a:custGeom>
              <a:avLst/>
              <a:gdLst/>
              <a:ahLst/>
              <a:cxnLst/>
              <a:rect l="l" t="t" r="r" b="b"/>
              <a:pathLst>
                <a:path w="3911" h="3738" extrusionOk="0">
                  <a:moveTo>
                    <a:pt x="3911" y="1"/>
                  </a:moveTo>
                  <a:cubicBezTo>
                    <a:pt x="3835" y="26"/>
                    <a:pt x="3760" y="51"/>
                    <a:pt x="3710" y="101"/>
                  </a:cubicBezTo>
                  <a:cubicBezTo>
                    <a:pt x="3234" y="577"/>
                    <a:pt x="2733" y="1179"/>
                    <a:pt x="2482" y="1354"/>
                  </a:cubicBezTo>
                  <a:cubicBezTo>
                    <a:pt x="2031" y="1730"/>
                    <a:pt x="1304" y="2181"/>
                    <a:pt x="527" y="2532"/>
                  </a:cubicBezTo>
                  <a:cubicBezTo>
                    <a:pt x="126" y="3034"/>
                    <a:pt x="1" y="3510"/>
                    <a:pt x="678" y="3710"/>
                  </a:cubicBezTo>
                  <a:cubicBezTo>
                    <a:pt x="741" y="3729"/>
                    <a:pt x="805" y="3738"/>
                    <a:pt x="870" y="3738"/>
                  </a:cubicBezTo>
                  <a:cubicBezTo>
                    <a:pt x="1942" y="3738"/>
                    <a:pt x="3249" y="1324"/>
                    <a:pt x="3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2"/>
            <p:cNvSpPr/>
            <p:nvPr/>
          </p:nvSpPr>
          <p:spPr>
            <a:xfrm>
              <a:off x="1189898" y="3182396"/>
              <a:ext cx="1108150" cy="867258"/>
            </a:xfrm>
            <a:custGeom>
              <a:avLst/>
              <a:gdLst/>
              <a:ahLst/>
              <a:cxnLst/>
              <a:rect l="l" t="t" r="r" b="b"/>
              <a:pathLst>
                <a:path w="60879" h="47645" extrusionOk="0">
                  <a:moveTo>
                    <a:pt x="46868" y="3359"/>
                  </a:moveTo>
                  <a:cubicBezTo>
                    <a:pt x="47745" y="3359"/>
                    <a:pt x="48472" y="4060"/>
                    <a:pt x="48472" y="4963"/>
                  </a:cubicBezTo>
                  <a:cubicBezTo>
                    <a:pt x="48472" y="5665"/>
                    <a:pt x="48021" y="6241"/>
                    <a:pt x="47394" y="6467"/>
                  </a:cubicBezTo>
                  <a:cubicBezTo>
                    <a:pt x="47219" y="6517"/>
                    <a:pt x="47043" y="6567"/>
                    <a:pt x="46868" y="6567"/>
                  </a:cubicBezTo>
                  <a:cubicBezTo>
                    <a:pt x="45966" y="6567"/>
                    <a:pt x="45239" y="5840"/>
                    <a:pt x="45239" y="4963"/>
                  </a:cubicBezTo>
                  <a:cubicBezTo>
                    <a:pt x="45239" y="4436"/>
                    <a:pt x="45515" y="3960"/>
                    <a:pt x="45890" y="3659"/>
                  </a:cubicBezTo>
                  <a:cubicBezTo>
                    <a:pt x="46166" y="3459"/>
                    <a:pt x="46492" y="3359"/>
                    <a:pt x="46868" y="3359"/>
                  </a:cubicBezTo>
                  <a:close/>
                  <a:moveTo>
                    <a:pt x="34662" y="8396"/>
                  </a:moveTo>
                  <a:cubicBezTo>
                    <a:pt x="35565" y="8396"/>
                    <a:pt x="36291" y="9123"/>
                    <a:pt x="36291" y="10025"/>
                  </a:cubicBezTo>
                  <a:cubicBezTo>
                    <a:pt x="36291" y="10903"/>
                    <a:pt x="35565" y="11629"/>
                    <a:pt x="34662" y="11629"/>
                  </a:cubicBezTo>
                  <a:cubicBezTo>
                    <a:pt x="33785" y="11629"/>
                    <a:pt x="33058" y="10903"/>
                    <a:pt x="33058" y="10025"/>
                  </a:cubicBezTo>
                  <a:cubicBezTo>
                    <a:pt x="33058" y="9123"/>
                    <a:pt x="33785" y="8396"/>
                    <a:pt x="34662" y="8396"/>
                  </a:cubicBezTo>
                  <a:close/>
                  <a:moveTo>
                    <a:pt x="44713" y="8396"/>
                  </a:moveTo>
                  <a:cubicBezTo>
                    <a:pt x="45590" y="8396"/>
                    <a:pt x="46317" y="9123"/>
                    <a:pt x="46317" y="10025"/>
                  </a:cubicBezTo>
                  <a:cubicBezTo>
                    <a:pt x="46317" y="10903"/>
                    <a:pt x="45590" y="11629"/>
                    <a:pt x="44713" y="11629"/>
                  </a:cubicBezTo>
                  <a:cubicBezTo>
                    <a:pt x="43810" y="11629"/>
                    <a:pt x="43083" y="10903"/>
                    <a:pt x="43083" y="10025"/>
                  </a:cubicBezTo>
                  <a:cubicBezTo>
                    <a:pt x="43083" y="9123"/>
                    <a:pt x="43810" y="8396"/>
                    <a:pt x="44713" y="8396"/>
                  </a:cubicBezTo>
                  <a:close/>
                  <a:moveTo>
                    <a:pt x="24963" y="8672"/>
                  </a:moveTo>
                  <a:cubicBezTo>
                    <a:pt x="25063" y="8672"/>
                    <a:pt x="25164" y="8672"/>
                    <a:pt x="25264" y="8697"/>
                  </a:cubicBezTo>
                  <a:cubicBezTo>
                    <a:pt x="25991" y="8822"/>
                    <a:pt x="26567" y="9474"/>
                    <a:pt x="26567" y="10276"/>
                  </a:cubicBezTo>
                  <a:cubicBezTo>
                    <a:pt x="26567" y="11153"/>
                    <a:pt x="25840" y="11880"/>
                    <a:pt x="24963" y="11880"/>
                  </a:cubicBezTo>
                  <a:cubicBezTo>
                    <a:pt x="24662" y="11880"/>
                    <a:pt x="24387" y="11805"/>
                    <a:pt x="24161" y="11655"/>
                  </a:cubicBezTo>
                  <a:cubicBezTo>
                    <a:pt x="23685" y="11379"/>
                    <a:pt x="23359" y="10852"/>
                    <a:pt x="23359" y="10276"/>
                  </a:cubicBezTo>
                  <a:cubicBezTo>
                    <a:pt x="23359" y="9374"/>
                    <a:pt x="24061" y="8672"/>
                    <a:pt x="24963" y="8672"/>
                  </a:cubicBezTo>
                  <a:close/>
                  <a:moveTo>
                    <a:pt x="50201" y="10025"/>
                  </a:moveTo>
                  <a:cubicBezTo>
                    <a:pt x="51078" y="10025"/>
                    <a:pt x="51805" y="10727"/>
                    <a:pt x="51805" y="11629"/>
                  </a:cubicBezTo>
                  <a:cubicBezTo>
                    <a:pt x="51805" y="12507"/>
                    <a:pt x="51078" y="13233"/>
                    <a:pt x="50201" y="13233"/>
                  </a:cubicBezTo>
                  <a:cubicBezTo>
                    <a:pt x="50126" y="13233"/>
                    <a:pt x="50051" y="13208"/>
                    <a:pt x="49976" y="13208"/>
                  </a:cubicBezTo>
                  <a:cubicBezTo>
                    <a:pt x="49199" y="13108"/>
                    <a:pt x="48597" y="12431"/>
                    <a:pt x="48597" y="11629"/>
                  </a:cubicBezTo>
                  <a:cubicBezTo>
                    <a:pt x="48597" y="11178"/>
                    <a:pt x="48773" y="10777"/>
                    <a:pt x="49073" y="10477"/>
                  </a:cubicBezTo>
                  <a:cubicBezTo>
                    <a:pt x="49349" y="10201"/>
                    <a:pt x="49750" y="10025"/>
                    <a:pt x="50201" y="10025"/>
                  </a:cubicBezTo>
                  <a:close/>
                  <a:moveTo>
                    <a:pt x="18998" y="12431"/>
                  </a:moveTo>
                  <a:cubicBezTo>
                    <a:pt x="19875" y="12431"/>
                    <a:pt x="20602" y="13158"/>
                    <a:pt x="20602" y="14035"/>
                  </a:cubicBezTo>
                  <a:cubicBezTo>
                    <a:pt x="20602" y="14913"/>
                    <a:pt x="19875" y="15639"/>
                    <a:pt x="18998" y="15639"/>
                  </a:cubicBezTo>
                  <a:cubicBezTo>
                    <a:pt x="18096" y="15639"/>
                    <a:pt x="17394" y="14913"/>
                    <a:pt x="17394" y="14035"/>
                  </a:cubicBezTo>
                  <a:cubicBezTo>
                    <a:pt x="17394" y="13158"/>
                    <a:pt x="18096" y="12431"/>
                    <a:pt x="18998" y="12431"/>
                  </a:cubicBezTo>
                  <a:close/>
                  <a:moveTo>
                    <a:pt x="5865" y="13058"/>
                  </a:moveTo>
                  <a:cubicBezTo>
                    <a:pt x="6742" y="13058"/>
                    <a:pt x="7469" y="13785"/>
                    <a:pt x="7469" y="14662"/>
                  </a:cubicBezTo>
                  <a:cubicBezTo>
                    <a:pt x="7469" y="15564"/>
                    <a:pt x="6742" y="16266"/>
                    <a:pt x="5865" y="16266"/>
                  </a:cubicBezTo>
                  <a:cubicBezTo>
                    <a:pt x="4963" y="16266"/>
                    <a:pt x="4236" y="15564"/>
                    <a:pt x="4236" y="14662"/>
                  </a:cubicBezTo>
                  <a:cubicBezTo>
                    <a:pt x="4236" y="13785"/>
                    <a:pt x="4963" y="13058"/>
                    <a:pt x="5865" y="13058"/>
                  </a:cubicBezTo>
                  <a:close/>
                  <a:moveTo>
                    <a:pt x="29149" y="14035"/>
                  </a:moveTo>
                  <a:cubicBezTo>
                    <a:pt x="30051" y="14035"/>
                    <a:pt x="30753" y="14762"/>
                    <a:pt x="30753" y="15639"/>
                  </a:cubicBezTo>
                  <a:cubicBezTo>
                    <a:pt x="30753" y="16542"/>
                    <a:pt x="30051" y="17244"/>
                    <a:pt x="29149" y="17244"/>
                  </a:cubicBezTo>
                  <a:cubicBezTo>
                    <a:pt x="28271" y="17244"/>
                    <a:pt x="27545" y="16542"/>
                    <a:pt x="27545" y="15639"/>
                  </a:cubicBezTo>
                  <a:cubicBezTo>
                    <a:pt x="27545" y="14762"/>
                    <a:pt x="28271" y="14035"/>
                    <a:pt x="29149" y="14035"/>
                  </a:cubicBezTo>
                  <a:close/>
                  <a:moveTo>
                    <a:pt x="39174" y="14035"/>
                  </a:moveTo>
                  <a:cubicBezTo>
                    <a:pt x="40076" y="14035"/>
                    <a:pt x="40778" y="14762"/>
                    <a:pt x="40778" y="15639"/>
                  </a:cubicBezTo>
                  <a:cubicBezTo>
                    <a:pt x="40778" y="16542"/>
                    <a:pt x="40076" y="17244"/>
                    <a:pt x="39174" y="17244"/>
                  </a:cubicBezTo>
                  <a:cubicBezTo>
                    <a:pt x="38296" y="17244"/>
                    <a:pt x="37570" y="16542"/>
                    <a:pt x="37570" y="15639"/>
                  </a:cubicBezTo>
                  <a:cubicBezTo>
                    <a:pt x="37570" y="14762"/>
                    <a:pt x="38296" y="14035"/>
                    <a:pt x="39174" y="14035"/>
                  </a:cubicBezTo>
                  <a:close/>
                  <a:moveTo>
                    <a:pt x="11153" y="19650"/>
                  </a:moveTo>
                  <a:cubicBezTo>
                    <a:pt x="12031" y="19650"/>
                    <a:pt x="12757" y="20376"/>
                    <a:pt x="12757" y="21279"/>
                  </a:cubicBezTo>
                  <a:cubicBezTo>
                    <a:pt x="12757" y="22156"/>
                    <a:pt x="12031" y="22883"/>
                    <a:pt x="11153" y="22883"/>
                  </a:cubicBezTo>
                  <a:cubicBezTo>
                    <a:pt x="10251" y="22883"/>
                    <a:pt x="9524" y="22156"/>
                    <a:pt x="9524" y="21279"/>
                  </a:cubicBezTo>
                  <a:cubicBezTo>
                    <a:pt x="9524" y="20376"/>
                    <a:pt x="10251" y="19650"/>
                    <a:pt x="11153" y="19650"/>
                  </a:cubicBezTo>
                  <a:close/>
                  <a:moveTo>
                    <a:pt x="18998" y="19650"/>
                  </a:moveTo>
                  <a:cubicBezTo>
                    <a:pt x="19875" y="19650"/>
                    <a:pt x="20602" y="20376"/>
                    <a:pt x="20602" y="21279"/>
                  </a:cubicBezTo>
                  <a:cubicBezTo>
                    <a:pt x="20602" y="22156"/>
                    <a:pt x="19875" y="22883"/>
                    <a:pt x="18998" y="22883"/>
                  </a:cubicBezTo>
                  <a:cubicBezTo>
                    <a:pt x="18096" y="22883"/>
                    <a:pt x="17394" y="22156"/>
                    <a:pt x="17394" y="21279"/>
                  </a:cubicBezTo>
                  <a:cubicBezTo>
                    <a:pt x="17394" y="20376"/>
                    <a:pt x="18096" y="19650"/>
                    <a:pt x="18998" y="19650"/>
                  </a:cubicBezTo>
                  <a:close/>
                  <a:moveTo>
                    <a:pt x="24637" y="19650"/>
                  </a:moveTo>
                  <a:cubicBezTo>
                    <a:pt x="25539" y="19650"/>
                    <a:pt x="26241" y="20376"/>
                    <a:pt x="26241" y="21279"/>
                  </a:cubicBezTo>
                  <a:cubicBezTo>
                    <a:pt x="26241" y="22156"/>
                    <a:pt x="25539" y="22883"/>
                    <a:pt x="24637" y="22883"/>
                  </a:cubicBezTo>
                  <a:cubicBezTo>
                    <a:pt x="23760" y="22883"/>
                    <a:pt x="23033" y="22156"/>
                    <a:pt x="23033" y="21279"/>
                  </a:cubicBezTo>
                  <a:cubicBezTo>
                    <a:pt x="23033" y="20376"/>
                    <a:pt x="23760" y="19650"/>
                    <a:pt x="24637" y="19650"/>
                  </a:cubicBezTo>
                  <a:close/>
                  <a:moveTo>
                    <a:pt x="34662" y="19650"/>
                  </a:moveTo>
                  <a:cubicBezTo>
                    <a:pt x="35565" y="19650"/>
                    <a:pt x="36291" y="20376"/>
                    <a:pt x="36291" y="21279"/>
                  </a:cubicBezTo>
                  <a:cubicBezTo>
                    <a:pt x="36291" y="22156"/>
                    <a:pt x="35565" y="22883"/>
                    <a:pt x="34662" y="22883"/>
                  </a:cubicBezTo>
                  <a:cubicBezTo>
                    <a:pt x="33785" y="22883"/>
                    <a:pt x="33058" y="22156"/>
                    <a:pt x="33058" y="21279"/>
                  </a:cubicBezTo>
                  <a:cubicBezTo>
                    <a:pt x="33058" y="20376"/>
                    <a:pt x="33785" y="19650"/>
                    <a:pt x="34662" y="19650"/>
                  </a:cubicBezTo>
                  <a:close/>
                  <a:moveTo>
                    <a:pt x="44713" y="19650"/>
                  </a:moveTo>
                  <a:cubicBezTo>
                    <a:pt x="45590" y="19650"/>
                    <a:pt x="46317" y="20376"/>
                    <a:pt x="46317" y="21279"/>
                  </a:cubicBezTo>
                  <a:cubicBezTo>
                    <a:pt x="46317" y="22156"/>
                    <a:pt x="45590" y="22883"/>
                    <a:pt x="44713" y="22883"/>
                  </a:cubicBezTo>
                  <a:cubicBezTo>
                    <a:pt x="43810" y="22883"/>
                    <a:pt x="43083" y="22156"/>
                    <a:pt x="43083" y="21279"/>
                  </a:cubicBezTo>
                  <a:cubicBezTo>
                    <a:pt x="43083" y="20376"/>
                    <a:pt x="43810" y="19650"/>
                    <a:pt x="44713" y="19650"/>
                  </a:cubicBezTo>
                  <a:close/>
                  <a:moveTo>
                    <a:pt x="28948" y="25289"/>
                  </a:moveTo>
                  <a:cubicBezTo>
                    <a:pt x="29825" y="25289"/>
                    <a:pt x="30552" y="26015"/>
                    <a:pt x="30552" y="26893"/>
                  </a:cubicBezTo>
                  <a:cubicBezTo>
                    <a:pt x="30552" y="27795"/>
                    <a:pt x="29825" y="28497"/>
                    <a:pt x="28948" y="28497"/>
                  </a:cubicBezTo>
                  <a:cubicBezTo>
                    <a:pt x="28046" y="28497"/>
                    <a:pt x="27319" y="27795"/>
                    <a:pt x="27319" y="26893"/>
                  </a:cubicBezTo>
                  <a:cubicBezTo>
                    <a:pt x="27319" y="26015"/>
                    <a:pt x="28046" y="25289"/>
                    <a:pt x="28948" y="25289"/>
                  </a:cubicBezTo>
                  <a:close/>
                  <a:moveTo>
                    <a:pt x="38973" y="25289"/>
                  </a:moveTo>
                  <a:cubicBezTo>
                    <a:pt x="39850" y="25289"/>
                    <a:pt x="40577" y="26015"/>
                    <a:pt x="40577" y="26893"/>
                  </a:cubicBezTo>
                  <a:cubicBezTo>
                    <a:pt x="40577" y="27795"/>
                    <a:pt x="39850" y="28497"/>
                    <a:pt x="38973" y="28497"/>
                  </a:cubicBezTo>
                  <a:cubicBezTo>
                    <a:pt x="38071" y="28497"/>
                    <a:pt x="37369" y="27795"/>
                    <a:pt x="37369" y="26893"/>
                  </a:cubicBezTo>
                  <a:cubicBezTo>
                    <a:pt x="37369" y="26015"/>
                    <a:pt x="38071" y="25289"/>
                    <a:pt x="38973" y="25289"/>
                  </a:cubicBezTo>
                  <a:close/>
                  <a:moveTo>
                    <a:pt x="48998" y="25289"/>
                  </a:moveTo>
                  <a:cubicBezTo>
                    <a:pt x="49875" y="25289"/>
                    <a:pt x="50602" y="26015"/>
                    <a:pt x="50602" y="26893"/>
                  </a:cubicBezTo>
                  <a:cubicBezTo>
                    <a:pt x="50602" y="27795"/>
                    <a:pt x="49875" y="28497"/>
                    <a:pt x="48998" y="28497"/>
                  </a:cubicBezTo>
                  <a:cubicBezTo>
                    <a:pt x="48096" y="28497"/>
                    <a:pt x="47394" y="27795"/>
                    <a:pt x="47394" y="26893"/>
                  </a:cubicBezTo>
                  <a:cubicBezTo>
                    <a:pt x="47394" y="26015"/>
                    <a:pt x="48096" y="25289"/>
                    <a:pt x="48998" y="25289"/>
                  </a:cubicBezTo>
                  <a:close/>
                  <a:moveTo>
                    <a:pt x="23560" y="30903"/>
                  </a:moveTo>
                  <a:cubicBezTo>
                    <a:pt x="24462" y="30903"/>
                    <a:pt x="25164" y="31630"/>
                    <a:pt x="25164" y="32532"/>
                  </a:cubicBezTo>
                  <a:cubicBezTo>
                    <a:pt x="25164" y="33409"/>
                    <a:pt x="24462" y="34136"/>
                    <a:pt x="23560" y="34136"/>
                  </a:cubicBezTo>
                  <a:cubicBezTo>
                    <a:pt x="22682" y="34136"/>
                    <a:pt x="21956" y="33409"/>
                    <a:pt x="21956" y="32532"/>
                  </a:cubicBezTo>
                  <a:cubicBezTo>
                    <a:pt x="21956" y="31630"/>
                    <a:pt x="22682" y="30903"/>
                    <a:pt x="23560" y="30903"/>
                  </a:cubicBezTo>
                  <a:close/>
                  <a:moveTo>
                    <a:pt x="33585" y="30903"/>
                  </a:moveTo>
                  <a:cubicBezTo>
                    <a:pt x="34487" y="30903"/>
                    <a:pt x="35214" y="31630"/>
                    <a:pt x="35214" y="32532"/>
                  </a:cubicBezTo>
                  <a:cubicBezTo>
                    <a:pt x="35214" y="33409"/>
                    <a:pt x="34487" y="34136"/>
                    <a:pt x="33585" y="34136"/>
                  </a:cubicBezTo>
                  <a:cubicBezTo>
                    <a:pt x="32707" y="34136"/>
                    <a:pt x="31981" y="33409"/>
                    <a:pt x="31981" y="32532"/>
                  </a:cubicBezTo>
                  <a:cubicBezTo>
                    <a:pt x="31981" y="31630"/>
                    <a:pt x="32707" y="30903"/>
                    <a:pt x="33585" y="30903"/>
                  </a:cubicBezTo>
                  <a:close/>
                  <a:moveTo>
                    <a:pt x="43635" y="30903"/>
                  </a:moveTo>
                  <a:cubicBezTo>
                    <a:pt x="44512" y="30903"/>
                    <a:pt x="45239" y="31630"/>
                    <a:pt x="45239" y="32532"/>
                  </a:cubicBezTo>
                  <a:cubicBezTo>
                    <a:pt x="45239" y="33409"/>
                    <a:pt x="44512" y="34136"/>
                    <a:pt x="43635" y="34136"/>
                  </a:cubicBezTo>
                  <a:cubicBezTo>
                    <a:pt x="42733" y="34136"/>
                    <a:pt x="42006" y="33409"/>
                    <a:pt x="42006" y="32532"/>
                  </a:cubicBezTo>
                  <a:cubicBezTo>
                    <a:pt x="42006" y="31630"/>
                    <a:pt x="42733" y="30903"/>
                    <a:pt x="43635" y="30903"/>
                  </a:cubicBezTo>
                  <a:close/>
                  <a:moveTo>
                    <a:pt x="27545" y="36542"/>
                  </a:moveTo>
                  <a:cubicBezTo>
                    <a:pt x="28422" y="36542"/>
                    <a:pt x="29149" y="37269"/>
                    <a:pt x="29149" y="38146"/>
                  </a:cubicBezTo>
                  <a:cubicBezTo>
                    <a:pt x="29149" y="39048"/>
                    <a:pt x="28422" y="39750"/>
                    <a:pt x="27545" y="39750"/>
                  </a:cubicBezTo>
                  <a:cubicBezTo>
                    <a:pt x="26667" y="39750"/>
                    <a:pt x="25940" y="39048"/>
                    <a:pt x="25940" y="38146"/>
                  </a:cubicBezTo>
                  <a:cubicBezTo>
                    <a:pt x="25940" y="37269"/>
                    <a:pt x="26667" y="36542"/>
                    <a:pt x="27545" y="36542"/>
                  </a:cubicBezTo>
                  <a:close/>
                  <a:moveTo>
                    <a:pt x="37570" y="36542"/>
                  </a:moveTo>
                  <a:cubicBezTo>
                    <a:pt x="38472" y="36542"/>
                    <a:pt x="39174" y="37269"/>
                    <a:pt x="39174" y="38146"/>
                  </a:cubicBezTo>
                  <a:cubicBezTo>
                    <a:pt x="39174" y="39048"/>
                    <a:pt x="38472" y="39750"/>
                    <a:pt x="37570" y="39750"/>
                  </a:cubicBezTo>
                  <a:cubicBezTo>
                    <a:pt x="36692" y="39750"/>
                    <a:pt x="35966" y="39048"/>
                    <a:pt x="35966" y="38146"/>
                  </a:cubicBezTo>
                  <a:cubicBezTo>
                    <a:pt x="35966" y="37269"/>
                    <a:pt x="36692" y="36542"/>
                    <a:pt x="37570" y="36542"/>
                  </a:cubicBezTo>
                  <a:close/>
                  <a:moveTo>
                    <a:pt x="47595" y="36542"/>
                  </a:moveTo>
                  <a:cubicBezTo>
                    <a:pt x="48497" y="36542"/>
                    <a:pt x="49199" y="37269"/>
                    <a:pt x="49199" y="38146"/>
                  </a:cubicBezTo>
                  <a:cubicBezTo>
                    <a:pt x="49199" y="39048"/>
                    <a:pt x="48497" y="39750"/>
                    <a:pt x="47595" y="39750"/>
                  </a:cubicBezTo>
                  <a:cubicBezTo>
                    <a:pt x="46718" y="39750"/>
                    <a:pt x="45991" y="39048"/>
                    <a:pt x="45991" y="38146"/>
                  </a:cubicBezTo>
                  <a:cubicBezTo>
                    <a:pt x="45991" y="37269"/>
                    <a:pt x="46718" y="36542"/>
                    <a:pt x="47595" y="36542"/>
                  </a:cubicBezTo>
                  <a:close/>
                  <a:moveTo>
                    <a:pt x="57018" y="43785"/>
                  </a:moveTo>
                  <a:cubicBezTo>
                    <a:pt x="57896" y="43785"/>
                    <a:pt x="58622" y="44487"/>
                    <a:pt x="58622" y="45389"/>
                  </a:cubicBezTo>
                  <a:cubicBezTo>
                    <a:pt x="58622" y="46266"/>
                    <a:pt x="57896" y="46993"/>
                    <a:pt x="57018" y="46993"/>
                  </a:cubicBezTo>
                  <a:cubicBezTo>
                    <a:pt x="56116" y="46993"/>
                    <a:pt x="55389" y="46266"/>
                    <a:pt x="55389" y="45389"/>
                  </a:cubicBezTo>
                  <a:cubicBezTo>
                    <a:pt x="55389" y="44487"/>
                    <a:pt x="56116" y="43785"/>
                    <a:pt x="57018" y="43785"/>
                  </a:cubicBezTo>
                  <a:close/>
                  <a:moveTo>
                    <a:pt x="28748" y="0"/>
                  </a:moveTo>
                  <a:cubicBezTo>
                    <a:pt x="27620" y="777"/>
                    <a:pt x="26417" y="1755"/>
                    <a:pt x="25088" y="2958"/>
                  </a:cubicBezTo>
                  <a:cubicBezTo>
                    <a:pt x="25314" y="3233"/>
                    <a:pt x="25439" y="3559"/>
                    <a:pt x="25439" y="3910"/>
                  </a:cubicBezTo>
                  <a:cubicBezTo>
                    <a:pt x="25439" y="4487"/>
                    <a:pt x="25138" y="4988"/>
                    <a:pt x="24687" y="5263"/>
                  </a:cubicBezTo>
                  <a:cubicBezTo>
                    <a:pt x="24662" y="5464"/>
                    <a:pt x="24637" y="5665"/>
                    <a:pt x="24612" y="5865"/>
                  </a:cubicBezTo>
                  <a:cubicBezTo>
                    <a:pt x="24496" y="6444"/>
                    <a:pt x="23952" y="7388"/>
                    <a:pt x="23276" y="7388"/>
                  </a:cubicBezTo>
                  <a:cubicBezTo>
                    <a:pt x="23221" y="7388"/>
                    <a:pt x="23165" y="7382"/>
                    <a:pt x="23108" y="7369"/>
                  </a:cubicBezTo>
                  <a:lnTo>
                    <a:pt x="23108" y="7369"/>
                  </a:lnTo>
                  <a:cubicBezTo>
                    <a:pt x="23234" y="8296"/>
                    <a:pt x="23083" y="9474"/>
                    <a:pt x="22031" y="9649"/>
                  </a:cubicBezTo>
                  <a:cubicBezTo>
                    <a:pt x="21975" y="9658"/>
                    <a:pt x="21922" y="9662"/>
                    <a:pt x="21871" y="9662"/>
                  </a:cubicBezTo>
                  <a:cubicBezTo>
                    <a:pt x="21469" y="9662"/>
                    <a:pt x="21234" y="9407"/>
                    <a:pt x="21078" y="9073"/>
                  </a:cubicBezTo>
                  <a:lnTo>
                    <a:pt x="21053" y="9073"/>
                  </a:lnTo>
                  <a:cubicBezTo>
                    <a:pt x="20903" y="8998"/>
                    <a:pt x="20778" y="8898"/>
                    <a:pt x="20627" y="8747"/>
                  </a:cubicBezTo>
                  <a:cubicBezTo>
                    <a:pt x="20602" y="8747"/>
                    <a:pt x="20602" y="8772"/>
                    <a:pt x="20602" y="8772"/>
                  </a:cubicBezTo>
                  <a:cubicBezTo>
                    <a:pt x="20251" y="8722"/>
                    <a:pt x="19950" y="8622"/>
                    <a:pt x="19650" y="8472"/>
                  </a:cubicBezTo>
                  <a:cubicBezTo>
                    <a:pt x="19349" y="8797"/>
                    <a:pt x="19023" y="9123"/>
                    <a:pt x="18722" y="9424"/>
                  </a:cubicBezTo>
                  <a:cubicBezTo>
                    <a:pt x="16417" y="11855"/>
                    <a:pt x="14838" y="13459"/>
                    <a:pt x="13785" y="14436"/>
                  </a:cubicBezTo>
                  <a:cubicBezTo>
                    <a:pt x="13986" y="14712"/>
                    <a:pt x="14111" y="15038"/>
                    <a:pt x="14111" y="15389"/>
                  </a:cubicBezTo>
                  <a:cubicBezTo>
                    <a:pt x="14111" y="16266"/>
                    <a:pt x="13384" y="16993"/>
                    <a:pt x="12507" y="16993"/>
                  </a:cubicBezTo>
                  <a:cubicBezTo>
                    <a:pt x="11605" y="16993"/>
                    <a:pt x="10903" y="16266"/>
                    <a:pt x="10903" y="15389"/>
                  </a:cubicBezTo>
                  <a:cubicBezTo>
                    <a:pt x="10903" y="15138"/>
                    <a:pt x="10953" y="14888"/>
                    <a:pt x="11053" y="14662"/>
                  </a:cubicBezTo>
                  <a:cubicBezTo>
                    <a:pt x="10226" y="13634"/>
                    <a:pt x="8873" y="11855"/>
                    <a:pt x="7595" y="10201"/>
                  </a:cubicBezTo>
                  <a:cubicBezTo>
                    <a:pt x="7469" y="10251"/>
                    <a:pt x="7319" y="10276"/>
                    <a:pt x="7168" y="10276"/>
                  </a:cubicBezTo>
                  <a:cubicBezTo>
                    <a:pt x="6818" y="10276"/>
                    <a:pt x="6492" y="10151"/>
                    <a:pt x="6216" y="9950"/>
                  </a:cubicBezTo>
                  <a:cubicBezTo>
                    <a:pt x="3960" y="10953"/>
                    <a:pt x="2131" y="11755"/>
                    <a:pt x="777" y="12331"/>
                  </a:cubicBezTo>
                  <a:cubicBezTo>
                    <a:pt x="903" y="12582"/>
                    <a:pt x="978" y="12832"/>
                    <a:pt x="978" y="13133"/>
                  </a:cubicBezTo>
                  <a:cubicBezTo>
                    <a:pt x="978" y="13785"/>
                    <a:pt x="577" y="14361"/>
                    <a:pt x="0" y="14587"/>
                  </a:cubicBezTo>
                  <a:cubicBezTo>
                    <a:pt x="828" y="16216"/>
                    <a:pt x="1630" y="17695"/>
                    <a:pt x="2432" y="19023"/>
                  </a:cubicBezTo>
                  <a:cubicBezTo>
                    <a:pt x="2582" y="18973"/>
                    <a:pt x="2732" y="18948"/>
                    <a:pt x="2883" y="18948"/>
                  </a:cubicBezTo>
                  <a:cubicBezTo>
                    <a:pt x="3760" y="18948"/>
                    <a:pt x="4487" y="19675"/>
                    <a:pt x="4487" y="20552"/>
                  </a:cubicBezTo>
                  <a:cubicBezTo>
                    <a:pt x="4487" y="20953"/>
                    <a:pt x="4336" y="21304"/>
                    <a:pt x="4086" y="21604"/>
                  </a:cubicBezTo>
                  <a:cubicBezTo>
                    <a:pt x="7216" y="26066"/>
                    <a:pt x="10128" y="28154"/>
                    <a:pt x="13126" y="28154"/>
                  </a:cubicBezTo>
                  <a:cubicBezTo>
                    <a:pt x="13345" y="28154"/>
                    <a:pt x="13565" y="28143"/>
                    <a:pt x="13785" y="28121"/>
                  </a:cubicBezTo>
                  <a:cubicBezTo>
                    <a:pt x="13710" y="27920"/>
                    <a:pt x="13685" y="27745"/>
                    <a:pt x="13685" y="27519"/>
                  </a:cubicBezTo>
                  <a:cubicBezTo>
                    <a:pt x="13685" y="26642"/>
                    <a:pt x="14387" y="25915"/>
                    <a:pt x="15289" y="25915"/>
                  </a:cubicBezTo>
                  <a:cubicBezTo>
                    <a:pt x="16041" y="25915"/>
                    <a:pt x="16667" y="26467"/>
                    <a:pt x="16843" y="27168"/>
                  </a:cubicBezTo>
                  <a:cubicBezTo>
                    <a:pt x="18096" y="26567"/>
                    <a:pt x="19474" y="25690"/>
                    <a:pt x="20878" y="24662"/>
                  </a:cubicBezTo>
                  <a:cubicBezTo>
                    <a:pt x="21379" y="21279"/>
                    <a:pt x="22081" y="17920"/>
                    <a:pt x="23008" y="14612"/>
                  </a:cubicBezTo>
                  <a:cubicBezTo>
                    <a:pt x="23027" y="14499"/>
                    <a:pt x="23116" y="14443"/>
                    <a:pt x="23202" y="14443"/>
                  </a:cubicBezTo>
                  <a:cubicBezTo>
                    <a:pt x="23231" y="14443"/>
                    <a:pt x="23259" y="14449"/>
                    <a:pt x="23284" y="14462"/>
                  </a:cubicBezTo>
                  <a:cubicBezTo>
                    <a:pt x="23409" y="14487"/>
                    <a:pt x="23484" y="14587"/>
                    <a:pt x="23459" y="14737"/>
                  </a:cubicBezTo>
                  <a:cubicBezTo>
                    <a:pt x="22006" y="19925"/>
                    <a:pt x="21128" y="25239"/>
                    <a:pt x="20652" y="30602"/>
                  </a:cubicBezTo>
                  <a:cubicBezTo>
                    <a:pt x="20402" y="33409"/>
                    <a:pt x="20276" y="36216"/>
                    <a:pt x="20226" y="39023"/>
                  </a:cubicBezTo>
                  <a:cubicBezTo>
                    <a:pt x="20226" y="39524"/>
                    <a:pt x="20126" y="41429"/>
                    <a:pt x="20126" y="42757"/>
                  </a:cubicBezTo>
                  <a:cubicBezTo>
                    <a:pt x="20727" y="43083"/>
                    <a:pt x="21354" y="43409"/>
                    <a:pt x="21956" y="43710"/>
                  </a:cubicBezTo>
                  <a:cubicBezTo>
                    <a:pt x="22006" y="42858"/>
                    <a:pt x="22707" y="42156"/>
                    <a:pt x="23560" y="42156"/>
                  </a:cubicBezTo>
                  <a:cubicBezTo>
                    <a:pt x="24462" y="42156"/>
                    <a:pt x="25164" y="42883"/>
                    <a:pt x="25164" y="43785"/>
                  </a:cubicBezTo>
                  <a:cubicBezTo>
                    <a:pt x="25164" y="43885"/>
                    <a:pt x="25164" y="44011"/>
                    <a:pt x="25138" y="44111"/>
                  </a:cubicBezTo>
                  <a:lnTo>
                    <a:pt x="32031" y="44111"/>
                  </a:lnTo>
                  <a:cubicBezTo>
                    <a:pt x="32006" y="44011"/>
                    <a:pt x="31981" y="43885"/>
                    <a:pt x="31981" y="43785"/>
                  </a:cubicBezTo>
                  <a:cubicBezTo>
                    <a:pt x="31981" y="42883"/>
                    <a:pt x="32707" y="42156"/>
                    <a:pt x="33585" y="42156"/>
                  </a:cubicBezTo>
                  <a:cubicBezTo>
                    <a:pt x="34487" y="42156"/>
                    <a:pt x="35214" y="42883"/>
                    <a:pt x="35214" y="43785"/>
                  </a:cubicBezTo>
                  <a:cubicBezTo>
                    <a:pt x="35214" y="43885"/>
                    <a:pt x="35189" y="44011"/>
                    <a:pt x="35164" y="44111"/>
                  </a:cubicBezTo>
                  <a:lnTo>
                    <a:pt x="42056" y="44111"/>
                  </a:lnTo>
                  <a:cubicBezTo>
                    <a:pt x="42031" y="44011"/>
                    <a:pt x="42006" y="43885"/>
                    <a:pt x="42006" y="43785"/>
                  </a:cubicBezTo>
                  <a:cubicBezTo>
                    <a:pt x="42006" y="42883"/>
                    <a:pt x="42733" y="42156"/>
                    <a:pt x="43635" y="42156"/>
                  </a:cubicBezTo>
                  <a:cubicBezTo>
                    <a:pt x="44512" y="42156"/>
                    <a:pt x="45239" y="42883"/>
                    <a:pt x="45239" y="43785"/>
                  </a:cubicBezTo>
                  <a:cubicBezTo>
                    <a:pt x="45239" y="43885"/>
                    <a:pt x="45214" y="44011"/>
                    <a:pt x="45189" y="44111"/>
                  </a:cubicBezTo>
                  <a:lnTo>
                    <a:pt x="51154" y="44111"/>
                  </a:lnTo>
                  <a:cubicBezTo>
                    <a:pt x="51329" y="44111"/>
                    <a:pt x="51705" y="44161"/>
                    <a:pt x="52106" y="44186"/>
                  </a:cubicBezTo>
                  <a:cubicBezTo>
                    <a:pt x="52081" y="44061"/>
                    <a:pt x="52056" y="43910"/>
                    <a:pt x="52056" y="43785"/>
                  </a:cubicBezTo>
                  <a:cubicBezTo>
                    <a:pt x="52056" y="42983"/>
                    <a:pt x="52632" y="42331"/>
                    <a:pt x="53409" y="42206"/>
                  </a:cubicBezTo>
                  <a:cubicBezTo>
                    <a:pt x="53384" y="41930"/>
                    <a:pt x="53384" y="41730"/>
                    <a:pt x="53384" y="41680"/>
                  </a:cubicBezTo>
                  <a:cubicBezTo>
                    <a:pt x="53409" y="41028"/>
                    <a:pt x="53409" y="40351"/>
                    <a:pt x="53409" y="39675"/>
                  </a:cubicBezTo>
                  <a:cubicBezTo>
                    <a:pt x="53384" y="38572"/>
                    <a:pt x="53359" y="37494"/>
                    <a:pt x="53334" y="36391"/>
                  </a:cubicBezTo>
                  <a:cubicBezTo>
                    <a:pt x="53309" y="35615"/>
                    <a:pt x="53259" y="34838"/>
                    <a:pt x="53234" y="34061"/>
                  </a:cubicBezTo>
                  <a:cubicBezTo>
                    <a:pt x="52557" y="33860"/>
                    <a:pt x="52056" y="33259"/>
                    <a:pt x="52056" y="32532"/>
                  </a:cubicBezTo>
                  <a:cubicBezTo>
                    <a:pt x="52056" y="31855"/>
                    <a:pt x="52457" y="31304"/>
                    <a:pt x="53008" y="31053"/>
                  </a:cubicBezTo>
                  <a:cubicBezTo>
                    <a:pt x="52958" y="30502"/>
                    <a:pt x="52908" y="29950"/>
                    <a:pt x="52858" y="29399"/>
                  </a:cubicBezTo>
                  <a:cubicBezTo>
                    <a:pt x="52432" y="25013"/>
                    <a:pt x="51705" y="20652"/>
                    <a:pt x="50627" y="16391"/>
                  </a:cubicBezTo>
                  <a:cubicBezTo>
                    <a:pt x="50352" y="16893"/>
                    <a:pt x="49825" y="17244"/>
                    <a:pt x="49199" y="17244"/>
                  </a:cubicBezTo>
                  <a:cubicBezTo>
                    <a:pt x="48322" y="17244"/>
                    <a:pt x="47595" y="16517"/>
                    <a:pt x="47595" y="15639"/>
                  </a:cubicBezTo>
                  <a:cubicBezTo>
                    <a:pt x="47595" y="14762"/>
                    <a:pt x="48322" y="14035"/>
                    <a:pt x="49199" y="14035"/>
                  </a:cubicBezTo>
                  <a:cubicBezTo>
                    <a:pt x="49650" y="14035"/>
                    <a:pt x="50076" y="14211"/>
                    <a:pt x="50352" y="14512"/>
                  </a:cubicBezTo>
                  <a:cubicBezTo>
                    <a:pt x="50377" y="14612"/>
                    <a:pt x="50402" y="14687"/>
                    <a:pt x="50427" y="14787"/>
                  </a:cubicBezTo>
                  <a:cubicBezTo>
                    <a:pt x="50452" y="14863"/>
                    <a:pt x="50477" y="14938"/>
                    <a:pt x="50502" y="15013"/>
                  </a:cubicBezTo>
                  <a:cubicBezTo>
                    <a:pt x="50523" y="15009"/>
                    <a:pt x="50544" y="15007"/>
                    <a:pt x="50564" y="15007"/>
                  </a:cubicBezTo>
                  <a:cubicBezTo>
                    <a:pt x="50666" y="15007"/>
                    <a:pt x="50757" y="15059"/>
                    <a:pt x="50778" y="15163"/>
                  </a:cubicBezTo>
                  <a:cubicBezTo>
                    <a:pt x="51855" y="19148"/>
                    <a:pt x="52607" y="23183"/>
                    <a:pt x="53109" y="27269"/>
                  </a:cubicBezTo>
                  <a:cubicBezTo>
                    <a:pt x="53384" y="27043"/>
                    <a:pt x="53710" y="26893"/>
                    <a:pt x="54111" y="26893"/>
                  </a:cubicBezTo>
                  <a:cubicBezTo>
                    <a:pt x="54988" y="26893"/>
                    <a:pt x="55715" y="27620"/>
                    <a:pt x="55715" y="28497"/>
                  </a:cubicBezTo>
                  <a:cubicBezTo>
                    <a:pt x="55715" y="29399"/>
                    <a:pt x="54988" y="30101"/>
                    <a:pt x="54111" y="30101"/>
                  </a:cubicBezTo>
                  <a:cubicBezTo>
                    <a:pt x="53835" y="30101"/>
                    <a:pt x="53610" y="30051"/>
                    <a:pt x="53384" y="29925"/>
                  </a:cubicBezTo>
                  <a:lnTo>
                    <a:pt x="53384" y="29925"/>
                  </a:lnTo>
                  <a:cubicBezTo>
                    <a:pt x="53660" y="32732"/>
                    <a:pt x="53810" y="35564"/>
                    <a:pt x="53835" y="38371"/>
                  </a:cubicBezTo>
                  <a:cubicBezTo>
                    <a:pt x="54312" y="38647"/>
                    <a:pt x="54637" y="39173"/>
                    <a:pt x="54637" y="39750"/>
                  </a:cubicBezTo>
                  <a:cubicBezTo>
                    <a:pt x="54637" y="40351"/>
                    <a:pt x="54312" y="40853"/>
                    <a:pt x="53860" y="41128"/>
                  </a:cubicBezTo>
                  <a:cubicBezTo>
                    <a:pt x="53835" y="42206"/>
                    <a:pt x="53835" y="43284"/>
                    <a:pt x="53785" y="44336"/>
                  </a:cubicBezTo>
                  <a:cubicBezTo>
                    <a:pt x="53785" y="44462"/>
                    <a:pt x="53685" y="44587"/>
                    <a:pt x="53560" y="44587"/>
                  </a:cubicBezTo>
                  <a:lnTo>
                    <a:pt x="53510" y="44587"/>
                  </a:lnTo>
                  <a:cubicBezTo>
                    <a:pt x="53635" y="45590"/>
                    <a:pt x="53785" y="46617"/>
                    <a:pt x="53936" y="47645"/>
                  </a:cubicBezTo>
                  <a:lnTo>
                    <a:pt x="60878" y="47645"/>
                  </a:lnTo>
                  <a:cubicBezTo>
                    <a:pt x="60728" y="46016"/>
                    <a:pt x="60527" y="44361"/>
                    <a:pt x="60327" y="42732"/>
                  </a:cubicBezTo>
                  <a:cubicBezTo>
                    <a:pt x="60026" y="40301"/>
                    <a:pt x="59650" y="37895"/>
                    <a:pt x="59249" y="35489"/>
                  </a:cubicBezTo>
                  <a:cubicBezTo>
                    <a:pt x="58998" y="35640"/>
                    <a:pt x="58698" y="35740"/>
                    <a:pt x="58397" y="35740"/>
                  </a:cubicBezTo>
                  <a:cubicBezTo>
                    <a:pt x="57520" y="35740"/>
                    <a:pt x="56793" y="35013"/>
                    <a:pt x="56793" y="34136"/>
                  </a:cubicBezTo>
                  <a:cubicBezTo>
                    <a:pt x="56793" y="33234"/>
                    <a:pt x="57520" y="32532"/>
                    <a:pt x="58397" y="32532"/>
                  </a:cubicBezTo>
                  <a:cubicBezTo>
                    <a:pt x="58497" y="32532"/>
                    <a:pt x="58597" y="32532"/>
                    <a:pt x="58698" y="32557"/>
                  </a:cubicBezTo>
                  <a:cubicBezTo>
                    <a:pt x="58622" y="32181"/>
                    <a:pt x="58572" y="31805"/>
                    <a:pt x="58497" y="31454"/>
                  </a:cubicBezTo>
                  <a:cubicBezTo>
                    <a:pt x="58046" y="29224"/>
                    <a:pt x="57545" y="26993"/>
                    <a:pt x="56993" y="24762"/>
                  </a:cubicBezTo>
                  <a:cubicBezTo>
                    <a:pt x="56266" y="24612"/>
                    <a:pt x="55715" y="23985"/>
                    <a:pt x="55715" y="23208"/>
                  </a:cubicBezTo>
                  <a:cubicBezTo>
                    <a:pt x="55715" y="22732"/>
                    <a:pt x="55916" y="22306"/>
                    <a:pt x="56241" y="22005"/>
                  </a:cubicBezTo>
                  <a:cubicBezTo>
                    <a:pt x="55916" y="20802"/>
                    <a:pt x="55565" y="19624"/>
                    <a:pt x="55189" y="18421"/>
                  </a:cubicBezTo>
                  <a:cubicBezTo>
                    <a:pt x="54888" y="18697"/>
                    <a:pt x="54512" y="18848"/>
                    <a:pt x="54111" y="18848"/>
                  </a:cubicBezTo>
                  <a:cubicBezTo>
                    <a:pt x="53209" y="18848"/>
                    <a:pt x="52507" y="18146"/>
                    <a:pt x="52507" y="17244"/>
                  </a:cubicBezTo>
                  <a:cubicBezTo>
                    <a:pt x="52507" y="16366"/>
                    <a:pt x="53209" y="15639"/>
                    <a:pt x="54111" y="15639"/>
                  </a:cubicBezTo>
                  <a:lnTo>
                    <a:pt x="54236" y="15639"/>
                  </a:lnTo>
                  <a:cubicBezTo>
                    <a:pt x="53710" y="14211"/>
                    <a:pt x="53159" y="12782"/>
                    <a:pt x="52557" y="11354"/>
                  </a:cubicBezTo>
                  <a:cubicBezTo>
                    <a:pt x="50878" y="7469"/>
                    <a:pt x="48672" y="2883"/>
                    <a:pt x="45063" y="351"/>
                  </a:cubicBezTo>
                  <a:lnTo>
                    <a:pt x="45063" y="351"/>
                  </a:lnTo>
                  <a:cubicBezTo>
                    <a:pt x="45239" y="1078"/>
                    <a:pt x="45264" y="1755"/>
                    <a:pt x="45013" y="2281"/>
                  </a:cubicBezTo>
                  <a:cubicBezTo>
                    <a:pt x="44763" y="2807"/>
                    <a:pt x="44261" y="3183"/>
                    <a:pt x="43409" y="3309"/>
                  </a:cubicBezTo>
                  <a:cubicBezTo>
                    <a:pt x="43247" y="3341"/>
                    <a:pt x="43083" y="3355"/>
                    <a:pt x="42917" y="3355"/>
                  </a:cubicBezTo>
                  <a:cubicBezTo>
                    <a:pt x="42568" y="3355"/>
                    <a:pt x="42212" y="3293"/>
                    <a:pt x="41855" y="3208"/>
                  </a:cubicBezTo>
                  <a:lnTo>
                    <a:pt x="41855" y="3208"/>
                  </a:lnTo>
                  <a:cubicBezTo>
                    <a:pt x="42181" y="3509"/>
                    <a:pt x="42407" y="3910"/>
                    <a:pt x="42407" y="4386"/>
                  </a:cubicBezTo>
                  <a:cubicBezTo>
                    <a:pt x="42407" y="5263"/>
                    <a:pt x="41680" y="5990"/>
                    <a:pt x="40778" y="5990"/>
                  </a:cubicBezTo>
                  <a:cubicBezTo>
                    <a:pt x="39900" y="5990"/>
                    <a:pt x="39174" y="5263"/>
                    <a:pt x="39174" y="4386"/>
                  </a:cubicBezTo>
                  <a:cubicBezTo>
                    <a:pt x="39174" y="4136"/>
                    <a:pt x="39249" y="3910"/>
                    <a:pt x="39349" y="3710"/>
                  </a:cubicBezTo>
                  <a:cubicBezTo>
                    <a:pt x="38773" y="3183"/>
                    <a:pt x="38221" y="2431"/>
                    <a:pt x="37745" y="1705"/>
                  </a:cubicBezTo>
                  <a:lnTo>
                    <a:pt x="37745" y="1705"/>
                  </a:lnTo>
                  <a:lnTo>
                    <a:pt x="39424" y="6893"/>
                  </a:lnTo>
                  <a:cubicBezTo>
                    <a:pt x="39469" y="7073"/>
                    <a:pt x="39325" y="7190"/>
                    <a:pt x="39186" y="7190"/>
                  </a:cubicBezTo>
                  <a:cubicBezTo>
                    <a:pt x="39093" y="7190"/>
                    <a:pt x="39003" y="7138"/>
                    <a:pt x="38973" y="7018"/>
                  </a:cubicBezTo>
                  <a:cubicBezTo>
                    <a:pt x="38271" y="4862"/>
                    <a:pt x="37570" y="2707"/>
                    <a:pt x="36893" y="527"/>
                  </a:cubicBezTo>
                  <a:lnTo>
                    <a:pt x="35063" y="7118"/>
                  </a:lnTo>
                  <a:cubicBezTo>
                    <a:pt x="35034" y="7226"/>
                    <a:pt x="34947" y="7273"/>
                    <a:pt x="34856" y="7273"/>
                  </a:cubicBezTo>
                  <a:cubicBezTo>
                    <a:pt x="34715" y="7273"/>
                    <a:pt x="34566" y="7161"/>
                    <a:pt x="34612" y="6993"/>
                  </a:cubicBezTo>
                  <a:cubicBezTo>
                    <a:pt x="35088" y="5238"/>
                    <a:pt x="35590" y="3484"/>
                    <a:pt x="36066" y="1730"/>
                  </a:cubicBezTo>
                  <a:lnTo>
                    <a:pt x="36066" y="1730"/>
                  </a:lnTo>
                  <a:cubicBezTo>
                    <a:pt x="35314" y="3031"/>
                    <a:pt x="34265" y="4464"/>
                    <a:pt x="33293" y="4464"/>
                  </a:cubicBezTo>
                  <a:cubicBezTo>
                    <a:pt x="33067" y="4464"/>
                    <a:pt x="32845" y="4386"/>
                    <a:pt x="32632" y="4211"/>
                  </a:cubicBezTo>
                  <a:cubicBezTo>
                    <a:pt x="32206" y="3860"/>
                    <a:pt x="32106" y="3484"/>
                    <a:pt x="32206" y="3083"/>
                  </a:cubicBezTo>
                  <a:lnTo>
                    <a:pt x="32206" y="3083"/>
                  </a:lnTo>
                  <a:cubicBezTo>
                    <a:pt x="32081" y="3108"/>
                    <a:pt x="31956" y="3158"/>
                    <a:pt x="31830" y="3183"/>
                  </a:cubicBezTo>
                  <a:cubicBezTo>
                    <a:pt x="32156" y="3484"/>
                    <a:pt x="32357" y="3910"/>
                    <a:pt x="32357" y="4386"/>
                  </a:cubicBezTo>
                  <a:cubicBezTo>
                    <a:pt x="32357" y="5263"/>
                    <a:pt x="31655" y="5990"/>
                    <a:pt x="30753" y="5990"/>
                  </a:cubicBezTo>
                  <a:cubicBezTo>
                    <a:pt x="29875" y="5990"/>
                    <a:pt x="29149" y="5263"/>
                    <a:pt x="29149" y="4386"/>
                  </a:cubicBezTo>
                  <a:cubicBezTo>
                    <a:pt x="29149" y="3885"/>
                    <a:pt x="29399" y="3434"/>
                    <a:pt x="29775" y="3133"/>
                  </a:cubicBezTo>
                  <a:cubicBezTo>
                    <a:pt x="29349" y="2933"/>
                    <a:pt x="29023" y="2557"/>
                    <a:pt x="28823" y="1980"/>
                  </a:cubicBezTo>
                  <a:cubicBezTo>
                    <a:pt x="28823" y="1905"/>
                    <a:pt x="28798" y="1855"/>
                    <a:pt x="28773" y="1780"/>
                  </a:cubicBezTo>
                  <a:cubicBezTo>
                    <a:pt x="28622" y="1203"/>
                    <a:pt x="28622" y="602"/>
                    <a:pt x="28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5" name="Google Shape;1335;p32"/>
            <p:cNvGrpSpPr/>
            <p:nvPr/>
          </p:nvGrpSpPr>
          <p:grpSpPr>
            <a:xfrm>
              <a:off x="1175299" y="3233036"/>
              <a:ext cx="1093078" cy="804769"/>
              <a:chOff x="1175299" y="3233036"/>
              <a:chExt cx="1093078" cy="804769"/>
            </a:xfrm>
          </p:grpSpPr>
          <p:sp>
            <p:nvSpPr>
              <p:cNvPr id="1336" name="Google Shape;1336;p32"/>
              <p:cNvSpPr/>
              <p:nvPr/>
            </p:nvSpPr>
            <p:spPr>
              <a:xfrm>
                <a:off x="1303044" y="3356212"/>
                <a:ext cx="25101" cy="1325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728" extrusionOk="0">
                    <a:moveTo>
                      <a:pt x="902" y="0"/>
                    </a:moveTo>
                    <a:cubicBezTo>
                      <a:pt x="602" y="151"/>
                      <a:pt x="301" y="276"/>
                      <a:pt x="0" y="401"/>
                    </a:cubicBezTo>
                    <a:cubicBezTo>
                      <a:pt x="276" y="602"/>
                      <a:pt x="602" y="727"/>
                      <a:pt x="952" y="727"/>
                    </a:cubicBezTo>
                    <a:cubicBezTo>
                      <a:pt x="1103" y="727"/>
                      <a:pt x="1253" y="702"/>
                      <a:pt x="1379" y="652"/>
                    </a:cubicBezTo>
                    <a:cubicBezTo>
                      <a:pt x="1228" y="426"/>
                      <a:pt x="1053" y="226"/>
                      <a:pt x="9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32"/>
              <p:cNvSpPr/>
              <p:nvPr/>
            </p:nvSpPr>
            <p:spPr>
              <a:xfrm>
                <a:off x="1175299" y="3406851"/>
                <a:ext cx="32400" cy="4106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256" extrusionOk="0">
                    <a:moveTo>
                      <a:pt x="1579" y="0"/>
                    </a:moveTo>
                    <a:cubicBezTo>
                      <a:pt x="953" y="276"/>
                      <a:pt x="427" y="501"/>
                      <a:pt x="0" y="677"/>
                    </a:cubicBezTo>
                    <a:cubicBezTo>
                      <a:pt x="276" y="1228"/>
                      <a:pt x="527" y="1755"/>
                      <a:pt x="802" y="2256"/>
                    </a:cubicBezTo>
                    <a:cubicBezTo>
                      <a:pt x="1379" y="2030"/>
                      <a:pt x="1780" y="1454"/>
                      <a:pt x="1780" y="802"/>
                    </a:cubicBezTo>
                    <a:cubicBezTo>
                      <a:pt x="1780" y="501"/>
                      <a:pt x="1705" y="251"/>
                      <a:pt x="15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32"/>
              <p:cNvSpPr/>
              <p:nvPr/>
            </p:nvSpPr>
            <p:spPr>
              <a:xfrm>
                <a:off x="1910243" y="3233036"/>
                <a:ext cx="31490" cy="19349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063" extrusionOk="0">
                    <a:moveTo>
                      <a:pt x="1204" y="0"/>
                    </a:moveTo>
                    <a:cubicBezTo>
                      <a:pt x="727" y="0"/>
                      <a:pt x="301" y="226"/>
                      <a:pt x="1" y="552"/>
                    </a:cubicBezTo>
                    <a:cubicBezTo>
                      <a:pt x="346" y="859"/>
                      <a:pt x="692" y="1063"/>
                      <a:pt x="1003" y="1063"/>
                    </a:cubicBezTo>
                    <a:cubicBezTo>
                      <a:pt x="1099" y="1063"/>
                      <a:pt x="1191" y="1044"/>
                      <a:pt x="1279" y="1003"/>
                    </a:cubicBezTo>
                    <a:cubicBezTo>
                      <a:pt x="1705" y="802"/>
                      <a:pt x="1730" y="502"/>
                      <a:pt x="1504" y="151"/>
                    </a:cubicBezTo>
                    <a:cubicBezTo>
                      <a:pt x="1404" y="101"/>
                      <a:pt x="1304" y="50"/>
                      <a:pt x="1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32"/>
              <p:cNvSpPr/>
              <p:nvPr/>
            </p:nvSpPr>
            <p:spPr>
              <a:xfrm>
                <a:off x="1974116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30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32"/>
              <p:cNvSpPr/>
              <p:nvPr/>
            </p:nvSpPr>
            <p:spPr>
              <a:xfrm>
                <a:off x="1506512" y="340867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702" y="0"/>
                      <a:pt x="0" y="727"/>
                      <a:pt x="0" y="1604"/>
                    </a:cubicBezTo>
                    <a:cubicBezTo>
                      <a:pt x="0" y="2482"/>
                      <a:pt x="702" y="3208"/>
                      <a:pt x="1604" y="3208"/>
                    </a:cubicBezTo>
                    <a:cubicBezTo>
                      <a:pt x="2481" y="3208"/>
                      <a:pt x="3208" y="2482"/>
                      <a:pt x="3208" y="1604"/>
                    </a:cubicBezTo>
                    <a:cubicBezTo>
                      <a:pt x="3208" y="727"/>
                      <a:pt x="2481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32"/>
              <p:cNvSpPr/>
              <p:nvPr/>
            </p:nvSpPr>
            <p:spPr>
              <a:xfrm>
                <a:off x="1506512" y="3540057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30"/>
                    </a:cubicBezTo>
                    <a:cubicBezTo>
                      <a:pt x="0" y="2507"/>
                      <a:pt x="702" y="3234"/>
                      <a:pt x="1604" y="3234"/>
                    </a:cubicBezTo>
                    <a:cubicBezTo>
                      <a:pt x="2481" y="3234"/>
                      <a:pt x="3208" y="2507"/>
                      <a:pt x="3208" y="1630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32"/>
              <p:cNvSpPr/>
              <p:nvPr/>
            </p:nvSpPr>
            <p:spPr>
              <a:xfrm>
                <a:off x="1363258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29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29" y="3234"/>
                    </a:cubicBezTo>
                    <a:cubicBezTo>
                      <a:pt x="2507" y="3234"/>
                      <a:pt x="3233" y="2507"/>
                      <a:pt x="3233" y="1630"/>
                    </a:cubicBezTo>
                    <a:cubicBezTo>
                      <a:pt x="3233" y="727"/>
                      <a:pt x="2507" y="1"/>
                      <a:pt x="16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32"/>
              <p:cNvSpPr/>
              <p:nvPr/>
            </p:nvSpPr>
            <p:spPr>
              <a:xfrm>
                <a:off x="1267003" y="3420084"/>
                <a:ext cx="58867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09" extrusionOk="0">
                    <a:moveTo>
                      <a:pt x="1629" y="0"/>
                    </a:moveTo>
                    <a:cubicBezTo>
                      <a:pt x="727" y="0"/>
                      <a:pt x="0" y="727"/>
                      <a:pt x="0" y="1604"/>
                    </a:cubicBezTo>
                    <a:cubicBezTo>
                      <a:pt x="0" y="2506"/>
                      <a:pt x="727" y="3208"/>
                      <a:pt x="1629" y="3208"/>
                    </a:cubicBezTo>
                    <a:cubicBezTo>
                      <a:pt x="2506" y="3208"/>
                      <a:pt x="3233" y="2506"/>
                      <a:pt x="3233" y="1604"/>
                    </a:cubicBezTo>
                    <a:cubicBezTo>
                      <a:pt x="3233" y="727"/>
                      <a:pt x="2506" y="0"/>
                      <a:pt x="16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32"/>
              <p:cNvSpPr/>
              <p:nvPr/>
            </p:nvSpPr>
            <p:spPr>
              <a:xfrm>
                <a:off x="1438981" y="3654114"/>
                <a:ext cx="57502" cy="4015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2206" extrusionOk="0">
                    <a:moveTo>
                      <a:pt x="1605" y="0"/>
                    </a:moveTo>
                    <a:cubicBezTo>
                      <a:pt x="703" y="0"/>
                      <a:pt x="1" y="727"/>
                      <a:pt x="1" y="1604"/>
                    </a:cubicBezTo>
                    <a:cubicBezTo>
                      <a:pt x="1" y="1830"/>
                      <a:pt x="26" y="2005"/>
                      <a:pt x="101" y="2206"/>
                    </a:cubicBezTo>
                    <a:cubicBezTo>
                      <a:pt x="377" y="2156"/>
                      <a:pt x="652" y="2131"/>
                      <a:pt x="928" y="2080"/>
                    </a:cubicBezTo>
                    <a:cubicBezTo>
                      <a:pt x="1605" y="1905"/>
                      <a:pt x="2357" y="1629"/>
                      <a:pt x="3159" y="1253"/>
                    </a:cubicBezTo>
                    <a:cubicBezTo>
                      <a:pt x="2983" y="552"/>
                      <a:pt x="235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2"/>
              <p:cNvSpPr/>
              <p:nvPr/>
            </p:nvSpPr>
            <p:spPr>
              <a:xfrm>
                <a:off x="1388341" y="3445167"/>
                <a:ext cx="58412" cy="46544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2557" extrusionOk="0">
                    <a:moveTo>
                      <a:pt x="2883" y="0"/>
                    </a:moveTo>
                    <a:cubicBezTo>
                      <a:pt x="1988" y="816"/>
                      <a:pt x="1456" y="1174"/>
                      <a:pt x="1124" y="1174"/>
                    </a:cubicBezTo>
                    <a:cubicBezTo>
                      <a:pt x="1038" y="1174"/>
                      <a:pt x="965" y="1150"/>
                      <a:pt x="903" y="1103"/>
                    </a:cubicBezTo>
                    <a:cubicBezTo>
                      <a:pt x="803" y="1003"/>
                      <a:pt x="527" y="702"/>
                      <a:pt x="151" y="226"/>
                    </a:cubicBezTo>
                    <a:cubicBezTo>
                      <a:pt x="51" y="452"/>
                      <a:pt x="1" y="702"/>
                      <a:pt x="1" y="953"/>
                    </a:cubicBezTo>
                    <a:cubicBezTo>
                      <a:pt x="1" y="1830"/>
                      <a:pt x="703" y="2557"/>
                      <a:pt x="1605" y="2557"/>
                    </a:cubicBezTo>
                    <a:cubicBezTo>
                      <a:pt x="2482" y="2557"/>
                      <a:pt x="3209" y="1830"/>
                      <a:pt x="3209" y="953"/>
                    </a:cubicBezTo>
                    <a:cubicBezTo>
                      <a:pt x="3209" y="602"/>
                      <a:pt x="3084" y="276"/>
                      <a:pt x="28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32"/>
              <p:cNvSpPr/>
              <p:nvPr/>
            </p:nvSpPr>
            <p:spPr>
              <a:xfrm>
                <a:off x="1234148" y="3527279"/>
                <a:ext cx="37424" cy="48382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658" extrusionOk="0">
                    <a:moveTo>
                      <a:pt x="452" y="1"/>
                    </a:moveTo>
                    <a:cubicBezTo>
                      <a:pt x="301" y="1"/>
                      <a:pt x="151" y="26"/>
                      <a:pt x="1" y="76"/>
                    </a:cubicBezTo>
                    <a:cubicBezTo>
                      <a:pt x="552" y="1003"/>
                      <a:pt x="1103" y="1855"/>
                      <a:pt x="1655" y="2657"/>
                    </a:cubicBezTo>
                    <a:cubicBezTo>
                      <a:pt x="1905" y="2357"/>
                      <a:pt x="2056" y="2006"/>
                      <a:pt x="2056" y="1605"/>
                    </a:cubicBezTo>
                    <a:cubicBezTo>
                      <a:pt x="2056" y="728"/>
                      <a:pt x="1329" y="1"/>
                      <a:pt x="4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32"/>
              <p:cNvSpPr/>
              <p:nvPr/>
            </p:nvSpPr>
            <p:spPr>
              <a:xfrm>
                <a:off x="2198116" y="3979393"/>
                <a:ext cx="58867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09" extrusionOk="0">
                    <a:moveTo>
                      <a:pt x="1629" y="0"/>
                    </a:moveTo>
                    <a:cubicBezTo>
                      <a:pt x="727" y="0"/>
                      <a:pt x="0" y="702"/>
                      <a:pt x="0" y="1604"/>
                    </a:cubicBezTo>
                    <a:cubicBezTo>
                      <a:pt x="0" y="2481"/>
                      <a:pt x="727" y="3208"/>
                      <a:pt x="1629" y="3208"/>
                    </a:cubicBezTo>
                    <a:cubicBezTo>
                      <a:pt x="2507" y="3208"/>
                      <a:pt x="3233" y="2481"/>
                      <a:pt x="3233" y="1604"/>
                    </a:cubicBezTo>
                    <a:cubicBezTo>
                      <a:pt x="3233" y="702"/>
                      <a:pt x="2507" y="0"/>
                      <a:pt x="16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32"/>
              <p:cNvSpPr/>
              <p:nvPr/>
            </p:nvSpPr>
            <p:spPr>
              <a:xfrm>
                <a:off x="2169829" y="3880844"/>
                <a:ext cx="14617" cy="50202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758" extrusionOk="0">
                    <a:moveTo>
                      <a:pt x="0" y="0"/>
                    </a:moveTo>
                    <a:cubicBezTo>
                      <a:pt x="25" y="928"/>
                      <a:pt x="25" y="1830"/>
                      <a:pt x="25" y="2757"/>
                    </a:cubicBezTo>
                    <a:cubicBezTo>
                      <a:pt x="477" y="2482"/>
                      <a:pt x="802" y="1980"/>
                      <a:pt x="802" y="1379"/>
                    </a:cubicBezTo>
                    <a:cubicBezTo>
                      <a:pt x="802" y="802"/>
                      <a:pt x="477" y="276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32"/>
              <p:cNvSpPr/>
              <p:nvPr/>
            </p:nvSpPr>
            <p:spPr>
              <a:xfrm>
                <a:off x="2156596" y="3671898"/>
                <a:ext cx="4747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209" extrusionOk="0">
                    <a:moveTo>
                      <a:pt x="1003" y="1"/>
                    </a:moveTo>
                    <a:cubicBezTo>
                      <a:pt x="602" y="1"/>
                      <a:pt x="276" y="151"/>
                      <a:pt x="1" y="377"/>
                    </a:cubicBezTo>
                    <a:cubicBezTo>
                      <a:pt x="101" y="1254"/>
                      <a:pt x="201" y="2156"/>
                      <a:pt x="276" y="3033"/>
                    </a:cubicBezTo>
                    <a:cubicBezTo>
                      <a:pt x="502" y="3159"/>
                      <a:pt x="727" y="3209"/>
                      <a:pt x="1003" y="3209"/>
                    </a:cubicBezTo>
                    <a:cubicBezTo>
                      <a:pt x="1880" y="3209"/>
                      <a:pt x="2607" y="2507"/>
                      <a:pt x="2607" y="1605"/>
                    </a:cubicBezTo>
                    <a:cubicBezTo>
                      <a:pt x="2607" y="728"/>
                      <a:pt x="1880" y="1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32"/>
              <p:cNvSpPr/>
              <p:nvPr/>
            </p:nvSpPr>
            <p:spPr>
              <a:xfrm>
                <a:off x="2223654" y="3774542"/>
                <a:ext cx="44724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3209" extrusionOk="0">
                    <a:moveTo>
                      <a:pt x="1605" y="1"/>
                    </a:moveTo>
                    <a:cubicBezTo>
                      <a:pt x="728" y="1"/>
                      <a:pt x="1" y="703"/>
                      <a:pt x="1" y="1605"/>
                    </a:cubicBezTo>
                    <a:cubicBezTo>
                      <a:pt x="1" y="2482"/>
                      <a:pt x="728" y="3209"/>
                      <a:pt x="1605" y="3209"/>
                    </a:cubicBezTo>
                    <a:cubicBezTo>
                      <a:pt x="1906" y="3209"/>
                      <a:pt x="2206" y="3109"/>
                      <a:pt x="2457" y="2958"/>
                    </a:cubicBezTo>
                    <a:cubicBezTo>
                      <a:pt x="2282" y="1981"/>
                      <a:pt x="2106" y="1003"/>
                      <a:pt x="1906" y="26"/>
                    </a:cubicBezTo>
                    <a:cubicBezTo>
                      <a:pt x="1805" y="1"/>
                      <a:pt x="1705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32"/>
              <p:cNvSpPr/>
              <p:nvPr/>
            </p:nvSpPr>
            <p:spPr>
              <a:xfrm>
                <a:off x="2204050" y="3582942"/>
                <a:ext cx="23281" cy="50202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758" extrusionOk="0">
                    <a:moveTo>
                      <a:pt x="526" y="0"/>
                    </a:moveTo>
                    <a:cubicBezTo>
                      <a:pt x="201" y="301"/>
                      <a:pt x="0" y="727"/>
                      <a:pt x="0" y="1203"/>
                    </a:cubicBezTo>
                    <a:cubicBezTo>
                      <a:pt x="0" y="1980"/>
                      <a:pt x="551" y="2607"/>
                      <a:pt x="1278" y="2757"/>
                    </a:cubicBezTo>
                    <a:cubicBezTo>
                      <a:pt x="1028" y="1830"/>
                      <a:pt x="802" y="928"/>
                      <a:pt x="5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32"/>
              <p:cNvSpPr/>
              <p:nvPr/>
            </p:nvSpPr>
            <p:spPr>
              <a:xfrm>
                <a:off x="2145656" y="3467065"/>
                <a:ext cx="48819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3209" extrusionOk="0">
                    <a:moveTo>
                      <a:pt x="1604" y="0"/>
                    </a:moveTo>
                    <a:cubicBezTo>
                      <a:pt x="702" y="0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005" y="3209"/>
                      <a:pt x="2381" y="3058"/>
                      <a:pt x="2682" y="2782"/>
                    </a:cubicBezTo>
                    <a:cubicBezTo>
                      <a:pt x="2381" y="1855"/>
                      <a:pt x="2055" y="928"/>
                      <a:pt x="17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32"/>
              <p:cNvSpPr/>
              <p:nvPr/>
            </p:nvSpPr>
            <p:spPr>
              <a:xfrm>
                <a:off x="1662070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7" y="1"/>
                      <a:pt x="0" y="728"/>
                      <a:pt x="0" y="1605"/>
                    </a:cubicBezTo>
                    <a:cubicBezTo>
                      <a:pt x="0" y="2507"/>
                      <a:pt x="727" y="3209"/>
                      <a:pt x="1605" y="3209"/>
                    </a:cubicBezTo>
                    <a:cubicBezTo>
                      <a:pt x="2482" y="3209"/>
                      <a:pt x="3209" y="2507"/>
                      <a:pt x="3209" y="1605"/>
                    </a:cubicBezTo>
                    <a:cubicBezTo>
                      <a:pt x="3209" y="728"/>
                      <a:pt x="2482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32"/>
              <p:cNvSpPr/>
              <p:nvPr/>
            </p:nvSpPr>
            <p:spPr>
              <a:xfrm>
                <a:off x="1844551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05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5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32"/>
              <p:cNvSpPr/>
              <p:nvPr/>
            </p:nvSpPr>
            <p:spPr>
              <a:xfrm>
                <a:off x="2027031" y="3847534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1"/>
                    </a:moveTo>
                    <a:cubicBezTo>
                      <a:pt x="728" y="1"/>
                      <a:pt x="1" y="728"/>
                      <a:pt x="1" y="1605"/>
                    </a:cubicBezTo>
                    <a:cubicBezTo>
                      <a:pt x="1" y="2507"/>
                      <a:pt x="728" y="3209"/>
                      <a:pt x="1605" y="3209"/>
                    </a:cubicBezTo>
                    <a:cubicBezTo>
                      <a:pt x="2507" y="3209"/>
                      <a:pt x="3209" y="2507"/>
                      <a:pt x="3209" y="1605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32"/>
              <p:cNvSpPr/>
              <p:nvPr/>
            </p:nvSpPr>
            <p:spPr>
              <a:xfrm>
                <a:off x="1589534" y="3744890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2507"/>
                      <a:pt x="727" y="3234"/>
                      <a:pt x="1605" y="3234"/>
                    </a:cubicBezTo>
                    <a:cubicBezTo>
                      <a:pt x="2507" y="3234"/>
                      <a:pt x="3209" y="2507"/>
                      <a:pt x="3209" y="1630"/>
                    </a:cubicBezTo>
                    <a:cubicBezTo>
                      <a:pt x="3209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32"/>
              <p:cNvSpPr/>
              <p:nvPr/>
            </p:nvSpPr>
            <p:spPr>
              <a:xfrm>
                <a:off x="1772014" y="3744890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2507"/>
                      <a:pt x="727" y="3234"/>
                      <a:pt x="1605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32"/>
              <p:cNvSpPr/>
              <p:nvPr/>
            </p:nvSpPr>
            <p:spPr>
              <a:xfrm>
                <a:off x="1954494" y="3744890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728" y="1"/>
                      <a:pt x="1" y="728"/>
                      <a:pt x="1" y="1630"/>
                    </a:cubicBezTo>
                    <a:cubicBezTo>
                      <a:pt x="1" y="2507"/>
                      <a:pt x="728" y="3234"/>
                      <a:pt x="1630" y="3234"/>
                    </a:cubicBezTo>
                    <a:cubicBezTo>
                      <a:pt x="2507" y="3234"/>
                      <a:pt x="3234" y="2507"/>
                      <a:pt x="3234" y="1630"/>
                    </a:cubicBezTo>
                    <a:cubicBezTo>
                      <a:pt x="3234" y="728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32"/>
              <p:cNvSpPr/>
              <p:nvPr/>
            </p:nvSpPr>
            <p:spPr>
              <a:xfrm>
                <a:off x="1687154" y="3642701"/>
                <a:ext cx="58885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3209" extrusionOk="0">
                    <a:moveTo>
                      <a:pt x="1630" y="1"/>
                    </a:moveTo>
                    <a:cubicBezTo>
                      <a:pt x="728" y="1"/>
                      <a:pt x="1" y="727"/>
                      <a:pt x="1" y="1605"/>
                    </a:cubicBezTo>
                    <a:cubicBezTo>
                      <a:pt x="1" y="2507"/>
                      <a:pt x="728" y="3209"/>
                      <a:pt x="1630" y="3209"/>
                    </a:cubicBezTo>
                    <a:cubicBezTo>
                      <a:pt x="2507" y="3209"/>
                      <a:pt x="3234" y="2507"/>
                      <a:pt x="3234" y="1605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32"/>
              <p:cNvSpPr/>
              <p:nvPr/>
            </p:nvSpPr>
            <p:spPr>
              <a:xfrm>
                <a:off x="1870107" y="364270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481" y="3209"/>
                      <a:pt x="3208" y="2507"/>
                      <a:pt x="3208" y="1605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32"/>
              <p:cNvSpPr/>
              <p:nvPr/>
            </p:nvSpPr>
            <p:spPr>
              <a:xfrm>
                <a:off x="2052587" y="3642701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1"/>
                    </a:moveTo>
                    <a:cubicBezTo>
                      <a:pt x="702" y="1"/>
                      <a:pt x="0" y="727"/>
                      <a:pt x="0" y="1605"/>
                    </a:cubicBezTo>
                    <a:cubicBezTo>
                      <a:pt x="0" y="2507"/>
                      <a:pt x="702" y="3209"/>
                      <a:pt x="1604" y="3209"/>
                    </a:cubicBezTo>
                    <a:cubicBezTo>
                      <a:pt x="2481" y="3209"/>
                      <a:pt x="3208" y="2507"/>
                      <a:pt x="3208" y="1605"/>
                    </a:cubicBezTo>
                    <a:cubicBezTo>
                      <a:pt x="3208" y="727"/>
                      <a:pt x="2481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32"/>
              <p:cNvSpPr/>
              <p:nvPr/>
            </p:nvSpPr>
            <p:spPr>
              <a:xfrm>
                <a:off x="1609156" y="3540057"/>
                <a:ext cx="58412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34" extrusionOk="0">
                    <a:moveTo>
                      <a:pt x="1604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04" y="3234"/>
                    </a:cubicBezTo>
                    <a:cubicBezTo>
                      <a:pt x="2506" y="3234"/>
                      <a:pt x="3208" y="2507"/>
                      <a:pt x="3208" y="1630"/>
                    </a:cubicBezTo>
                    <a:cubicBezTo>
                      <a:pt x="3208" y="727"/>
                      <a:pt x="2506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32"/>
              <p:cNvSpPr/>
              <p:nvPr/>
            </p:nvSpPr>
            <p:spPr>
              <a:xfrm>
                <a:off x="1791636" y="3540057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4" y="1"/>
                    </a:moveTo>
                    <a:cubicBezTo>
                      <a:pt x="727" y="1"/>
                      <a:pt x="0" y="727"/>
                      <a:pt x="0" y="1630"/>
                    </a:cubicBezTo>
                    <a:cubicBezTo>
                      <a:pt x="0" y="2507"/>
                      <a:pt x="727" y="3234"/>
                      <a:pt x="1604" y="3234"/>
                    </a:cubicBezTo>
                    <a:cubicBezTo>
                      <a:pt x="2507" y="3234"/>
                      <a:pt x="3233" y="2507"/>
                      <a:pt x="3233" y="1630"/>
                    </a:cubicBezTo>
                    <a:cubicBezTo>
                      <a:pt x="3233" y="727"/>
                      <a:pt x="2507" y="1"/>
                      <a:pt x="16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32"/>
              <p:cNvSpPr/>
              <p:nvPr/>
            </p:nvSpPr>
            <p:spPr>
              <a:xfrm>
                <a:off x="1691267" y="343786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0"/>
                    </a:moveTo>
                    <a:cubicBezTo>
                      <a:pt x="727" y="0"/>
                      <a:pt x="1" y="727"/>
                      <a:pt x="1" y="1604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4"/>
                    </a:cubicBezTo>
                    <a:cubicBezTo>
                      <a:pt x="3209" y="727"/>
                      <a:pt x="250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32"/>
              <p:cNvSpPr/>
              <p:nvPr/>
            </p:nvSpPr>
            <p:spPr>
              <a:xfrm>
                <a:off x="1873747" y="343786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5" y="0"/>
                    </a:moveTo>
                    <a:cubicBezTo>
                      <a:pt x="727" y="0"/>
                      <a:pt x="1" y="727"/>
                      <a:pt x="1" y="1604"/>
                    </a:cubicBezTo>
                    <a:cubicBezTo>
                      <a:pt x="1" y="2507"/>
                      <a:pt x="727" y="3209"/>
                      <a:pt x="1605" y="3209"/>
                    </a:cubicBezTo>
                    <a:cubicBezTo>
                      <a:pt x="2507" y="3209"/>
                      <a:pt x="3209" y="2507"/>
                      <a:pt x="3209" y="1604"/>
                    </a:cubicBezTo>
                    <a:cubicBezTo>
                      <a:pt x="3209" y="727"/>
                      <a:pt x="2507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32"/>
              <p:cNvSpPr/>
              <p:nvPr/>
            </p:nvSpPr>
            <p:spPr>
              <a:xfrm>
                <a:off x="1791636" y="3335224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04" y="0"/>
                    </a:moveTo>
                    <a:cubicBezTo>
                      <a:pt x="727" y="0"/>
                      <a:pt x="0" y="727"/>
                      <a:pt x="0" y="1629"/>
                    </a:cubicBezTo>
                    <a:cubicBezTo>
                      <a:pt x="0" y="2507"/>
                      <a:pt x="727" y="3233"/>
                      <a:pt x="1604" y="3233"/>
                    </a:cubicBezTo>
                    <a:cubicBezTo>
                      <a:pt x="2507" y="3233"/>
                      <a:pt x="3233" y="2507"/>
                      <a:pt x="3233" y="1629"/>
                    </a:cubicBezTo>
                    <a:cubicBezTo>
                      <a:pt x="3233" y="727"/>
                      <a:pt x="2507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32"/>
              <p:cNvSpPr/>
              <p:nvPr/>
            </p:nvSpPr>
            <p:spPr>
              <a:xfrm>
                <a:off x="1974116" y="3335224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0"/>
                    </a:moveTo>
                    <a:cubicBezTo>
                      <a:pt x="727" y="0"/>
                      <a:pt x="0" y="727"/>
                      <a:pt x="0" y="1629"/>
                    </a:cubicBezTo>
                    <a:cubicBezTo>
                      <a:pt x="0" y="2507"/>
                      <a:pt x="727" y="3233"/>
                      <a:pt x="1630" y="3233"/>
                    </a:cubicBezTo>
                    <a:cubicBezTo>
                      <a:pt x="2507" y="3233"/>
                      <a:pt x="3234" y="2507"/>
                      <a:pt x="3234" y="1629"/>
                    </a:cubicBezTo>
                    <a:cubicBezTo>
                      <a:pt x="3234" y="727"/>
                      <a:pt x="2507" y="0"/>
                      <a:pt x="16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32"/>
              <p:cNvSpPr/>
              <p:nvPr/>
            </p:nvSpPr>
            <p:spPr>
              <a:xfrm>
                <a:off x="2013342" y="3243065"/>
                <a:ext cx="58867" cy="58867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3234" extrusionOk="0">
                    <a:moveTo>
                      <a:pt x="1630" y="1"/>
                    </a:moveTo>
                    <a:cubicBezTo>
                      <a:pt x="1254" y="1"/>
                      <a:pt x="928" y="126"/>
                      <a:pt x="652" y="326"/>
                    </a:cubicBezTo>
                    <a:cubicBezTo>
                      <a:pt x="277" y="627"/>
                      <a:pt x="1" y="1103"/>
                      <a:pt x="1" y="1630"/>
                    </a:cubicBezTo>
                    <a:cubicBezTo>
                      <a:pt x="1" y="2507"/>
                      <a:pt x="728" y="3234"/>
                      <a:pt x="1630" y="3234"/>
                    </a:cubicBezTo>
                    <a:cubicBezTo>
                      <a:pt x="1805" y="3234"/>
                      <a:pt x="1981" y="3184"/>
                      <a:pt x="2156" y="3134"/>
                    </a:cubicBezTo>
                    <a:cubicBezTo>
                      <a:pt x="2783" y="2908"/>
                      <a:pt x="3234" y="2332"/>
                      <a:pt x="3234" y="1630"/>
                    </a:cubicBezTo>
                    <a:cubicBezTo>
                      <a:pt x="3234" y="727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32"/>
              <p:cNvSpPr/>
              <p:nvPr/>
            </p:nvSpPr>
            <p:spPr>
              <a:xfrm>
                <a:off x="1720464" y="3239425"/>
                <a:ext cx="58412" cy="5202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2858" extrusionOk="0">
                    <a:moveTo>
                      <a:pt x="627" y="0"/>
                    </a:moveTo>
                    <a:cubicBezTo>
                      <a:pt x="251" y="301"/>
                      <a:pt x="1" y="752"/>
                      <a:pt x="1" y="1253"/>
                    </a:cubicBezTo>
                    <a:cubicBezTo>
                      <a:pt x="1" y="2130"/>
                      <a:pt x="727" y="2857"/>
                      <a:pt x="1605" y="2857"/>
                    </a:cubicBezTo>
                    <a:cubicBezTo>
                      <a:pt x="2507" y="2857"/>
                      <a:pt x="3209" y="2130"/>
                      <a:pt x="3209" y="1253"/>
                    </a:cubicBezTo>
                    <a:cubicBezTo>
                      <a:pt x="3209" y="777"/>
                      <a:pt x="3008" y="351"/>
                      <a:pt x="2682" y="50"/>
                    </a:cubicBezTo>
                    <a:cubicBezTo>
                      <a:pt x="2316" y="148"/>
                      <a:pt x="1956" y="204"/>
                      <a:pt x="1616" y="204"/>
                    </a:cubicBezTo>
                    <a:cubicBezTo>
                      <a:pt x="1258" y="204"/>
                      <a:pt x="923" y="142"/>
                      <a:pt x="6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32"/>
              <p:cNvSpPr/>
              <p:nvPr/>
            </p:nvSpPr>
            <p:spPr>
              <a:xfrm>
                <a:off x="1902944" y="3239880"/>
                <a:ext cx="58867" cy="51568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2833" extrusionOk="0">
                    <a:moveTo>
                      <a:pt x="2532" y="0"/>
                    </a:moveTo>
                    <a:cubicBezTo>
                      <a:pt x="2557" y="301"/>
                      <a:pt x="2432" y="602"/>
                      <a:pt x="2106" y="902"/>
                    </a:cubicBezTo>
                    <a:cubicBezTo>
                      <a:pt x="1888" y="1084"/>
                      <a:pt x="1659" y="1164"/>
                      <a:pt x="1426" y="1164"/>
                    </a:cubicBezTo>
                    <a:cubicBezTo>
                      <a:pt x="1016" y="1164"/>
                      <a:pt x="591" y="919"/>
                      <a:pt x="176" y="552"/>
                    </a:cubicBezTo>
                    <a:cubicBezTo>
                      <a:pt x="76" y="752"/>
                      <a:pt x="1" y="978"/>
                      <a:pt x="1" y="1228"/>
                    </a:cubicBezTo>
                    <a:cubicBezTo>
                      <a:pt x="1" y="2105"/>
                      <a:pt x="727" y="2832"/>
                      <a:pt x="1605" y="2832"/>
                    </a:cubicBezTo>
                    <a:cubicBezTo>
                      <a:pt x="2507" y="2832"/>
                      <a:pt x="3234" y="2105"/>
                      <a:pt x="3234" y="1228"/>
                    </a:cubicBezTo>
                    <a:cubicBezTo>
                      <a:pt x="3234" y="752"/>
                      <a:pt x="3008" y="351"/>
                      <a:pt x="2682" y="50"/>
                    </a:cubicBezTo>
                    <a:cubicBezTo>
                      <a:pt x="2632" y="25"/>
                      <a:pt x="2582" y="25"/>
                      <a:pt x="2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32"/>
              <p:cNvSpPr/>
              <p:nvPr/>
            </p:nvSpPr>
            <p:spPr>
              <a:xfrm>
                <a:off x="1615090" y="3340248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702" y="0"/>
                      <a:pt x="0" y="702"/>
                      <a:pt x="0" y="1604"/>
                    </a:cubicBezTo>
                    <a:cubicBezTo>
                      <a:pt x="0" y="2180"/>
                      <a:pt x="326" y="2707"/>
                      <a:pt x="802" y="2983"/>
                    </a:cubicBezTo>
                    <a:cubicBezTo>
                      <a:pt x="1028" y="3133"/>
                      <a:pt x="1303" y="3208"/>
                      <a:pt x="1604" y="3208"/>
                    </a:cubicBezTo>
                    <a:cubicBezTo>
                      <a:pt x="2481" y="3208"/>
                      <a:pt x="3208" y="2481"/>
                      <a:pt x="3208" y="1604"/>
                    </a:cubicBezTo>
                    <a:cubicBezTo>
                      <a:pt x="3208" y="802"/>
                      <a:pt x="2632" y="150"/>
                      <a:pt x="1905" y="25"/>
                    </a:cubicBezTo>
                    <a:cubicBezTo>
                      <a:pt x="1805" y="0"/>
                      <a:pt x="1704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32"/>
              <p:cNvSpPr/>
              <p:nvPr/>
            </p:nvSpPr>
            <p:spPr>
              <a:xfrm>
                <a:off x="2056227" y="3437868"/>
                <a:ext cx="55226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3209" extrusionOk="0">
                    <a:moveTo>
                      <a:pt x="1605" y="0"/>
                    </a:moveTo>
                    <a:cubicBezTo>
                      <a:pt x="728" y="0"/>
                      <a:pt x="1" y="727"/>
                      <a:pt x="1" y="1604"/>
                    </a:cubicBezTo>
                    <a:cubicBezTo>
                      <a:pt x="1" y="2507"/>
                      <a:pt x="728" y="3209"/>
                      <a:pt x="1605" y="3209"/>
                    </a:cubicBezTo>
                    <a:cubicBezTo>
                      <a:pt x="2231" y="3209"/>
                      <a:pt x="2758" y="2858"/>
                      <a:pt x="3033" y="2356"/>
                    </a:cubicBezTo>
                    <a:cubicBezTo>
                      <a:pt x="2933" y="2005"/>
                      <a:pt x="2833" y="1630"/>
                      <a:pt x="2733" y="1254"/>
                    </a:cubicBezTo>
                    <a:cubicBezTo>
                      <a:pt x="2708" y="1128"/>
                      <a:pt x="2783" y="1028"/>
                      <a:pt x="2908" y="978"/>
                    </a:cubicBezTo>
                    <a:cubicBezTo>
                      <a:pt x="2858" y="828"/>
                      <a:pt x="2808" y="652"/>
                      <a:pt x="2758" y="477"/>
                    </a:cubicBezTo>
                    <a:cubicBezTo>
                      <a:pt x="2482" y="176"/>
                      <a:pt x="2081" y="0"/>
                      <a:pt x="16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32"/>
              <p:cNvSpPr/>
              <p:nvPr/>
            </p:nvSpPr>
            <p:spPr>
              <a:xfrm>
                <a:off x="2137429" y="3747638"/>
                <a:ext cx="21461" cy="54753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008" extrusionOk="0">
                    <a:moveTo>
                      <a:pt x="953" y="0"/>
                    </a:moveTo>
                    <a:cubicBezTo>
                      <a:pt x="402" y="251"/>
                      <a:pt x="1" y="802"/>
                      <a:pt x="1" y="1479"/>
                    </a:cubicBezTo>
                    <a:cubicBezTo>
                      <a:pt x="1" y="2206"/>
                      <a:pt x="502" y="2807"/>
                      <a:pt x="1179" y="3008"/>
                    </a:cubicBezTo>
                    <a:cubicBezTo>
                      <a:pt x="1104" y="2005"/>
                      <a:pt x="1054" y="1003"/>
                      <a:pt x="9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32"/>
              <p:cNvSpPr/>
              <p:nvPr/>
            </p:nvSpPr>
            <p:spPr>
              <a:xfrm>
                <a:off x="1589534" y="3950178"/>
                <a:ext cx="58412" cy="36059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981" extrusionOk="0">
                    <a:moveTo>
                      <a:pt x="1605" y="1"/>
                    </a:moveTo>
                    <a:cubicBezTo>
                      <a:pt x="752" y="1"/>
                      <a:pt x="51" y="678"/>
                      <a:pt x="1" y="1530"/>
                    </a:cubicBezTo>
                    <a:cubicBezTo>
                      <a:pt x="301" y="1680"/>
                      <a:pt x="602" y="1831"/>
                      <a:pt x="878" y="1981"/>
                    </a:cubicBezTo>
                    <a:cubicBezTo>
                      <a:pt x="1153" y="1956"/>
                      <a:pt x="1379" y="1931"/>
                      <a:pt x="1554" y="1931"/>
                    </a:cubicBezTo>
                    <a:lnTo>
                      <a:pt x="3183" y="1931"/>
                    </a:lnTo>
                    <a:cubicBezTo>
                      <a:pt x="3209" y="1831"/>
                      <a:pt x="3209" y="1705"/>
                      <a:pt x="3209" y="1605"/>
                    </a:cubicBezTo>
                    <a:cubicBezTo>
                      <a:pt x="3209" y="703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32"/>
              <p:cNvSpPr/>
              <p:nvPr/>
            </p:nvSpPr>
            <p:spPr>
              <a:xfrm>
                <a:off x="1772014" y="3949723"/>
                <a:ext cx="58867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1956" extrusionOk="0">
                    <a:moveTo>
                      <a:pt x="1605" y="1"/>
                    </a:moveTo>
                    <a:cubicBezTo>
                      <a:pt x="727" y="1"/>
                      <a:pt x="1" y="728"/>
                      <a:pt x="1" y="1630"/>
                    </a:cubicBezTo>
                    <a:cubicBezTo>
                      <a:pt x="1" y="1730"/>
                      <a:pt x="26" y="1856"/>
                      <a:pt x="51" y="1956"/>
                    </a:cubicBezTo>
                    <a:lnTo>
                      <a:pt x="3184" y="1956"/>
                    </a:lnTo>
                    <a:cubicBezTo>
                      <a:pt x="3209" y="1856"/>
                      <a:pt x="3234" y="1730"/>
                      <a:pt x="3234" y="1630"/>
                    </a:cubicBezTo>
                    <a:cubicBezTo>
                      <a:pt x="3234" y="728"/>
                      <a:pt x="2507" y="1"/>
                      <a:pt x="16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32"/>
              <p:cNvSpPr/>
              <p:nvPr/>
            </p:nvSpPr>
            <p:spPr>
              <a:xfrm>
                <a:off x="1954494" y="3949723"/>
                <a:ext cx="58867" cy="35604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1956" extrusionOk="0">
                    <a:moveTo>
                      <a:pt x="1630" y="1"/>
                    </a:moveTo>
                    <a:cubicBezTo>
                      <a:pt x="728" y="1"/>
                      <a:pt x="1" y="728"/>
                      <a:pt x="1" y="1630"/>
                    </a:cubicBezTo>
                    <a:cubicBezTo>
                      <a:pt x="1" y="1730"/>
                      <a:pt x="26" y="1856"/>
                      <a:pt x="51" y="1956"/>
                    </a:cubicBezTo>
                    <a:lnTo>
                      <a:pt x="3184" y="1956"/>
                    </a:lnTo>
                    <a:cubicBezTo>
                      <a:pt x="3209" y="1856"/>
                      <a:pt x="3234" y="1730"/>
                      <a:pt x="3234" y="1630"/>
                    </a:cubicBezTo>
                    <a:cubicBezTo>
                      <a:pt x="3234" y="728"/>
                      <a:pt x="2507" y="1"/>
                      <a:pt x="16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32"/>
              <p:cNvSpPr/>
              <p:nvPr/>
            </p:nvSpPr>
            <p:spPr>
              <a:xfrm>
                <a:off x="2137429" y="3950651"/>
                <a:ext cx="27395" cy="36751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019" extrusionOk="0">
                    <a:moveTo>
                      <a:pt x="1354" y="0"/>
                    </a:moveTo>
                    <a:cubicBezTo>
                      <a:pt x="577" y="125"/>
                      <a:pt x="1" y="777"/>
                      <a:pt x="1" y="1579"/>
                    </a:cubicBezTo>
                    <a:cubicBezTo>
                      <a:pt x="1" y="1704"/>
                      <a:pt x="26" y="1855"/>
                      <a:pt x="51" y="1980"/>
                    </a:cubicBezTo>
                    <a:cubicBezTo>
                      <a:pt x="312" y="2002"/>
                      <a:pt x="583" y="2019"/>
                      <a:pt x="822" y="2019"/>
                    </a:cubicBezTo>
                    <a:cubicBezTo>
                      <a:pt x="1133" y="2019"/>
                      <a:pt x="1391" y="1990"/>
                      <a:pt x="1505" y="1905"/>
                    </a:cubicBezTo>
                    <a:lnTo>
                      <a:pt x="1505" y="1905"/>
                    </a:lnTo>
                    <a:cubicBezTo>
                      <a:pt x="1503" y="1906"/>
                      <a:pt x="1502" y="1906"/>
                      <a:pt x="1500" y="1906"/>
                    </a:cubicBezTo>
                    <a:cubicBezTo>
                      <a:pt x="1428" y="1906"/>
                      <a:pt x="1379" y="712"/>
                      <a:pt x="1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32"/>
              <p:cNvSpPr/>
              <p:nvPr/>
            </p:nvSpPr>
            <p:spPr>
              <a:xfrm>
                <a:off x="2074485" y="3364876"/>
                <a:ext cx="58412" cy="58412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209" extrusionOk="0">
                    <a:moveTo>
                      <a:pt x="1604" y="0"/>
                    </a:moveTo>
                    <a:cubicBezTo>
                      <a:pt x="1153" y="0"/>
                      <a:pt x="752" y="176"/>
                      <a:pt x="476" y="452"/>
                    </a:cubicBezTo>
                    <a:cubicBezTo>
                      <a:pt x="176" y="752"/>
                      <a:pt x="0" y="1153"/>
                      <a:pt x="0" y="1604"/>
                    </a:cubicBezTo>
                    <a:cubicBezTo>
                      <a:pt x="0" y="2406"/>
                      <a:pt x="602" y="3083"/>
                      <a:pt x="1379" y="3183"/>
                    </a:cubicBezTo>
                    <a:cubicBezTo>
                      <a:pt x="1454" y="3183"/>
                      <a:pt x="1529" y="3208"/>
                      <a:pt x="1604" y="3208"/>
                    </a:cubicBezTo>
                    <a:cubicBezTo>
                      <a:pt x="2481" y="3208"/>
                      <a:pt x="3208" y="2482"/>
                      <a:pt x="3208" y="1604"/>
                    </a:cubicBezTo>
                    <a:cubicBezTo>
                      <a:pt x="3208" y="702"/>
                      <a:pt x="2481" y="0"/>
                      <a:pt x="16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9" name="Google Shape;1379;p32"/>
            <p:cNvSpPr/>
            <p:nvPr/>
          </p:nvSpPr>
          <p:spPr>
            <a:xfrm>
              <a:off x="1636059" y="3169618"/>
              <a:ext cx="81238" cy="76214"/>
            </a:xfrm>
            <a:custGeom>
              <a:avLst/>
              <a:gdLst/>
              <a:ahLst/>
              <a:cxnLst/>
              <a:rect l="l" t="t" r="r" b="b"/>
              <a:pathLst>
                <a:path w="4463" h="4187" extrusionOk="0">
                  <a:moveTo>
                    <a:pt x="4462" y="1"/>
                  </a:moveTo>
                  <a:lnTo>
                    <a:pt x="4362" y="101"/>
                  </a:lnTo>
                  <a:cubicBezTo>
                    <a:pt x="4262" y="151"/>
                    <a:pt x="4161" y="226"/>
                    <a:pt x="4086" y="276"/>
                  </a:cubicBezTo>
                  <a:cubicBezTo>
                    <a:pt x="3961" y="351"/>
                    <a:pt x="3861" y="427"/>
                    <a:pt x="3735" y="527"/>
                  </a:cubicBezTo>
                  <a:cubicBezTo>
                    <a:pt x="3008" y="1053"/>
                    <a:pt x="2231" y="1655"/>
                    <a:pt x="1480" y="2306"/>
                  </a:cubicBezTo>
                  <a:cubicBezTo>
                    <a:pt x="1379" y="2382"/>
                    <a:pt x="1279" y="2457"/>
                    <a:pt x="1179" y="2557"/>
                  </a:cubicBezTo>
                  <a:cubicBezTo>
                    <a:pt x="778" y="2908"/>
                    <a:pt x="402" y="3234"/>
                    <a:pt x="26" y="3585"/>
                  </a:cubicBezTo>
                  <a:lnTo>
                    <a:pt x="1" y="3610"/>
                  </a:lnTo>
                  <a:lnTo>
                    <a:pt x="26" y="3635"/>
                  </a:lnTo>
                  <a:cubicBezTo>
                    <a:pt x="26" y="3785"/>
                    <a:pt x="51" y="3935"/>
                    <a:pt x="76" y="4086"/>
                  </a:cubicBezTo>
                  <a:lnTo>
                    <a:pt x="76" y="4186"/>
                  </a:lnTo>
                  <a:lnTo>
                    <a:pt x="151" y="4136"/>
                  </a:lnTo>
                  <a:cubicBezTo>
                    <a:pt x="327" y="3986"/>
                    <a:pt x="477" y="3835"/>
                    <a:pt x="627" y="3710"/>
                  </a:cubicBezTo>
                  <a:cubicBezTo>
                    <a:pt x="1856" y="2557"/>
                    <a:pt x="3084" y="1554"/>
                    <a:pt x="4262" y="752"/>
                  </a:cubicBezTo>
                  <a:lnTo>
                    <a:pt x="4287" y="727"/>
                  </a:lnTo>
                  <a:lnTo>
                    <a:pt x="4287" y="702"/>
                  </a:lnTo>
                  <a:cubicBezTo>
                    <a:pt x="4312" y="527"/>
                    <a:pt x="4362" y="351"/>
                    <a:pt x="4437" y="151"/>
                  </a:cubicBezTo>
                  <a:lnTo>
                    <a:pt x="44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2"/>
            <p:cNvSpPr/>
            <p:nvPr/>
          </p:nvSpPr>
          <p:spPr>
            <a:xfrm>
              <a:off x="1602312" y="3173732"/>
              <a:ext cx="711700" cy="970357"/>
            </a:xfrm>
            <a:custGeom>
              <a:avLst/>
              <a:gdLst/>
              <a:ahLst/>
              <a:cxnLst/>
              <a:rect l="l" t="t" r="r" b="b"/>
              <a:pathLst>
                <a:path w="39099" h="53309" extrusionOk="0">
                  <a:moveTo>
                    <a:pt x="22106" y="0"/>
                  </a:moveTo>
                  <a:lnTo>
                    <a:pt x="22156" y="150"/>
                  </a:lnTo>
                  <a:cubicBezTo>
                    <a:pt x="22231" y="376"/>
                    <a:pt x="22306" y="627"/>
                    <a:pt x="22356" y="852"/>
                  </a:cubicBezTo>
                  <a:lnTo>
                    <a:pt x="22356" y="877"/>
                  </a:lnTo>
                  <a:lnTo>
                    <a:pt x="22381" y="877"/>
                  </a:lnTo>
                  <a:cubicBezTo>
                    <a:pt x="25815" y="3283"/>
                    <a:pt x="27995" y="7569"/>
                    <a:pt x="29850" y="11855"/>
                  </a:cubicBezTo>
                  <a:cubicBezTo>
                    <a:pt x="30426" y="13208"/>
                    <a:pt x="30978" y="14637"/>
                    <a:pt x="31529" y="16141"/>
                  </a:cubicBezTo>
                  <a:cubicBezTo>
                    <a:pt x="31855" y="17068"/>
                    <a:pt x="32181" y="17995"/>
                    <a:pt x="32482" y="18923"/>
                  </a:cubicBezTo>
                  <a:cubicBezTo>
                    <a:pt x="32833" y="20075"/>
                    <a:pt x="33208" y="21278"/>
                    <a:pt x="33534" y="22507"/>
                  </a:cubicBezTo>
                  <a:cubicBezTo>
                    <a:pt x="33810" y="23409"/>
                    <a:pt x="34036" y="24336"/>
                    <a:pt x="34286" y="25263"/>
                  </a:cubicBezTo>
                  <a:cubicBezTo>
                    <a:pt x="34812" y="27369"/>
                    <a:pt x="35289" y="29549"/>
                    <a:pt x="35790" y="31930"/>
                  </a:cubicBezTo>
                  <a:cubicBezTo>
                    <a:pt x="35815" y="32156"/>
                    <a:pt x="35865" y="32381"/>
                    <a:pt x="35915" y="32607"/>
                  </a:cubicBezTo>
                  <a:cubicBezTo>
                    <a:pt x="35940" y="32757"/>
                    <a:pt x="35965" y="32882"/>
                    <a:pt x="35990" y="33033"/>
                  </a:cubicBezTo>
                  <a:cubicBezTo>
                    <a:pt x="36191" y="34010"/>
                    <a:pt x="36366" y="34988"/>
                    <a:pt x="36542" y="35965"/>
                  </a:cubicBezTo>
                  <a:cubicBezTo>
                    <a:pt x="36968" y="38446"/>
                    <a:pt x="37344" y="40903"/>
                    <a:pt x="37620" y="43208"/>
                  </a:cubicBezTo>
                  <a:cubicBezTo>
                    <a:pt x="37820" y="44837"/>
                    <a:pt x="37995" y="46467"/>
                    <a:pt x="38146" y="48071"/>
                  </a:cubicBezTo>
                  <a:lnTo>
                    <a:pt x="31304" y="48071"/>
                  </a:lnTo>
                  <a:lnTo>
                    <a:pt x="30903" y="45113"/>
                  </a:lnTo>
                  <a:cubicBezTo>
                    <a:pt x="31053" y="45088"/>
                    <a:pt x="31178" y="44988"/>
                    <a:pt x="31178" y="44812"/>
                  </a:cubicBezTo>
                  <a:cubicBezTo>
                    <a:pt x="31229" y="43785"/>
                    <a:pt x="31254" y="42732"/>
                    <a:pt x="31254" y="41604"/>
                  </a:cubicBezTo>
                  <a:cubicBezTo>
                    <a:pt x="31254" y="40677"/>
                    <a:pt x="31254" y="39750"/>
                    <a:pt x="31229" y="38847"/>
                  </a:cubicBezTo>
                  <a:cubicBezTo>
                    <a:pt x="31203" y="35965"/>
                    <a:pt x="31028" y="33133"/>
                    <a:pt x="30777" y="30401"/>
                  </a:cubicBezTo>
                  <a:cubicBezTo>
                    <a:pt x="30702" y="29549"/>
                    <a:pt x="30602" y="28647"/>
                    <a:pt x="30502" y="27720"/>
                  </a:cubicBezTo>
                  <a:cubicBezTo>
                    <a:pt x="29975" y="23509"/>
                    <a:pt x="29198" y="19449"/>
                    <a:pt x="28171" y="15639"/>
                  </a:cubicBezTo>
                  <a:cubicBezTo>
                    <a:pt x="28171" y="15564"/>
                    <a:pt x="28121" y="15514"/>
                    <a:pt x="28046" y="15464"/>
                  </a:cubicBezTo>
                  <a:cubicBezTo>
                    <a:pt x="28010" y="15446"/>
                    <a:pt x="27962" y="15428"/>
                    <a:pt x="27910" y="15428"/>
                  </a:cubicBezTo>
                  <a:cubicBezTo>
                    <a:pt x="27889" y="15428"/>
                    <a:pt x="27867" y="15431"/>
                    <a:pt x="27845" y="15439"/>
                  </a:cubicBezTo>
                  <a:lnTo>
                    <a:pt x="27820" y="15439"/>
                  </a:lnTo>
                  <a:cubicBezTo>
                    <a:pt x="27695" y="15489"/>
                    <a:pt x="27594" y="15614"/>
                    <a:pt x="27619" y="15790"/>
                  </a:cubicBezTo>
                  <a:cubicBezTo>
                    <a:pt x="27720" y="16065"/>
                    <a:pt x="27770" y="16366"/>
                    <a:pt x="27845" y="16642"/>
                  </a:cubicBezTo>
                  <a:lnTo>
                    <a:pt x="27920" y="16892"/>
                  </a:lnTo>
                  <a:cubicBezTo>
                    <a:pt x="28948" y="20978"/>
                    <a:pt x="29700" y="25364"/>
                    <a:pt x="30151" y="29875"/>
                  </a:cubicBezTo>
                  <a:cubicBezTo>
                    <a:pt x="30201" y="30401"/>
                    <a:pt x="30251" y="30953"/>
                    <a:pt x="30301" y="31529"/>
                  </a:cubicBezTo>
                  <a:cubicBezTo>
                    <a:pt x="30376" y="32481"/>
                    <a:pt x="30452" y="33459"/>
                    <a:pt x="30502" y="34537"/>
                  </a:cubicBezTo>
                  <a:cubicBezTo>
                    <a:pt x="30552" y="35439"/>
                    <a:pt x="30602" y="36166"/>
                    <a:pt x="30627" y="36867"/>
                  </a:cubicBezTo>
                  <a:cubicBezTo>
                    <a:pt x="30652" y="37945"/>
                    <a:pt x="30677" y="39048"/>
                    <a:pt x="30677" y="40151"/>
                  </a:cubicBezTo>
                  <a:cubicBezTo>
                    <a:pt x="30702" y="40827"/>
                    <a:pt x="30702" y="41504"/>
                    <a:pt x="30677" y="42156"/>
                  </a:cubicBezTo>
                  <a:cubicBezTo>
                    <a:pt x="30677" y="42206"/>
                    <a:pt x="30677" y="42406"/>
                    <a:pt x="30702" y="42682"/>
                  </a:cubicBezTo>
                  <a:cubicBezTo>
                    <a:pt x="30727" y="44035"/>
                    <a:pt x="30777" y="44436"/>
                    <a:pt x="30827" y="44562"/>
                  </a:cubicBezTo>
                  <a:cubicBezTo>
                    <a:pt x="30711" y="44632"/>
                    <a:pt x="30474" y="44653"/>
                    <a:pt x="30222" y="44653"/>
                  </a:cubicBezTo>
                  <a:cubicBezTo>
                    <a:pt x="29933" y="44653"/>
                    <a:pt x="29623" y="44625"/>
                    <a:pt x="29449" y="44612"/>
                  </a:cubicBezTo>
                  <a:cubicBezTo>
                    <a:pt x="29324" y="44612"/>
                    <a:pt x="29198" y="44587"/>
                    <a:pt x="29073" y="44587"/>
                  </a:cubicBezTo>
                  <a:cubicBezTo>
                    <a:pt x="28822" y="44562"/>
                    <a:pt x="28597" y="44537"/>
                    <a:pt x="28497" y="44537"/>
                  </a:cubicBezTo>
                  <a:lnTo>
                    <a:pt x="852" y="44537"/>
                  </a:lnTo>
                  <a:cubicBezTo>
                    <a:pt x="677" y="44537"/>
                    <a:pt x="426" y="44562"/>
                    <a:pt x="176" y="44587"/>
                  </a:cubicBezTo>
                  <a:lnTo>
                    <a:pt x="0" y="44587"/>
                  </a:lnTo>
                  <a:lnTo>
                    <a:pt x="151" y="44662"/>
                  </a:lnTo>
                  <a:cubicBezTo>
                    <a:pt x="401" y="44787"/>
                    <a:pt x="652" y="44913"/>
                    <a:pt x="903" y="45038"/>
                  </a:cubicBezTo>
                  <a:lnTo>
                    <a:pt x="1053" y="45088"/>
                  </a:lnTo>
                  <a:lnTo>
                    <a:pt x="3008" y="45088"/>
                  </a:lnTo>
                  <a:lnTo>
                    <a:pt x="2983" y="45965"/>
                  </a:lnTo>
                  <a:lnTo>
                    <a:pt x="3008" y="45990"/>
                  </a:lnTo>
                  <a:cubicBezTo>
                    <a:pt x="3158" y="46066"/>
                    <a:pt x="3309" y="46116"/>
                    <a:pt x="3459" y="46191"/>
                  </a:cubicBezTo>
                  <a:lnTo>
                    <a:pt x="3534" y="46216"/>
                  </a:lnTo>
                  <a:lnTo>
                    <a:pt x="3584" y="45088"/>
                  </a:lnTo>
                  <a:lnTo>
                    <a:pt x="5715" y="45088"/>
                  </a:lnTo>
                  <a:lnTo>
                    <a:pt x="5639" y="47118"/>
                  </a:lnTo>
                  <a:lnTo>
                    <a:pt x="5690" y="47118"/>
                  </a:lnTo>
                  <a:cubicBezTo>
                    <a:pt x="5765" y="47143"/>
                    <a:pt x="5815" y="47168"/>
                    <a:pt x="5890" y="47218"/>
                  </a:cubicBezTo>
                  <a:cubicBezTo>
                    <a:pt x="5990" y="47243"/>
                    <a:pt x="6065" y="47269"/>
                    <a:pt x="6141" y="47319"/>
                  </a:cubicBezTo>
                  <a:lnTo>
                    <a:pt x="6216" y="47344"/>
                  </a:lnTo>
                  <a:lnTo>
                    <a:pt x="6266" y="45088"/>
                  </a:lnTo>
                  <a:lnTo>
                    <a:pt x="8146" y="45088"/>
                  </a:lnTo>
                  <a:lnTo>
                    <a:pt x="8146" y="48071"/>
                  </a:lnTo>
                  <a:lnTo>
                    <a:pt x="8171" y="48071"/>
                  </a:lnTo>
                  <a:cubicBezTo>
                    <a:pt x="8246" y="48121"/>
                    <a:pt x="8346" y="48146"/>
                    <a:pt x="8421" y="48171"/>
                  </a:cubicBezTo>
                  <a:cubicBezTo>
                    <a:pt x="8497" y="48196"/>
                    <a:pt x="8572" y="48221"/>
                    <a:pt x="8647" y="48246"/>
                  </a:cubicBezTo>
                  <a:lnTo>
                    <a:pt x="8697" y="48271"/>
                  </a:lnTo>
                  <a:lnTo>
                    <a:pt x="8697" y="45088"/>
                  </a:lnTo>
                  <a:lnTo>
                    <a:pt x="10827" y="45088"/>
                  </a:lnTo>
                  <a:lnTo>
                    <a:pt x="10827" y="48998"/>
                  </a:lnTo>
                  <a:lnTo>
                    <a:pt x="10878" y="49023"/>
                  </a:lnTo>
                  <a:cubicBezTo>
                    <a:pt x="11028" y="49073"/>
                    <a:pt x="11178" y="49123"/>
                    <a:pt x="11329" y="49173"/>
                  </a:cubicBezTo>
                  <a:lnTo>
                    <a:pt x="11404" y="49198"/>
                  </a:lnTo>
                  <a:lnTo>
                    <a:pt x="11404" y="45088"/>
                  </a:lnTo>
                  <a:lnTo>
                    <a:pt x="13484" y="45088"/>
                  </a:lnTo>
                  <a:lnTo>
                    <a:pt x="13584" y="49825"/>
                  </a:lnTo>
                  <a:lnTo>
                    <a:pt x="13584" y="49850"/>
                  </a:lnTo>
                  <a:lnTo>
                    <a:pt x="13634" y="49875"/>
                  </a:lnTo>
                  <a:cubicBezTo>
                    <a:pt x="13685" y="49875"/>
                    <a:pt x="13760" y="49900"/>
                    <a:pt x="13835" y="49925"/>
                  </a:cubicBezTo>
                  <a:cubicBezTo>
                    <a:pt x="13910" y="49950"/>
                    <a:pt x="14010" y="49975"/>
                    <a:pt x="14086" y="50000"/>
                  </a:cubicBezTo>
                  <a:lnTo>
                    <a:pt x="14161" y="50025"/>
                  </a:lnTo>
                  <a:lnTo>
                    <a:pt x="14161" y="50025"/>
                  </a:lnTo>
                  <a:lnTo>
                    <a:pt x="14035" y="45088"/>
                  </a:lnTo>
                  <a:lnTo>
                    <a:pt x="16517" y="45088"/>
                  </a:lnTo>
                  <a:lnTo>
                    <a:pt x="16692" y="50652"/>
                  </a:lnTo>
                  <a:lnTo>
                    <a:pt x="16692" y="50702"/>
                  </a:lnTo>
                  <a:lnTo>
                    <a:pt x="16717" y="50702"/>
                  </a:lnTo>
                  <a:cubicBezTo>
                    <a:pt x="16817" y="50727"/>
                    <a:pt x="16918" y="50752"/>
                    <a:pt x="17018" y="50777"/>
                  </a:cubicBezTo>
                  <a:lnTo>
                    <a:pt x="17269" y="50853"/>
                  </a:lnTo>
                  <a:lnTo>
                    <a:pt x="17068" y="45088"/>
                  </a:lnTo>
                  <a:lnTo>
                    <a:pt x="19023" y="45113"/>
                  </a:lnTo>
                  <a:lnTo>
                    <a:pt x="19324" y="51329"/>
                  </a:lnTo>
                  <a:lnTo>
                    <a:pt x="19499" y="51354"/>
                  </a:lnTo>
                  <a:cubicBezTo>
                    <a:pt x="19599" y="51379"/>
                    <a:pt x="19725" y="51404"/>
                    <a:pt x="19850" y="51429"/>
                  </a:cubicBezTo>
                  <a:lnTo>
                    <a:pt x="19900" y="51454"/>
                  </a:lnTo>
                  <a:lnTo>
                    <a:pt x="19599" y="45113"/>
                  </a:lnTo>
                  <a:lnTo>
                    <a:pt x="21855" y="45113"/>
                  </a:lnTo>
                  <a:lnTo>
                    <a:pt x="22281" y="51880"/>
                  </a:lnTo>
                  <a:lnTo>
                    <a:pt x="22281" y="51905"/>
                  </a:lnTo>
                  <a:lnTo>
                    <a:pt x="22457" y="51955"/>
                  </a:lnTo>
                  <a:cubicBezTo>
                    <a:pt x="22557" y="51955"/>
                    <a:pt x="22682" y="51980"/>
                    <a:pt x="22807" y="52005"/>
                  </a:cubicBezTo>
                  <a:lnTo>
                    <a:pt x="22858" y="52030"/>
                  </a:lnTo>
                  <a:lnTo>
                    <a:pt x="22858" y="52030"/>
                  </a:lnTo>
                  <a:lnTo>
                    <a:pt x="22431" y="45113"/>
                  </a:lnTo>
                  <a:lnTo>
                    <a:pt x="24737" y="45113"/>
                  </a:lnTo>
                  <a:lnTo>
                    <a:pt x="25339" y="52381"/>
                  </a:lnTo>
                  <a:lnTo>
                    <a:pt x="25339" y="52406"/>
                  </a:lnTo>
                  <a:lnTo>
                    <a:pt x="25389" y="52406"/>
                  </a:lnTo>
                  <a:cubicBezTo>
                    <a:pt x="25489" y="52431"/>
                    <a:pt x="25589" y="52457"/>
                    <a:pt x="25690" y="52457"/>
                  </a:cubicBezTo>
                  <a:lnTo>
                    <a:pt x="25915" y="52482"/>
                  </a:lnTo>
                  <a:lnTo>
                    <a:pt x="25314" y="45113"/>
                  </a:lnTo>
                  <a:lnTo>
                    <a:pt x="27394" y="45113"/>
                  </a:lnTo>
                  <a:lnTo>
                    <a:pt x="28321" y="52757"/>
                  </a:lnTo>
                  <a:lnTo>
                    <a:pt x="28321" y="52782"/>
                  </a:lnTo>
                  <a:lnTo>
                    <a:pt x="28371" y="52807"/>
                  </a:lnTo>
                  <a:cubicBezTo>
                    <a:pt x="28421" y="52807"/>
                    <a:pt x="28497" y="52807"/>
                    <a:pt x="28572" y="52832"/>
                  </a:cubicBezTo>
                  <a:cubicBezTo>
                    <a:pt x="28672" y="52832"/>
                    <a:pt x="28747" y="52832"/>
                    <a:pt x="28848" y="52858"/>
                  </a:cubicBezTo>
                  <a:lnTo>
                    <a:pt x="28898" y="52858"/>
                  </a:lnTo>
                  <a:lnTo>
                    <a:pt x="27945" y="45113"/>
                  </a:lnTo>
                  <a:lnTo>
                    <a:pt x="30326" y="45113"/>
                  </a:lnTo>
                  <a:lnTo>
                    <a:pt x="31404" y="52908"/>
                  </a:lnTo>
                  <a:cubicBezTo>
                    <a:pt x="31404" y="52933"/>
                    <a:pt x="31404" y="52983"/>
                    <a:pt x="31404" y="53033"/>
                  </a:cubicBezTo>
                  <a:lnTo>
                    <a:pt x="31429" y="53083"/>
                  </a:lnTo>
                  <a:lnTo>
                    <a:pt x="31454" y="53083"/>
                  </a:lnTo>
                  <a:cubicBezTo>
                    <a:pt x="31554" y="53083"/>
                    <a:pt x="31655" y="53108"/>
                    <a:pt x="31755" y="53108"/>
                  </a:cubicBezTo>
                  <a:lnTo>
                    <a:pt x="32005" y="53108"/>
                  </a:lnTo>
                  <a:lnTo>
                    <a:pt x="31404" y="48647"/>
                  </a:lnTo>
                  <a:lnTo>
                    <a:pt x="37720" y="48647"/>
                  </a:lnTo>
                  <a:cubicBezTo>
                    <a:pt x="37826" y="48629"/>
                    <a:pt x="37945" y="48612"/>
                    <a:pt x="38059" y="48612"/>
                  </a:cubicBezTo>
                  <a:cubicBezTo>
                    <a:pt x="38106" y="48612"/>
                    <a:pt x="38152" y="48615"/>
                    <a:pt x="38196" y="48622"/>
                  </a:cubicBezTo>
                  <a:cubicBezTo>
                    <a:pt x="38246" y="49223"/>
                    <a:pt x="38321" y="49975"/>
                    <a:pt x="38371" y="50727"/>
                  </a:cubicBezTo>
                  <a:cubicBezTo>
                    <a:pt x="38422" y="51228"/>
                    <a:pt x="38447" y="51730"/>
                    <a:pt x="38472" y="52231"/>
                  </a:cubicBezTo>
                  <a:cubicBezTo>
                    <a:pt x="38472" y="52331"/>
                    <a:pt x="38547" y="52933"/>
                    <a:pt x="38647" y="53259"/>
                  </a:cubicBezTo>
                  <a:lnTo>
                    <a:pt x="38647" y="53309"/>
                  </a:lnTo>
                  <a:lnTo>
                    <a:pt x="39098" y="53309"/>
                  </a:lnTo>
                  <a:lnTo>
                    <a:pt x="39098" y="53259"/>
                  </a:lnTo>
                  <a:cubicBezTo>
                    <a:pt x="39048" y="52406"/>
                    <a:pt x="38998" y="51579"/>
                    <a:pt x="38948" y="50802"/>
                  </a:cubicBezTo>
                  <a:cubicBezTo>
                    <a:pt x="38923" y="50426"/>
                    <a:pt x="38898" y="50051"/>
                    <a:pt x="38848" y="49675"/>
                  </a:cubicBezTo>
                  <a:lnTo>
                    <a:pt x="38823" y="49349"/>
                  </a:lnTo>
                  <a:cubicBezTo>
                    <a:pt x="38797" y="49023"/>
                    <a:pt x="38772" y="48672"/>
                    <a:pt x="38747" y="48321"/>
                  </a:cubicBezTo>
                  <a:cubicBezTo>
                    <a:pt x="38121" y="41253"/>
                    <a:pt x="36968" y="34211"/>
                    <a:pt x="35364" y="27394"/>
                  </a:cubicBezTo>
                  <a:cubicBezTo>
                    <a:pt x="34161" y="22231"/>
                    <a:pt x="32557" y="16166"/>
                    <a:pt x="29925" y="10552"/>
                  </a:cubicBezTo>
                  <a:cubicBezTo>
                    <a:pt x="29850" y="10351"/>
                    <a:pt x="29750" y="10176"/>
                    <a:pt x="29675" y="10000"/>
                  </a:cubicBezTo>
                  <a:cubicBezTo>
                    <a:pt x="28948" y="8496"/>
                    <a:pt x="28196" y="7118"/>
                    <a:pt x="27419" y="5840"/>
                  </a:cubicBezTo>
                  <a:cubicBezTo>
                    <a:pt x="26341" y="4110"/>
                    <a:pt x="24637" y="1629"/>
                    <a:pt x="22231" y="100"/>
                  </a:cubicBezTo>
                  <a:lnTo>
                    <a:pt x="221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2"/>
            <p:cNvSpPr/>
            <p:nvPr/>
          </p:nvSpPr>
          <p:spPr>
            <a:xfrm>
              <a:off x="1134689" y="3289154"/>
              <a:ext cx="483604" cy="673365"/>
            </a:xfrm>
            <a:custGeom>
              <a:avLst/>
              <a:gdLst/>
              <a:ahLst/>
              <a:cxnLst/>
              <a:rect l="l" t="t" r="r" b="b"/>
              <a:pathLst>
                <a:path w="26568" h="36993" extrusionOk="0">
                  <a:moveTo>
                    <a:pt x="7745" y="602"/>
                  </a:moveTo>
                  <a:cubicBezTo>
                    <a:pt x="7921" y="827"/>
                    <a:pt x="8773" y="1955"/>
                    <a:pt x="9826" y="3358"/>
                  </a:cubicBezTo>
                  <a:cubicBezTo>
                    <a:pt x="6191" y="4987"/>
                    <a:pt x="3585" y="6115"/>
                    <a:pt x="2106" y="6742"/>
                  </a:cubicBezTo>
                  <a:cubicBezTo>
                    <a:pt x="1630" y="5764"/>
                    <a:pt x="1129" y="4712"/>
                    <a:pt x="653" y="3634"/>
                  </a:cubicBezTo>
                  <a:lnTo>
                    <a:pt x="7745" y="602"/>
                  </a:lnTo>
                  <a:close/>
                  <a:moveTo>
                    <a:pt x="7896" y="0"/>
                  </a:moveTo>
                  <a:lnTo>
                    <a:pt x="803" y="3033"/>
                  </a:lnTo>
                  <a:lnTo>
                    <a:pt x="1" y="3383"/>
                  </a:lnTo>
                  <a:lnTo>
                    <a:pt x="101" y="3609"/>
                  </a:lnTo>
                  <a:cubicBezTo>
                    <a:pt x="252" y="3910"/>
                    <a:pt x="402" y="4236"/>
                    <a:pt x="527" y="4536"/>
                  </a:cubicBezTo>
                  <a:cubicBezTo>
                    <a:pt x="552" y="4561"/>
                    <a:pt x="552" y="4561"/>
                    <a:pt x="552" y="4586"/>
                  </a:cubicBezTo>
                  <a:cubicBezTo>
                    <a:pt x="6292" y="17118"/>
                    <a:pt x="11104" y="22707"/>
                    <a:pt x="16166" y="22707"/>
                  </a:cubicBezTo>
                  <a:cubicBezTo>
                    <a:pt x="16668" y="22707"/>
                    <a:pt x="17194" y="22657"/>
                    <a:pt x="17720" y="22531"/>
                  </a:cubicBezTo>
                  <a:cubicBezTo>
                    <a:pt x="19349" y="22181"/>
                    <a:pt x="21405" y="21128"/>
                    <a:pt x="23760" y="19449"/>
                  </a:cubicBezTo>
                  <a:lnTo>
                    <a:pt x="23760" y="19449"/>
                  </a:lnTo>
                  <a:cubicBezTo>
                    <a:pt x="22983" y="24862"/>
                    <a:pt x="22658" y="30677"/>
                    <a:pt x="22783" y="36742"/>
                  </a:cubicBezTo>
                  <a:lnTo>
                    <a:pt x="22783" y="36767"/>
                  </a:lnTo>
                  <a:lnTo>
                    <a:pt x="22808" y="36767"/>
                  </a:lnTo>
                  <a:cubicBezTo>
                    <a:pt x="22858" y="36817"/>
                    <a:pt x="22933" y="36842"/>
                    <a:pt x="22983" y="36867"/>
                  </a:cubicBezTo>
                  <a:lnTo>
                    <a:pt x="23209" y="36993"/>
                  </a:lnTo>
                  <a:lnTo>
                    <a:pt x="23209" y="36892"/>
                  </a:lnTo>
                  <a:cubicBezTo>
                    <a:pt x="23209" y="36040"/>
                    <a:pt x="23259" y="34938"/>
                    <a:pt x="23284" y="34136"/>
                  </a:cubicBezTo>
                  <a:cubicBezTo>
                    <a:pt x="23309" y="33684"/>
                    <a:pt x="23309" y="33334"/>
                    <a:pt x="23334" y="33158"/>
                  </a:cubicBezTo>
                  <a:cubicBezTo>
                    <a:pt x="23359" y="30326"/>
                    <a:pt x="23485" y="27494"/>
                    <a:pt x="23735" y="24737"/>
                  </a:cubicBezTo>
                  <a:cubicBezTo>
                    <a:pt x="24237" y="19123"/>
                    <a:pt x="25164" y="13785"/>
                    <a:pt x="26542" y="8872"/>
                  </a:cubicBezTo>
                  <a:cubicBezTo>
                    <a:pt x="26567" y="8697"/>
                    <a:pt x="26467" y="8571"/>
                    <a:pt x="26342" y="8546"/>
                  </a:cubicBezTo>
                  <a:cubicBezTo>
                    <a:pt x="26311" y="8536"/>
                    <a:pt x="26275" y="8530"/>
                    <a:pt x="26241" y="8530"/>
                  </a:cubicBezTo>
                  <a:cubicBezTo>
                    <a:pt x="26192" y="8530"/>
                    <a:pt x="26146" y="8542"/>
                    <a:pt x="26116" y="8571"/>
                  </a:cubicBezTo>
                  <a:cubicBezTo>
                    <a:pt x="26041" y="8597"/>
                    <a:pt x="25991" y="8647"/>
                    <a:pt x="25991" y="8722"/>
                  </a:cubicBezTo>
                  <a:cubicBezTo>
                    <a:pt x="25114" y="11905"/>
                    <a:pt x="24387" y="15288"/>
                    <a:pt x="23861" y="18772"/>
                  </a:cubicBezTo>
                  <a:cubicBezTo>
                    <a:pt x="22382" y="19850"/>
                    <a:pt x="21029" y="20702"/>
                    <a:pt x="19851" y="21253"/>
                  </a:cubicBezTo>
                  <a:cubicBezTo>
                    <a:pt x="19049" y="21654"/>
                    <a:pt x="18297" y="21930"/>
                    <a:pt x="17620" y="22080"/>
                  </a:cubicBezTo>
                  <a:cubicBezTo>
                    <a:pt x="17369" y="22130"/>
                    <a:pt x="17119" y="22156"/>
                    <a:pt x="16818" y="22181"/>
                  </a:cubicBezTo>
                  <a:cubicBezTo>
                    <a:pt x="16584" y="22206"/>
                    <a:pt x="16350" y="22218"/>
                    <a:pt x="16118" y="22218"/>
                  </a:cubicBezTo>
                  <a:cubicBezTo>
                    <a:pt x="13115" y="22218"/>
                    <a:pt x="10239" y="20109"/>
                    <a:pt x="7169" y="15689"/>
                  </a:cubicBezTo>
                  <a:cubicBezTo>
                    <a:pt x="6617" y="14912"/>
                    <a:pt x="6066" y="14060"/>
                    <a:pt x="5515" y="13133"/>
                  </a:cubicBezTo>
                  <a:cubicBezTo>
                    <a:pt x="4713" y="11805"/>
                    <a:pt x="3886" y="10326"/>
                    <a:pt x="3059" y="8697"/>
                  </a:cubicBezTo>
                  <a:cubicBezTo>
                    <a:pt x="2833" y="8221"/>
                    <a:pt x="2557" y="7694"/>
                    <a:pt x="2307" y="7168"/>
                  </a:cubicBezTo>
                  <a:cubicBezTo>
                    <a:pt x="2733" y="6993"/>
                    <a:pt x="3234" y="6792"/>
                    <a:pt x="3836" y="6516"/>
                  </a:cubicBezTo>
                  <a:cubicBezTo>
                    <a:pt x="5189" y="5940"/>
                    <a:pt x="7018" y="5138"/>
                    <a:pt x="9274" y="4135"/>
                  </a:cubicBezTo>
                  <a:cubicBezTo>
                    <a:pt x="9550" y="4010"/>
                    <a:pt x="9826" y="3885"/>
                    <a:pt x="10126" y="3759"/>
                  </a:cubicBezTo>
                  <a:cubicBezTo>
                    <a:pt x="10277" y="3960"/>
                    <a:pt x="10427" y="4160"/>
                    <a:pt x="10602" y="4361"/>
                  </a:cubicBezTo>
                  <a:cubicBezTo>
                    <a:pt x="11680" y="5815"/>
                    <a:pt x="13159" y="7744"/>
                    <a:pt x="14061" y="8847"/>
                  </a:cubicBezTo>
                  <a:cubicBezTo>
                    <a:pt x="14462" y="9348"/>
                    <a:pt x="14713" y="9624"/>
                    <a:pt x="14813" y="9699"/>
                  </a:cubicBezTo>
                  <a:cubicBezTo>
                    <a:pt x="14888" y="9774"/>
                    <a:pt x="14963" y="9800"/>
                    <a:pt x="15064" y="9800"/>
                  </a:cubicBezTo>
                  <a:cubicBezTo>
                    <a:pt x="15415" y="9800"/>
                    <a:pt x="15966" y="9424"/>
                    <a:pt x="16868" y="8622"/>
                  </a:cubicBezTo>
                  <a:cubicBezTo>
                    <a:pt x="17946" y="7619"/>
                    <a:pt x="19525" y="5990"/>
                    <a:pt x="21806" y="3609"/>
                  </a:cubicBezTo>
                  <a:lnTo>
                    <a:pt x="22783" y="2581"/>
                  </a:lnTo>
                  <a:lnTo>
                    <a:pt x="22708" y="2556"/>
                  </a:lnTo>
                  <a:cubicBezTo>
                    <a:pt x="22608" y="2481"/>
                    <a:pt x="22507" y="2431"/>
                    <a:pt x="22407" y="2356"/>
                  </a:cubicBezTo>
                  <a:lnTo>
                    <a:pt x="22382" y="2331"/>
                  </a:lnTo>
                  <a:lnTo>
                    <a:pt x="21455" y="3283"/>
                  </a:lnTo>
                  <a:cubicBezTo>
                    <a:pt x="18597" y="6266"/>
                    <a:pt x="15640" y="9323"/>
                    <a:pt x="15114" y="9323"/>
                  </a:cubicBezTo>
                  <a:cubicBezTo>
                    <a:pt x="14688" y="8972"/>
                    <a:pt x="11831" y="5213"/>
                    <a:pt x="10126" y="2957"/>
                  </a:cubicBezTo>
                  <a:lnTo>
                    <a:pt x="10101" y="2932"/>
                  </a:lnTo>
                  <a:cubicBezTo>
                    <a:pt x="9174" y="1704"/>
                    <a:pt x="8397" y="677"/>
                    <a:pt x="8121" y="301"/>
                  </a:cubicBezTo>
                  <a:lnTo>
                    <a:pt x="78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2"/>
            <p:cNvSpPr/>
            <p:nvPr/>
          </p:nvSpPr>
          <p:spPr>
            <a:xfrm>
              <a:off x="1774289" y="3180103"/>
              <a:ext cx="87154" cy="134680"/>
            </a:xfrm>
            <a:custGeom>
              <a:avLst/>
              <a:gdLst/>
              <a:ahLst/>
              <a:cxnLst/>
              <a:rect l="l" t="t" r="r" b="b"/>
              <a:pathLst>
                <a:path w="4788" h="7399" extrusionOk="0">
                  <a:moveTo>
                    <a:pt x="4587" y="1"/>
                  </a:moveTo>
                  <a:cubicBezTo>
                    <a:pt x="4412" y="101"/>
                    <a:pt x="4237" y="277"/>
                    <a:pt x="4061" y="477"/>
                  </a:cubicBezTo>
                  <a:cubicBezTo>
                    <a:pt x="4111" y="427"/>
                    <a:pt x="4186" y="402"/>
                    <a:pt x="4262" y="377"/>
                  </a:cubicBezTo>
                  <a:lnTo>
                    <a:pt x="4262" y="377"/>
                  </a:lnTo>
                  <a:cubicBezTo>
                    <a:pt x="3600" y="1700"/>
                    <a:pt x="2293" y="4114"/>
                    <a:pt x="1221" y="4114"/>
                  </a:cubicBezTo>
                  <a:cubicBezTo>
                    <a:pt x="1156" y="4114"/>
                    <a:pt x="1092" y="4105"/>
                    <a:pt x="1029" y="4086"/>
                  </a:cubicBezTo>
                  <a:cubicBezTo>
                    <a:pt x="352" y="3886"/>
                    <a:pt x="477" y="3410"/>
                    <a:pt x="878" y="2908"/>
                  </a:cubicBezTo>
                  <a:lnTo>
                    <a:pt x="878" y="2908"/>
                  </a:lnTo>
                  <a:cubicBezTo>
                    <a:pt x="628" y="3009"/>
                    <a:pt x="377" y="3109"/>
                    <a:pt x="101" y="3209"/>
                  </a:cubicBezTo>
                  <a:cubicBezTo>
                    <a:pt x="1" y="3610"/>
                    <a:pt x="101" y="3986"/>
                    <a:pt x="527" y="4337"/>
                  </a:cubicBezTo>
                  <a:cubicBezTo>
                    <a:pt x="740" y="4512"/>
                    <a:pt x="962" y="4590"/>
                    <a:pt x="1188" y="4590"/>
                  </a:cubicBezTo>
                  <a:cubicBezTo>
                    <a:pt x="2160" y="4590"/>
                    <a:pt x="3209" y="3157"/>
                    <a:pt x="3961" y="1856"/>
                  </a:cubicBezTo>
                  <a:lnTo>
                    <a:pt x="3961" y="1856"/>
                  </a:lnTo>
                  <a:cubicBezTo>
                    <a:pt x="3485" y="3610"/>
                    <a:pt x="2983" y="5364"/>
                    <a:pt x="2507" y="7119"/>
                  </a:cubicBezTo>
                  <a:cubicBezTo>
                    <a:pt x="2461" y="7287"/>
                    <a:pt x="2610" y="7399"/>
                    <a:pt x="2751" y="7399"/>
                  </a:cubicBezTo>
                  <a:cubicBezTo>
                    <a:pt x="2842" y="7399"/>
                    <a:pt x="2929" y="7352"/>
                    <a:pt x="2958" y="7244"/>
                  </a:cubicBezTo>
                  <a:lnTo>
                    <a:pt x="4788" y="653"/>
                  </a:lnTo>
                  <a:cubicBezTo>
                    <a:pt x="4713" y="452"/>
                    <a:pt x="4638" y="227"/>
                    <a:pt x="4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2"/>
            <p:cNvSpPr/>
            <p:nvPr/>
          </p:nvSpPr>
          <p:spPr>
            <a:xfrm>
              <a:off x="1857784" y="3177827"/>
              <a:ext cx="91722" cy="135463"/>
            </a:xfrm>
            <a:custGeom>
              <a:avLst/>
              <a:gdLst/>
              <a:ahLst/>
              <a:cxnLst/>
              <a:rect l="l" t="t" r="r" b="b"/>
              <a:pathLst>
                <a:path w="5039" h="7442" extrusionOk="0">
                  <a:moveTo>
                    <a:pt x="251" y="1"/>
                  </a:moveTo>
                  <a:cubicBezTo>
                    <a:pt x="176" y="1"/>
                    <a:pt x="101" y="51"/>
                    <a:pt x="0" y="126"/>
                  </a:cubicBezTo>
                  <a:cubicBezTo>
                    <a:pt x="51" y="352"/>
                    <a:pt x="126" y="577"/>
                    <a:pt x="201" y="778"/>
                  </a:cubicBezTo>
                  <a:cubicBezTo>
                    <a:pt x="903" y="2958"/>
                    <a:pt x="1579" y="5113"/>
                    <a:pt x="2281" y="7269"/>
                  </a:cubicBezTo>
                  <a:cubicBezTo>
                    <a:pt x="2311" y="7389"/>
                    <a:pt x="2401" y="7441"/>
                    <a:pt x="2494" y="7441"/>
                  </a:cubicBezTo>
                  <a:cubicBezTo>
                    <a:pt x="2633" y="7441"/>
                    <a:pt x="2777" y="7324"/>
                    <a:pt x="2732" y="7144"/>
                  </a:cubicBezTo>
                  <a:cubicBezTo>
                    <a:pt x="2181" y="5414"/>
                    <a:pt x="1604" y="3685"/>
                    <a:pt x="1053" y="1956"/>
                  </a:cubicBezTo>
                  <a:lnTo>
                    <a:pt x="1053" y="1956"/>
                  </a:lnTo>
                  <a:cubicBezTo>
                    <a:pt x="1529" y="2682"/>
                    <a:pt x="2081" y="3434"/>
                    <a:pt x="2657" y="3961"/>
                  </a:cubicBezTo>
                  <a:cubicBezTo>
                    <a:pt x="3072" y="4328"/>
                    <a:pt x="3497" y="4573"/>
                    <a:pt x="3907" y="4573"/>
                  </a:cubicBezTo>
                  <a:cubicBezTo>
                    <a:pt x="4140" y="4573"/>
                    <a:pt x="4369" y="4493"/>
                    <a:pt x="4587" y="4311"/>
                  </a:cubicBezTo>
                  <a:cubicBezTo>
                    <a:pt x="4913" y="4011"/>
                    <a:pt x="5038" y="3710"/>
                    <a:pt x="5013" y="3409"/>
                  </a:cubicBezTo>
                  <a:cubicBezTo>
                    <a:pt x="4812" y="3334"/>
                    <a:pt x="4587" y="3259"/>
                    <a:pt x="4386" y="3184"/>
                  </a:cubicBezTo>
                  <a:lnTo>
                    <a:pt x="4386" y="3184"/>
                  </a:lnTo>
                  <a:cubicBezTo>
                    <a:pt x="4612" y="3535"/>
                    <a:pt x="4587" y="3835"/>
                    <a:pt x="4161" y="4036"/>
                  </a:cubicBezTo>
                  <a:cubicBezTo>
                    <a:pt x="4073" y="4077"/>
                    <a:pt x="3981" y="4096"/>
                    <a:pt x="3885" y="4096"/>
                  </a:cubicBezTo>
                  <a:cubicBezTo>
                    <a:pt x="3574" y="4096"/>
                    <a:pt x="3228" y="3892"/>
                    <a:pt x="2883" y="3585"/>
                  </a:cubicBezTo>
                  <a:cubicBezTo>
                    <a:pt x="2081" y="2833"/>
                    <a:pt x="1229" y="1429"/>
                    <a:pt x="727" y="502"/>
                  </a:cubicBezTo>
                  <a:lnTo>
                    <a:pt x="727" y="502"/>
                  </a:lnTo>
                  <a:cubicBezTo>
                    <a:pt x="878" y="577"/>
                    <a:pt x="1028" y="677"/>
                    <a:pt x="1203" y="753"/>
                  </a:cubicBezTo>
                  <a:cubicBezTo>
                    <a:pt x="802" y="352"/>
                    <a:pt x="452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2"/>
            <p:cNvSpPr/>
            <p:nvPr/>
          </p:nvSpPr>
          <p:spPr>
            <a:xfrm>
              <a:off x="1694089" y="3077004"/>
              <a:ext cx="348196" cy="158016"/>
            </a:xfrm>
            <a:custGeom>
              <a:avLst/>
              <a:gdLst/>
              <a:ahLst/>
              <a:cxnLst/>
              <a:rect l="l" t="t" r="r" b="b"/>
              <a:pathLst>
                <a:path w="19129" h="8681" extrusionOk="0">
                  <a:moveTo>
                    <a:pt x="12302" y="1"/>
                  </a:moveTo>
                  <a:cubicBezTo>
                    <a:pt x="12126" y="1855"/>
                    <a:pt x="11450" y="3459"/>
                    <a:pt x="9018" y="3635"/>
                  </a:cubicBezTo>
                  <a:cubicBezTo>
                    <a:pt x="6688" y="3459"/>
                    <a:pt x="5961" y="2006"/>
                    <a:pt x="5760" y="251"/>
                  </a:cubicBezTo>
                  <a:cubicBezTo>
                    <a:pt x="4708" y="1028"/>
                    <a:pt x="3780" y="2031"/>
                    <a:pt x="3079" y="2983"/>
                  </a:cubicBezTo>
                  <a:cubicBezTo>
                    <a:pt x="2100" y="4328"/>
                    <a:pt x="0" y="8681"/>
                    <a:pt x="3206" y="8681"/>
                  </a:cubicBezTo>
                  <a:cubicBezTo>
                    <a:pt x="3286" y="8681"/>
                    <a:pt x="3369" y="8678"/>
                    <a:pt x="3455" y="8673"/>
                  </a:cubicBezTo>
                  <a:cubicBezTo>
                    <a:pt x="5710" y="8522"/>
                    <a:pt x="7740" y="6567"/>
                    <a:pt x="9069" y="4913"/>
                  </a:cubicBezTo>
                  <a:cubicBezTo>
                    <a:pt x="9106" y="4876"/>
                    <a:pt x="9175" y="4857"/>
                    <a:pt x="9244" y="4857"/>
                  </a:cubicBezTo>
                  <a:cubicBezTo>
                    <a:pt x="9313" y="4857"/>
                    <a:pt x="9382" y="4876"/>
                    <a:pt x="9419" y="4913"/>
                  </a:cubicBezTo>
                  <a:cubicBezTo>
                    <a:pt x="10748" y="6592"/>
                    <a:pt x="12903" y="8647"/>
                    <a:pt x="15209" y="8673"/>
                  </a:cubicBezTo>
                  <a:cubicBezTo>
                    <a:pt x="15218" y="8673"/>
                    <a:pt x="15227" y="8673"/>
                    <a:pt x="15236" y="8673"/>
                  </a:cubicBezTo>
                  <a:cubicBezTo>
                    <a:pt x="19128" y="8673"/>
                    <a:pt x="15708" y="3281"/>
                    <a:pt x="14683" y="2081"/>
                  </a:cubicBezTo>
                  <a:cubicBezTo>
                    <a:pt x="14006" y="1354"/>
                    <a:pt x="13204" y="602"/>
                    <a:pt x="12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2"/>
            <p:cNvSpPr/>
            <p:nvPr/>
          </p:nvSpPr>
          <p:spPr>
            <a:xfrm>
              <a:off x="2015181" y="2863962"/>
              <a:ext cx="184774" cy="138703"/>
            </a:xfrm>
            <a:custGeom>
              <a:avLst/>
              <a:gdLst/>
              <a:ahLst/>
              <a:cxnLst/>
              <a:rect l="l" t="t" r="r" b="b"/>
              <a:pathLst>
                <a:path w="10151" h="7620" extrusionOk="0">
                  <a:moveTo>
                    <a:pt x="10151" y="0"/>
                  </a:moveTo>
                  <a:cubicBezTo>
                    <a:pt x="10144" y="9"/>
                    <a:pt x="10138" y="17"/>
                    <a:pt x="10132" y="26"/>
                  </a:cubicBezTo>
                  <a:lnTo>
                    <a:pt x="10132" y="26"/>
                  </a:lnTo>
                  <a:cubicBezTo>
                    <a:pt x="10139" y="18"/>
                    <a:pt x="10145" y="9"/>
                    <a:pt x="10151" y="0"/>
                  </a:cubicBezTo>
                  <a:close/>
                  <a:moveTo>
                    <a:pt x="10132" y="26"/>
                  </a:moveTo>
                  <a:lnTo>
                    <a:pt x="10132" y="26"/>
                  </a:lnTo>
                  <a:cubicBezTo>
                    <a:pt x="10083" y="87"/>
                    <a:pt x="10019" y="132"/>
                    <a:pt x="9975" y="176"/>
                  </a:cubicBezTo>
                  <a:cubicBezTo>
                    <a:pt x="9800" y="401"/>
                    <a:pt x="9624" y="627"/>
                    <a:pt x="9449" y="853"/>
                  </a:cubicBezTo>
                  <a:cubicBezTo>
                    <a:pt x="6942" y="3910"/>
                    <a:pt x="3734" y="6166"/>
                    <a:pt x="0" y="7544"/>
                  </a:cubicBezTo>
                  <a:cubicBezTo>
                    <a:pt x="0" y="7569"/>
                    <a:pt x="0" y="7595"/>
                    <a:pt x="0" y="7620"/>
                  </a:cubicBezTo>
                  <a:cubicBezTo>
                    <a:pt x="978" y="7244"/>
                    <a:pt x="1930" y="6843"/>
                    <a:pt x="2857" y="6341"/>
                  </a:cubicBezTo>
                  <a:cubicBezTo>
                    <a:pt x="5855" y="4768"/>
                    <a:pt x="8255" y="2596"/>
                    <a:pt x="10132" y="26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2"/>
            <p:cNvSpPr/>
            <p:nvPr/>
          </p:nvSpPr>
          <p:spPr>
            <a:xfrm>
              <a:off x="2017911" y="2740785"/>
              <a:ext cx="440719" cy="419240"/>
            </a:xfrm>
            <a:custGeom>
              <a:avLst/>
              <a:gdLst/>
              <a:ahLst/>
              <a:cxnLst/>
              <a:rect l="l" t="t" r="r" b="b"/>
              <a:pathLst>
                <a:path w="24212" h="23032" extrusionOk="0">
                  <a:moveTo>
                    <a:pt x="18113" y="12252"/>
                  </a:moveTo>
                  <a:cubicBezTo>
                    <a:pt x="18252" y="12252"/>
                    <a:pt x="18392" y="12364"/>
                    <a:pt x="18346" y="12532"/>
                  </a:cubicBezTo>
                  <a:cubicBezTo>
                    <a:pt x="17519" y="15038"/>
                    <a:pt x="15514" y="16843"/>
                    <a:pt x="12908" y="17344"/>
                  </a:cubicBezTo>
                  <a:cubicBezTo>
                    <a:pt x="12892" y="17347"/>
                    <a:pt x="12877" y="17348"/>
                    <a:pt x="12862" y="17348"/>
                  </a:cubicBezTo>
                  <a:cubicBezTo>
                    <a:pt x="12598" y="17348"/>
                    <a:pt x="12521" y="16940"/>
                    <a:pt x="12782" y="16893"/>
                  </a:cubicBezTo>
                  <a:cubicBezTo>
                    <a:pt x="15214" y="16417"/>
                    <a:pt x="17118" y="14763"/>
                    <a:pt x="17895" y="12407"/>
                  </a:cubicBezTo>
                  <a:cubicBezTo>
                    <a:pt x="17935" y="12299"/>
                    <a:pt x="18024" y="12252"/>
                    <a:pt x="18113" y="12252"/>
                  </a:cubicBezTo>
                  <a:close/>
                  <a:moveTo>
                    <a:pt x="21439" y="10326"/>
                  </a:moveTo>
                  <a:cubicBezTo>
                    <a:pt x="21554" y="10326"/>
                    <a:pt x="21667" y="10402"/>
                    <a:pt x="21655" y="10552"/>
                  </a:cubicBezTo>
                  <a:cubicBezTo>
                    <a:pt x="21529" y="16066"/>
                    <a:pt x="17244" y="20352"/>
                    <a:pt x="11730" y="20477"/>
                  </a:cubicBezTo>
                  <a:cubicBezTo>
                    <a:pt x="11429" y="20477"/>
                    <a:pt x="11429" y="20026"/>
                    <a:pt x="11730" y="20026"/>
                  </a:cubicBezTo>
                  <a:cubicBezTo>
                    <a:pt x="16993" y="19875"/>
                    <a:pt x="21078" y="15790"/>
                    <a:pt x="21204" y="10552"/>
                  </a:cubicBezTo>
                  <a:cubicBezTo>
                    <a:pt x="21204" y="10402"/>
                    <a:pt x="21323" y="10326"/>
                    <a:pt x="21439" y="10326"/>
                  </a:cubicBezTo>
                  <a:close/>
                  <a:moveTo>
                    <a:pt x="18397" y="1"/>
                  </a:moveTo>
                  <a:cubicBezTo>
                    <a:pt x="17670" y="301"/>
                    <a:pt x="16893" y="477"/>
                    <a:pt x="16041" y="477"/>
                  </a:cubicBezTo>
                  <a:cubicBezTo>
                    <a:pt x="15765" y="477"/>
                    <a:pt x="15489" y="452"/>
                    <a:pt x="15214" y="427"/>
                  </a:cubicBezTo>
                  <a:cubicBezTo>
                    <a:pt x="14687" y="1279"/>
                    <a:pt x="14086" y="2106"/>
                    <a:pt x="13434" y="2908"/>
                  </a:cubicBezTo>
                  <a:cubicBezTo>
                    <a:pt x="13008" y="3459"/>
                    <a:pt x="12532" y="4036"/>
                    <a:pt x="12031" y="4612"/>
                  </a:cubicBezTo>
                  <a:cubicBezTo>
                    <a:pt x="9299" y="9299"/>
                    <a:pt x="5088" y="12908"/>
                    <a:pt x="0" y="14788"/>
                  </a:cubicBezTo>
                  <a:cubicBezTo>
                    <a:pt x="527" y="16216"/>
                    <a:pt x="1279" y="17544"/>
                    <a:pt x="2281" y="18722"/>
                  </a:cubicBezTo>
                  <a:cubicBezTo>
                    <a:pt x="4672" y="21509"/>
                    <a:pt x="8211" y="23032"/>
                    <a:pt x="11797" y="23032"/>
                  </a:cubicBezTo>
                  <a:cubicBezTo>
                    <a:pt x="13210" y="23032"/>
                    <a:pt x="14630" y="22795"/>
                    <a:pt x="15991" y="22306"/>
                  </a:cubicBezTo>
                  <a:cubicBezTo>
                    <a:pt x="20953" y="20502"/>
                    <a:pt x="24136" y="15765"/>
                    <a:pt x="24211" y="10552"/>
                  </a:cubicBezTo>
                  <a:cubicBezTo>
                    <a:pt x="24136" y="6191"/>
                    <a:pt x="21905" y="2256"/>
                    <a:pt x="18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2"/>
            <p:cNvSpPr/>
            <p:nvPr/>
          </p:nvSpPr>
          <p:spPr>
            <a:xfrm>
              <a:off x="2006498" y="3001281"/>
              <a:ext cx="8701" cy="4114"/>
            </a:xfrm>
            <a:custGeom>
              <a:avLst/>
              <a:gdLst/>
              <a:ahLst/>
              <a:cxnLst/>
              <a:rect l="l" t="t" r="r" b="b"/>
              <a:pathLst>
                <a:path w="478" h="226" extrusionOk="0">
                  <a:moveTo>
                    <a:pt x="477" y="0"/>
                  </a:moveTo>
                  <a:cubicBezTo>
                    <a:pt x="327" y="51"/>
                    <a:pt x="176" y="126"/>
                    <a:pt x="1" y="176"/>
                  </a:cubicBezTo>
                  <a:cubicBezTo>
                    <a:pt x="26" y="176"/>
                    <a:pt x="26" y="201"/>
                    <a:pt x="26" y="226"/>
                  </a:cubicBezTo>
                  <a:cubicBezTo>
                    <a:pt x="176" y="176"/>
                    <a:pt x="327" y="126"/>
                    <a:pt x="477" y="76"/>
                  </a:cubicBezTo>
                  <a:cubicBezTo>
                    <a:pt x="477" y="51"/>
                    <a:pt x="477" y="25"/>
                    <a:pt x="477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2"/>
            <p:cNvSpPr/>
            <p:nvPr/>
          </p:nvSpPr>
          <p:spPr>
            <a:xfrm>
              <a:off x="1285242" y="2753108"/>
              <a:ext cx="439354" cy="406917"/>
            </a:xfrm>
            <a:custGeom>
              <a:avLst/>
              <a:gdLst/>
              <a:ahLst/>
              <a:cxnLst/>
              <a:rect l="l" t="t" r="r" b="b"/>
              <a:pathLst>
                <a:path w="24137" h="22355" extrusionOk="0">
                  <a:moveTo>
                    <a:pt x="6116" y="11575"/>
                  </a:moveTo>
                  <a:cubicBezTo>
                    <a:pt x="6209" y="11575"/>
                    <a:pt x="6302" y="11622"/>
                    <a:pt x="6342" y="11730"/>
                  </a:cubicBezTo>
                  <a:cubicBezTo>
                    <a:pt x="7118" y="14086"/>
                    <a:pt x="8998" y="15740"/>
                    <a:pt x="11454" y="16216"/>
                  </a:cubicBezTo>
                  <a:cubicBezTo>
                    <a:pt x="11716" y="16263"/>
                    <a:pt x="11617" y="16671"/>
                    <a:pt x="11371" y="16671"/>
                  </a:cubicBezTo>
                  <a:cubicBezTo>
                    <a:pt x="11358" y="16671"/>
                    <a:pt x="11343" y="16670"/>
                    <a:pt x="11329" y="16667"/>
                  </a:cubicBezTo>
                  <a:cubicBezTo>
                    <a:pt x="8722" y="16166"/>
                    <a:pt x="6717" y="14361"/>
                    <a:pt x="5890" y="11855"/>
                  </a:cubicBezTo>
                  <a:cubicBezTo>
                    <a:pt x="5829" y="11687"/>
                    <a:pt x="5972" y="11575"/>
                    <a:pt x="6116" y="11575"/>
                  </a:cubicBezTo>
                  <a:close/>
                  <a:moveTo>
                    <a:pt x="2798" y="9649"/>
                  </a:moveTo>
                  <a:cubicBezTo>
                    <a:pt x="2914" y="9649"/>
                    <a:pt x="3033" y="9725"/>
                    <a:pt x="3033" y="9875"/>
                  </a:cubicBezTo>
                  <a:cubicBezTo>
                    <a:pt x="3159" y="15113"/>
                    <a:pt x="7244" y="19198"/>
                    <a:pt x="12507" y="19349"/>
                  </a:cubicBezTo>
                  <a:cubicBezTo>
                    <a:pt x="12808" y="19349"/>
                    <a:pt x="12808" y="19800"/>
                    <a:pt x="12507" y="19800"/>
                  </a:cubicBezTo>
                  <a:cubicBezTo>
                    <a:pt x="6993" y="19675"/>
                    <a:pt x="2707" y="15389"/>
                    <a:pt x="2582" y="9875"/>
                  </a:cubicBezTo>
                  <a:cubicBezTo>
                    <a:pt x="2570" y="9725"/>
                    <a:pt x="2682" y="9649"/>
                    <a:pt x="2798" y="9649"/>
                  </a:cubicBezTo>
                  <a:close/>
                  <a:moveTo>
                    <a:pt x="4863" y="0"/>
                  </a:moveTo>
                  <a:cubicBezTo>
                    <a:pt x="1880" y="2331"/>
                    <a:pt x="76" y="5965"/>
                    <a:pt x="1" y="9875"/>
                  </a:cubicBezTo>
                  <a:cubicBezTo>
                    <a:pt x="126" y="15740"/>
                    <a:pt x="4186" y="20928"/>
                    <a:pt x="10001" y="22106"/>
                  </a:cubicBezTo>
                  <a:cubicBezTo>
                    <a:pt x="10818" y="22273"/>
                    <a:pt x="11642" y="22354"/>
                    <a:pt x="12460" y="22354"/>
                  </a:cubicBezTo>
                  <a:cubicBezTo>
                    <a:pt x="16784" y="22354"/>
                    <a:pt x="20954" y="20085"/>
                    <a:pt x="23209" y="16291"/>
                  </a:cubicBezTo>
                  <a:cubicBezTo>
                    <a:pt x="23585" y="15715"/>
                    <a:pt x="23885" y="15088"/>
                    <a:pt x="24136" y="14461"/>
                  </a:cubicBezTo>
                  <a:cubicBezTo>
                    <a:pt x="18923" y="12807"/>
                    <a:pt x="14362" y="9424"/>
                    <a:pt x="11304" y="4587"/>
                  </a:cubicBezTo>
                  <a:cubicBezTo>
                    <a:pt x="9925" y="3233"/>
                    <a:pt x="8647" y="1780"/>
                    <a:pt x="7545" y="201"/>
                  </a:cubicBezTo>
                  <a:cubicBezTo>
                    <a:pt x="7269" y="251"/>
                    <a:pt x="6993" y="276"/>
                    <a:pt x="6717" y="276"/>
                  </a:cubicBezTo>
                  <a:cubicBezTo>
                    <a:pt x="6066" y="276"/>
                    <a:pt x="5439" y="176"/>
                    <a:pt x="4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2"/>
            <p:cNvSpPr/>
            <p:nvPr/>
          </p:nvSpPr>
          <p:spPr>
            <a:xfrm>
              <a:off x="2008337" y="2735306"/>
              <a:ext cx="459868" cy="434330"/>
            </a:xfrm>
            <a:custGeom>
              <a:avLst/>
              <a:gdLst/>
              <a:ahLst/>
              <a:cxnLst/>
              <a:rect l="l" t="t" r="r" b="b"/>
              <a:pathLst>
                <a:path w="25264" h="23861" extrusionOk="0">
                  <a:moveTo>
                    <a:pt x="19399" y="1"/>
                  </a:moveTo>
                  <a:cubicBezTo>
                    <a:pt x="19223" y="101"/>
                    <a:pt x="19048" y="176"/>
                    <a:pt x="18897" y="251"/>
                  </a:cubicBezTo>
                  <a:lnTo>
                    <a:pt x="18797" y="276"/>
                  </a:lnTo>
                  <a:lnTo>
                    <a:pt x="18897" y="327"/>
                  </a:lnTo>
                  <a:cubicBezTo>
                    <a:pt x="22456" y="2607"/>
                    <a:pt x="24612" y="6542"/>
                    <a:pt x="24687" y="10853"/>
                  </a:cubicBezTo>
                  <a:cubicBezTo>
                    <a:pt x="24612" y="16116"/>
                    <a:pt x="21304" y="20803"/>
                    <a:pt x="16491" y="22557"/>
                  </a:cubicBezTo>
                  <a:cubicBezTo>
                    <a:pt x="15122" y="23047"/>
                    <a:pt x="13703" y="23283"/>
                    <a:pt x="12296" y="23283"/>
                  </a:cubicBezTo>
                  <a:cubicBezTo>
                    <a:pt x="8732" y="23283"/>
                    <a:pt x="5247" y="21766"/>
                    <a:pt x="2857" y="18998"/>
                  </a:cubicBezTo>
                  <a:cubicBezTo>
                    <a:pt x="1880" y="17871"/>
                    <a:pt x="1103" y="16542"/>
                    <a:pt x="577" y="15089"/>
                  </a:cubicBezTo>
                  <a:lnTo>
                    <a:pt x="577" y="15038"/>
                  </a:lnTo>
                  <a:lnTo>
                    <a:pt x="526" y="15038"/>
                  </a:lnTo>
                  <a:cubicBezTo>
                    <a:pt x="376" y="15114"/>
                    <a:pt x="201" y="15164"/>
                    <a:pt x="50" y="15214"/>
                  </a:cubicBezTo>
                  <a:lnTo>
                    <a:pt x="0" y="15214"/>
                  </a:lnTo>
                  <a:lnTo>
                    <a:pt x="25" y="15264"/>
                  </a:lnTo>
                  <a:cubicBezTo>
                    <a:pt x="326" y="16091"/>
                    <a:pt x="677" y="16868"/>
                    <a:pt x="1103" y="17545"/>
                  </a:cubicBezTo>
                  <a:cubicBezTo>
                    <a:pt x="2105" y="19249"/>
                    <a:pt x="3559" y="20703"/>
                    <a:pt x="5263" y="21780"/>
                  </a:cubicBezTo>
                  <a:cubicBezTo>
                    <a:pt x="5439" y="21906"/>
                    <a:pt x="5639" y="22031"/>
                    <a:pt x="5865" y="22156"/>
                  </a:cubicBezTo>
                  <a:cubicBezTo>
                    <a:pt x="7870" y="23284"/>
                    <a:pt x="10100" y="23861"/>
                    <a:pt x="12331" y="23861"/>
                  </a:cubicBezTo>
                  <a:cubicBezTo>
                    <a:pt x="13108" y="23861"/>
                    <a:pt x="13885" y="23785"/>
                    <a:pt x="14662" y="23635"/>
                  </a:cubicBezTo>
                  <a:cubicBezTo>
                    <a:pt x="18020" y="23008"/>
                    <a:pt x="20978" y="21079"/>
                    <a:pt x="22933" y="18196"/>
                  </a:cubicBezTo>
                  <a:cubicBezTo>
                    <a:pt x="23058" y="17996"/>
                    <a:pt x="23183" y="17795"/>
                    <a:pt x="23334" y="17570"/>
                  </a:cubicBezTo>
                  <a:cubicBezTo>
                    <a:pt x="24562" y="15540"/>
                    <a:pt x="25213" y="13209"/>
                    <a:pt x="25263" y="10853"/>
                  </a:cubicBezTo>
                  <a:cubicBezTo>
                    <a:pt x="25188" y="6442"/>
                    <a:pt x="23008" y="2407"/>
                    <a:pt x="19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2226403" y="2927834"/>
              <a:ext cx="186594" cy="186594"/>
            </a:xfrm>
            <a:custGeom>
              <a:avLst/>
              <a:gdLst/>
              <a:ahLst/>
              <a:cxnLst/>
              <a:rect l="l" t="t" r="r" b="b"/>
              <a:pathLst>
                <a:path w="10251" h="10251" extrusionOk="0">
                  <a:moveTo>
                    <a:pt x="9975" y="0"/>
                  </a:moveTo>
                  <a:cubicBezTo>
                    <a:pt x="9825" y="0"/>
                    <a:pt x="9699" y="75"/>
                    <a:pt x="9699" y="276"/>
                  </a:cubicBezTo>
                  <a:cubicBezTo>
                    <a:pt x="9549" y="5514"/>
                    <a:pt x="5514" y="9549"/>
                    <a:pt x="276" y="9675"/>
                  </a:cubicBezTo>
                  <a:cubicBezTo>
                    <a:pt x="75" y="9700"/>
                    <a:pt x="0" y="9850"/>
                    <a:pt x="0" y="9975"/>
                  </a:cubicBezTo>
                  <a:cubicBezTo>
                    <a:pt x="0" y="10126"/>
                    <a:pt x="100" y="10251"/>
                    <a:pt x="276" y="10251"/>
                  </a:cubicBezTo>
                  <a:cubicBezTo>
                    <a:pt x="5840" y="10126"/>
                    <a:pt x="10126" y="5815"/>
                    <a:pt x="10251" y="276"/>
                  </a:cubicBezTo>
                  <a:cubicBezTo>
                    <a:pt x="10251" y="176"/>
                    <a:pt x="10226" y="126"/>
                    <a:pt x="10176" y="75"/>
                  </a:cubicBezTo>
                  <a:cubicBezTo>
                    <a:pt x="10126" y="25"/>
                    <a:pt x="10050" y="0"/>
                    <a:pt x="9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2246462" y="2962619"/>
              <a:ext cx="107231" cy="94799"/>
            </a:xfrm>
            <a:custGeom>
              <a:avLst/>
              <a:gdLst/>
              <a:ahLst/>
              <a:cxnLst/>
              <a:rect l="l" t="t" r="r" b="b"/>
              <a:pathLst>
                <a:path w="5891" h="5208" extrusionOk="0">
                  <a:moveTo>
                    <a:pt x="5553" y="1"/>
                  </a:moveTo>
                  <a:cubicBezTo>
                    <a:pt x="5437" y="1"/>
                    <a:pt x="5327" y="62"/>
                    <a:pt x="5289" y="195"/>
                  </a:cubicBezTo>
                  <a:cubicBezTo>
                    <a:pt x="4537" y="2525"/>
                    <a:pt x="2633" y="4205"/>
                    <a:pt x="226" y="4656"/>
                  </a:cubicBezTo>
                  <a:cubicBezTo>
                    <a:pt x="126" y="4681"/>
                    <a:pt x="51" y="4731"/>
                    <a:pt x="26" y="4831"/>
                  </a:cubicBezTo>
                  <a:cubicBezTo>
                    <a:pt x="1" y="4906"/>
                    <a:pt x="26" y="5032"/>
                    <a:pt x="101" y="5107"/>
                  </a:cubicBezTo>
                  <a:cubicBezTo>
                    <a:pt x="151" y="5182"/>
                    <a:pt x="226" y="5207"/>
                    <a:pt x="302" y="5207"/>
                  </a:cubicBezTo>
                  <a:lnTo>
                    <a:pt x="377" y="5207"/>
                  </a:lnTo>
                  <a:cubicBezTo>
                    <a:pt x="2958" y="4706"/>
                    <a:pt x="5013" y="2901"/>
                    <a:pt x="5841" y="370"/>
                  </a:cubicBezTo>
                  <a:cubicBezTo>
                    <a:pt x="5891" y="195"/>
                    <a:pt x="5790" y="69"/>
                    <a:pt x="5665" y="19"/>
                  </a:cubicBezTo>
                  <a:cubicBezTo>
                    <a:pt x="5629" y="7"/>
                    <a:pt x="5591" y="1"/>
                    <a:pt x="5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1276123" y="2748995"/>
              <a:ext cx="457593" cy="420187"/>
            </a:xfrm>
            <a:custGeom>
              <a:avLst/>
              <a:gdLst/>
              <a:ahLst/>
              <a:cxnLst/>
              <a:rect l="l" t="t" r="r" b="b"/>
              <a:pathLst>
                <a:path w="25139" h="23084" extrusionOk="0">
                  <a:moveTo>
                    <a:pt x="4812" y="1"/>
                  </a:moveTo>
                  <a:cubicBezTo>
                    <a:pt x="1830" y="2482"/>
                    <a:pt x="76" y="6166"/>
                    <a:pt x="0" y="10101"/>
                  </a:cubicBezTo>
                  <a:cubicBezTo>
                    <a:pt x="101" y="15590"/>
                    <a:pt x="3384" y="20352"/>
                    <a:pt x="8396" y="22256"/>
                  </a:cubicBezTo>
                  <a:cubicBezTo>
                    <a:pt x="9850" y="22833"/>
                    <a:pt x="11404" y="23083"/>
                    <a:pt x="12933" y="23083"/>
                  </a:cubicBezTo>
                  <a:cubicBezTo>
                    <a:pt x="16792" y="23083"/>
                    <a:pt x="20602" y="21379"/>
                    <a:pt x="23108" y="18296"/>
                  </a:cubicBezTo>
                  <a:cubicBezTo>
                    <a:pt x="23935" y="17269"/>
                    <a:pt x="24612" y="16091"/>
                    <a:pt x="25113" y="14838"/>
                  </a:cubicBezTo>
                  <a:lnTo>
                    <a:pt x="25138" y="14763"/>
                  </a:lnTo>
                  <a:lnTo>
                    <a:pt x="25013" y="14738"/>
                  </a:lnTo>
                  <a:cubicBezTo>
                    <a:pt x="24888" y="14713"/>
                    <a:pt x="24762" y="14662"/>
                    <a:pt x="24637" y="14637"/>
                  </a:cubicBezTo>
                  <a:lnTo>
                    <a:pt x="24587" y="14612"/>
                  </a:lnTo>
                  <a:lnTo>
                    <a:pt x="24587" y="14662"/>
                  </a:lnTo>
                  <a:cubicBezTo>
                    <a:pt x="24336" y="15314"/>
                    <a:pt x="24011" y="15916"/>
                    <a:pt x="23685" y="16492"/>
                  </a:cubicBezTo>
                  <a:cubicBezTo>
                    <a:pt x="21423" y="20255"/>
                    <a:pt x="17217" y="22520"/>
                    <a:pt x="12902" y="22520"/>
                  </a:cubicBezTo>
                  <a:cubicBezTo>
                    <a:pt x="12102" y="22520"/>
                    <a:pt x="11298" y="22442"/>
                    <a:pt x="10502" y="22281"/>
                  </a:cubicBezTo>
                  <a:cubicBezTo>
                    <a:pt x="4863" y="21129"/>
                    <a:pt x="677" y="16016"/>
                    <a:pt x="552" y="10101"/>
                  </a:cubicBezTo>
                  <a:cubicBezTo>
                    <a:pt x="627" y="6191"/>
                    <a:pt x="2381" y="2607"/>
                    <a:pt x="5389" y="276"/>
                  </a:cubicBezTo>
                  <a:lnTo>
                    <a:pt x="5464" y="201"/>
                  </a:lnTo>
                  <a:lnTo>
                    <a:pt x="5364" y="176"/>
                  </a:lnTo>
                  <a:cubicBezTo>
                    <a:pt x="5188" y="126"/>
                    <a:pt x="5013" y="51"/>
                    <a:pt x="4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2"/>
            <p:cNvSpPr/>
            <p:nvPr/>
          </p:nvSpPr>
          <p:spPr>
            <a:xfrm>
              <a:off x="1330858" y="2927834"/>
              <a:ext cx="187067" cy="186594"/>
            </a:xfrm>
            <a:custGeom>
              <a:avLst/>
              <a:gdLst/>
              <a:ahLst/>
              <a:cxnLst/>
              <a:rect l="l" t="t" r="r" b="b"/>
              <a:pathLst>
                <a:path w="10277" h="10251" extrusionOk="0">
                  <a:moveTo>
                    <a:pt x="277" y="0"/>
                  </a:moveTo>
                  <a:cubicBezTo>
                    <a:pt x="151" y="0"/>
                    <a:pt x="1" y="101"/>
                    <a:pt x="1" y="276"/>
                  </a:cubicBezTo>
                  <a:cubicBezTo>
                    <a:pt x="151" y="5815"/>
                    <a:pt x="4437" y="10126"/>
                    <a:pt x="10001" y="10251"/>
                  </a:cubicBezTo>
                  <a:cubicBezTo>
                    <a:pt x="10176" y="10251"/>
                    <a:pt x="10277" y="10126"/>
                    <a:pt x="10277" y="9975"/>
                  </a:cubicBezTo>
                  <a:cubicBezTo>
                    <a:pt x="10277" y="9850"/>
                    <a:pt x="10176" y="9700"/>
                    <a:pt x="10001" y="9675"/>
                  </a:cubicBezTo>
                  <a:cubicBezTo>
                    <a:pt x="4763" y="9549"/>
                    <a:pt x="703" y="5514"/>
                    <a:pt x="577" y="276"/>
                  </a:cubicBezTo>
                  <a:cubicBezTo>
                    <a:pt x="577" y="75"/>
                    <a:pt x="42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2"/>
            <p:cNvSpPr/>
            <p:nvPr/>
          </p:nvSpPr>
          <p:spPr>
            <a:xfrm>
              <a:off x="1390635" y="2962619"/>
              <a:ext cx="107213" cy="94799"/>
            </a:xfrm>
            <a:custGeom>
              <a:avLst/>
              <a:gdLst/>
              <a:ahLst/>
              <a:cxnLst/>
              <a:rect l="l" t="t" r="r" b="b"/>
              <a:pathLst>
                <a:path w="5890" h="5208" extrusionOk="0">
                  <a:moveTo>
                    <a:pt x="327" y="1"/>
                  </a:moveTo>
                  <a:cubicBezTo>
                    <a:pt x="291" y="1"/>
                    <a:pt x="256" y="7"/>
                    <a:pt x="226" y="19"/>
                  </a:cubicBezTo>
                  <a:cubicBezTo>
                    <a:pt x="100" y="69"/>
                    <a:pt x="0" y="195"/>
                    <a:pt x="50" y="370"/>
                  </a:cubicBezTo>
                  <a:cubicBezTo>
                    <a:pt x="877" y="2901"/>
                    <a:pt x="2932" y="4706"/>
                    <a:pt x="5514" y="5207"/>
                  </a:cubicBezTo>
                  <a:lnTo>
                    <a:pt x="5589" y="5207"/>
                  </a:lnTo>
                  <a:cubicBezTo>
                    <a:pt x="5664" y="5207"/>
                    <a:pt x="5740" y="5182"/>
                    <a:pt x="5790" y="5107"/>
                  </a:cubicBezTo>
                  <a:cubicBezTo>
                    <a:pt x="5865" y="5032"/>
                    <a:pt x="5890" y="4906"/>
                    <a:pt x="5865" y="4831"/>
                  </a:cubicBezTo>
                  <a:cubicBezTo>
                    <a:pt x="5840" y="4731"/>
                    <a:pt x="5765" y="4681"/>
                    <a:pt x="5664" y="4656"/>
                  </a:cubicBezTo>
                  <a:cubicBezTo>
                    <a:pt x="3258" y="4205"/>
                    <a:pt x="1354" y="2525"/>
                    <a:pt x="602" y="195"/>
                  </a:cubicBezTo>
                  <a:cubicBezTo>
                    <a:pt x="564" y="62"/>
                    <a:pt x="439" y="1"/>
                    <a:pt x="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2"/>
            <p:cNvSpPr/>
            <p:nvPr/>
          </p:nvSpPr>
          <p:spPr>
            <a:xfrm>
              <a:off x="1882412" y="3025909"/>
              <a:ext cx="28305" cy="2767"/>
            </a:xfrm>
            <a:custGeom>
              <a:avLst/>
              <a:gdLst/>
              <a:ahLst/>
              <a:cxnLst/>
              <a:rect l="l" t="t" r="r" b="b"/>
              <a:pathLst>
                <a:path w="1555" h="152" extrusionOk="0">
                  <a:moveTo>
                    <a:pt x="1555" y="1"/>
                  </a:moveTo>
                  <a:cubicBezTo>
                    <a:pt x="1104" y="51"/>
                    <a:pt x="527" y="126"/>
                    <a:pt x="1" y="151"/>
                  </a:cubicBezTo>
                  <a:cubicBezTo>
                    <a:pt x="527" y="126"/>
                    <a:pt x="1028" y="101"/>
                    <a:pt x="1555" y="51"/>
                  </a:cubicBezTo>
                  <a:lnTo>
                    <a:pt x="1555" y="1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2"/>
            <p:cNvSpPr/>
            <p:nvPr/>
          </p:nvSpPr>
          <p:spPr>
            <a:xfrm>
              <a:off x="1801210" y="3033664"/>
              <a:ext cx="114530" cy="100842"/>
            </a:xfrm>
            <a:custGeom>
              <a:avLst/>
              <a:gdLst/>
              <a:ahLst/>
              <a:cxnLst/>
              <a:rect l="l" t="t" r="r" b="b"/>
              <a:pathLst>
                <a:path w="6292" h="5540" extrusionOk="0">
                  <a:moveTo>
                    <a:pt x="251" y="1"/>
                  </a:moveTo>
                  <a:cubicBezTo>
                    <a:pt x="251" y="51"/>
                    <a:pt x="251" y="76"/>
                    <a:pt x="251" y="126"/>
                  </a:cubicBezTo>
                  <a:cubicBezTo>
                    <a:pt x="251" y="2382"/>
                    <a:pt x="1" y="5314"/>
                    <a:pt x="3133" y="5540"/>
                  </a:cubicBezTo>
                  <a:cubicBezTo>
                    <a:pt x="6291" y="5314"/>
                    <a:pt x="6016" y="2357"/>
                    <a:pt x="6016" y="76"/>
                  </a:cubicBezTo>
                  <a:lnTo>
                    <a:pt x="6016" y="76"/>
                  </a:lnTo>
                  <a:cubicBezTo>
                    <a:pt x="5147" y="165"/>
                    <a:pt x="4283" y="210"/>
                    <a:pt x="3426" y="210"/>
                  </a:cubicBezTo>
                  <a:cubicBezTo>
                    <a:pt x="2355" y="210"/>
                    <a:pt x="1296" y="140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2"/>
            <p:cNvSpPr/>
            <p:nvPr/>
          </p:nvSpPr>
          <p:spPr>
            <a:xfrm>
              <a:off x="1910698" y="3024999"/>
              <a:ext cx="8228" cy="1838"/>
            </a:xfrm>
            <a:custGeom>
              <a:avLst/>
              <a:gdLst/>
              <a:ahLst/>
              <a:cxnLst/>
              <a:rect l="l" t="t" r="r" b="b"/>
              <a:pathLst>
                <a:path w="452" h="101" extrusionOk="0">
                  <a:moveTo>
                    <a:pt x="452" y="1"/>
                  </a:moveTo>
                  <a:cubicBezTo>
                    <a:pt x="327" y="26"/>
                    <a:pt x="176" y="26"/>
                    <a:pt x="1" y="51"/>
                  </a:cubicBezTo>
                  <a:lnTo>
                    <a:pt x="1" y="101"/>
                  </a:lnTo>
                  <a:cubicBezTo>
                    <a:pt x="151" y="76"/>
                    <a:pt x="301" y="51"/>
                    <a:pt x="452" y="26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2"/>
            <p:cNvSpPr/>
            <p:nvPr/>
          </p:nvSpPr>
          <p:spPr>
            <a:xfrm>
              <a:off x="1709979" y="3031843"/>
              <a:ext cx="304764" cy="212605"/>
            </a:xfrm>
            <a:custGeom>
              <a:avLst/>
              <a:gdLst/>
              <a:ahLst/>
              <a:cxnLst/>
              <a:rect l="l" t="t" r="r" b="b"/>
              <a:pathLst>
                <a:path w="16743" h="11680" extrusionOk="0">
                  <a:moveTo>
                    <a:pt x="11454" y="2582"/>
                  </a:moveTo>
                  <a:cubicBezTo>
                    <a:pt x="12206" y="3083"/>
                    <a:pt x="12958" y="3735"/>
                    <a:pt x="13760" y="4587"/>
                  </a:cubicBezTo>
                  <a:cubicBezTo>
                    <a:pt x="14461" y="5414"/>
                    <a:pt x="16717" y="8798"/>
                    <a:pt x="15990" y="10326"/>
                  </a:cubicBezTo>
                  <a:cubicBezTo>
                    <a:pt x="15740" y="10853"/>
                    <a:pt x="15188" y="11103"/>
                    <a:pt x="14336" y="11103"/>
                  </a:cubicBezTo>
                  <a:cubicBezTo>
                    <a:pt x="11930" y="11078"/>
                    <a:pt x="9699" y="8748"/>
                    <a:pt x="8572" y="7369"/>
                  </a:cubicBezTo>
                  <a:cubicBezTo>
                    <a:pt x="8521" y="7319"/>
                    <a:pt x="8446" y="7294"/>
                    <a:pt x="8371" y="7294"/>
                  </a:cubicBezTo>
                  <a:cubicBezTo>
                    <a:pt x="8296" y="7294"/>
                    <a:pt x="8221" y="7319"/>
                    <a:pt x="8171" y="7369"/>
                  </a:cubicBezTo>
                  <a:cubicBezTo>
                    <a:pt x="6867" y="8998"/>
                    <a:pt x="4812" y="10953"/>
                    <a:pt x="2582" y="11078"/>
                  </a:cubicBezTo>
                  <a:cubicBezTo>
                    <a:pt x="2471" y="11088"/>
                    <a:pt x="2366" y="11092"/>
                    <a:pt x="2265" y="11092"/>
                  </a:cubicBezTo>
                  <a:cubicBezTo>
                    <a:pt x="1565" y="11092"/>
                    <a:pt x="1096" y="10865"/>
                    <a:pt x="877" y="10427"/>
                  </a:cubicBezTo>
                  <a:cubicBezTo>
                    <a:pt x="201" y="9224"/>
                    <a:pt x="1454" y="6592"/>
                    <a:pt x="2256" y="5514"/>
                  </a:cubicBezTo>
                  <a:cubicBezTo>
                    <a:pt x="2782" y="4763"/>
                    <a:pt x="3684" y="3710"/>
                    <a:pt x="4837" y="2833"/>
                  </a:cubicBezTo>
                  <a:cubicBezTo>
                    <a:pt x="5013" y="4211"/>
                    <a:pt x="5589" y="5966"/>
                    <a:pt x="8145" y="6166"/>
                  </a:cubicBezTo>
                  <a:cubicBezTo>
                    <a:pt x="10752" y="5966"/>
                    <a:pt x="11303" y="4161"/>
                    <a:pt x="11454" y="2582"/>
                  </a:cubicBezTo>
                  <a:close/>
                  <a:moveTo>
                    <a:pt x="4737" y="1"/>
                  </a:moveTo>
                  <a:lnTo>
                    <a:pt x="4737" y="351"/>
                  </a:lnTo>
                  <a:cubicBezTo>
                    <a:pt x="4737" y="978"/>
                    <a:pt x="4737" y="1605"/>
                    <a:pt x="4787" y="2231"/>
                  </a:cubicBezTo>
                  <a:cubicBezTo>
                    <a:pt x="3133" y="3359"/>
                    <a:pt x="978" y="5439"/>
                    <a:pt x="276" y="7695"/>
                  </a:cubicBezTo>
                  <a:cubicBezTo>
                    <a:pt x="201" y="7895"/>
                    <a:pt x="150" y="8071"/>
                    <a:pt x="125" y="8271"/>
                  </a:cubicBezTo>
                  <a:cubicBezTo>
                    <a:pt x="0" y="8898"/>
                    <a:pt x="0" y="9499"/>
                    <a:pt x="150" y="10076"/>
                  </a:cubicBezTo>
                  <a:cubicBezTo>
                    <a:pt x="176" y="10126"/>
                    <a:pt x="176" y="10176"/>
                    <a:pt x="201" y="10226"/>
                  </a:cubicBezTo>
                  <a:lnTo>
                    <a:pt x="201" y="10251"/>
                  </a:lnTo>
                  <a:cubicBezTo>
                    <a:pt x="401" y="10828"/>
                    <a:pt x="727" y="11229"/>
                    <a:pt x="1178" y="11454"/>
                  </a:cubicBezTo>
                  <a:cubicBezTo>
                    <a:pt x="1462" y="11589"/>
                    <a:pt x="1797" y="11659"/>
                    <a:pt x="2179" y="11659"/>
                  </a:cubicBezTo>
                  <a:cubicBezTo>
                    <a:pt x="2505" y="11659"/>
                    <a:pt x="2866" y="11608"/>
                    <a:pt x="3258" y="11504"/>
                  </a:cubicBezTo>
                  <a:cubicBezTo>
                    <a:pt x="3384" y="11479"/>
                    <a:pt x="3509" y="11429"/>
                    <a:pt x="3659" y="11404"/>
                  </a:cubicBezTo>
                  <a:cubicBezTo>
                    <a:pt x="3910" y="11304"/>
                    <a:pt x="4161" y="11204"/>
                    <a:pt x="4436" y="11103"/>
                  </a:cubicBezTo>
                  <a:cubicBezTo>
                    <a:pt x="5113" y="10778"/>
                    <a:pt x="5865" y="10352"/>
                    <a:pt x="6416" y="9925"/>
                  </a:cubicBezTo>
                  <a:cubicBezTo>
                    <a:pt x="6541" y="9825"/>
                    <a:pt x="6792" y="9550"/>
                    <a:pt x="7043" y="9274"/>
                  </a:cubicBezTo>
                  <a:cubicBezTo>
                    <a:pt x="7243" y="9048"/>
                    <a:pt x="7444" y="8848"/>
                    <a:pt x="7619" y="8647"/>
                  </a:cubicBezTo>
                  <a:cubicBezTo>
                    <a:pt x="7845" y="8447"/>
                    <a:pt x="7995" y="8296"/>
                    <a:pt x="8145" y="8196"/>
                  </a:cubicBezTo>
                  <a:cubicBezTo>
                    <a:pt x="8271" y="8096"/>
                    <a:pt x="8346" y="8071"/>
                    <a:pt x="8371" y="8071"/>
                  </a:cubicBezTo>
                  <a:cubicBezTo>
                    <a:pt x="8572" y="8071"/>
                    <a:pt x="9098" y="8647"/>
                    <a:pt x="9273" y="8823"/>
                  </a:cubicBezTo>
                  <a:cubicBezTo>
                    <a:pt x="9424" y="8973"/>
                    <a:pt x="9574" y="9123"/>
                    <a:pt x="9699" y="9274"/>
                  </a:cubicBezTo>
                  <a:cubicBezTo>
                    <a:pt x="9975" y="9575"/>
                    <a:pt x="10226" y="9825"/>
                    <a:pt x="10351" y="9951"/>
                  </a:cubicBezTo>
                  <a:cubicBezTo>
                    <a:pt x="10978" y="10427"/>
                    <a:pt x="11604" y="10828"/>
                    <a:pt x="12181" y="11103"/>
                  </a:cubicBezTo>
                  <a:cubicBezTo>
                    <a:pt x="12281" y="11154"/>
                    <a:pt x="12381" y="11204"/>
                    <a:pt x="12481" y="11254"/>
                  </a:cubicBezTo>
                  <a:cubicBezTo>
                    <a:pt x="12707" y="11329"/>
                    <a:pt x="12907" y="11404"/>
                    <a:pt x="13133" y="11479"/>
                  </a:cubicBezTo>
                  <a:cubicBezTo>
                    <a:pt x="13183" y="11504"/>
                    <a:pt x="13233" y="11504"/>
                    <a:pt x="13283" y="11529"/>
                  </a:cubicBezTo>
                  <a:cubicBezTo>
                    <a:pt x="13659" y="11630"/>
                    <a:pt x="14010" y="11680"/>
                    <a:pt x="14361" y="11680"/>
                  </a:cubicBezTo>
                  <a:cubicBezTo>
                    <a:pt x="14537" y="11680"/>
                    <a:pt x="14687" y="11655"/>
                    <a:pt x="14837" y="11630"/>
                  </a:cubicBezTo>
                  <a:cubicBezTo>
                    <a:pt x="15664" y="11504"/>
                    <a:pt x="16216" y="11154"/>
                    <a:pt x="16491" y="10577"/>
                  </a:cubicBezTo>
                  <a:cubicBezTo>
                    <a:pt x="16717" y="10076"/>
                    <a:pt x="16742" y="9424"/>
                    <a:pt x="16542" y="8622"/>
                  </a:cubicBezTo>
                  <a:cubicBezTo>
                    <a:pt x="16491" y="8397"/>
                    <a:pt x="16416" y="8146"/>
                    <a:pt x="16341" y="7920"/>
                  </a:cubicBezTo>
                  <a:cubicBezTo>
                    <a:pt x="16191" y="7544"/>
                    <a:pt x="16015" y="7143"/>
                    <a:pt x="15815" y="6717"/>
                  </a:cubicBezTo>
                  <a:cubicBezTo>
                    <a:pt x="15765" y="6592"/>
                    <a:pt x="15689" y="6492"/>
                    <a:pt x="15639" y="6367"/>
                  </a:cubicBezTo>
                  <a:cubicBezTo>
                    <a:pt x="15113" y="5414"/>
                    <a:pt x="14537" y="4612"/>
                    <a:pt x="14186" y="4186"/>
                  </a:cubicBezTo>
                  <a:cubicBezTo>
                    <a:pt x="13283" y="3234"/>
                    <a:pt x="12381" y="2507"/>
                    <a:pt x="11504" y="1981"/>
                  </a:cubicBezTo>
                  <a:cubicBezTo>
                    <a:pt x="11529" y="1429"/>
                    <a:pt x="11529" y="878"/>
                    <a:pt x="11529" y="351"/>
                  </a:cubicBezTo>
                  <a:lnTo>
                    <a:pt x="11529" y="51"/>
                  </a:lnTo>
                  <a:lnTo>
                    <a:pt x="11429" y="51"/>
                  </a:lnTo>
                  <a:cubicBezTo>
                    <a:pt x="11278" y="76"/>
                    <a:pt x="11153" y="101"/>
                    <a:pt x="11003" y="101"/>
                  </a:cubicBezTo>
                  <a:lnTo>
                    <a:pt x="10978" y="126"/>
                  </a:lnTo>
                  <a:lnTo>
                    <a:pt x="10978" y="176"/>
                  </a:lnTo>
                  <a:cubicBezTo>
                    <a:pt x="10978" y="326"/>
                    <a:pt x="10978" y="477"/>
                    <a:pt x="10978" y="652"/>
                  </a:cubicBezTo>
                  <a:cubicBezTo>
                    <a:pt x="11003" y="2858"/>
                    <a:pt x="11028" y="5389"/>
                    <a:pt x="8145" y="5590"/>
                  </a:cubicBezTo>
                  <a:cubicBezTo>
                    <a:pt x="5263" y="5389"/>
                    <a:pt x="5288" y="2883"/>
                    <a:pt x="5313" y="702"/>
                  </a:cubicBezTo>
                  <a:cubicBezTo>
                    <a:pt x="5313" y="527"/>
                    <a:pt x="5313" y="377"/>
                    <a:pt x="5313" y="226"/>
                  </a:cubicBezTo>
                  <a:lnTo>
                    <a:pt x="5313" y="76"/>
                  </a:lnTo>
                  <a:lnTo>
                    <a:pt x="5113" y="51"/>
                  </a:lnTo>
                  <a:cubicBezTo>
                    <a:pt x="5013" y="26"/>
                    <a:pt x="4912" y="26"/>
                    <a:pt x="47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2"/>
            <p:cNvSpPr/>
            <p:nvPr/>
          </p:nvSpPr>
          <p:spPr>
            <a:xfrm>
              <a:off x="2224109" y="2816053"/>
              <a:ext cx="6862" cy="11431"/>
            </a:xfrm>
            <a:custGeom>
              <a:avLst/>
              <a:gdLst/>
              <a:ahLst/>
              <a:cxnLst/>
              <a:rect l="l" t="t" r="r" b="b"/>
              <a:pathLst>
                <a:path w="377" h="628" extrusionOk="0">
                  <a:moveTo>
                    <a:pt x="377" y="1"/>
                  </a:moveTo>
                  <a:cubicBezTo>
                    <a:pt x="327" y="51"/>
                    <a:pt x="302" y="101"/>
                    <a:pt x="251" y="176"/>
                  </a:cubicBezTo>
                  <a:cubicBezTo>
                    <a:pt x="201" y="277"/>
                    <a:pt x="126" y="402"/>
                    <a:pt x="51" y="527"/>
                  </a:cubicBezTo>
                  <a:cubicBezTo>
                    <a:pt x="51" y="531"/>
                    <a:pt x="50" y="536"/>
                    <a:pt x="49" y="540"/>
                  </a:cubicBezTo>
                  <a:lnTo>
                    <a:pt x="49" y="540"/>
                  </a:lnTo>
                  <a:cubicBezTo>
                    <a:pt x="164" y="352"/>
                    <a:pt x="259" y="165"/>
                    <a:pt x="377" y="1"/>
                  </a:cubicBezTo>
                  <a:close/>
                  <a:moveTo>
                    <a:pt x="49" y="540"/>
                  </a:moveTo>
                  <a:cubicBezTo>
                    <a:pt x="41" y="552"/>
                    <a:pt x="34" y="565"/>
                    <a:pt x="26" y="577"/>
                  </a:cubicBezTo>
                  <a:cubicBezTo>
                    <a:pt x="26" y="580"/>
                    <a:pt x="26" y="582"/>
                    <a:pt x="25" y="585"/>
                  </a:cubicBezTo>
                  <a:lnTo>
                    <a:pt x="25" y="585"/>
                  </a:lnTo>
                  <a:cubicBezTo>
                    <a:pt x="36" y="567"/>
                    <a:pt x="45" y="553"/>
                    <a:pt x="49" y="540"/>
                  </a:cubicBezTo>
                  <a:close/>
                  <a:moveTo>
                    <a:pt x="25" y="585"/>
                  </a:moveTo>
                  <a:lnTo>
                    <a:pt x="25" y="585"/>
                  </a:lnTo>
                  <a:cubicBezTo>
                    <a:pt x="22" y="589"/>
                    <a:pt x="19" y="594"/>
                    <a:pt x="16" y="600"/>
                  </a:cubicBezTo>
                  <a:lnTo>
                    <a:pt x="16" y="600"/>
                  </a:lnTo>
                  <a:cubicBezTo>
                    <a:pt x="20" y="596"/>
                    <a:pt x="24" y="591"/>
                    <a:pt x="25" y="585"/>
                  </a:cubicBezTo>
                  <a:close/>
                  <a:moveTo>
                    <a:pt x="16" y="600"/>
                  </a:moveTo>
                  <a:cubicBezTo>
                    <a:pt x="9" y="607"/>
                    <a:pt x="1" y="613"/>
                    <a:pt x="1" y="627"/>
                  </a:cubicBezTo>
                  <a:cubicBezTo>
                    <a:pt x="6" y="617"/>
                    <a:pt x="11" y="608"/>
                    <a:pt x="16" y="600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2"/>
            <p:cNvSpPr/>
            <p:nvPr/>
          </p:nvSpPr>
          <p:spPr>
            <a:xfrm>
              <a:off x="2254216" y="2743971"/>
              <a:ext cx="31964" cy="47927"/>
            </a:xfrm>
            <a:custGeom>
              <a:avLst/>
              <a:gdLst/>
              <a:ahLst/>
              <a:cxnLst/>
              <a:rect l="l" t="t" r="r" b="b"/>
              <a:pathLst>
                <a:path w="1756" h="2633" extrusionOk="0">
                  <a:moveTo>
                    <a:pt x="1104" y="1"/>
                  </a:moveTo>
                  <a:cubicBezTo>
                    <a:pt x="778" y="903"/>
                    <a:pt x="402" y="1780"/>
                    <a:pt x="1" y="2633"/>
                  </a:cubicBezTo>
                  <a:cubicBezTo>
                    <a:pt x="527" y="1931"/>
                    <a:pt x="1054" y="1229"/>
                    <a:pt x="1530" y="527"/>
                  </a:cubicBezTo>
                  <a:cubicBezTo>
                    <a:pt x="1605" y="402"/>
                    <a:pt x="1680" y="277"/>
                    <a:pt x="1755" y="176"/>
                  </a:cubicBezTo>
                  <a:cubicBezTo>
                    <a:pt x="1555" y="126"/>
                    <a:pt x="1329" y="51"/>
                    <a:pt x="1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2"/>
            <p:cNvSpPr/>
            <p:nvPr/>
          </p:nvSpPr>
          <p:spPr>
            <a:xfrm>
              <a:off x="2232318" y="2811957"/>
              <a:ext cx="491" cy="928"/>
            </a:xfrm>
            <a:custGeom>
              <a:avLst/>
              <a:gdLst/>
              <a:ahLst/>
              <a:cxnLst/>
              <a:rect l="l" t="t" r="r" b="b"/>
              <a:pathLst>
                <a:path w="27" h="51" extrusionOk="0">
                  <a:moveTo>
                    <a:pt x="26" y="0"/>
                  </a:moveTo>
                  <a:cubicBezTo>
                    <a:pt x="26" y="19"/>
                    <a:pt x="26" y="39"/>
                    <a:pt x="15" y="47"/>
                  </a:cubicBezTo>
                  <a:lnTo>
                    <a:pt x="15" y="47"/>
                  </a:lnTo>
                  <a:cubicBezTo>
                    <a:pt x="21" y="43"/>
                    <a:pt x="26" y="37"/>
                    <a:pt x="26" y="25"/>
                  </a:cubicBezTo>
                  <a:cubicBezTo>
                    <a:pt x="26" y="25"/>
                    <a:pt x="26" y="0"/>
                    <a:pt x="26" y="0"/>
                  </a:cubicBezTo>
                  <a:close/>
                  <a:moveTo>
                    <a:pt x="15" y="47"/>
                  </a:moveTo>
                  <a:cubicBezTo>
                    <a:pt x="8" y="50"/>
                    <a:pt x="1" y="50"/>
                    <a:pt x="1" y="50"/>
                  </a:cubicBezTo>
                  <a:cubicBezTo>
                    <a:pt x="7" y="50"/>
                    <a:pt x="11" y="49"/>
                    <a:pt x="15" y="47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2"/>
            <p:cNvSpPr/>
            <p:nvPr/>
          </p:nvSpPr>
          <p:spPr>
            <a:xfrm>
              <a:off x="2261060" y="2740330"/>
              <a:ext cx="4132" cy="11431"/>
            </a:xfrm>
            <a:custGeom>
              <a:avLst/>
              <a:gdLst/>
              <a:ahLst/>
              <a:cxnLst/>
              <a:rect l="l" t="t" r="r" b="b"/>
              <a:pathLst>
                <a:path w="227" h="628" extrusionOk="0">
                  <a:moveTo>
                    <a:pt x="227" y="0"/>
                  </a:moveTo>
                  <a:cubicBezTo>
                    <a:pt x="151" y="201"/>
                    <a:pt x="76" y="427"/>
                    <a:pt x="1" y="627"/>
                  </a:cubicBezTo>
                  <a:cubicBezTo>
                    <a:pt x="76" y="427"/>
                    <a:pt x="151" y="226"/>
                    <a:pt x="227" y="0"/>
                  </a:cubicBezTo>
                  <a:close/>
                </a:path>
              </a:pathLst>
            </a:custGeom>
            <a:solidFill>
              <a:srgbClr val="8E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2"/>
            <p:cNvSpPr/>
            <p:nvPr/>
          </p:nvSpPr>
          <p:spPr>
            <a:xfrm>
              <a:off x="1431681" y="2749905"/>
              <a:ext cx="41993" cy="56592"/>
            </a:xfrm>
            <a:custGeom>
              <a:avLst/>
              <a:gdLst/>
              <a:ahLst/>
              <a:cxnLst/>
              <a:rect l="l" t="t" r="r" b="b"/>
              <a:pathLst>
                <a:path w="2307" h="3109" extrusionOk="0">
                  <a:moveTo>
                    <a:pt x="903" y="1"/>
                  </a:moveTo>
                  <a:cubicBezTo>
                    <a:pt x="627" y="126"/>
                    <a:pt x="327" y="226"/>
                    <a:pt x="1" y="276"/>
                  </a:cubicBezTo>
                  <a:cubicBezTo>
                    <a:pt x="703" y="1254"/>
                    <a:pt x="1429" y="2181"/>
                    <a:pt x="2231" y="3033"/>
                  </a:cubicBezTo>
                  <a:cubicBezTo>
                    <a:pt x="2256" y="3058"/>
                    <a:pt x="2281" y="3084"/>
                    <a:pt x="2307" y="3109"/>
                  </a:cubicBezTo>
                  <a:cubicBezTo>
                    <a:pt x="1780" y="2106"/>
                    <a:pt x="1304" y="1078"/>
                    <a:pt x="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2"/>
            <p:cNvSpPr/>
            <p:nvPr/>
          </p:nvSpPr>
          <p:spPr>
            <a:xfrm>
              <a:off x="1330403" y="1979393"/>
              <a:ext cx="1042457" cy="578475"/>
            </a:xfrm>
            <a:custGeom>
              <a:avLst/>
              <a:gdLst/>
              <a:ahLst/>
              <a:cxnLst/>
              <a:rect l="l" t="t" r="r" b="b"/>
              <a:pathLst>
                <a:path w="57270" h="31780" extrusionOk="0">
                  <a:moveTo>
                    <a:pt x="28895" y="1"/>
                  </a:moveTo>
                  <a:cubicBezTo>
                    <a:pt x="24693" y="1"/>
                    <a:pt x="20464" y="771"/>
                    <a:pt x="16617" y="2255"/>
                  </a:cubicBezTo>
                  <a:cubicBezTo>
                    <a:pt x="10703" y="4536"/>
                    <a:pt x="6166" y="8346"/>
                    <a:pt x="3460" y="13258"/>
                  </a:cubicBezTo>
                  <a:cubicBezTo>
                    <a:pt x="903" y="17920"/>
                    <a:pt x="1" y="23509"/>
                    <a:pt x="753" y="30376"/>
                  </a:cubicBezTo>
                  <a:cubicBezTo>
                    <a:pt x="803" y="30827"/>
                    <a:pt x="878" y="31253"/>
                    <a:pt x="928" y="31704"/>
                  </a:cubicBezTo>
                  <a:lnTo>
                    <a:pt x="928" y="31779"/>
                  </a:lnTo>
                  <a:lnTo>
                    <a:pt x="1053" y="31704"/>
                  </a:lnTo>
                  <a:cubicBezTo>
                    <a:pt x="1154" y="31654"/>
                    <a:pt x="1229" y="31604"/>
                    <a:pt x="1304" y="31554"/>
                  </a:cubicBezTo>
                  <a:lnTo>
                    <a:pt x="1329" y="31529"/>
                  </a:lnTo>
                  <a:lnTo>
                    <a:pt x="1329" y="31504"/>
                  </a:lnTo>
                  <a:cubicBezTo>
                    <a:pt x="652" y="26942"/>
                    <a:pt x="878" y="22306"/>
                    <a:pt x="1981" y="18396"/>
                  </a:cubicBezTo>
                  <a:cubicBezTo>
                    <a:pt x="5447" y="6045"/>
                    <a:pt x="18112" y="564"/>
                    <a:pt x="28749" y="564"/>
                  </a:cubicBezTo>
                  <a:cubicBezTo>
                    <a:pt x="29034" y="564"/>
                    <a:pt x="29318" y="568"/>
                    <a:pt x="29600" y="576"/>
                  </a:cubicBezTo>
                  <a:cubicBezTo>
                    <a:pt x="36417" y="777"/>
                    <a:pt x="42758" y="2832"/>
                    <a:pt x="47495" y="6341"/>
                  </a:cubicBezTo>
                  <a:cubicBezTo>
                    <a:pt x="52959" y="10451"/>
                    <a:pt x="56217" y="16917"/>
                    <a:pt x="56668" y="24586"/>
                  </a:cubicBezTo>
                  <a:cubicBezTo>
                    <a:pt x="56693" y="26867"/>
                    <a:pt x="56593" y="28922"/>
                    <a:pt x="56342" y="30902"/>
                  </a:cubicBezTo>
                  <a:lnTo>
                    <a:pt x="56342" y="30927"/>
                  </a:lnTo>
                  <a:lnTo>
                    <a:pt x="56367" y="30952"/>
                  </a:lnTo>
                  <a:cubicBezTo>
                    <a:pt x="56517" y="31002"/>
                    <a:pt x="56643" y="31078"/>
                    <a:pt x="56793" y="31153"/>
                  </a:cubicBezTo>
                  <a:lnTo>
                    <a:pt x="56843" y="31203"/>
                  </a:lnTo>
                  <a:lnTo>
                    <a:pt x="56868" y="31128"/>
                  </a:lnTo>
                  <a:cubicBezTo>
                    <a:pt x="57144" y="29073"/>
                    <a:pt x="57269" y="26942"/>
                    <a:pt x="57219" y="24586"/>
                  </a:cubicBezTo>
                  <a:cubicBezTo>
                    <a:pt x="57219" y="24511"/>
                    <a:pt x="57219" y="24461"/>
                    <a:pt x="57219" y="24411"/>
                  </a:cubicBezTo>
                  <a:cubicBezTo>
                    <a:pt x="57219" y="24361"/>
                    <a:pt x="57219" y="24336"/>
                    <a:pt x="57194" y="24286"/>
                  </a:cubicBezTo>
                  <a:cubicBezTo>
                    <a:pt x="57194" y="24060"/>
                    <a:pt x="57169" y="23809"/>
                    <a:pt x="57144" y="23584"/>
                  </a:cubicBezTo>
                  <a:cubicBezTo>
                    <a:pt x="56969" y="21554"/>
                    <a:pt x="56593" y="19599"/>
                    <a:pt x="56041" y="17769"/>
                  </a:cubicBezTo>
                  <a:cubicBezTo>
                    <a:pt x="55991" y="17594"/>
                    <a:pt x="55941" y="17418"/>
                    <a:pt x="55891" y="17243"/>
                  </a:cubicBezTo>
                  <a:lnTo>
                    <a:pt x="55841" y="17118"/>
                  </a:lnTo>
                  <a:cubicBezTo>
                    <a:pt x="54613" y="13433"/>
                    <a:pt x="52658" y="10301"/>
                    <a:pt x="50051" y="7769"/>
                  </a:cubicBezTo>
                  <a:cubicBezTo>
                    <a:pt x="44989" y="2932"/>
                    <a:pt x="38472" y="1077"/>
                    <a:pt x="33911" y="376"/>
                  </a:cubicBezTo>
                  <a:cubicBezTo>
                    <a:pt x="32261" y="125"/>
                    <a:pt x="30580" y="1"/>
                    <a:pt x="288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2"/>
            <p:cNvSpPr/>
            <p:nvPr/>
          </p:nvSpPr>
          <p:spPr>
            <a:xfrm>
              <a:off x="2196751" y="2826556"/>
              <a:ext cx="27832" cy="40610"/>
            </a:xfrm>
            <a:custGeom>
              <a:avLst/>
              <a:gdLst/>
              <a:ahLst/>
              <a:cxnLst/>
              <a:rect l="l" t="t" r="r" b="b"/>
              <a:pathLst>
                <a:path w="1529" h="2231" extrusionOk="0">
                  <a:moveTo>
                    <a:pt x="1529" y="0"/>
                  </a:moveTo>
                  <a:lnTo>
                    <a:pt x="1529" y="0"/>
                  </a:lnTo>
                  <a:cubicBezTo>
                    <a:pt x="1523" y="10"/>
                    <a:pt x="1518" y="20"/>
                    <a:pt x="1512" y="30"/>
                  </a:cubicBezTo>
                  <a:lnTo>
                    <a:pt x="1512" y="30"/>
                  </a:lnTo>
                  <a:cubicBezTo>
                    <a:pt x="1519" y="22"/>
                    <a:pt x="1529" y="16"/>
                    <a:pt x="1529" y="0"/>
                  </a:cubicBezTo>
                  <a:close/>
                  <a:moveTo>
                    <a:pt x="1512" y="30"/>
                  </a:moveTo>
                  <a:cubicBezTo>
                    <a:pt x="1509" y="33"/>
                    <a:pt x="1506" y="37"/>
                    <a:pt x="1505" y="42"/>
                  </a:cubicBezTo>
                  <a:lnTo>
                    <a:pt x="1505" y="42"/>
                  </a:lnTo>
                  <a:cubicBezTo>
                    <a:pt x="1507" y="38"/>
                    <a:pt x="1510" y="34"/>
                    <a:pt x="1512" y="30"/>
                  </a:cubicBezTo>
                  <a:close/>
                  <a:moveTo>
                    <a:pt x="1505" y="42"/>
                  </a:moveTo>
                  <a:lnTo>
                    <a:pt x="1505" y="42"/>
                  </a:lnTo>
                  <a:cubicBezTo>
                    <a:pt x="1498" y="55"/>
                    <a:pt x="1491" y="67"/>
                    <a:pt x="1483" y="79"/>
                  </a:cubicBezTo>
                  <a:lnTo>
                    <a:pt x="1483" y="79"/>
                  </a:lnTo>
                  <a:cubicBezTo>
                    <a:pt x="1490" y="70"/>
                    <a:pt x="1497" y="60"/>
                    <a:pt x="1504" y="50"/>
                  </a:cubicBezTo>
                  <a:cubicBezTo>
                    <a:pt x="1504" y="47"/>
                    <a:pt x="1504" y="45"/>
                    <a:pt x="1505" y="42"/>
                  </a:cubicBezTo>
                  <a:close/>
                  <a:moveTo>
                    <a:pt x="1483" y="79"/>
                  </a:moveTo>
                  <a:lnTo>
                    <a:pt x="1483" y="79"/>
                  </a:lnTo>
                  <a:cubicBezTo>
                    <a:pt x="1367" y="245"/>
                    <a:pt x="1271" y="412"/>
                    <a:pt x="1153" y="602"/>
                  </a:cubicBezTo>
                  <a:cubicBezTo>
                    <a:pt x="1103" y="677"/>
                    <a:pt x="1053" y="752"/>
                    <a:pt x="1003" y="827"/>
                  </a:cubicBezTo>
                  <a:cubicBezTo>
                    <a:pt x="902" y="978"/>
                    <a:pt x="777" y="1153"/>
                    <a:pt x="677" y="1304"/>
                  </a:cubicBezTo>
                  <a:cubicBezTo>
                    <a:pt x="627" y="1379"/>
                    <a:pt x="551" y="1479"/>
                    <a:pt x="501" y="1554"/>
                  </a:cubicBezTo>
                  <a:cubicBezTo>
                    <a:pt x="376" y="1705"/>
                    <a:pt x="276" y="1855"/>
                    <a:pt x="150" y="2005"/>
                  </a:cubicBezTo>
                  <a:cubicBezTo>
                    <a:pt x="100" y="2081"/>
                    <a:pt x="50" y="2156"/>
                    <a:pt x="0" y="2231"/>
                  </a:cubicBezTo>
                  <a:cubicBezTo>
                    <a:pt x="50" y="2181"/>
                    <a:pt x="125" y="2131"/>
                    <a:pt x="176" y="2055"/>
                  </a:cubicBezTo>
                  <a:cubicBezTo>
                    <a:pt x="634" y="1428"/>
                    <a:pt x="1092" y="755"/>
                    <a:pt x="1483" y="79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2"/>
            <p:cNvSpPr/>
            <p:nvPr/>
          </p:nvSpPr>
          <p:spPr>
            <a:xfrm>
              <a:off x="1420742" y="2754019"/>
              <a:ext cx="75741" cy="89429"/>
            </a:xfrm>
            <a:custGeom>
              <a:avLst/>
              <a:gdLst/>
              <a:ahLst/>
              <a:cxnLst/>
              <a:rect l="l" t="t" r="r" b="b"/>
              <a:pathLst>
                <a:path w="4161" h="4913" extrusionOk="0">
                  <a:moveTo>
                    <a:pt x="602" y="0"/>
                  </a:moveTo>
                  <a:cubicBezTo>
                    <a:pt x="451" y="50"/>
                    <a:pt x="276" y="76"/>
                    <a:pt x="101" y="101"/>
                  </a:cubicBezTo>
                  <a:lnTo>
                    <a:pt x="0" y="126"/>
                  </a:lnTo>
                  <a:lnTo>
                    <a:pt x="50" y="176"/>
                  </a:lnTo>
                  <a:cubicBezTo>
                    <a:pt x="1078" y="1629"/>
                    <a:pt x="2306" y="3083"/>
                    <a:pt x="3810" y="4587"/>
                  </a:cubicBezTo>
                  <a:lnTo>
                    <a:pt x="4161" y="4913"/>
                  </a:lnTo>
                  <a:lnTo>
                    <a:pt x="3910" y="4512"/>
                  </a:lnTo>
                  <a:cubicBezTo>
                    <a:pt x="3609" y="4061"/>
                    <a:pt x="3384" y="3660"/>
                    <a:pt x="3158" y="3284"/>
                  </a:cubicBezTo>
                  <a:cubicBezTo>
                    <a:pt x="3133" y="3208"/>
                    <a:pt x="3083" y="3108"/>
                    <a:pt x="3033" y="3033"/>
                  </a:cubicBezTo>
                  <a:cubicBezTo>
                    <a:pt x="3008" y="2983"/>
                    <a:pt x="2983" y="2933"/>
                    <a:pt x="2958" y="2858"/>
                  </a:cubicBezTo>
                  <a:lnTo>
                    <a:pt x="2882" y="2782"/>
                  </a:lnTo>
                  <a:cubicBezTo>
                    <a:pt x="2055" y="1880"/>
                    <a:pt x="1304" y="953"/>
                    <a:pt x="652" y="25"/>
                  </a:cubicBezTo>
                  <a:lnTo>
                    <a:pt x="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2"/>
            <p:cNvSpPr/>
            <p:nvPr/>
          </p:nvSpPr>
          <p:spPr>
            <a:xfrm>
              <a:off x="1302589" y="2547802"/>
              <a:ext cx="142799" cy="201684"/>
            </a:xfrm>
            <a:custGeom>
              <a:avLst/>
              <a:gdLst/>
              <a:ahLst/>
              <a:cxnLst/>
              <a:rect l="l" t="t" r="r" b="b"/>
              <a:pathLst>
                <a:path w="7845" h="11080" extrusionOk="0">
                  <a:moveTo>
                    <a:pt x="5639" y="1"/>
                  </a:moveTo>
                  <a:cubicBezTo>
                    <a:pt x="2607" y="26"/>
                    <a:pt x="0" y="2582"/>
                    <a:pt x="50" y="5615"/>
                  </a:cubicBezTo>
                  <a:cubicBezTo>
                    <a:pt x="75" y="8642"/>
                    <a:pt x="2679" y="11079"/>
                    <a:pt x="5673" y="11079"/>
                  </a:cubicBezTo>
                  <a:cubicBezTo>
                    <a:pt x="5704" y="11079"/>
                    <a:pt x="5734" y="11079"/>
                    <a:pt x="5764" y="11079"/>
                  </a:cubicBezTo>
                  <a:cubicBezTo>
                    <a:pt x="6491" y="11079"/>
                    <a:pt x="7193" y="10928"/>
                    <a:pt x="7845" y="10678"/>
                  </a:cubicBezTo>
                  <a:cubicBezTo>
                    <a:pt x="6617" y="7269"/>
                    <a:pt x="5940" y="3610"/>
                    <a:pt x="5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2"/>
            <p:cNvSpPr/>
            <p:nvPr/>
          </p:nvSpPr>
          <p:spPr>
            <a:xfrm>
              <a:off x="1293452" y="2538683"/>
              <a:ext cx="156050" cy="220378"/>
            </a:xfrm>
            <a:custGeom>
              <a:avLst/>
              <a:gdLst/>
              <a:ahLst/>
              <a:cxnLst/>
              <a:rect l="l" t="t" r="r" b="b"/>
              <a:pathLst>
                <a:path w="8573" h="12107" extrusionOk="0">
                  <a:moveTo>
                    <a:pt x="6091" y="1"/>
                  </a:moveTo>
                  <a:cubicBezTo>
                    <a:pt x="5114" y="26"/>
                    <a:pt x="4136" y="276"/>
                    <a:pt x="3284" y="728"/>
                  </a:cubicBezTo>
                  <a:cubicBezTo>
                    <a:pt x="3209" y="778"/>
                    <a:pt x="3109" y="828"/>
                    <a:pt x="3033" y="878"/>
                  </a:cubicBezTo>
                  <a:lnTo>
                    <a:pt x="2983" y="928"/>
                  </a:lnTo>
                  <a:cubicBezTo>
                    <a:pt x="1129" y="2056"/>
                    <a:pt x="1" y="4036"/>
                    <a:pt x="26" y="6116"/>
                  </a:cubicBezTo>
                  <a:cubicBezTo>
                    <a:pt x="51" y="8547"/>
                    <a:pt x="1580" y="10703"/>
                    <a:pt x="3885" y="11655"/>
                  </a:cubicBezTo>
                  <a:cubicBezTo>
                    <a:pt x="4036" y="11705"/>
                    <a:pt x="4186" y="11780"/>
                    <a:pt x="4387" y="11830"/>
                  </a:cubicBezTo>
                  <a:cubicBezTo>
                    <a:pt x="4988" y="12006"/>
                    <a:pt x="5590" y="12106"/>
                    <a:pt x="6191" y="12106"/>
                  </a:cubicBezTo>
                  <a:lnTo>
                    <a:pt x="6266" y="12106"/>
                  </a:lnTo>
                  <a:cubicBezTo>
                    <a:pt x="6517" y="12106"/>
                    <a:pt x="6768" y="12081"/>
                    <a:pt x="7094" y="12031"/>
                  </a:cubicBezTo>
                  <a:cubicBezTo>
                    <a:pt x="7294" y="12006"/>
                    <a:pt x="7469" y="11981"/>
                    <a:pt x="7620" y="11956"/>
                  </a:cubicBezTo>
                  <a:cubicBezTo>
                    <a:pt x="7921" y="11880"/>
                    <a:pt x="8221" y="11780"/>
                    <a:pt x="8522" y="11655"/>
                  </a:cubicBezTo>
                  <a:lnTo>
                    <a:pt x="8572" y="11630"/>
                  </a:lnTo>
                  <a:lnTo>
                    <a:pt x="8522" y="11505"/>
                  </a:lnTo>
                  <a:cubicBezTo>
                    <a:pt x="8472" y="11379"/>
                    <a:pt x="8422" y="11279"/>
                    <a:pt x="8397" y="11154"/>
                  </a:cubicBezTo>
                  <a:lnTo>
                    <a:pt x="8372" y="11104"/>
                  </a:lnTo>
                  <a:lnTo>
                    <a:pt x="8322" y="11129"/>
                  </a:lnTo>
                  <a:cubicBezTo>
                    <a:pt x="7670" y="11404"/>
                    <a:pt x="6968" y="11530"/>
                    <a:pt x="6266" y="11530"/>
                  </a:cubicBezTo>
                  <a:lnTo>
                    <a:pt x="6216" y="11530"/>
                  </a:lnTo>
                  <a:cubicBezTo>
                    <a:pt x="4788" y="11530"/>
                    <a:pt x="3359" y="10978"/>
                    <a:pt x="2307" y="9976"/>
                  </a:cubicBezTo>
                  <a:cubicBezTo>
                    <a:pt x="1229" y="8948"/>
                    <a:pt x="602" y="7570"/>
                    <a:pt x="602" y="6116"/>
                  </a:cubicBezTo>
                  <a:cubicBezTo>
                    <a:pt x="577" y="4687"/>
                    <a:pt x="1154" y="3309"/>
                    <a:pt x="2181" y="2256"/>
                  </a:cubicBezTo>
                  <a:cubicBezTo>
                    <a:pt x="3234" y="1179"/>
                    <a:pt x="4687" y="577"/>
                    <a:pt x="6141" y="577"/>
                  </a:cubicBezTo>
                  <a:lnTo>
                    <a:pt x="6191" y="552"/>
                  </a:lnTo>
                  <a:lnTo>
                    <a:pt x="6166" y="452"/>
                  </a:lnTo>
                  <a:lnTo>
                    <a:pt x="6141" y="452"/>
                  </a:lnTo>
                  <a:cubicBezTo>
                    <a:pt x="6016" y="452"/>
                    <a:pt x="5991" y="352"/>
                    <a:pt x="5991" y="327"/>
                  </a:cubicBezTo>
                  <a:cubicBezTo>
                    <a:pt x="5966" y="226"/>
                    <a:pt x="6016" y="151"/>
                    <a:pt x="6091" y="101"/>
                  </a:cubicBezTo>
                  <a:lnTo>
                    <a:pt x="6141" y="76"/>
                  </a:lnTo>
                  <a:lnTo>
                    <a:pt x="6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2"/>
            <p:cNvSpPr/>
            <p:nvPr/>
          </p:nvSpPr>
          <p:spPr>
            <a:xfrm>
              <a:off x="2267904" y="2539593"/>
              <a:ext cx="38353" cy="192546"/>
            </a:xfrm>
            <a:custGeom>
              <a:avLst/>
              <a:gdLst/>
              <a:ahLst/>
              <a:cxnLst/>
              <a:rect l="l" t="t" r="r" b="b"/>
              <a:pathLst>
                <a:path w="2107" h="10578" extrusionOk="0">
                  <a:moveTo>
                    <a:pt x="2006" y="1"/>
                  </a:moveTo>
                  <a:cubicBezTo>
                    <a:pt x="1931" y="1003"/>
                    <a:pt x="1805" y="2156"/>
                    <a:pt x="1630" y="3359"/>
                  </a:cubicBezTo>
                  <a:cubicBezTo>
                    <a:pt x="1404" y="4988"/>
                    <a:pt x="1129" y="6467"/>
                    <a:pt x="778" y="7845"/>
                  </a:cubicBezTo>
                  <a:cubicBezTo>
                    <a:pt x="728" y="8121"/>
                    <a:pt x="653" y="8372"/>
                    <a:pt x="577" y="8622"/>
                  </a:cubicBezTo>
                  <a:cubicBezTo>
                    <a:pt x="577" y="8673"/>
                    <a:pt x="552" y="8698"/>
                    <a:pt x="552" y="8748"/>
                  </a:cubicBezTo>
                  <a:cubicBezTo>
                    <a:pt x="377" y="9374"/>
                    <a:pt x="201" y="10001"/>
                    <a:pt x="1" y="10577"/>
                  </a:cubicBezTo>
                  <a:cubicBezTo>
                    <a:pt x="1204" y="7219"/>
                    <a:pt x="1856" y="3585"/>
                    <a:pt x="2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2"/>
            <p:cNvSpPr/>
            <p:nvPr/>
          </p:nvSpPr>
          <p:spPr>
            <a:xfrm>
              <a:off x="2277042" y="2539593"/>
              <a:ext cx="135044" cy="201283"/>
            </a:xfrm>
            <a:custGeom>
              <a:avLst/>
              <a:gdLst/>
              <a:ahLst/>
              <a:cxnLst/>
              <a:rect l="l" t="t" r="r" b="b"/>
              <a:pathLst>
                <a:path w="7419" h="11058" extrusionOk="0">
                  <a:moveTo>
                    <a:pt x="2080" y="1"/>
                  </a:moveTo>
                  <a:cubicBezTo>
                    <a:pt x="1830" y="3635"/>
                    <a:pt x="1203" y="7344"/>
                    <a:pt x="0" y="10778"/>
                  </a:cubicBezTo>
                  <a:cubicBezTo>
                    <a:pt x="518" y="10958"/>
                    <a:pt x="1057" y="11057"/>
                    <a:pt x="1616" y="11057"/>
                  </a:cubicBezTo>
                  <a:cubicBezTo>
                    <a:pt x="1678" y="11057"/>
                    <a:pt x="1741" y="11056"/>
                    <a:pt x="1805" y="11054"/>
                  </a:cubicBezTo>
                  <a:cubicBezTo>
                    <a:pt x="4938" y="11028"/>
                    <a:pt x="7318" y="8547"/>
                    <a:pt x="7419" y="5465"/>
                  </a:cubicBezTo>
                  <a:cubicBezTo>
                    <a:pt x="7268" y="2507"/>
                    <a:pt x="5013" y="201"/>
                    <a:pt x="20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2"/>
            <p:cNvSpPr/>
            <p:nvPr/>
          </p:nvSpPr>
          <p:spPr>
            <a:xfrm>
              <a:off x="2273383" y="2530019"/>
              <a:ext cx="148296" cy="220359"/>
            </a:xfrm>
            <a:custGeom>
              <a:avLst/>
              <a:gdLst/>
              <a:ahLst/>
              <a:cxnLst/>
              <a:rect l="l" t="t" r="r" b="b"/>
              <a:pathLst>
                <a:path w="8147" h="12106" extrusionOk="0">
                  <a:moveTo>
                    <a:pt x="2256" y="1"/>
                  </a:moveTo>
                  <a:lnTo>
                    <a:pt x="2256" y="51"/>
                  </a:lnTo>
                  <a:cubicBezTo>
                    <a:pt x="2256" y="176"/>
                    <a:pt x="2231" y="276"/>
                    <a:pt x="2231" y="376"/>
                  </a:cubicBezTo>
                  <a:lnTo>
                    <a:pt x="2231" y="577"/>
                  </a:lnTo>
                  <a:lnTo>
                    <a:pt x="2281" y="577"/>
                  </a:lnTo>
                  <a:cubicBezTo>
                    <a:pt x="5189" y="777"/>
                    <a:pt x="7419" y="3033"/>
                    <a:pt x="7570" y="5991"/>
                  </a:cubicBezTo>
                  <a:cubicBezTo>
                    <a:pt x="7469" y="9073"/>
                    <a:pt x="5038" y="11504"/>
                    <a:pt x="2006" y="11529"/>
                  </a:cubicBezTo>
                  <a:cubicBezTo>
                    <a:pt x="1429" y="11529"/>
                    <a:pt x="828" y="11454"/>
                    <a:pt x="226" y="11254"/>
                  </a:cubicBezTo>
                  <a:lnTo>
                    <a:pt x="176" y="11229"/>
                  </a:lnTo>
                  <a:lnTo>
                    <a:pt x="151" y="11279"/>
                  </a:lnTo>
                  <a:cubicBezTo>
                    <a:pt x="151" y="11354"/>
                    <a:pt x="126" y="11404"/>
                    <a:pt x="101" y="11454"/>
                  </a:cubicBezTo>
                  <a:cubicBezTo>
                    <a:pt x="76" y="11554"/>
                    <a:pt x="51" y="11630"/>
                    <a:pt x="1" y="11730"/>
                  </a:cubicBezTo>
                  <a:lnTo>
                    <a:pt x="1" y="11780"/>
                  </a:lnTo>
                  <a:lnTo>
                    <a:pt x="51" y="11805"/>
                  </a:lnTo>
                  <a:cubicBezTo>
                    <a:pt x="276" y="11880"/>
                    <a:pt x="477" y="11930"/>
                    <a:pt x="702" y="11981"/>
                  </a:cubicBezTo>
                  <a:cubicBezTo>
                    <a:pt x="828" y="12006"/>
                    <a:pt x="978" y="12031"/>
                    <a:pt x="1179" y="12056"/>
                  </a:cubicBezTo>
                  <a:cubicBezTo>
                    <a:pt x="1479" y="12081"/>
                    <a:pt x="1730" y="12106"/>
                    <a:pt x="1981" y="12106"/>
                  </a:cubicBezTo>
                  <a:lnTo>
                    <a:pt x="2006" y="12106"/>
                  </a:lnTo>
                  <a:cubicBezTo>
                    <a:pt x="2833" y="12106"/>
                    <a:pt x="3635" y="11930"/>
                    <a:pt x="4387" y="11630"/>
                  </a:cubicBezTo>
                  <a:cubicBezTo>
                    <a:pt x="4537" y="11554"/>
                    <a:pt x="4712" y="11479"/>
                    <a:pt x="4888" y="11379"/>
                  </a:cubicBezTo>
                  <a:cubicBezTo>
                    <a:pt x="6818" y="10326"/>
                    <a:pt x="8071" y="8271"/>
                    <a:pt x="8146" y="5991"/>
                  </a:cubicBezTo>
                  <a:cubicBezTo>
                    <a:pt x="8021" y="3810"/>
                    <a:pt x="6868" y="1880"/>
                    <a:pt x="5038" y="828"/>
                  </a:cubicBezTo>
                  <a:cubicBezTo>
                    <a:pt x="4913" y="752"/>
                    <a:pt x="4763" y="677"/>
                    <a:pt x="4612" y="602"/>
                  </a:cubicBezTo>
                  <a:cubicBezTo>
                    <a:pt x="3885" y="251"/>
                    <a:pt x="3108" y="51"/>
                    <a:pt x="2306" y="26"/>
                  </a:cubicBezTo>
                  <a:lnTo>
                    <a:pt x="22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2"/>
            <p:cNvSpPr/>
            <p:nvPr/>
          </p:nvSpPr>
          <p:spPr>
            <a:xfrm>
              <a:off x="2304400" y="2538683"/>
              <a:ext cx="1857" cy="928"/>
            </a:xfrm>
            <a:custGeom>
              <a:avLst/>
              <a:gdLst/>
              <a:ahLst/>
              <a:cxnLst/>
              <a:rect l="l" t="t" r="r" b="b"/>
              <a:pathLst>
                <a:path w="102" h="51" extrusionOk="0">
                  <a:moveTo>
                    <a:pt x="1" y="1"/>
                  </a:moveTo>
                  <a:cubicBezTo>
                    <a:pt x="1" y="26"/>
                    <a:pt x="1" y="26"/>
                    <a:pt x="1" y="51"/>
                  </a:cubicBezTo>
                  <a:lnTo>
                    <a:pt x="101" y="51"/>
                  </a:lnTo>
                  <a:cubicBezTo>
                    <a:pt x="101" y="26"/>
                    <a:pt x="101" y="26"/>
                    <a:pt x="101" y="26"/>
                  </a:cubicBezTo>
                  <a:cubicBezTo>
                    <a:pt x="76" y="26"/>
                    <a:pt x="26" y="1"/>
                    <a:pt x="1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2"/>
            <p:cNvSpPr/>
            <p:nvPr/>
          </p:nvSpPr>
          <p:spPr>
            <a:xfrm>
              <a:off x="2265174" y="2732121"/>
              <a:ext cx="2749" cy="8228"/>
            </a:xfrm>
            <a:custGeom>
              <a:avLst/>
              <a:gdLst/>
              <a:ahLst/>
              <a:cxnLst/>
              <a:rect l="l" t="t" r="r" b="b"/>
              <a:pathLst>
                <a:path w="151" h="452" extrusionOk="0">
                  <a:moveTo>
                    <a:pt x="151" y="0"/>
                  </a:moveTo>
                  <a:cubicBezTo>
                    <a:pt x="101" y="151"/>
                    <a:pt x="51" y="301"/>
                    <a:pt x="1" y="451"/>
                  </a:cubicBezTo>
                  <a:cubicBezTo>
                    <a:pt x="51" y="301"/>
                    <a:pt x="101" y="151"/>
                    <a:pt x="151" y="25"/>
                  </a:cubicBezTo>
                  <a:cubicBezTo>
                    <a:pt x="151" y="0"/>
                    <a:pt x="151" y="0"/>
                    <a:pt x="151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2"/>
            <p:cNvSpPr/>
            <p:nvPr/>
          </p:nvSpPr>
          <p:spPr>
            <a:xfrm>
              <a:off x="1413898" y="2356203"/>
              <a:ext cx="890521" cy="672983"/>
            </a:xfrm>
            <a:custGeom>
              <a:avLst/>
              <a:gdLst/>
              <a:ahLst/>
              <a:cxnLst/>
              <a:rect l="l" t="t" r="r" b="b"/>
              <a:pathLst>
                <a:path w="48923" h="36972" extrusionOk="0">
                  <a:moveTo>
                    <a:pt x="13033" y="12457"/>
                  </a:moveTo>
                  <a:cubicBezTo>
                    <a:pt x="14200" y="12457"/>
                    <a:pt x="15163" y="14176"/>
                    <a:pt x="15188" y="16266"/>
                  </a:cubicBezTo>
                  <a:cubicBezTo>
                    <a:pt x="15213" y="18397"/>
                    <a:pt x="14261" y="20126"/>
                    <a:pt x="13083" y="20126"/>
                  </a:cubicBezTo>
                  <a:cubicBezTo>
                    <a:pt x="11905" y="20126"/>
                    <a:pt x="10928" y="18422"/>
                    <a:pt x="10903" y="16316"/>
                  </a:cubicBezTo>
                  <a:cubicBezTo>
                    <a:pt x="10878" y="14186"/>
                    <a:pt x="11830" y="12457"/>
                    <a:pt x="13008" y="12457"/>
                  </a:cubicBezTo>
                  <a:cubicBezTo>
                    <a:pt x="13016" y="12457"/>
                    <a:pt x="13025" y="12457"/>
                    <a:pt x="13033" y="12457"/>
                  </a:cubicBezTo>
                  <a:close/>
                  <a:moveTo>
                    <a:pt x="35991" y="12532"/>
                  </a:moveTo>
                  <a:cubicBezTo>
                    <a:pt x="37168" y="12532"/>
                    <a:pt x="38146" y="14236"/>
                    <a:pt x="38171" y="16367"/>
                  </a:cubicBezTo>
                  <a:cubicBezTo>
                    <a:pt x="38196" y="18472"/>
                    <a:pt x="37244" y="20201"/>
                    <a:pt x="36066" y="20201"/>
                  </a:cubicBezTo>
                  <a:cubicBezTo>
                    <a:pt x="36057" y="20201"/>
                    <a:pt x="36049" y="20201"/>
                    <a:pt x="36040" y="20201"/>
                  </a:cubicBezTo>
                  <a:cubicBezTo>
                    <a:pt x="34873" y="20201"/>
                    <a:pt x="33885" y="18507"/>
                    <a:pt x="33885" y="16392"/>
                  </a:cubicBezTo>
                  <a:cubicBezTo>
                    <a:pt x="33860" y="14286"/>
                    <a:pt x="34813" y="12557"/>
                    <a:pt x="35991" y="12532"/>
                  </a:cubicBezTo>
                  <a:close/>
                  <a:moveTo>
                    <a:pt x="23958" y="17468"/>
                  </a:moveTo>
                  <a:cubicBezTo>
                    <a:pt x="24236" y="17468"/>
                    <a:pt x="24228" y="17920"/>
                    <a:pt x="23935" y="17920"/>
                  </a:cubicBezTo>
                  <a:cubicBezTo>
                    <a:pt x="22858" y="17996"/>
                    <a:pt x="21830" y="18748"/>
                    <a:pt x="21830" y="19926"/>
                  </a:cubicBezTo>
                  <a:cubicBezTo>
                    <a:pt x="21855" y="21103"/>
                    <a:pt x="22883" y="21830"/>
                    <a:pt x="23985" y="21880"/>
                  </a:cubicBezTo>
                  <a:cubicBezTo>
                    <a:pt x="24278" y="21880"/>
                    <a:pt x="24286" y="22332"/>
                    <a:pt x="24008" y="22332"/>
                  </a:cubicBezTo>
                  <a:cubicBezTo>
                    <a:pt x="24001" y="22332"/>
                    <a:pt x="23993" y="22332"/>
                    <a:pt x="23985" y="22332"/>
                  </a:cubicBezTo>
                  <a:cubicBezTo>
                    <a:pt x="22632" y="22281"/>
                    <a:pt x="21404" y="21354"/>
                    <a:pt x="21379" y="19926"/>
                  </a:cubicBezTo>
                  <a:cubicBezTo>
                    <a:pt x="21354" y="18497"/>
                    <a:pt x="22607" y="17545"/>
                    <a:pt x="23935" y="17469"/>
                  </a:cubicBezTo>
                  <a:cubicBezTo>
                    <a:pt x="23943" y="17469"/>
                    <a:pt x="23951" y="17468"/>
                    <a:pt x="23958" y="17468"/>
                  </a:cubicBezTo>
                  <a:close/>
                  <a:moveTo>
                    <a:pt x="30201" y="24738"/>
                  </a:moveTo>
                  <a:cubicBezTo>
                    <a:pt x="30251" y="24738"/>
                    <a:pt x="30301" y="24763"/>
                    <a:pt x="30326" y="24788"/>
                  </a:cubicBezTo>
                  <a:cubicBezTo>
                    <a:pt x="30401" y="24813"/>
                    <a:pt x="30452" y="24863"/>
                    <a:pt x="30452" y="24963"/>
                  </a:cubicBezTo>
                  <a:cubicBezTo>
                    <a:pt x="30287" y="27773"/>
                    <a:pt x="27424" y="29190"/>
                    <a:pt x="24576" y="29190"/>
                  </a:cubicBezTo>
                  <a:cubicBezTo>
                    <a:pt x="21785" y="29190"/>
                    <a:pt x="19008" y="27830"/>
                    <a:pt x="18797" y="25088"/>
                  </a:cubicBezTo>
                  <a:cubicBezTo>
                    <a:pt x="18772" y="24963"/>
                    <a:pt x="18898" y="24838"/>
                    <a:pt x="19023" y="24838"/>
                  </a:cubicBezTo>
                  <a:cubicBezTo>
                    <a:pt x="22757" y="24813"/>
                    <a:pt x="26492" y="24788"/>
                    <a:pt x="30201" y="24738"/>
                  </a:cubicBezTo>
                  <a:close/>
                  <a:moveTo>
                    <a:pt x="42482" y="28748"/>
                  </a:moveTo>
                  <a:lnTo>
                    <a:pt x="42482" y="28748"/>
                  </a:lnTo>
                  <a:cubicBezTo>
                    <a:pt x="41979" y="29361"/>
                    <a:pt x="41448" y="29942"/>
                    <a:pt x="40890" y="30491"/>
                  </a:cubicBezTo>
                  <a:lnTo>
                    <a:pt x="40890" y="30491"/>
                  </a:lnTo>
                  <a:cubicBezTo>
                    <a:pt x="41451" y="29944"/>
                    <a:pt x="41984" y="29363"/>
                    <a:pt x="42482" y="28748"/>
                  </a:cubicBezTo>
                  <a:close/>
                  <a:moveTo>
                    <a:pt x="33685" y="1"/>
                  </a:moveTo>
                  <a:cubicBezTo>
                    <a:pt x="33685" y="1"/>
                    <a:pt x="32306" y="1128"/>
                    <a:pt x="32031" y="1329"/>
                  </a:cubicBezTo>
                  <a:cubicBezTo>
                    <a:pt x="31053" y="1981"/>
                    <a:pt x="30051" y="2582"/>
                    <a:pt x="29023" y="3133"/>
                  </a:cubicBezTo>
                  <a:cubicBezTo>
                    <a:pt x="24938" y="5364"/>
                    <a:pt x="20477" y="6918"/>
                    <a:pt x="15990" y="8071"/>
                  </a:cubicBezTo>
                  <a:cubicBezTo>
                    <a:pt x="10802" y="9374"/>
                    <a:pt x="5364" y="10301"/>
                    <a:pt x="0" y="10527"/>
                  </a:cubicBezTo>
                  <a:cubicBezTo>
                    <a:pt x="25" y="10727"/>
                    <a:pt x="50" y="10928"/>
                    <a:pt x="76" y="11128"/>
                  </a:cubicBezTo>
                  <a:cubicBezTo>
                    <a:pt x="326" y="13585"/>
                    <a:pt x="752" y="16041"/>
                    <a:pt x="1404" y="18447"/>
                  </a:cubicBezTo>
                  <a:cubicBezTo>
                    <a:pt x="2306" y="18096"/>
                    <a:pt x="3284" y="17895"/>
                    <a:pt x="4311" y="17895"/>
                  </a:cubicBezTo>
                  <a:cubicBezTo>
                    <a:pt x="4343" y="17895"/>
                    <a:pt x="4375" y="17895"/>
                    <a:pt x="4407" y="17895"/>
                  </a:cubicBezTo>
                  <a:cubicBezTo>
                    <a:pt x="8949" y="17895"/>
                    <a:pt x="12632" y="21435"/>
                    <a:pt x="12682" y="25840"/>
                  </a:cubicBezTo>
                  <a:cubicBezTo>
                    <a:pt x="12707" y="28296"/>
                    <a:pt x="11579" y="30502"/>
                    <a:pt x="9800" y="31981"/>
                  </a:cubicBezTo>
                  <a:cubicBezTo>
                    <a:pt x="13973" y="35268"/>
                    <a:pt x="19252" y="36972"/>
                    <a:pt x="24548" y="36972"/>
                  </a:cubicBezTo>
                  <a:cubicBezTo>
                    <a:pt x="24945" y="36972"/>
                    <a:pt x="25343" y="36962"/>
                    <a:pt x="25740" y="36943"/>
                  </a:cubicBezTo>
                  <a:cubicBezTo>
                    <a:pt x="26266" y="36918"/>
                    <a:pt x="26843" y="36843"/>
                    <a:pt x="27294" y="36793"/>
                  </a:cubicBezTo>
                  <a:cubicBezTo>
                    <a:pt x="27469" y="36768"/>
                    <a:pt x="27620" y="36768"/>
                    <a:pt x="27745" y="36743"/>
                  </a:cubicBezTo>
                  <a:cubicBezTo>
                    <a:pt x="27995" y="36718"/>
                    <a:pt x="28171" y="36693"/>
                    <a:pt x="28171" y="36693"/>
                  </a:cubicBezTo>
                  <a:cubicBezTo>
                    <a:pt x="29700" y="36442"/>
                    <a:pt x="31178" y="36091"/>
                    <a:pt x="32557" y="35615"/>
                  </a:cubicBezTo>
                  <a:cubicBezTo>
                    <a:pt x="32732" y="35565"/>
                    <a:pt x="32883" y="35490"/>
                    <a:pt x="33033" y="35439"/>
                  </a:cubicBezTo>
                  <a:cubicBezTo>
                    <a:pt x="36018" y="34337"/>
                    <a:pt x="38667" y="32675"/>
                    <a:pt x="40890" y="30491"/>
                  </a:cubicBezTo>
                  <a:lnTo>
                    <a:pt x="40890" y="30491"/>
                  </a:lnTo>
                  <a:cubicBezTo>
                    <a:pt x="40491" y="30879"/>
                    <a:pt x="40077" y="31251"/>
                    <a:pt x="39650" y="31605"/>
                  </a:cubicBezTo>
                  <a:cubicBezTo>
                    <a:pt x="37895" y="30151"/>
                    <a:pt x="36793" y="28021"/>
                    <a:pt x="36767" y="25590"/>
                  </a:cubicBezTo>
                  <a:cubicBezTo>
                    <a:pt x="36717" y="21179"/>
                    <a:pt x="40402" y="17545"/>
                    <a:pt x="44963" y="17494"/>
                  </a:cubicBezTo>
                  <a:cubicBezTo>
                    <a:pt x="45940" y="17494"/>
                    <a:pt x="46843" y="17645"/>
                    <a:pt x="47695" y="17920"/>
                  </a:cubicBezTo>
                  <a:cubicBezTo>
                    <a:pt x="48046" y="16542"/>
                    <a:pt x="48321" y="15063"/>
                    <a:pt x="48547" y="13434"/>
                  </a:cubicBezTo>
                  <a:cubicBezTo>
                    <a:pt x="48722" y="12231"/>
                    <a:pt x="48848" y="11078"/>
                    <a:pt x="48923" y="10076"/>
                  </a:cubicBezTo>
                  <a:cubicBezTo>
                    <a:pt x="48923" y="10051"/>
                    <a:pt x="48923" y="10051"/>
                    <a:pt x="48923" y="10026"/>
                  </a:cubicBezTo>
                  <a:cubicBezTo>
                    <a:pt x="44036" y="9123"/>
                    <a:pt x="39750" y="5890"/>
                    <a:pt x="36191" y="2557"/>
                  </a:cubicBezTo>
                  <a:cubicBezTo>
                    <a:pt x="35615" y="2006"/>
                    <a:pt x="35038" y="1454"/>
                    <a:pt x="34487" y="878"/>
                  </a:cubicBezTo>
                  <a:cubicBezTo>
                    <a:pt x="34336" y="727"/>
                    <a:pt x="33885" y="51"/>
                    <a:pt x="33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2"/>
            <p:cNvSpPr/>
            <p:nvPr/>
          </p:nvSpPr>
          <p:spPr>
            <a:xfrm>
              <a:off x="1760146" y="2815143"/>
              <a:ext cx="198935" cy="62671"/>
            </a:xfrm>
            <a:custGeom>
              <a:avLst/>
              <a:gdLst/>
              <a:ahLst/>
              <a:cxnLst/>
              <a:rect l="l" t="t" r="r" b="b"/>
              <a:pathLst>
                <a:path w="10929" h="3443" extrusionOk="0">
                  <a:moveTo>
                    <a:pt x="10928" y="1"/>
                  </a:moveTo>
                  <a:lnTo>
                    <a:pt x="2232" y="76"/>
                  </a:lnTo>
                  <a:cubicBezTo>
                    <a:pt x="1929" y="76"/>
                    <a:pt x="1412" y="5"/>
                    <a:pt x="967" y="5"/>
                  </a:cubicBezTo>
                  <a:cubicBezTo>
                    <a:pt x="713" y="5"/>
                    <a:pt x="482" y="28"/>
                    <a:pt x="327" y="101"/>
                  </a:cubicBezTo>
                  <a:cubicBezTo>
                    <a:pt x="319" y="105"/>
                    <a:pt x="308" y="106"/>
                    <a:pt x="294" y="106"/>
                  </a:cubicBezTo>
                  <a:cubicBezTo>
                    <a:pt x="238" y="106"/>
                    <a:pt x="141" y="83"/>
                    <a:pt x="80" y="83"/>
                  </a:cubicBezTo>
                  <a:cubicBezTo>
                    <a:pt x="53" y="83"/>
                    <a:pt x="33" y="88"/>
                    <a:pt x="26" y="101"/>
                  </a:cubicBezTo>
                  <a:cubicBezTo>
                    <a:pt x="1" y="101"/>
                    <a:pt x="753" y="1354"/>
                    <a:pt x="828" y="1454"/>
                  </a:cubicBezTo>
                  <a:cubicBezTo>
                    <a:pt x="1079" y="1805"/>
                    <a:pt x="1329" y="2031"/>
                    <a:pt x="1655" y="2281"/>
                  </a:cubicBezTo>
                  <a:cubicBezTo>
                    <a:pt x="2642" y="3024"/>
                    <a:pt x="4196" y="3443"/>
                    <a:pt x="5754" y="3443"/>
                  </a:cubicBezTo>
                  <a:cubicBezTo>
                    <a:pt x="8192" y="3443"/>
                    <a:pt x="10638" y="2417"/>
                    <a:pt x="10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2"/>
            <p:cNvSpPr/>
            <p:nvPr/>
          </p:nvSpPr>
          <p:spPr>
            <a:xfrm>
              <a:off x="2232792" y="2807388"/>
              <a:ext cx="2749" cy="5042"/>
            </a:xfrm>
            <a:custGeom>
              <a:avLst/>
              <a:gdLst/>
              <a:ahLst/>
              <a:cxnLst/>
              <a:rect l="l" t="t" r="r" b="b"/>
              <a:pathLst>
                <a:path w="151" h="277" extrusionOk="0">
                  <a:moveTo>
                    <a:pt x="150" y="1"/>
                  </a:moveTo>
                  <a:cubicBezTo>
                    <a:pt x="100" y="101"/>
                    <a:pt x="50" y="176"/>
                    <a:pt x="0" y="251"/>
                  </a:cubicBezTo>
                  <a:cubicBezTo>
                    <a:pt x="0" y="251"/>
                    <a:pt x="0" y="276"/>
                    <a:pt x="0" y="276"/>
                  </a:cubicBezTo>
                  <a:cubicBezTo>
                    <a:pt x="50" y="201"/>
                    <a:pt x="100" y="10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2"/>
            <p:cNvSpPr/>
            <p:nvPr/>
          </p:nvSpPr>
          <p:spPr>
            <a:xfrm>
              <a:off x="2225019" y="2819256"/>
              <a:ext cx="3677" cy="6407"/>
            </a:xfrm>
            <a:custGeom>
              <a:avLst/>
              <a:gdLst/>
              <a:ahLst/>
              <a:cxnLst/>
              <a:rect l="l" t="t" r="r" b="b"/>
              <a:pathLst>
                <a:path w="202" h="352" extrusionOk="0">
                  <a:moveTo>
                    <a:pt x="1" y="351"/>
                  </a:moveTo>
                  <a:cubicBezTo>
                    <a:pt x="76" y="226"/>
                    <a:pt x="151" y="101"/>
                    <a:pt x="201" y="0"/>
                  </a:cubicBezTo>
                  <a:cubicBezTo>
                    <a:pt x="151" y="101"/>
                    <a:pt x="76" y="226"/>
                    <a:pt x="1" y="3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2"/>
            <p:cNvSpPr/>
            <p:nvPr/>
          </p:nvSpPr>
          <p:spPr>
            <a:xfrm>
              <a:off x="2257420" y="2756294"/>
              <a:ext cx="1838" cy="4132"/>
            </a:xfrm>
            <a:custGeom>
              <a:avLst/>
              <a:gdLst/>
              <a:ahLst/>
              <a:cxnLst/>
              <a:rect l="l" t="t" r="r" b="b"/>
              <a:pathLst>
                <a:path w="101" h="227" extrusionOk="0">
                  <a:moveTo>
                    <a:pt x="101" y="1"/>
                  </a:moveTo>
                  <a:cubicBezTo>
                    <a:pt x="76" y="76"/>
                    <a:pt x="51" y="151"/>
                    <a:pt x="0" y="226"/>
                  </a:cubicBezTo>
                  <a:cubicBezTo>
                    <a:pt x="51" y="151"/>
                    <a:pt x="76" y="76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2"/>
            <p:cNvSpPr/>
            <p:nvPr/>
          </p:nvSpPr>
          <p:spPr>
            <a:xfrm>
              <a:off x="2196751" y="2863052"/>
              <a:ext cx="2749" cy="4114"/>
            </a:xfrm>
            <a:custGeom>
              <a:avLst/>
              <a:gdLst/>
              <a:ahLst/>
              <a:cxnLst/>
              <a:rect l="l" t="t" r="r" b="b"/>
              <a:pathLst>
                <a:path w="151" h="226" extrusionOk="0">
                  <a:moveTo>
                    <a:pt x="150" y="0"/>
                  </a:moveTo>
                  <a:cubicBezTo>
                    <a:pt x="100" y="76"/>
                    <a:pt x="50" y="151"/>
                    <a:pt x="0" y="22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50" y="151"/>
                    <a:pt x="100" y="76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2214990" y="2837495"/>
              <a:ext cx="2749" cy="4132"/>
            </a:xfrm>
            <a:custGeom>
              <a:avLst/>
              <a:gdLst/>
              <a:ahLst/>
              <a:cxnLst/>
              <a:rect l="l" t="t" r="r" b="b"/>
              <a:pathLst>
                <a:path w="151" h="227" extrusionOk="0">
                  <a:moveTo>
                    <a:pt x="1" y="226"/>
                  </a:moveTo>
                  <a:cubicBezTo>
                    <a:pt x="51" y="151"/>
                    <a:pt x="101" y="76"/>
                    <a:pt x="151" y="1"/>
                  </a:cubicBezTo>
                  <a:cubicBezTo>
                    <a:pt x="101" y="76"/>
                    <a:pt x="51" y="151"/>
                    <a:pt x="1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2205870" y="2850273"/>
              <a:ext cx="3204" cy="4587"/>
            </a:xfrm>
            <a:custGeom>
              <a:avLst/>
              <a:gdLst/>
              <a:ahLst/>
              <a:cxnLst/>
              <a:rect l="l" t="t" r="r" b="b"/>
              <a:pathLst>
                <a:path w="176" h="252" extrusionOk="0">
                  <a:moveTo>
                    <a:pt x="0" y="251"/>
                  </a:moveTo>
                  <a:cubicBezTo>
                    <a:pt x="50" y="176"/>
                    <a:pt x="126" y="76"/>
                    <a:pt x="176" y="1"/>
                  </a:cubicBezTo>
                  <a:cubicBezTo>
                    <a:pt x="126" y="76"/>
                    <a:pt x="50" y="176"/>
                    <a:pt x="0" y="2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2278407" y="2682392"/>
              <a:ext cx="3659" cy="14162"/>
            </a:xfrm>
            <a:custGeom>
              <a:avLst/>
              <a:gdLst/>
              <a:ahLst/>
              <a:cxnLst/>
              <a:rect l="l" t="t" r="r" b="b"/>
              <a:pathLst>
                <a:path w="201" h="778" extrusionOk="0">
                  <a:moveTo>
                    <a:pt x="201" y="0"/>
                  </a:moveTo>
                  <a:cubicBezTo>
                    <a:pt x="151" y="276"/>
                    <a:pt x="76" y="527"/>
                    <a:pt x="0" y="777"/>
                  </a:cubicBezTo>
                  <a:cubicBezTo>
                    <a:pt x="76" y="527"/>
                    <a:pt x="151" y="276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2261060" y="2698810"/>
              <a:ext cx="16910" cy="52951"/>
            </a:xfrm>
            <a:custGeom>
              <a:avLst/>
              <a:gdLst/>
              <a:ahLst/>
              <a:cxnLst/>
              <a:rect l="l" t="t" r="r" b="b"/>
              <a:pathLst>
                <a:path w="929" h="2909" extrusionOk="0">
                  <a:moveTo>
                    <a:pt x="928" y="1"/>
                  </a:moveTo>
                  <a:lnTo>
                    <a:pt x="928" y="1"/>
                  </a:lnTo>
                  <a:cubicBezTo>
                    <a:pt x="853" y="270"/>
                    <a:pt x="778" y="538"/>
                    <a:pt x="700" y="803"/>
                  </a:cubicBezTo>
                  <a:lnTo>
                    <a:pt x="700" y="803"/>
                  </a:lnTo>
                  <a:cubicBezTo>
                    <a:pt x="779" y="540"/>
                    <a:pt x="856" y="272"/>
                    <a:pt x="928" y="1"/>
                  </a:cubicBezTo>
                  <a:close/>
                  <a:moveTo>
                    <a:pt x="700" y="803"/>
                  </a:moveTo>
                  <a:cubicBezTo>
                    <a:pt x="481" y="1539"/>
                    <a:pt x="241" y="2244"/>
                    <a:pt x="1" y="2908"/>
                  </a:cubicBezTo>
                  <a:cubicBezTo>
                    <a:pt x="76" y="2708"/>
                    <a:pt x="151" y="2482"/>
                    <a:pt x="227" y="2281"/>
                  </a:cubicBezTo>
                  <a:cubicBezTo>
                    <a:pt x="277" y="2131"/>
                    <a:pt x="327" y="1981"/>
                    <a:pt x="377" y="1830"/>
                  </a:cubicBezTo>
                  <a:cubicBezTo>
                    <a:pt x="491" y="1501"/>
                    <a:pt x="598" y="1156"/>
                    <a:pt x="700" y="8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2082239" y="2674637"/>
              <a:ext cx="199827" cy="256855"/>
            </a:xfrm>
            <a:custGeom>
              <a:avLst/>
              <a:gdLst/>
              <a:ahLst/>
              <a:cxnLst/>
              <a:rect l="l" t="t" r="r" b="b"/>
              <a:pathLst>
                <a:path w="10978" h="14111" extrusionOk="0">
                  <a:moveTo>
                    <a:pt x="8246" y="0"/>
                  </a:moveTo>
                  <a:cubicBezTo>
                    <a:pt x="3685" y="51"/>
                    <a:pt x="0" y="3685"/>
                    <a:pt x="50" y="8096"/>
                  </a:cubicBezTo>
                  <a:cubicBezTo>
                    <a:pt x="76" y="10527"/>
                    <a:pt x="1178" y="12657"/>
                    <a:pt x="2933" y="14111"/>
                  </a:cubicBezTo>
                  <a:cubicBezTo>
                    <a:pt x="3960" y="13259"/>
                    <a:pt x="4913" y="12306"/>
                    <a:pt x="5765" y="11254"/>
                  </a:cubicBezTo>
                  <a:cubicBezTo>
                    <a:pt x="5940" y="11028"/>
                    <a:pt x="6116" y="10802"/>
                    <a:pt x="6291" y="10577"/>
                  </a:cubicBezTo>
                  <a:cubicBezTo>
                    <a:pt x="6341" y="10502"/>
                    <a:pt x="6391" y="10427"/>
                    <a:pt x="6441" y="10351"/>
                  </a:cubicBezTo>
                  <a:cubicBezTo>
                    <a:pt x="6567" y="10201"/>
                    <a:pt x="6667" y="10051"/>
                    <a:pt x="6792" y="9900"/>
                  </a:cubicBezTo>
                  <a:cubicBezTo>
                    <a:pt x="6842" y="9825"/>
                    <a:pt x="6918" y="9725"/>
                    <a:pt x="6968" y="9650"/>
                  </a:cubicBezTo>
                  <a:cubicBezTo>
                    <a:pt x="7068" y="9499"/>
                    <a:pt x="7193" y="9324"/>
                    <a:pt x="7294" y="9173"/>
                  </a:cubicBezTo>
                  <a:cubicBezTo>
                    <a:pt x="7344" y="9098"/>
                    <a:pt x="7394" y="9023"/>
                    <a:pt x="7444" y="8948"/>
                  </a:cubicBezTo>
                  <a:cubicBezTo>
                    <a:pt x="7569" y="8747"/>
                    <a:pt x="7670" y="8572"/>
                    <a:pt x="7795" y="8396"/>
                  </a:cubicBezTo>
                  <a:cubicBezTo>
                    <a:pt x="7820" y="8346"/>
                    <a:pt x="7845" y="8321"/>
                    <a:pt x="7845" y="8296"/>
                  </a:cubicBezTo>
                  <a:cubicBezTo>
                    <a:pt x="7920" y="8171"/>
                    <a:pt x="7995" y="8046"/>
                    <a:pt x="8045" y="7945"/>
                  </a:cubicBezTo>
                  <a:cubicBezTo>
                    <a:pt x="8096" y="7870"/>
                    <a:pt x="8121" y="7820"/>
                    <a:pt x="8171" y="7770"/>
                  </a:cubicBezTo>
                  <a:cubicBezTo>
                    <a:pt x="8196" y="7695"/>
                    <a:pt x="8221" y="7645"/>
                    <a:pt x="8246" y="7594"/>
                  </a:cubicBezTo>
                  <a:cubicBezTo>
                    <a:pt x="8246" y="7594"/>
                    <a:pt x="8271" y="7594"/>
                    <a:pt x="8271" y="7569"/>
                  </a:cubicBezTo>
                  <a:cubicBezTo>
                    <a:pt x="8321" y="7494"/>
                    <a:pt x="8371" y="7394"/>
                    <a:pt x="8421" y="7294"/>
                  </a:cubicBezTo>
                  <a:cubicBezTo>
                    <a:pt x="8873" y="6467"/>
                    <a:pt x="9274" y="5589"/>
                    <a:pt x="9624" y="4712"/>
                  </a:cubicBezTo>
                  <a:cubicBezTo>
                    <a:pt x="9675" y="4637"/>
                    <a:pt x="9700" y="4562"/>
                    <a:pt x="9725" y="4487"/>
                  </a:cubicBezTo>
                  <a:cubicBezTo>
                    <a:pt x="9750" y="4411"/>
                    <a:pt x="9775" y="4336"/>
                    <a:pt x="9825" y="4236"/>
                  </a:cubicBezTo>
                  <a:cubicBezTo>
                    <a:pt x="10151" y="3334"/>
                    <a:pt x="10477" y="2356"/>
                    <a:pt x="10752" y="1329"/>
                  </a:cubicBezTo>
                  <a:cubicBezTo>
                    <a:pt x="10752" y="1279"/>
                    <a:pt x="10777" y="1254"/>
                    <a:pt x="10777" y="1203"/>
                  </a:cubicBezTo>
                  <a:cubicBezTo>
                    <a:pt x="10853" y="953"/>
                    <a:pt x="10928" y="702"/>
                    <a:pt x="10978" y="426"/>
                  </a:cubicBezTo>
                  <a:cubicBezTo>
                    <a:pt x="10126" y="151"/>
                    <a:pt x="9223" y="0"/>
                    <a:pt x="8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1439436" y="2681918"/>
              <a:ext cx="205779" cy="256419"/>
            </a:xfrm>
            <a:custGeom>
              <a:avLst/>
              <a:gdLst/>
              <a:ahLst/>
              <a:cxnLst/>
              <a:rect l="l" t="t" r="r" b="b"/>
              <a:pathLst>
                <a:path w="11305" h="14087" extrusionOk="0">
                  <a:moveTo>
                    <a:pt x="3004" y="1"/>
                  </a:moveTo>
                  <a:cubicBezTo>
                    <a:pt x="2972" y="1"/>
                    <a:pt x="2940" y="1"/>
                    <a:pt x="2908" y="1"/>
                  </a:cubicBezTo>
                  <a:cubicBezTo>
                    <a:pt x="1881" y="1"/>
                    <a:pt x="903" y="202"/>
                    <a:pt x="1" y="553"/>
                  </a:cubicBezTo>
                  <a:cubicBezTo>
                    <a:pt x="953" y="4112"/>
                    <a:pt x="2457" y="7520"/>
                    <a:pt x="4788" y="10503"/>
                  </a:cubicBezTo>
                  <a:cubicBezTo>
                    <a:pt x="5866" y="11856"/>
                    <a:pt x="7069" y="13059"/>
                    <a:pt x="8397" y="14087"/>
                  </a:cubicBezTo>
                  <a:cubicBezTo>
                    <a:pt x="10176" y="12608"/>
                    <a:pt x="11304" y="10402"/>
                    <a:pt x="11279" y="7946"/>
                  </a:cubicBezTo>
                  <a:cubicBezTo>
                    <a:pt x="11229" y="3541"/>
                    <a:pt x="7546" y="1"/>
                    <a:pt x="3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1755595" y="2806478"/>
              <a:ext cx="212605" cy="81056"/>
            </a:xfrm>
            <a:custGeom>
              <a:avLst/>
              <a:gdLst/>
              <a:ahLst/>
              <a:cxnLst/>
              <a:rect l="l" t="t" r="r" b="b"/>
              <a:pathLst>
                <a:path w="11680" h="4453" extrusionOk="0">
                  <a:moveTo>
                    <a:pt x="11178" y="477"/>
                  </a:moveTo>
                  <a:lnTo>
                    <a:pt x="11178" y="477"/>
                  </a:lnTo>
                  <a:cubicBezTo>
                    <a:pt x="10888" y="2893"/>
                    <a:pt x="8442" y="3919"/>
                    <a:pt x="6004" y="3919"/>
                  </a:cubicBezTo>
                  <a:cubicBezTo>
                    <a:pt x="4446" y="3919"/>
                    <a:pt x="2892" y="3500"/>
                    <a:pt x="1905" y="2757"/>
                  </a:cubicBezTo>
                  <a:cubicBezTo>
                    <a:pt x="1579" y="2507"/>
                    <a:pt x="1329" y="2281"/>
                    <a:pt x="1078" y="1930"/>
                  </a:cubicBezTo>
                  <a:cubicBezTo>
                    <a:pt x="1003" y="1830"/>
                    <a:pt x="251" y="577"/>
                    <a:pt x="276" y="577"/>
                  </a:cubicBezTo>
                  <a:cubicBezTo>
                    <a:pt x="283" y="564"/>
                    <a:pt x="303" y="559"/>
                    <a:pt x="330" y="559"/>
                  </a:cubicBezTo>
                  <a:cubicBezTo>
                    <a:pt x="391" y="559"/>
                    <a:pt x="488" y="582"/>
                    <a:pt x="544" y="582"/>
                  </a:cubicBezTo>
                  <a:cubicBezTo>
                    <a:pt x="558" y="582"/>
                    <a:pt x="569" y="581"/>
                    <a:pt x="577" y="577"/>
                  </a:cubicBezTo>
                  <a:cubicBezTo>
                    <a:pt x="732" y="504"/>
                    <a:pt x="963" y="481"/>
                    <a:pt x="1217" y="481"/>
                  </a:cubicBezTo>
                  <a:cubicBezTo>
                    <a:pt x="1662" y="481"/>
                    <a:pt x="2179" y="552"/>
                    <a:pt x="2482" y="552"/>
                  </a:cubicBezTo>
                  <a:lnTo>
                    <a:pt x="11178" y="477"/>
                  </a:lnTo>
                  <a:close/>
                  <a:moveTo>
                    <a:pt x="11429" y="1"/>
                  </a:moveTo>
                  <a:cubicBezTo>
                    <a:pt x="7720" y="51"/>
                    <a:pt x="3985" y="76"/>
                    <a:pt x="251" y="101"/>
                  </a:cubicBezTo>
                  <a:cubicBezTo>
                    <a:pt x="126" y="101"/>
                    <a:pt x="0" y="226"/>
                    <a:pt x="25" y="351"/>
                  </a:cubicBezTo>
                  <a:cubicBezTo>
                    <a:pt x="236" y="3093"/>
                    <a:pt x="3013" y="4453"/>
                    <a:pt x="5804" y="4453"/>
                  </a:cubicBezTo>
                  <a:cubicBezTo>
                    <a:pt x="8652" y="4453"/>
                    <a:pt x="11515" y="3036"/>
                    <a:pt x="11680" y="226"/>
                  </a:cubicBezTo>
                  <a:cubicBezTo>
                    <a:pt x="11680" y="126"/>
                    <a:pt x="11629" y="76"/>
                    <a:pt x="11554" y="51"/>
                  </a:cubicBezTo>
                  <a:cubicBezTo>
                    <a:pt x="11529" y="26"/>
                    <a:pt x="11479" y="1"/>
                    <a:pt x="1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1611886" y="2582933"/>
              <a:ext cx="78944" cy="139631"/>
            </a:xfrm>
            <a:custGeom>
              <a:avLst/>
              <a:gdLst/>
              <a:ahLst/>
              <a:cxnLst/>
              <a:rect l="l" t="t" r="r" b="b"/>
              <a:pathLst>
                <a:path w="4337" h="7671" extrusionOk="0">
                  <a:moveTo>
                    <a:pt x="2156" y="1"/>
                  </a:moveTo>
                  <a:cubicBezTo>
                    <a:pt x="2148" y="1"/>
                    <a:pt x="2139" y="1"/>
                    <a:pt x="2131" y="1"/>
                  </a:cubicBezTo>
                  <a:cubicBezTo>
                    <a:pt x="953" y="1"/>
                    <a:pt x="1" y="1730"/>
                    <a:pt x="26" y="3860"/>
                  </a:cubicBezTo>
                  <a:cubicBezTo>
                    <a:pt x="51" y="5966"/>
                    <a:pt x="1028" y="7670"/>
                    <a:pt x="2206" y="7670"/>
                  </a:cubicBezTo>
                  <a:cubicBezTo>
                    <a:pt x="3384" y="7670"/>
                    <a:pt x="4336" y="5941"/>
                    <a:pt x="4311" y="3810"/>
                  </a:cubicBezTo>
                  <a:cubicBezTo>
                    <a:pt x="4286" y="1720"/>
                    <a:pt x="3323" y="1"/>
                    <a:pt x="2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2030234" y="2584298"/>
              <a:ext cx="78944" cy="139631"/>
            </a:xfrm>
            <a:custGeom>
              <a:avLst/>
              <a:gdLst/>
              <a:ahLst/>
              <a:cxnLst/>
              <a:rect l="l" t="t" r="r" b="b"/>
              <a:pathLst>
                <a:path w="4337" h="7671" extrusionOk="0">
                  <a:moveTo>
                    <a:pt x="2131" y="1"/>
                  </a:moveTo>
                  <a:cubicBezTo>
                    <a:pt x="953" y="26"/>
                    <a:pt x="0" y="1755"/>
                    <a:pt x="25" y="3861"/>
                  </a:cubicBezTo>
                  <a:cubicBezTo>
                    <a:pt x="25" y="5976"/>
                    <a:pt x="1013" y="7670"/>
                    <a:pt x="2180" y="7670"/>
                  </a:cubicBezTo>
                  <a:cubicBezTo>
                    <a:pt x="2189" y="7670"/>
                    <a:pt x="2197" y="7670"/>
                    <a:pt x="2206" y="7670"/>
                  </a:cubicBezTo>
                  <a:cubicBezTo>
                    <a:pt x="3384" y="7670"/>
                    <a:pt x="4336" y="5941"/>
                    <a:pt x="4311" y="3836"/>
                  </a:cubicBezTo>
                  <a:cubicBezTo>
                    <a:pt x="4286" y="1705"/>
                    <a:pt x="3308" y="1"/>
                    <a:pt x="2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1802576" y="2674164"/>
              <a:ext cx="53388" cy="88555"/>
            </a:xfrm>
            <a:custGeom>
              <a:avLst/>
              <a:gdLst/>
              <a:ahLst/>
              <a:cxnLst/>
              <a:rect l="l" t="t" r="r" b="b"/>
              <a:pathLst>
                <a:path w="2933" h="4865" extrusionOk="0">
                  <a:moveTo>
                    <a:pt x="2605" y="0"/>
                  </a:moveTo>
                  <a:cubicBezTo>
                    <a:pt x="2598" y="0"/>
                    <a:pt x="2590" y="1"/>
                    <a:pt x="2582" y="1"/>
                  </a:cubicBezTo>
                  <a:cubicBezTo>
                    <a:pt x="1254" y="77"/>
                    <a:pt x="1" y="1029"/>
                    <a:pt x="26" y="2458"/>
                  </a:cubicBezTo>
                  <a:cubicBezTo>
                    <a:pt x="51" y="3886"/>
                    <a:pt x="1279" y="4813"/>
                    <a:pt x="2632" y="4864"/>
                  </a:cubicBezTo>
                  <a:cubicBezTo>
                    <a:pt x="2640" y="4864"/>
                    <a:pt x="2648" y="4864"/>
                    <a:pt x="2655" y="4864"/>
                  </a:cubicBezTo>
                  <a:cubicBezTo>
                    <a:pt x="2933" y="4864"/>
                    <a:pt x="2925" y="4412"/>
                    <a:pt x="2632" y="4412"/>
                  </a:cubicBezTo>
                  <a:cubicBezTo>
                    <a:pt x="1530" y="4362"/>
                    <a:pt x="502" y="3635"/>
                    <a:pt x="477" y="2458"/>
                  </a:cubicBezTo>
                  <a:cubicBezTo>
                    <a:pt x="477" y="1280"/>
                    <a:pt x="1505" y="528"/>
                    <a:pt x="2582" y="452"/>
                  </a:cubicBezTo>
                  <a:cubicBezTo>
                    <a:pt x="2875" y="452"/>
                    <a:pt x="2883" y="0"/>
                    <a:pt x="26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1403850" y="2515420"/>
              <a:ext cx="913347" cy="522830"/>
            </a:xfrm>
            <a:custGeom>
              <a:avLst/>
              <a:gdLst/>
              <a:ahLst/>
              <a:cxnLst/>
              <a:rect l="l" t="t" r="r" b="b"/>
              <a:pathLst>
                <a:path w="50177" h="28723" extrusionOk="0">
                  <a:moveTo>
                    <a:pt x="50177" y="1"/>
                  </a:moveTo>
                  <a:lnTo>
                    <a:pt x="50051" y="251"/>
                  </a:lnTo>
                  <a:cubicBezTo>
                    <a:pt x="49951" y="477"/>
                    <a:pt x="49851" y="677"/>
                    <a:pt x="49751" y="853"/>
                  </a:cubicBezTo>
                  <a:lnTo>
                    <a:pt x="49726" y="903"/>
                  </a:lnTo>
                  <a:lnTo>
                    <a:pt x="49776" y="928"/>
                  </a:lnTo>
                  <a:cubicBezTo>
                    <a:pt x="49851" y="978"/>
                    <a:pt x="49851" y="1053"/>
                    <a:pt x="49851" y="1128"/>
                  </a:cubicBezTo>
                  <a:cubicBezTo>
                    <a:pt x="49807" y="1193"/>
                    <a:pt x="49745" y="1259"/>
                    <a:pt x="49664" y="1259"/>
                  </a:cubicBezTo>
                  <a:cubicBezTo>
                    <a:pt x="49652" y="1259"/>
                    <a:pt x="49639" y="1257"/>
                    <a:pt x="49625" y="1254"/>
                  </a:cubicBezTo>
                  <a:lnTo>
                    <a:pt x="49525" y="1229"/>
                  </a:lnTo>
                  <a:lnTo>
                    <a:pt x="49525" y="1329"/>
                  </a:lnTo>
                  <a:cubicBezTo>
                    <a:pt x="49249" y="5138"/>
                    <a:pt x="48548" y="8697"/>
                    <a:pt x="47445" y="11905"/>
                  </a:cubicBezTo>
                  <a:lnTo>
                    <a:pt x="47395" y="12031"/>
                  </a:lnTo>
                  <a:cubicBezTo>
                    <a:pt x="47345" y="12131"/>
                    <a:pt x="47320" y="12231"/>
                    <a:pt x="47269" y="12331"/>
                  </a:cubicBezTo>
                  <a:cubicBezTo>
                    <a:pt x="47194" y="12532"/>
                    <a:pt x="47119" y="12732"/>
                    <a:pt x="47044" y="12933"/>
                  </a:cubicBezTo>
                  <a:lnTo>
                    <a:pt x="46994" y="13058"/>
                  </a:lnTo>
                  <a:cubicBezTo>
                    <a:pt x="46969" y="13108"/>
                    <a:pt x="46969" y="13158"/>
                    <a:pt x="46944" y="13209"/>
                  </a:cubicBezTo>
                  <a:lnTo>
                    <a:pt x="46918" y="13284"/>
                  </a:lnTo>
                  <a:cubicBezTo>
                    <a:pt x="46893" y="13334"/>
                    <a:pt x="46868" y="13384"/>
                    <a:pt x="46843" y="13434"/>
                  </a:cubicBezTo>
                  <a:cubicBezTo>
                    <a:pt x="46492" y="14311"/>
                    <a:pt x="46091" y="15189"/>
                    <a:pt x="45640" y="16016"/>
                  </a:cubicBezTo>
                  <a:cubicBezTo>
                    <a:pt x="45615" y="16091"/>
                    <a:pt x="45590" y="16141"/>
                    <a:pt x="45540" y="16191"/>
                  </a:cubicBezTo>
                  <a:lnTo>
                    <a:pt x="45465" y="16316"/>
                  </a:lnTo>
                  <a:cubicBezTo>
                    <a:pt x="45465" y="16367"/>
                    <a:pt x="45440" y="16392"/>
                    <a:pt x="45415" y="16417"/>
                  </a:cubicBezTo>
                  <a:lnTo>
                    <a:pt x="45365" y="16517"/>
                  </a:lnTo>
                  <a:cubicBezTo>
                    <a:pt x="45264" y="16692"/>
                    <a:pt x="45164" y="16893"/>
                    <a:pt x="45064" y="17068"/>
                  </a:cubicBezTo>
                  <a:cubicBezTo>
                    <a:pt x="44638" y="17770"/>
                    <a:pt x="44187" y="18447"/>
                    <a:pt x="43685" y="19123"/>
                  </a:cubicBezTo>
                  <a:cubicBezTo>
                    <a:pt x="41705" y="21805"/>
                    <a:pt x="39249" y="23935"/>
                    <a:pt x="36417" y="25439"/>
                  </a:cubicBezTo>
                  <a:cubicBezTo>
                    <a:pt x="35515" y="25915"/>
                    <a:pt x="34563" y="26342"/>
                    <a:pt x="33585" y="26717"/>
                  </a:cubicBezTo>
                  <a:cubicBezTo>
                    <a:pt x="33485" y="26743"/>
                    <a:pt x="33385" y="26768"/>
                    <a:pt x="33284" y="26818"/>
                  </a:cubicBezTo>
                  <a:lnTo>
                    <a:pt x="33109" y="26868"/>
                  </a:lnTo>
                  <a:cubicBezTo>
                    <a:pt x="31555" y="27394"/>
                    <a:pt x="29951" y="27770"/>
                    <a:pt x="28297" y="27971"/>
                  </a:cubicBezTo>
                  <a:cubicBezTo>
                    <a:pt x="28146" y="27996"/>
                    <a:pt x="27996" y="28021"/>
                    <a:pt x="27821" y="28046"/>
                  </a:cubicBezTo>
                  <a:cubicBezTo>
                    <a:pt x="27344" y="28096"/>
                    <a:pt x="26818" y="28121"/>
                    <a:pt x="26292" y="28146"/>
                  </a:cubicBezTo>
                  <a:cubicBezTo>
                    <a:pt x="25898" y="28165"/>
                    <a:pt x="25504" y="28174"/>
                    <a:pt x="25112" y="28174"/>
                  </a:cubicBezTo>
                  <a:cubicBezTo>
                    <a:pt x="19693" y="28174"/>
                    <a:pt x="14490" y="26409"/>
                    <a:pt x="10377" y="23184"/>
                  </a:cubicBezTo>
                  <a:cubicBezTo>
                    <a:pt x="9049" y="22131"/>
                    <a:pt x="7821" y="20928"/>
                    <a:pt x="6793" y="19600"/>
                  </a:cubicBezTo>
                  <a:cubicBezTo>
                    <a:pt x="4638" y="16868"/>
                    <a:pt x="3059" y="13635"/>
                    <a:pt x="2006" y="9675"/>
                  </a:cubicBezTo>
                  <a:cubicBezTo>
                    <a:pt x="1404" y="7469"/>
                    <a:pt x="953" y="5088"/>
                    <a:pt x="678" y="2381"/>
                  </a:cubicBezTo>
                  <a:cubicBezTo>
                    <a:pt x="653" y="2206"/>
                    <a:pt x="628" y="2006"/>
                    <a:pt x="602" y="1830"/>
                  </a:cubicBezTo>
                  <a:lnTo>
                    <a:pt x="602" y="1705"/>
                  </a:lnTo>
                  <a:lnTo>
                    <a:pt x="552" y="1705"/>
                  </a:lnTo>
                  <a:cubicBezTo>
                    <a:pt x="477" y="1730"/>
                    <a:pt x="427" y="1730"/>
                    <a:pt x="352" y="1730"/>
                  </a:cubicBezTo>
                  <a:lnTo>
                    <a:pt x="1" y="1730"/>
                  </a:lnTo>
                  <a:lnTo>
                    <a:pt x="1" y="1805"/>
                  </a:lnTo>
                  <a:cubicBezTo>
                    <a:pt x="352" y="5790"/>
                    <a:pt x="1104" y="9374"/>
                    <a:pt x="2232" y="12457"/>
                  </a:cubicBezTo>
                  <a:cubicBezTo>
                    <a:pt x="2257" y="12582"/>
                    <a:pt x="2307" y="12707"/>
                    <a:pt x="2357" y="12833"/>
                  </a:cubicBezTo>
                  <a:lnTo>
                    <a:pt x="2382" y="12908"/>
                  </a:lnTo>
                  <a:cubicBezTo>
                    <a:pt x="2808" y="13986"/>
                    <a:pt x="3259" y="15038"/>
                    <a:pt x="3785" y="16016"/>
                  </a:cubicBezTo>
                  <a:cubicBezTo>
                    <a:pt x="3810" y="16091"/>
                    <a:pt x="3836" y="16141"/>
                    <a:pt x="3861" y="16191"/>
                  </a:cubicBezTo>
                  <a:cubicBezTo>
                    <a:pt x="3911" y="16266"/>
                    <a:pt x="3961" y="16367"/>
                    <a:pt x="4011" y="16442"/>
                  </a:cubicBezTo>
                  <a:cubicBezTo>
                    <a:pt x="4211" y="16818"/>
                    <a:pt x="4437" y="17219"/>
                    <a:pt x="4738" y="17695"/>
                  </a:cubicBezTo>
                  <a:cubicBezTo>
                    <a:pt x="7670" y="22357"/>
                    <a:pt x="12257" y="25865"/>
                    <a:pt x="17595" y="27570"/>
                  </a:cubicBezTo>
                  <a:cubicBezTo>
                    <a:pt x="17720" y="27595"/>
                    <a:pt x="17846" y="27645"/>
                    <a:pt x="17971" y="27670"/>
                  </a:cubicBezTo>
                  <a:lnTo>
                    <a:pt x="18021" y="27695"/>
                  </a:lnTo>
                  <a:cubicBezTo>
                    <a:pt x="19199" y="28046"/>
                    <a:pt x="20402" y="28296"/>
                    <a:pt x="21605" y="28472"/>
                  </a:cubicBezTo>
                  <a:cubicBezTo>
                    <a:pt x="21705" y="28497"/>
                    <a:pt x="21806" y="28497"/>
                    <a:pt x="21906" y="28522"/>
                  </a:cubicBezTo>
                  <a:lnTo>
                    <a:pt x="22056" y="28522"/>
                  </a:lnTo>
                  <a:cubicBezTo>
                    <a:pt x="23109" y="28672"/>
                    <a:pt x="24136" y="28722"/>
                    <a:pt x="25189" y="28722"/>
                  </a:cubicBezTo>
                  <a:cubicBezTo>
                    <a:pt x="26066" y="28722"/>
                    <a:pt x="26969" y="28672"/>
                    <a:pt x="27846" y="28597"/>
                  </a:cubicBezTo>
                  <a:cubicBezTo>
                    <a:pt x="27971" y="28572"/>
                    <a:pt x="28121" y="28547"/>
                    <a:pt x="28247" y="28547"/>
                  </a:cubicBezTo>
                  <a:lnTo>
                    <a:pt x="28297" y="28522"/>
                  </a:lnTo>
                  <a:cubicBezTo>
                    <a:pt x="29475" y="28397"/>
                    <a:pt x="30628" y="28171"/>
                    <a:pt x="31705" y="27870"/>
                  </a:cubicBezTo>
                  <a:cubicBezTo>
                    <a:pt x="32182" y="27745"/>
                    <a:pt x="32708" y="27595"/>
                    <a:pt x="33309" y="27394"/>
                  </a:cubicBezTo>
                  <a:cubicBezTo>
                    <a:pt x="33460" y="27344"/>
                    <a:pt x="33610" y="27269"/>
                    <a:pt x="33761" y="27219"/>
                  </a:cubicBezTo>
                  <a:cubicBezTo>
                    <a:pt x="38773" y="25364"/>
                    <a:pt x="43059" y="21755"/>
                    <a:pt x="45816" y="17018"/>
                  </a:cubicBezTo>
                  <a:cubicBezTo>
                    <a:pt x="46066" y="16592"/>
                    <a:pt x="46267" y="16216"/>
                    <a:pt x="46442" y="15840"/>
                  </a:cubicBezTo>
                  <a:cubicBezTo>
                    <a:pt x="46543" y="15690"/>
                    <a:pt x="46618" y="15539"/>
                    <a:pt x="46693" y="15364"/>
                  </a:cubicBezTo>
                  <a:lnTo>
                    <a:pt x="46768" y="15214"/>
                  </a:lnTo>
                  <a:cubicBezTo>
                    <a:pt x="47194" y="14336"/>
                    <a:pt x="47570" y="13434"/>
                    <a:pt x="47871" y="12557"/>
                  </a:cubicBezTo>
                  <a:cubicBezTo>
                    <a:pt x="47921" y="12482"/>
                    <a:pt x="47946" y="12382"/>
                    <a:pt x="47971" y="12306"/>
                  </a:cubicBezTo>
                  <a:cubicBezTo>
                    <a:pt x="47996" y="12231"/>
                    <a:pt x="48021" y="12181"/>
                    <a:pt x="48021" y="12131"/>
                  </a:cubicBezTo>
                  <a:cubicBezTo>
                    <a:pt x="49149" y="8923"/>
                    <a:pt x="49851" y="5289"/>
                    <a:pt x="50101" y="1329"/>
                  </a:cubicBezTo>
                  <a:lnTo>
                    <a:pt x="50101" y="1178"/>
                  </a:lnTo>
                  <a:cubicBezTo>
                    <a:pt x="50127" y="1078"/>
                    <a:pt x="50127" y="978"/>
                    <a:pt x="50127" y="878"/>
                  </a:cubicBezTo>
                  <a:cubicBezTo>
                    <a:pt x="50127" y="727"/>
                    <a:pt x="50152" y="577"/>
                    <a:pt x="50152" y="427"/>
                  </a:cubicBezTo>
                  <a:lnTo>
                    <a:pt x="501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1341816" y="1988731"/>
              <a:ext cx="1021451" cy="564114"/>
            </a:xfrm>
            <a:custGeom>
              <a:avLst/>
              <a:gdLst/>
              <a:ahLst/>
              <a:cxnLst/>
              <a:rect l="l" t="t" r="r" b="b"/>
              <a:pathLst>
                <a:path w="56116" h="30991" extrusionOk="0">
                  <a:moveTo>
                    <a:pt x="28586" y="3279"/>
                  </a:moveTo>
                  <a:cubicBezTo>
                    <a:pt x="28756" y="3279"/>
                    <a:pt x="28922" y="3444"/>
                    <a:pt x="28798" y="3622"/>
                  </a:cubicBezTo>
                  <a:cubicBezTo>
                    <a:pt x="28722" y="3722"/>
                    <a:pt x="28647" y="3823"/>
                    <a:pt x="28572" y="3923"/>
                  </a:cubicBezTo>
                  <a:cubicBezTo>
                    <a:pt x="24186" y="9712"/>
                    <a:pt x="17018" y="13722"/>
                    <a:pt x="10301" y="16254"/>
                  </a:cubicBezTo>
                  <a:cubicBezTo>
                    <a:pt x="10274" y="16264"/>
                    <a:pt x="10248" y="16268"/>
                    <a:pt x="10224" y="16268"/>
                  </a:cubicBezTo>
                  <a:cubicBezTo>
                    <a:pt x="10005" y="16268"/>
                    <a:pt x="9927" y="15893"/>
                    <a:pt x="10176" y="15803"/>
                  </a:cubicBezTo>
                  <a:cubicBezTo>
                    <a:pt x="16692" y="13346"/>
                    <a:pt x="23710" y="9437"/>
                    <a:pt x="28021" y="3873"/>
                  </a:cubicBezTo>
                  <a:cubicBezTo>
                    <a:pt x="28146" y="3697"/>
                    <a:pt x="28296" y="3547"/>
                    <a:pt x="28397" y="3371"/>
                  </a:cubicBezTo>
                  <a:cubicBezTo>
                    <a:pt x="28447" y="3306"/>
                    <a:pt x="28517" y="3279"/>
                    <a:pt x="28586" y="3279"/>
                  </a:cubicBezTo>
                  <a:close/>
                  <a:moveTo>
                    <a:pt x="34203" y="5473"/>
                  </a:moveTo>
                  <a:cubicBezTo>
                    <a:pt x="34351" y="5473"/>
                    <a:pt x="34488" y="5585"/>
                    <a:pt x="34412" y="5752"/>
                  </a:cubicBezTo>
                  <a:cubicBezTo>
                    <a:pt x="31580" y="12544"/>
                    <a:pt x="25138" y="17156"/>
                    <a:pt x="18848" y="20514"/>
                  </a:cubicBezTo>
                  <a:cubicBezTo>
                    <a:pt x="14988" y="22570"/>
                    <a:pt x="10878" y="24399"/>
                    <a:pt x="6667" y="25627"/>
                  </a:cubicBezTo>
                  <a:cubicBezTo>
                    <a:pt x="6640" y="25637"/>
                    <a:pt x="6614" y="25642"/>
                    <a:pt x="6590" y="25642"/>
                  </a:cubicBezTo>
                  <a:cubicBezTo>
                    <a:pt x="6371" y="25642"/>
                    <a:pt x="6293" y="25269"/>
                    <a:pt x="6542" y="25201"/>
                  </a:cubicBezTo>
                  <a:cubicBezTo>
                    <a:pt x="10477" y="24023"/>
                    <a:pt x="14311" y="22344"/>
                    <a:pt x="17945" y="20464"/>
                  </a:cubicBezTo>
                  <a:cubicBezTo>
                    <a:pt x="24361" y="17131"/>
                    <a:pt x="31078" y="12519"/>
                    <a:pt x="33960" y="5627"/>
                  </a:cubicBezTo>
                  <a:cubicBezTo>
                    <a:pt x="34010" y="5519"/>
                    <a:pt x="34109" y="5473"/>
                    <a:pt x="34203" y="5473"/>
                  </a:cubicBezTo>
                  <a:close/>
                  <a:moveTo>
                    <a:pt x="42695" y="9540"/>
                  </a:moveTo>
                  <a:cubicBezTo>
                    <a:pt x="42788" y="9540"/>
                    <a:pt x="42878" y="9592"/>
                    <a:pt x="42908" y="9712"/>
                  </a:cubicBezTo>
                  <a:cubicBezTo>
                    <a:pt x="43409" y="11968"/>
                    <a:pt x="44111" y="14224"/>
                    <a:pt x="44938" y="16379"/>
                  </a:cubicBezTo>
                  <a:cubicBezTo>
                    <a:pt x="46442" y="20314"/>
                    <a:pt x="48447" y="24675"/>
                    <a:pt x="52006" y="27156"/>
                  </a:cubicBezTo>
                  <a:cubicBezTo>
                    <a:pt x="52213" y="27301"/>
                    <a:pt x="52095" y="27601"/>
                    <a:pt x="51906" y="27601"/>
                  </a:cubicBezTo>
                  <a:cubicBezTo>
                    <a:pt x="51866" y="27601"/>
                    <a:pt x="51823" y="27587"/>
                    <a:pt x="51780" y="27557"/>
                  </a:cubicBezTo>
                  <a:cubicBezTo>
                    <a:pt x="48422" y="25226"/>
                    <a:pt x="46417" y="21291"/>
                    <a:pt x="44913" y="17582"/>
                  </a:cubicBezTo>
                  <a:cubicBezTo>
                    <a:pt x="43885" y="15076"/>
                    <a:pt x="43033" y="12469"/>
                    <a:pt x="42457" y="9838"/>
                  </a:cubicBezTo>
                  <a:cubicBezTo>
                    <a:pt x="42412" y="9657"/>
                    <a:pt x="42556" y="9540"/>
                    <a:pt x="42695" y="9540"/>
                  </a:cubicBezTo>
                  <a:close/>
                  <a:moveTo>
                    <a:pt x="28089" y="1"/>
                  </a:moveTo>
                  <a:cubicBezTo>
                    <a:pt x="16550" y="1"/>
                    <a:pt x="4578" y="6201"/>
                    <a:pt x="1304" y="17858"/>
                  </a:cubicBezTo>
                  <a:cubicBezTo>
                    <a:pt x="151" y="21893"/>
                    <a:pt x="0" y="26605"/>
                    <a:pt x="652" y="30991"/>
                  </a:cubicBezTo>
                  <a:cubicBezTo>
                    <a:pt x="1479" y="30540"/>
                    <a:pt x="2431" y="30289"/>
                    <a:pt x="3434" y="30264"/>
                  </a:cubicBezTo>
                  <a:lnTo>
                    <a:pt x="3484" y="30264"/>
                  </a:lnTo>
                  <a:cubicBezTo>
                    <a:pt x="7569" y="30139"/>
                    <a:pt x="11655" y="29537"/>
                    <a:pt x="15640" y="28735"/>
                  </a:cubicBezTo>
                  <a:cubicBezTo>
                    <a:pt x="23384" y="27206"/>
                    <a:pt x="31279" y="24675"/>
                    <a:pt x="37570" y="19788"/>
                  </a:cubicBezTo>
                  <a:cubicBezTo>
                    <a:pt x="37623" y="19747"/>
                    <a:pt x="37684" y="19721"/>
                    <a:pt x="37744" y="19721"/>
                  </a:cubicBezTo>
                  <a:cubicBezTo>
                    <a:pt x="37797" y="19721"/>
                    <a:pt x="37849" y="19741"/>
                    <a:pt x="37895" y="19788"/>
                  </a:cubicBezTo>
                  <a:cubicBezTo>
                    <a:pt x="41780" y="24224"/>
                    <a:pt x="47194" y="28760"/>
                    <a:pt x="53134" y="29788"/>
                  </a:cubicBezTo>
                  <a:cubicBezTo>
                    <a:pt x="53159" y="29788"/>
                    <a:pt x="53184" y="29813"/>
                    <a:pt x="53209" y="29813"/>
                  </a:cubicBezTo>
                  <a:cubicBezTo>
                    <a:pt x="53284" y="29687"/>
                    <a:pt x="53384" y="29487"/>
                    <a:pt x="53509" y="29211"/>
                  </a:cubicBezTo>
                  <a:lnTo>
                    <a:pt x="53509" y="29211"/>
                  </a:lnTo>
                  <a:cubicBezTo>
                    <a:pt x="53509" y="29412"/>
                    <a:pt x="53509" y="29612"/>
                    <a:pt x="53484" y="29813"/>
                  </a:cubicBezTo>
                  <a:cubicBezTo>
                    <a:pt x="54311" y="29838"/>
                    <a:pt x="55063" y="30063"/>
                    <a:pt x="55765" y="30389"/>
                  </a:cubicBezTo>
                  <a:cubicBezTo>
                    <a:pt x="56016" y="28309"/>
                    <a:pt x="56116" y="26179"/>
                    <a:pt x="56091" y="24073"/>
                  </a:cubicBezTo>
                  <a:cubicBezTo>
                    <a:pt x="55665" y="16880"/>
                    <a:pt x="52758" y="10189"/>
                    <a:pt x="46893" y="5803"/>
                  </a:cubicBezTo>
                  <a:cubicBezTo>
                    <a:pt x="41780" y="1968"/>
                    <a:pt x="35289" y="188"/>
                    <a:pt x="28973" y="13"/>
                  </a:cubicBezTo>
                  <a:cubicBezTo>
                    <a:pt x="28679" y="5"/>
                    <a:pt x="28384" y="1"/>
                    <a:pt x="28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1456783" y="2087170"/>
              <a:ext cx="513693" cy="369420"/>
            </a:xfrm>
            <a:custGeom>
              <a:avLst/>
              <a:gdLst/>
              <a:ahLst/>
              <a:cxnLst/>
              <a:rect l="l" t="t" r="r" b="b"/>
              <a:pathLst>
                <a:path w="28221" h="20295" extrusionOk="0">
                  <a:moveTo>
                    <a:pt x="27905" y="0"/>
                  </a:moveTo>
                  <a:cubicBezTo>
                    <a:pt x="27780" y="0"/>
                    <a:pt x="27651" y="61"/>
                    <a:pt x="27594" y="194"/>
                  </a:cubicBezTo>
                  <a:cubicBezTo>
                    <a:pt x="25238" y="5858"/>
                    <a:pt x="20151" y="10570"/>
                    <a:pt x="11604" y="15006"/>
                  </a:cubicBezTo>
                  <a:cubicBezTo>
                    <a:pt x="7569" y="17111"/>
                    <a:pt x="3835" y="18665"/>
                    <a:pt x="226" y="19743"/>
                  </a:cubicBezTo>
                  <a:cubicBezTo>
                    <a:pt x="126" y="19768"/>
                    <a:pt x="50" y="19843"/>
                    <a:pt x="25" y="19918"/>
                  </a:cubicBezTo>
                  <a:cubicBezTo>
                    <a:pt x="0" y="20044"/>
                    <a:pt x="25" y="20144"/>
                    <a:pt x="100" y="20219"/>
                  </a:cubicBezTo>
                  <a:cubicBezTo>
                    <a:pt x="151" y="20269"/>
                    <a:pt x="226" y="20294"/>
                    <a:pt x="276" y="20294"/>
                  </a:cubicBezTo>
                  <a:cubicBezTo>
                    <a:pt x="301" y="20294"/>
                    <a:pt x="351" y="20294"/>
                    <a:pt x="376" y="20269"/>
                  </a:cubicBezTo>
                  <a:cubicBezTo>
                    <a:pt x="4236" y="19142"/>
                    <a:pt x="8346" y="17412"/>
                    <a:pt x="12557" y="15157"/>
                  </a:cubicBezTo>
                  <a:cubicBezTo>
                    <a:pt x="20702" y="10796"/>
                    <a:pt x="25815" y="5958"/>
                    <a:pt x="28146" y="344"/>
                  </a:cubicBezTo>
                  <a:cubicBezTo>
                    <a:pt x="28221" y="194"/>
                    <a:pt x="28121" y="69"/>
                    <a:pt x="28020" y="19"/>
                  </a:cubicBezTo>
                  <a:cubicBezTo>
                    <a:pt x="27984" y="6"/>
                    <a:pt x="27945" y="0"/>
                    <a:pt x="279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1522931" y="2047452"/>
              <a:ext cx="345811" cy="238507"/>
            </a:xfrm>
            <a:custGeom>
              <a:avLst/>
              <a:gdLst/>
              <a:ahLst/>
              <a:cxnLst/>
              <a:rect l="l" t="t" r="r" b="b"/>
              <a:pathLst>
                <a:path w="18998" h="13103" extrusionOk="0">
                  <a:moveTo>
                    <a:pt x="18649" y="0"/>
                  </a:moveTo>
                  <a:cubicBezTo>
                    <a:pt x="18562" y="0"/>
                    <a:pt x="18477" y="38"/>
                    <a:pt x="18421" y="120"/>
                  </a:cubicBezTo>
                  <a:cubicBezTo>
                    <a:pt x="18346" y="221"/>
                    <a:pt x="18246" y="321"/>
                    <a:pt x="18171" y="446"/>
                  </a:cubicBezTo>
                  <a:cubicBezTo>
                    <a:pt x="18121" y="496"/>
                    <a:pt x="18071" y="546"/>
                    <a:pt x="18046" y="597"/>
                  </a:cubicBezTo>
                  <a:cubicBezTo>
                    <a:pt x="13334" y="6662"/>
                    <a:pt x="5765" y="10421"/>
                    <a:pt x="226" y="12526"/>
                  </a:cubicBezTo>
                  <a:cubicBezTo>
                    <a:pt x="50" y="12602"/>
                    <a:pt x="0" y="12777"/>
                    <a:pt x="50" y="12927"/>
                  </a:cubicBezTo>
                  <a:cubicBezTo>
                    <a:pt x="76" y="13028"/>
                    <a:pt x="176" y="13103"/>
                    <a:pt x="276" y="13103"/>
                  </a:cubicBezTo>
                  <a:cubicBezTo>
                    <a:pt x="301" y="13103"/>
                    <a:pt x="351" y="13103"/>
                    <a:pt x="376" y="13078"/>
                  </a:cubicBezTo>
                  <a:cubicBezTo>
                    <a:pt x="6091" y="10922"/>
                    <a:pt x="13885" y="7013"/>
                    <a:pt x="18672" y="722"/>
                  </a:cubicBezTo>
                  <a:cubicBezTo>
                    <a:pt x="18697" y="672"/>
                    <a:pt x="18722" y="622"/>
                    <a:pt x="18772" y="597"/>
                  </a:cubicBezTo>
                  <a:cubicBezTo>
                    <a:pt x="18822" y="521"/>
                    <a:pt x="18848" y="471"/>
                    <a:pt x="18898" y="421"/>
                  </a:cubicBezTo>
                  <a:cubicBezTo>
                    <a:pt x="18998" y="271"/>
                    <a:pt x="18948" y="145"/>
                    <a:pt x="18848" y="70"/>
                  </a:cubicBezTo>
                  <a:cubicBezTo>
                    <a:pt x="18791" y="25"/>
                    <a:pt x="18720" y="0"/>
                    <a:pt x="18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2112801" y="2161291"/>
              <a:ext cx="179313" cy="330885"/>
            </a:xfrm>
            <a:custGeom>
              <a:avLst/>
              <a:gdLst/>
              <a:ahLst/>
              <a:cxnLst/>
              <a:rect l="l" t="t" r="r" b="b"/>
              <a:pathLst>
                <a:path w="9851" h="18178" extrusionOk="0">
                  <a:moveTo>
                    <a:pt x="337" y="1"/>
                  </a:moveTo>
                  <a:cubicBezTo>
                    <a:pt x="317" y="1"/>
                    <a:pt x="296" y="3"/>
                    <a:pt x="276" y="7"/>
                  </a:cubicBezTo>
                  <a:cubicBezTo>
                    <a:pt x="126" y="32"/>
                    <a:pt x="1" y="182"/>
                    <a:pt x="51" y="358"/>
                  </a:cubicBezTo>
                  <a:cubicBezTo>
                    <a:pt x="577" y="2814"/>
                    <a:pt x="1429" y="5445"/>
                    <a:pt x="2507" y="8127"/>
                  </a:cubicBezTo>
                  <a:cubicBezTo>
                    <a:pt x="3885" y="11511"/>
                    <a:pt x="5915" y="15696"/>
                    <a:pt x="9399" y="18127"/>
                  </a:cubicBezTo>
                  <a:cubicBezTo>
                    <a:pt x="9449" y="18152"/>
                    <a:pt x="9499" y="18177"/>
                    <a:pt x="9549" y="18177"/>
                  </a:cubicBezTo>
                  <a:cubicBezTo>
                    <a:pt x="9625" y="18177"/>
                    <a:pt x="9725" y="18127"/>
                    <a:pt x="9750" y="18052"/>
                  </a:cubicBezTo>
                  <a:cubicBezTo>
                    <a:pt x="9850" y="17927"/>
                    <a:pt x="9850" y="17751"/>
                    <a:pt x="9700" y="17626"/>
                  </a:cubicBezTo>
                  <a:cubicBezTo>
                    <a:pt x="6116" y="15145"/>
                    <a:pt x="4111" y="10809"/>
                    <a:pt x="2632" y="6899"/>
                  </a:cubicBezTo>
                  <a:cubicBezTo>
                    <a:pt x="1730" y="4468"/>
                    <a:pt x="1053" y="2287"/>
                    <a:pt x="602" y="207"/>
                  </a:cubicBezTo>
                  <a:cubicBezTo>
                    <a:pt x="560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1400209" y="2346446"/>
              <a:ext cx="913347" cy="202758"/>
            </a:xfrm>
            <a:custGeom>
              <a:avLst/>
              <a:gdLst/>
              <a:ahLst/>
              <a:cxnLst/>
              <a:rect l="l" t="t" r="r" b="b"/>
              <a:pathLst>
                <a:path w="50177" h="11139" extrusionOk="0">
                  <a:moveTo>
                    <a:pt x="34540" y="1"/>
                  </a:moveTo>
                  <a:cubicBezTo>
                    <a:pt x="34463" y="1"/>
                    <a:pt x="34389" y="33"/>
                    <a:pt x="34336" y="85"/>
                  </a:cubicBezTo>
                  <a:cubicBezTo>
                    <a:pt x="28948" y="4271"/>
                    <a:pt x="21780" y="7203"/>
                    <a:pt x="12432" y="9033"/>
                  </a:cubicBezTo>
                  <a:cubicBezTo>
                    <a:pt x="7845" y="9960"/>
                    <a:pt x="3885" y="10436"/>
                    <a:pt x="276" y="10562"/>
                  </a:cubicBezTo>
                  <a:lnTo>
                    <a:pt x="201" y="10562"/>
                  </a:lnTo>
                  <a:cubicBezTo>
                    <a:pt x="51" y="10612"/>
                    <a:pt x="0" y="10762"/>
                    <a:pt x="0" y="10888"/>
                  </a:cubicBezTo>
                  <a:cubicBezTo>
                    <a:pt x="26" y="11038"/>
                    <a:pt x="126" y="11113"/>
                    <a:pt x="251" y="11113"/>
                  </a:cubicBezTo>
                  <a:lnTo>
                    <a:pt x="276" y="11138"/>
                  </a:lnTo>
                  <a:cubicBezTo>
                    <a:pt x="376" y="11113"/>
                    <a:pt x="477" y="11113"/>
                    <a:pt x="552" y="11113"/>
                  </a:cubicBezTo>
                  <a:lnTo>
                    <a:pt x="752" y="11113"/>
                  </a:lnTo>
                  <a:cubicBezTo>
                    <a:pt x="5740" y="10913"/>
                    <a:pt x="11103" y="10086"/>
                    <a:pt x="16742" y="8657"/>
                  </a:cubicBezTo>
                  <a:cubicBezTo>
                    <a:pt x="21805" y="7379"/>
                    <a:pt x="26066" y="5750"/>
                    <a:pt x="29800" y="3720"/>
                  </a:cubicBezTo>
                  <a:cubicBezTo>
                    <a:pt x="30878" y="3143"/>
                    <a:pt x="31880" y="2542"/>
                    <a:pt x="32808" y="1890"/>
                  </a:cubicBezTo>
                  <a:cubicBezTo>
                    <a:pt x="32933" y="1815"/>
                    <a:pt x="33234" y="1564"/>
                    <a:pt x="33735" y="1163"/>
                  </a:cubicBezTo>
                  <a:cubicBezTo>
                    <a:pt x="34186" y="812"/>
                    <a:pt x="34362" y="662"/>
                    <a:pt x="34437" y="612"/>
                  </a:cubicBezTo>
                  <a:cubicBezTo>
                    <a:pt x="34587" y="662"/>
                    <a:pt x="34863" y="1013"/>
                    <a:pt x="35013" y="1213"/>
                  </a:cubicBezTo>
                  <a:cubicBezTo>
                    <a:pt x="35088" y="1314"/>
                    <a:pt x="35164" y="1414"/>
                    <a:pt x="35214" y="1439"/>
                  </a:cubicBezTo>
                  <a:cubicBezTo>
                    <a:pt x="35740" y="2015"/>
                    <a:pt x="36316" y="2567"/>
                    <a:pt x="36918" y="3118"/>
                  </a:cubicBezTo>
                  <a:cubicBezTo>
                    <a:pt x="39850" y="5875"/>
                    <a:pt x="44362" y="9634"/>
                    <a:pt x="49675" y="10612"/>
                  </a:cubicBezTo>
                  <a:lnTo>
                    <a:pt x="49700" y="10612"/>
                  </a:lnTo>
                  <a:cubicBezTo>
                    <a:pt x="49725" y="10637"/>
                    <a:pt x="49750" y="10637"/>
                    <a:pt x="49775" y="10637"/>
                  </a:cubicBezTo>
                  <a:lnTo>
                    <a:pt x="49800" y="10637"/>
                  </a:lnTo>
                  <a:cubicBezTo>
                    <a:pt x="49819" y="10640"/>
                    <a:pt x="49836" y="10641"/>
                    <a:pt x="49853" y="10641"/>
                  </a:cubicBezTo>
                  <a:cubicBezTo>
                    <a:pt x="50001" y="10641"/>
                    <a:pt x="50106" y="10549"/>
                    <a:pt x="50151" y="10436"/>
                  </a:cubicBezTo>
                  <a:cubicBezTo>
                    <a:pt x="50176" y="10311"/>
                    <a:pt x="50126" y="10186"/>
                    <a:pt x="50026" y="10111"/>
                  </a:cubicBezTo>
                  <a:cubicBezTo>
                    <a:pt x="50001" y="10111"/>
                    <a:pt x="49976" y="10086"/>
                    <a:pt x="49951" y="10086"/>
                  </a:cubicBezTo>
                  <a:cubicBezTo>
                    <a:pt x="43635" y="8983"/>
                    <a:pt x="38196" y="4045"/>
                    <a:pt x="34737" y="85"/>
                  </a:cubicBezTo>
                  <a:cubicBezTo>
                    <a:pt x="34678" y="26"/>
                    <a:pt x="34608" y="1"/>
                    <a:pt x="34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1555768" y="3262232"/>
              <a:ext cx="3222" cy="3659"/>
            </a:xfrm>
            <a:custGeom>
              <a:avLst/>
              <a:gdLst/>
              <a:ahLst/>
              <a:cxnLst/>
              <a:rect l="l" t="t" r="r" b="b"/>
              <a:pathLst>
                <a:path w="177" h="201" extrusionOk="0">
                  <a:moveTo>
                    <a:pt x="176" y="0"/>
                  </a:moveTo>
                  <a:lnTo>
                    <a:pt x="1" y="201"/>
                  </a:lnTo>
                  <a:cubicBezTo>
                    <a:pt x="51" y="201"/>
                    <a:pt x="101" y="176"/>
                    <a:pt x="151" y="176"/>
                  </a:cubicBezTo>
                  <a:cubicBezTo>
                    <a:pt x="176" y="101"/>
                    <a:pt x="176" y="5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1595923" y="3208844"/>
              <a:ext cx="35076" cy="99167"/>
            </a:xfrm>
            <a:custGeom>
              <a:avLst/>
              <a:gdLst/>
              <a:ahLst/>
              <a:cxnLst/>
              <a:rect l="l" t="t" r="r" b="b"/>
              <a:pathLst>
                <a:path w="1927" h="5448" extrusionOk="0">
                  <a:moveTo>
                    <a:pt x="1203" y="1"/>
                  </a:moveTo>
                  <a:cubicBezTo>
                    <a:pt x="577" y="176"/>
                    <a:pt x="101" y="552"/>
                    <a:pt x="51" y="1404"/>
                  </a:cubicBezTo>
                  <a:cubicBezTo>
                    <a:pt x="0" y="2106"/>
                    <a:pt x="101" y="2858"/>
                    <a:pt x="226" y="3560"/>
                  </a:cubicBezTo>
                  <a:cubicBezTo>
                    <a:pt x="276" y="3936"/>
                    <a:pt x="326" y="4963"/>
                    <a:pt x="627" y="5239"/>
                  </a:cubicBezTo>
                  <a:cubicBezTo>
                    <a:pt x="804" y="5384"/>
                    <a:pt x="957" y="5447"/>
                    <a:pt x="1089" y="5447"/>
                  </a:cubicBezTo>
                  <a:cubicBezTo>
                    <a:pt x="1893" y="5447"/>
                    <a:pt x="1927" y="3113"/>
                    <a:pt x="1905" y="2683"/>
                  </a:cubicBezTo>
                  <a:cubicBezTo>
                    <a:pt x="1880" y="2056"/>
                    <a:pt x="1805" y="1455"/>
                    <a:pt x="1705" y="853"/>
                  </a:cubicBezTo>
                  <a:cubicBezTo>
                    <a:pt x="1680" y="778"/>
                    <a:pt x="1705" y="703"/>
                    <a:pt x="1730" y="653"/>
                  </a:cubicBezTo>
                  <a:cubicBezTo>
                    <a:pt x="1604" y="427"/>
                    <a:pt x="1404" y="15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1535709" y="3274082"/>
              <a:ext cx="33311" cy="59340"/>
            </a:xfrm>
            <a:custGeom>
              <a:avLst/>
              <a:gdLst/>
              <a:ahLst/>
              <a:cxnLst/>
              <a:rect l="l" t="t" r="r" b="b"/>
              <a:pathLst>
                <a:path w="1830" h="3260" extrusionOk="0">
                  <a:moveTo>
                    <a:pt x="1253" y="1"/>
                  </a:moveTo>
                  <a:lnTo>
                    <a:pt x="1253" y="1"/>
                  </a:lnTo>
                  <a:cubicBezTo>
                    <a:pt x="0" y="252"/>
                    <a:pt x="1003" y="2332"/>
                    <a:pt x="1830" y="3259"/>
                  </a:cubicBezTo>
                  <a:cubicBezTo>
                    <a:pt x="1805" y="3159"/>
                    <a:pt x="1805" y="3084"/>
                    <a:pt x="1780" y="3008"/>
                  </a:cubicBezTo>
                  <a:cubicBezTo>
                    <a:pt x="1579" y="2131"/>
                    <a:pt x="1303" y="1003"/>
                    <a:pt x="12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1522020" y="3292339"/>
              <a:ext cx="33311" cy="37879"/>
            </a:xfrm>
            <a:custGeom>
              <a:avLst/>
              <a:gdLst/>
              <a:ahLst/>
              <a:cxnLst/>
              <a:rect l="l" t="t" r="r" b="b"/>
              <a:pathLst>
                <a:path w="1830" h="2081" extrusionOk="0">
                  <a:moveTo>
                    <a:pt x="978" y="0"/>
                  </a:moveTo>
                  <a:lnTo>
                    <a:pt x="978" y="0"/>
                  </a:lnTo>
                  <a:cubicBezTo>
                    <a:pt x="0" y="477"/>
                    <a:pt x="1003" y="1655"/>
                    <a:pt x="1830" y="2081"/>
                  </a:cubicBezTo>
                  <a:cubicBezTo>
                    <a:pt x="1404" y="1479"/>
                    <a:pt x="1053" y="702"/>
                    <a:pt x="9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1565361" y="3242610"/>
              <a:ext cx="39700" cy="104937"/>
            </a:xfrm>
            <a:custGeom>
              <a:avLst/>
              <a:gdLst/>
              <a:ahLst/>
              <a:cxnLst/>
              <a:rect l="l" t="t" r="r" b="b"/>
              <a:pathLst>
                <a:path w="2181" h="5765" extrusionOk="0">
                  <a:moveTo>
                    <a:pt x="1228" y="1"/>
                  </a:moveTo>
                  <a:cubicBezTo>
                    <a:pt x="752" y="226"/>
                    <a:pt x="226" y="527"/>
                    <a:pt x="125" y="1053"/>
                  </a:cubicBezTo>
                  <a:cubicBezTo>
                    <a:pt x="0" y="1630"/>
                    <a:pt x="226" y="2457"/>
                    <a:pt x="326" y="3008"/>
                  </a:cubicBezTo>
                  <a:cubicBezTo>
                    <a:pt x="426" y="3735"/>
                    <a:pt x="526" y="4487"/>
                    <a:pt x="727" y="5164"/>
                  </a:cubicBezTo>
                  <a:cubicBezTo>
                    <a:pt x="777" y="5264"/>
                    <a:pt x="777" y="5464"/>
                    <a:pt x="852" y="5539"/>
                  </a:cubicBezTo>
                  <a:cubicBezTo>
                    <a:pt x="949" y="5652"/>
                    <a:pt x="1190" y="5765"/>
                    <a:pt x="1416" y="5765"/>
                  </a:cubicBezTo>
                  <a:cubicBezTo>
                    <a:pt x="1543" y="5765"/>
                    <a:pt x="1665" y="5730"/>
                    <a:pt x="1755" y="5640"/>
                  </a:cubicBezTo>
                  <a:cubicBezTo>
                    <a:pt x="2181" y="5214"/>
                    <a:pt x="2080" y="4211"/>
                    <a:pt x="1930" y="3685"/>
                  </a:cubicBezTo>
                  <a:cubicBezTo>
                    <a:pt x="1579" y="3184"/>
                    <a:pt x="1529" y="2331"/>
                    <a:pt x="1454" y="1830"/>
                  </a:cubicBezTo>
                  <a:cubicBezTo>
                    <a:pt x="1354" y="1254"/>
                    <a:pt x="1253" y="602"/>
                    <a:pt x="1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2235977" y="2745809"/>
              <a:ext cx="60687" cy="79399"/>
            </a:xfrm>
            <a:custGeom>
              <a:avLst/>
              <a:gdLst/>
              <a:ahLst/>
              <a:cxnLst/>
              <a:rect l="l" t="t" r="r" b="b"/>
              <a:pathLst>
                <a:path w="3334" h="4362" extrusionOk="0">
                  <a:moveTo>
                    <a:pt x="2732" y="0"/>
                  </a:moveTo>
                  <a:lnTo>
                    <a:pt x="2732" y="50"/>
                  </a:lnTo>
                  <a:cubicBezTo>
                    <a:pt x="2682" y="75"/>
                    <a:pt x="2657" y="126"/>
                    <a:pt x="2632" y="176"/>
                  </a:cubicBezTo>
                  <a:cubicBezTo>
                    <a:pt x="2582" y="251"/>
                    <a:pt x="2532" y="326"/>
                    <a:pt x="2507" y="401"/>
                  </a:cubicBezTo>
                  <a:cubicBezTo>
                    <a:pt x="1980" y="1128"/>
                    <a:pt x="1479" y="1855"/>
                    <a:pt x="953" y="2506"/>
                  </a:cubicBezTo>
                  <a:lnTo>
                    <a:pt x="878" y="2682"/>
                  </a:lnTo>
                  <a:cubicBezTo>
                    <a:pt x="802" y="2832"/>
                    <a:pt x="727" y="2983"/>
                    <a:pt x="652" y="3133"/>
                  </a:cubicBezTo>
                  <a:cubicBezTo>
                    <a:pt x="452" y="3509"/>
                    <a:pt x="251" y="3885"/>
                    <a:pt x="0" y="4311"/>
                  </a:cubicBezTo>
                  <a:lnTo>
                    <a:pt x="101" y="4361"/>
                  </a:lnTo>
                  <a:cubicBezTo>
                    <a:pt x="602" y="3785"/>
                    <a:pt x="1078" y="3183"/>
                    <a:pt x="1504" y="2657"/>
                  </a:cubicBezTo>
                  <a:cubicBezTo>
                    <a:pt x="2131" y="1880"/>
                    <a:pt x="2732" y="1053"/>
                    <a:pt x="3284" y="176"/>
                  </a:cubicBezTo>
                  <a:lnTo>
                    <a:pt x="3334" y="100"/>
                  </a:lnTo>
                  <a:lnTo>
                    <a:pt x="3234" y="100"/>
                  </a:lnTo>
                  <a:cubicBezTo>
                    <a:pt x="3058" y="75"/>
                    <a:pt x="2908" y="50"/>
                    <a:pt x="2782" y="25"/>
                  </a:cubicBezTo>
                  <a:lnTo>
                    <a:pt x="27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2442175" y="2213404"/>
              <a:ext cx="912892" cy="530585"/>
            </a:xfrm>
            <a:custGeom>
              <a:avLst/>
              <a:gdLst/>
              <a:ahLst/>
              <a:cxnLst/>
              <a:rect l="l" t="t" r="r" b="b"/>
              <a:pathLst>
                <a:path w="50152" h="29149" extrusionOk="0">
                  <a:moveTo>
                    <a:pt x="49600" y="1"/>
                  </a:moveTo>
                  <a:lnTo>
                    <a:pt x="49725" y="628"/>
                  </a:lnTo>
                  <a:cubicBezTo>
                    <a:pt x="49801" y="878"/>
                    <a:pt x="49876" y="1154"/>
                    <a:pt x="49926" y="1430"/>
                  </a:cubicBezTo>
                  <a:cubicBezTo>
                    <a:pt x="49951" y="1530"/>
                    <a:pt x="49876" y="1605"/>
                    <a:pt x="49826" y="1630"/>
                  </a:cubicBezTo>
                  <a:cubicBezTo>
                    <a:pt x="49807" y="1636"/>
                    <a:pt x="49787" y="1639"/>
                    <a:pt x="49766" y="1639"/>
                  </a:cubicBezTo>
                  <a:cubicBezTo>
                    <a:pt x="49704" y="1639"/>
                    <a:pt x="49638" y="1611"/>
                    <a:pt x="49600" y="1555"/>
                  </a:cubicBezTo>
                  <a:lnTo>
                    <a:pt x="49525" y="1379"/>
                  </a:lnTo>
                  <a:lnTo>
                    <a:pt x="49500" y="1580"/>
                  </a:lnTo>
                  <a:cubicBezTo>
                    <a:pt x="49199" y="5189"/>
                    <a:pt x="48522" y="8547"/>
                    <a:pt x="47445" y="11555"/>
                  </a:cubicBezTo>
                  <a:lnTo>
                    <a:pt x="47420" y="11680"/>
                  </a:lnTo>
                  <a:cubicBezTo>
                    <a:pt x="47370" y="11806"/>
                    <a:pt x="47344" y="11906"/>
                    <a:pt x="47294" y="12006"/>
                  </a:cubicBezTo>
                  <a:cubicBezTo>
                    <a:pt x="47244" y="12181"/>
                    <a:pt x="47169" y="12382"/>
                    <a:pt x="47094" y="12557"/>
                  </a:cubicBezTo>
                  <a:lnTo>
                    <a:pt x="47019" y="12733"/>
                  </a:lnTo>
                  <a:cubicBezTo>
                    <a:pt x="46994" y="12783"/>
                    <a:pt x="46994" y="12833"/>
                    <a:pt x="46969" y="12883"/>
                  </a:cubicBezTo>
                  <a:lnTo>
                    <a:pt x="46868" y="13084"/>
                  </a:lnTo>
                  <a:cubicBezTo>
                    <a:pt x="46517" y="13986"/>
                    <a:pt x="46091" y="14863"/>
                    <a:pt x="45665" y="15690"/>
                  </a:cubicBezTo>
                  <a:cubicBezTo>
                    <a:pt x="45640" y="15740"/>
                    <a:pt x="45590" y="15816"/>
                    <a:pt x="45565" y="15866"/>
                  </a:cubicBezTo>
                  <a:lnTo>
                    <a:pt x="45490" y="15991"/>
                  </a:lnTo>
                  <a:cubicBezTo>
                    <a:pt x="45490" y="16016"/>
                    <a:pt x="45465" y="16041"/>
                    <a:pt x="45440" y="16066"/>
                  </a:cubicBezTo>
                  <a:lnTo>
                    <a:pt x="45390" y="16166"/>
                  </a:lnTo>
                  <a:cubicBezTo>
                    <a:pt x="45289" y="16342"/>
                    <a:pt x="45189" y="16542"/>
                    <a:pt x="45089" y="16743"/>
                  </a:cubicBezTo>
                  <a:cubicBezTo>
                    <a:pt x="44663" y="17420"/>
                    <a:pt x="44212" y="18121"/>
                    <a:pt x="43710" y="18798"/>
                  </a:cubicBezTo>
                  <a:cubicBezTo>
                    <a:pt x="41730" y="21480"/>
                    <a:pt x="39274" y="23610"/>
                    <a:pt x="36442" y="25114"/>
                  </a:cubicBezTo>
                  <a:cubicBezTo>
                    <a:pt x="33911" y="26442"/>
                    <a:pt x="31154" y="27294"/>
                    <a:pt x="28222" y="27670"/>
                  </a:cubicBezTo>
                  <a:lnTo>
                    <a:pt x="28121" y="27670"/>
                  </a:lnTo>
                  <a:cubicBezTo>
                    <a:pt x="27996" y="27695"/>
                    <a:pt x="27871" y="27695"/>
                    <a:pt x="27770" y="27720"/>
                  </a:cubicBezTo>
                  <a:cubicBezTo>
                    <a:pt x="27294" y="27771"/>
                    <a:pt x="26843" y="27796"/>
                    <a:pt x="26317" y="27821"/>
                  </a:cubicBezTo>
                  <a:cubicBezTo>
                    <a:pt x="25950" y="27836"/>
                    <a:pt x="25584" y="27844"/>
                    <a:pt x="25219" y="27844"/>
                  </a:cubicBezTo>
                  <a:cubicBezTo>
                    <a:pt x="19771" y="27844"/>
                    <a:pt x="14536" y="26100"/>
                    <a:pt x="10402" y="22858"/>
                  </a:cubicBezTo>
                  <a:cubicBezTo>
                    <a:pt x="9074" y="21806"/>
                    <a:pt x="7846" y="20603"/>
                    <a:pt x="6818" y="19274"/>
                  </a:cubicBezTo>
                  <a:cubicBezTo>
                    <a:pt x="4663" y="16542"/>
                    <a:pt x="3084" y="13284"/>
                    <a:pt x="2006" y="9349"/>
                  </a:cubicBezTo>
                  <a:cubicBezTo>
                    <a:pt x="1429" y="7119"/>
                    <a:pt x="978" y="4738"/>
                    <a:pt x="703" y="2056"/>
                  </a:cubicBezTo>
                  <a:cubicBezTo>
                    <a:pt x="652" y="1755"/>
                    <a:pt x="627" y="1455"/>
                    <a:pt x="602" y="1179"/>
                  </a:cubicBezTo>
                  <a:lnTo>
                    <a:pt x="602" y="1079"/>
                  </a:lnTo>
                  <a:lnTo>
                    <a:pt x="527" y="1129"/>
                  </a:lnTo>
                  <a:cubicBezTo>
                    <a:pt x="490" y="1166"/>
                    <a:pt x="439" y="1179"/>
                    <a:pt x="389" y="1179"/>
                  </a:cubicBezTo>
                  <a:cubicBezTo>
                    <a:pt x="339" y="1179"/>
                    <a:pt x="289" y="1166"/>
                    <a:pt x="251" y="1154"/>
                  </a:cubicBezTo>
                  <a:cubicBezTo>
                    <a:pt x="226" y="1129"/>
                    <a:pt x="176" y="1054"/>
                    <a:pt x="226" y="978"/>
                  </a:cubicBezTo>
                  <a:lnTo>
                    <a:pt x="277" y="853"/>
                  </a:lnTo>
                  <a:lnTo>
                    <a:pt x="176" y="878"/>
                  </a:lnTo>
                  <a:cubicBezTo>
                    <a:pt x="126" y="903"/>
                    <a:pt x="76" y="903"/>
                    <a:pt x="51" y="903"/>
                  </a:cubicBezTo>
                  <a:lnTo>
                    <a:pt x="1" y="928"/>
                  </a:lnTo>
                  <a:lnTo>
                    <a:pt x="1" y="1003"/>
                  </a:lnTo>
                  <a:cubicBezTo>
                    <a:pt x="1" y="1154"/>
                    <a:pt x="26" y="1304"/>
                    <a:pt x="26" y="1455"/>
                  </a:cubicBezTo>
                  <a:cubicBezTo>
                    <a:pt x="377" y="5465"/>
                    <a:pt x="1129" y="9049"/>
                    <a:pt x="2257" y="12131"/>
                  </a:cubicBezTo>
                  <a:cubicBezTo>
                    <a:pt x="2282" y="12257"/>
                    <a:pt x="2332" y="12382"/>
                    <a:pt x="2382" y="12507"/>
                  </a:cubicBezTo>
                  <a:lnTo>
                    <a:pt x="2407" y="12557"/>
                  </a:lnTo>
                  <a:cubicBezTo>
                    <a:pt x="2783" y="13535"/>
                    <a:pt x="3184" y="14462"/>
                    <a:pt x="3635" y="15339"/>
                  </a:cubicBezTo>
                  <a:cubicBezTo>
                    <a:pt x="2883" y="14512"/>
                    <a:pt x="2206" y="13660"/>
                    <a:pt x="1605" y="12808"/>
                  </a:cubicBezTo>
                  <a:lnTo>
                    <a:pt x="1580" y="12783"/>
                  </a:lnTo>
                  <a:lnTo>
                    <a:pt x="1555" y="12783"/>
                  </a:lnTo>
                  <a:cubicBezTo>
                    <a:pt x="1404" y="12833"/>
                    <a:pt x="1229" y="12858"/>
                    <a:pt x="1054" y="12883"/>
                  </a:cubicBezTo>
                  <a:lnTo>
                    <a:pt x="953" y="12883"/>
                  </a:lnTo>
                  <a:lnTo>
                    <a:pt x="1003" y="12958"/>
                  </a:lnTo>
                  <a:cubicBezTo>
                    <a:pt x="2031" y="14412"/>
                    <a:pt x="3259" y="15841"/>
                    <a:pt x="4763" y="17344"/>
                  </a:cubicBezTo>
                  <a:cubicBezTo>
                    <a:pt x="8372" y="23084"/>
                    <a:pt x="14362" y="26969"/>
                    <a:pt x="21229" y="28071"/>
                  </a:cubicBezTo>
                  <a:lnTo>
                    <a:pt x="21229" y="28497"/>
                  </a:lnTo>
                  <a:cubicBezTo>
                    <a:pt x="21229" y="28698"/>
                    <a:pt x="21229" y="28898"/>
                    <a:pt x="21229" y="29099"/>
                  </a:cubicBezTo>
                  <a:lnTo>
                    <a:pt x="21229" y="29149"/>
                  </a:lnTo>
                  <a:lnTo>
                    <a:pt x="21780" y="29149"/>
                  </a:lnTo>
                  <a:lnTo>
                    <a:pt x="21780" y="29099"/>
                  </a:lnTo>
                  <a:cubicBezTo>
                    <a:pt x="21780" y="28999"/>
                    <a:pt x="21780" y="28873"/>
                    <a:pt x="21780" y="28773"/>
                  </a:cubicBezTo>
                  <a:lnTo>
                    <a:pt x="21780" y="28547"/>
                  </a:lnTo>
                  <a:cubicBezTo>
                    <a:pt x="21780" y="28422"/>
                    <a:pt x="21780" y="28297"/>
                    <a:pt x="21780" y="28172"/>
                  </a:cubicBezTo>
                  <a:cubicBezTo>
                    <a:pt x="22908" y="28322"/>
                    <a:pt x="24061" y="28397"/>
                    <a:pt x="25189" y="28397"/>
                  </a:cubicBezTo>
                  <a:cubicBezTo>
                    <a:pt x="26041" y="28397"/>
                    <a:pt x="26868" y="28347"/>
                    <a:pt x="27720" y="28272"/>
                  </a:cubicBezTo>
                  <a:lnTo>
                    <a:pt x="27720" y="28547"/>
                  </a:lnTo>
                  <a:cubicBezTo>
                    <a:pt x="27720" y="28748"/>
                    <a:pt x="27745" y="28923"/>
                    <a:pt x="27745" y="29099"/>
                  </a:cubicBezTo>
                  <a:lnTo>
                    <a:pt x="27745" y="29149"/>
                  </a:lnTo>
                  <a:lnTo>
                    <a:pt x="28297" y="29149"/>
                  </a:lnTo>
                  <a:lnTo>
                    <a:pt x="28297" y="29099"/>
                  </a:lnTo>
                  <a:cubicBezTo>
                    <a:pt x="28297" y="28873"/>
                    <a:pt x="28297" y="28648"/>
                    <a:pt x="28297" y="28422"/>
                  </a:cubicBezTo>
                  <a:lnTo>
                    <a:pt x="28297" y="28197"/>
                  </a:lnTo>
                  <a:cubicBezTo>
                    <a:pt x="29475" y="28046"/>
                    <a:pt x="30628" y="27846"/>
                    <a:pt x="31730" y="27545"/>
                  </a:cubicBezTo>
                  <a:cubicBezTo>
                    <a:pt x="37670" y="25966"/>
                    <a:pt x="42683" y="22106"/>
                    <a:pt x="45841" y="16668"/>
                  </a:cubicBezTo>
                  <a:cubicBezTo>
                    <a:pt x="45891" y="16593"/>
                    <a:pt x="45941" y="16517"/>
                    <a:pt x="45966" y="16442"/>
                  </a:cubicBezTo>
                  <a:cubicBezTo>
                    <a:pt x="46417" y="15941"/>
                    <a:pt x="46818" y="15440"/>
                    <a:pt x="47194" y="14963"/>
                  </a:cubicBezTo>
                  <a:cubicBezTo>
                    <a:pt x="47846" y="14136"/>
                    <a:pt x="48447" y="13309"/>
                    <a:pt x="48974" y="12457"/>
                  </a:cubicBezTo>
                  <a:cubicBezTo>
                    <a:pt x="48823" y="12457"/>
                    <a:pt x="48648" y="12432"/>
                    <a:pt x="48497" y="12382"/>
                  </a:cubicBezTo>
                  <a:cubicBezTo>
                    <a:pt x="48422" y="12507"/>
                    <a:pt x="48347" y="12633"/>
                    <a:pt x="48272" y="12733"/>
                  </a:cubicBezTo>
                  <a:cubicBezTo>
                    <a:pt x="47846" y="13384"/>
                    <a:pt x="47370" y="14036"/>
                    <a:pt x="46893" y="14663"/>
                  </a:cubicBezTo>
                  <a:cubicBezTo>
                    <a:pt x="47269" y="13861"/>
                    <a:pt x="47595" y="13034"/>
                    <a:pt x="47896" y="12232"/>
                  </a:cubicBezTo>
                  <a:cubicBezTo>
                    <a:pt x="47946" y="12131"/>
                    <a:pt x="47971" y="12056"/>
                    <a:pt x="47996" y="11956"/>
                  </a:cubicBezTo>
                  <a:cubicBezTo>
                    <a:pt x="48021" y="11906"/>
                    <a:pt x="48021" y="11856"/>
                    <a:pt x="48046" y="11780"/>
                  </a:cubicBezTo>
                  <a:cubicBezTo>
                    <a:pt x="49174" y="8572"/>
                    <a:pt x="49876" y="4938"/>
                    <a:pt x="50126" y="1003"/>
                  </a:cubicBezTo>
                  <a:lnTo>
                    <a:pt x="50126" y="853"/>
                  </a:lnTo>
                  <a:cubicBezTo>
                    <a:pt x="50152" y="753"/>
                    <a:pt x="50152" y="653"/>
                    <a:pt x="50152" y="527"/>
                  </a:cubicBezTo>
                  <a:lnTo>
                    <a:pt x="50152" y="502"/>
                  </a:lnTo>
                  <a:cubicBezTo>
                    <a:pt x="50152" y="477"/>
                    <a:pt x="50152" y="452"/>
                    <a:pt x="50152" y="427"/>
                  </a:cubicBezTo>
                  <a:lnTo>
                    <a:pt x="50152" y="402"/>
                  </a:lnTo>
                  <a:lnTo>
                    <a:pt x="50126" y="377"/>
                  </a:lnTo>
                  <a:cubicBezTo>
                    <a:pt x="49976" y="327"/>
                    <a:pt x="49851" y="227"/>
                    <a:pt x="49725" y="126"/>
                  </a:cubicBezTo>
                  <a:lnTo>
                    <a:pt x="49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2566261" y="3301914"/>
              <a:ext cx="665629" cy="171103"/>
            </a:xfrm>
            <a:custGeom>
              <a:avLst/>
              <a:gdLst/>
              <a:ahLst/>
              <a:cxnLst/>
              <a:rect l="l" t="t" r="r" b="b"/>
              <a:pathLst>
                <a:path w="36568" h="9400" extrusionOk="0">
                  <a:moveTo>
                    <a:pt x="30126" y="377"/>
                  </a:moveTo>
                  <a:cubicBezTo>
                    <a:pt x="30202" y="377"/>
                    <a:pt x="30252" y="402"/>
                    <a:pt x="30302" y="452"/>
                  </a:cubicBezTo>
                  <a:lnTo>
                    <a:pt x="35791" y="7018"/>
                  </a:lnTo>
                  <a:cubicBezTo>
                    <a:pt x="35866" y="7369"/>
                    <a:pt x="35916" y="7745"/>
                    <a:pt x="35991" y="8096"/>
                  </a:cubicBezTo>
                  <a:lnTo>
                    <a:pt x="30126" y="1104"/>
                  </a:lnTo>
                  <a:lnTo>
                    <a:pt x="24738" y="8723"/>
                  </a:lnTo>
                  <a:cubicBezTo>
                    <a:pt x="24688" y="8798"/>
                    <a:pt x="24588" y="8848"/>
                    <a:pt x="24487" y="8873"/>
                  </a:cubicBezTo>
                  <a:cubicBezTo>
                    <a:pt x="24412" y="8873"/>
                    <a:pt x="24362" y="8848"/>
                    <a:pt x="24312" y="8798"/>
                  </a:cubicBezTo>
                  <a:lnTo>
                    <a:pt x="18046" y="1630"/>
                  </a:lnTo>
                  <a:lnTo>
                    <a:pt x="11605" y="8472"/>
                  </a:lnTo>
                  <a:cubicBezTo>
                    <a:pt x="11555" y="8522"/>
                    <a:pt x="11455" y="8547"/>
                    <a:pt x="11379" y="8547"/>
                  </a:cubicBezTo>
                  <a:cubicBezTo>
                    <a:pt x="11304" y="8547"/>
                    <a:pt x="11254" y="8522"/>
                    <a:pt x="11229" y="8472"/>
                  </a:cubicBezTo>
                  <a:lnTo>
                    <a:pt x="5264" y="1078"/>
                  </a:lnTo>
                  <a:lnTo>
                    <a:pt x="602" y="6392"/>
                  </a:lnTo>
                  <a:cubicBezTo>
                    <a:pt x="678" y="6041"/>
                    <a:pt x="753" y="5665"/>
                    <a:pt x="828" y="5314"/>
                  </a:cubicBezTo>
                  <a:lnTo>
                    <a:pt x="5089" y="452"/>
                  </a:lnTo>
                  <a:cubicBezTo>
                    <a:pt x="5139" y="402"/>
                    <a:pt x="5214" y="377"/>
                    <a:pt x="5289" y="377"/>
                  </a:cubicBezTo>
                  <a:cubicBezTo>
                    <a:pt x="5364" y="377"/>
                    <a:pt x="5440" y="402"/>
                    <a:pt x="5465" y="452"/>
                  </a:cubicBezTo>
                  <a:lnTo>
                    <a:pt x="11430" y="7845"/>
                  </a:lnTo>
                  <a:lnTo>
                    <a:pt x="17871" y="1028"/>
                  </a:lnTo>
                  <a:cubicBezTo>
                    <a:pt x="17921" y="978"/>
                    <a:pt x="17996" y="953"/>
                    <a:pt x="18071" y="953"/>
                  </a:cubicBezTo>
                  <a:cubicBezTo>
                    <a:pt x="18146" y="953"/>
                    <a:pt x="18222" y="978"/>
                    <a:pt x="18247" y="1028"/>
                  </a:cubicBezTo>
                  <a:lnTo>
                    <a:pt x="24487" y="8146"/>
                  </a:lnTo>
                  <a:lnTo>
                    <a:pt x="29851" y="527"/>
                  </a:lnTo>
                  <a:cubicBezTo>
                    <a:pt x="29926" y="452"/>
                    <a:pt x="30026" y="377"/>
                    <a:pt x="30126" y="377"/>
                  </a:cubicBezTo>
                  <a:close/>
                  <a:moveTo>
                    <a:pt x="5314" y="1"/>
                  </a:moveTo>
                  <a:cubicBezTo>
                    <a:pt x="5114" y="1"/>
                    <a:pt x="4913" y="76"/>
                    <a:pt x="4813" y="201"/>
                  </a:cubicBezTo>
                  <a:lnTo>
                    <a:pt x="1054" y="4487"/>
                  </a:lnTo>
                  <a:lnTo>
                    <a:pt x="477" y="5139"/>
                  </a:lnTo>
                  <a:lnTo>
                    <a:pt x="452" y="5189"/>
                  </a:lnTo>
                  <a:cubicBezTo>
                    <a:pt x="352" y="5790"/>
                    <a:pt x="227" y="6392"/>
                    <a:pt x="126" y="6993"/>
                  </a:cubicBezTo>
                  <a:lnTo>
                    <a:pt x="1" y="7670"/>
                  </a:lnTo>
                  <a:lnTo>
                    <a:pt x="1" y="7670"/>
                  </a:lnTo>
                  <a:lnTo>
                    <a:pt x="552" y="7043"/>
                  </a:lnTo>
                  <a:lnTo>
                    <a:pt x="5264" y="1655"/>
                  </a:lnTo>
                  <a:lnTo>
                    <a:pt x="10928" y="8698"/>
                  </a:lnTo>
                  <a:cubicBezTo>
                    <a:pt x="11029" y="8823"/>
                    <a:pt x="11179" y="8898"/>
                    <a:pt x="11354" y="8898"/>
                  </a:cubicBezTo>
                  <a:cubicBezTo>
                    <a:pt x="11380" y="8901"/>
                    <a:pt x="11406" y="8903"/>
                    <a:pt x="11432" y="8903"/>
                  </a:cubicBezTo>
                  <a:cubicBezTo>
                    <a:pt x="11605" y="8903"/>
                    <a:pt x="11772" y="8832"/>
                    <a:pt x="11881" y="8723"/>
                  </a:cubicBezTo>
                  <a:lnTo>
                    <a:pt x="18046" y="2181"/>
                  </a:lnTo>
                  <a:lnTo>
                    <a:pt x="24036" y="9023"/>
                  </a:lnTo>
                  <a:cubicBezTo>
                    <a:pt x="24146" y="9155"/>
                    <a:pt x="24274" y="9229"/>
                    <a:pt x="24438" y="9229"/>
                  </a:cubicBezTo>
                  <a:cubicBezTo>
                    <a:pt x="24462" y="9229"/>
                    <a:pt x="24487" y="9227"/>
                    <a:pt x="24512" y="9224"/>
                  </a:cubicBezTo>
                  <a:cubicBezTo>
                    <a:pt x="24713" y="9224"/>
                    <a:pt x="24913" y="9099"/>
                    <a:pt x="25064" y="8923"/>
                  </a:cubicBezTo>
                  <a:lnTo>
                    <a:pt x="30151" y="1730"/>
                  </a:lnTo>
                  <a:lnTo>
                    <a:pt x="36041" y="8748"/>
                  </a:lnTo>
                  <a:lnTo>
                    <a:pt x="36568" y="9399"/>
                  </a:lnTo>
                  <a:lnTo>
                    <a:pt x="36467" y="8723"/>
                  </a:lnTo>
                  <a:cubicBezTo>
                    <a:pt x="36367" y="8096"/>
                    <a:pt x="36267" y="7495"/>
                    <a:pt x="36141" y="6893"/>
                  </a:cubicBezTo>
                  <a:lnTo>
                    <a:pt x="36141" y="6843"/>
                  </a:lnTo>
                  <a:lnTo>
                    <a:pt x="35565" y="6166"/>
                  </a:lnTo>
                  <a:lnTo>
                    <a:pt x="30578" y="201"/>
                  </a:lnTo>
                  <a:cubicBezTo>
                    <a:pt x="30477" y="76"/>
                    <a:pt x="30302" y="1"/>
                    <a:pt x="30126" y="1"/>
                  </a:cubicBezTo>
                  <a:cubicBezTo>
                    <a:pt x="29901" y="26"/>
                    <a:pt x="29675" y="126"/>
                    <a:pt x="29550" y="327"/>
                  </a:cubicBezTo>
                  <a:lnTo>
                    <a:pt x="24437" y="7545"/>
                  </a:lnTo>
                  <a:lnTo>
                    <a:pt x="18522" y="778"/>
                  </a:lnTo>
                  <a:cubicBezTo>
                    <a:pt x="18422" y="652"/>
                    <a:pt x="18272" y="577"/>
                    <a:pt x="18071" y="577"/>
                  </a:cubicBezTo>
                  <a:cubicBezTo>
                    <a:pt x="17896" y="577"/>
                    <a:pt x="17720" y="652"/>
                    <a:pt x="17595" y="778"/>
                  </a:cubicBezTo>
                  <a:lnTo>
                    <a:pt x="11455" y="7269"/>
                  </a:lnTo>
                  <a:lnTo>
                    <a:pt x="5765" y="201"/>
                  </a:lnTo>
                  <a:cubicBezTo>
                    <a:pt x="5665" y="76"/>
                    <a:pt x="5490" y="1"/>
                    <a:pt x="53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1522476" y="3153363"/>
              <a:ext cx="190253" cy="206052"/>
            </a:xfrm>
            <a:custGeom>
              <a:avLst/>
              <a:gdLst/>
              <a:ahLst/>
              <a:cxnLst/>
              <a:rect l="l" t="t" r="r" b="b"/>
              <a:pathLst>
                <a:path w="10452" h="11320" extrusionOk="0">
                  <a:moveTo>
                    <a:pt x="903" y="7736"/>
                  </a:moveTo>
                  <a:cubicBezTo>
                    <a:pt x="978" y="8287"/>
                    <a:pt x="1253" y="8964"/>
                    <a:pt x="1654" y="9565"/>
                  </a:cubicBezTo>
                  <a:cubicBezTo>
                    <a:pt x="1103" y="9214"/>
                    <a:pt x="577" y="8638"/>
                    <a:pt x="602" y="8187"/>
                  </a:cubicBezTo>
                  <a:cubicBezTo>
                    <a:pt x="602" y="7986"/>
                    <a:pt x="702" y="7836"/>
                    <a:pt x="903" y="7736"/>
                  </a:cubicBezTo>
                  <a:close/>
                  <a:moveTo>
                    <a:pt x="1930" y="6683"/>
                  </a:moveTo>
                  <a:cubicBezTo>
                    <a:pt x="1980" y="7560"/>
                    <a:pt x="2181" y="8463"/>
                    <a:pt x="2381" y="9290"/>
                  </a:cubicBezTo>
                  <a:cubicBezTo>
                    <a:pt x="2406" y="9415"/>
                    <a:pt x="2431" y="9540"/>
                    <a:pt x="2456" y="9666"/>
                  </a:cubicBezTo>
                  <a:lnTo>
                    <a:pt x="2456" y="9691"/>
                  </a:lnTo>
                  <a:cubicBezTo>
                    <a:pt x="1880" y="8989"/>
                    <a:pt x="1253" y="7761"/>
                    <a:pt x="1479" y="7109"/>
                  </a:cubicBezTo>
                  <a:cubicBezTo>
                    <a:pt x="1554" y="6884"/>
                    <a:pt x="1705" y="6758"/>
                    <a:pt x="1930" y="6683"/>
                  </a:cubicBezTo>
                  <a:close/>
                  <a:moveTo>
                    <a:pt x="3534" y="4979"/>
                  </a:moveTo>
                  <a:cubicBezTo>
                    <a:pt x="3559" y="5505"/>
                    <a:pt x="3634" y="6031"/>
                    <a:pt x="3710" y="6533"/>
                  </a:cubicBezTo>
                  <a:lnTo>
                    <a:pt x="3760" y="6733"/>
                  </a:lnTo>
                  <a:cubicBezTo>
                    <a:pt x="3760" y="6833"/>
                    <a:pt x="3785" y="6909"/>
                    <a:pt x="3785" y="7009"/>
                  </a:cubicBezTo>
                  <a:cubicBezTo>
                    <a:pt x="3860" y="7510"/>
                    <a:pt x="3935" y="8162"/>
                    <a:pt x="4236" y="8588"/>
                  </a:cubicBezTo>
                  <a:cubicBezTo>
                    <a:pt x="4386" y="9164"/>
                    <a:pt x="4461" y="10117"/>
                    <a:pt x="4060" y="10518"/>
                  </a:cubicBezTo>
                  <a:cubicBezTo>
                    <a:pt x="3960" y="10593"/>
                    <a:pt x="3835" y="10618"/>
                    <a:pt x="3735" y="10618"/>
                  </a:cubicBezTo>
                  <a:cubicBezTo>
                    <a:pt x="3534" y="10593"/>
                    <a:pt x="3334" y="10493"/>
                    <a:pt x="3258" y="10392"/>
                  </a:cubicBezTo>
                  <a:cubicBezTo>
                    <a:pt x="3208" y="10367"/>
                    <a:pt x="3183" y="10242"/>
                    <a:pt x="3158" y="10167"/>
                  </a:cubicBezTo>
                  <a:cubicBezTo>
                    <a:pt x="3158" y="10117"/>
                    <a:pt x="3158" y="10092"/>
                    <a:pt x="3133" y="10067"/>
                  </a:cubicBezTo>
                  <a:cubicBezTo>
                    <a:pt x="2933" y="9365"/>
                    <a:pt x="2832" y="8638"/>
                    <a:pt x="2732" y="7936"/>
                  </a:cubicBezTo>
                  <a:lnTo>
                    <a:pt x="2732" y="7911"/>
                  </a:lnTo>
                  <a:cubicBezTo>
                    <a:pt x="2707" y="7786"/>
                    <a:pt x="2682" y="7635"/>
                    <a:pt x="2632" y="7460"/>
                  </a:cubicBezTo>
                  <a:cubicBezTo>
                    <a:pt x="2557" y="6959"/>
                    <a:pt x="2431" y="6382"/>
                    <a:pt x="2532" y="5981"/>
                  </a:cubicBezTo>
                  <a:cubicBezTo>
                    <a:pt x="2632" y="5505"/>
                    <a:pt x="3083" y="5204"/>
                    <a:pt x="3534" y="4979"/>
                  </a:cubicBezTo>
                  <a:close/>
                  <a:moveTo>
                    <a:pt x="6921" y="1"/>
                  </a:moveTo>
                  <a:cubicBezTo>
                    <a:pt x="6726" y="1"/>
                    <a:pt x="6555" y="29"/>
                    <a:pt x="6416" y="92"/>
                  </a:cubicBezTo>
                  <a:cubicBezTo>
                    <a:pt x="6015" y="267"/>
                    <a:pt x="5790" y="543"/>
                    <a:pt x="5715" y="919"/>
                  </a:cubicBezTo>
                  <a:cubicBezTo>
                    <a:pt x="5639" y="1445"/>
                    <a:pt x="5890" y="1996"/>
                    <a:pt x="6166" y="2372"/>
                  </a:cubicBezTo>
                  <a:cubicBezTo>
                    <a:pt x="5038" y="2447"/>
                    <a:pt x="3885" y="2698"/>
                    <a:pt x="3609" y="3876"/>
                  </a:cubicBezTo>
                  <a:cubicBezTo>
                    <a:pt x="3584" y="4026"/>
                    <a:pt x="3559" y="4177"/>
                    <a:pt x="3559" y="4352"/>
                  </a:cubicBezTo>
                  <a:cubicBezTo>
                    <a:pt x="2958" y="4628"/>
                    <a:pt x="2055" y="5054"/>
                    <a:pt x="1955" y="5881"/>
                  </a:cubicBezTo>
                  <a:cubicBezTo>
                    <a:pt x="1955" y="5906"/>
                    <a:pt x="1955" y="5906"/>
                    <a:pt x="1955" y="5931"/>
                  </a:cubicBezTo>
                  <a:cubicBezTo>
                    <a:pt x="1955" y="5931"/>
                    <a:pt x="1955" y="5956"/>
                    <a:pt x="1955" y="5956"/>
                  </a:cubicBezTo>
                  <a:cubicBezTo>
                    <a:pt x="1955" y="6006"/>
                    <a:pt x="1955" y="6056"/>
                    <a:pt x="1955" y="6107"/>
                  </a:cubicBezTo>
                  <a:cubicBezTo>
                    <a:pt x="1905" y="6107"/>
                    <a:pt x="1855" y="6132"/>
                    <a:pt x="1830" y="6132"/>
                  </a:cubicBezTo>
                  <a:cubicBezTo>
                    <a:pt x="1304" y="6257"/>
                    <a:pt x="978" y="6583"/>
                    <a:pt x="903" y="7109"/>
                  </a:cubicBezTo>
                  <a:cubicBezTo>
                    <a:pt x="527" y="7260"/>
                    <a:pt x="251" y="7485"/>
                    <a:pt x="126" y="7786"/>
                  </a:cubicBezTo>
                  <a:cubicBezTo>
                    <a:pt x="0" y="8087"/>
                    <a:pt x="0" y="8412"/>
                    <a:pt x="151" y="8738"/>
                  </a:cubicBezTo>
                  <a:cubicBezTo>
                    <a:pt x="326" y="9189"/>
                    <a:pt x="652" y="9590"/>
                    <a:pt x="1028" y="9891"/>
                  </a:cubicBezTo>
                  <a:cubicBezTo>
                    <a:pt x="1128" y="9966"/>
                    <a:pt x="1253" y="10041"/>
                    <a:pt x="1354" y="10117"/>
                  </a:cubicBezTo>
                  <a:cubicBezTo>
                    <a:pt x="1679" y="10267"/>
                    <a:pt x="1980" y="10392"/>
                    <a:pt x="2306" y="10417"/>
                  </a:cubicBezTo>
                  <a:lnTo>
                    <a:pt x="2331" y="10417"/>
                  </a:lnTo>
                  <a:cubicBezTo>
                    <a:pt x="2481" y="10543"/>
                    <a:pt x="2632" y="10643"/>
                    <a:pt x="2757" y="10718"/>
                  </a:cubicBezTo>
                  <a:cubicBezTo>
                    <a:pt x="2958" y="11119"/>
                    <a:pt x="3233" y="11320"/>
                    <a:pt x="3584" y="11320"/>
                  </a:cubicBezTo>
                  <a:cubicBezTo>
                    <a:pt x="3634" y="11320"/>
                    <a:pt x="3710" y="11320"/>
                    <a:pt x="3760" y="11295"/>
                  </a:cubicBezTo>
                  <a:cubicBezTo>
                    <a:pt x="5013" y="11094"/>
                    <a:pt x="4963" y="9590"/>
                    <a:pt x="4913" y="9039"/>
                  </a:cubicBezTo>
                  <a:lnTo>
                    <a:pt x="4913" y="9039"/>
                  </a:lnTo>
                  <a:cubicBezTo>
                    <a:pt x="4946" y="9043"/>
                    <a:pt x="4979" y="9045"/>
                    <a:pt x="5011" y="9045"/>
                  </a:cubicBezTo>
                  <a:cubicBezTo>
                    <a:pt x="5172" y="9045"/>
                    <a:pt x="5322" y="8993"/>
                    <a:pt x="5489" y="8889"/>
                  </a:cubicBezTo>
                  <a:cubicBezTo>
                    <a:pt x="5965" y="8588"/>
                    <a:pt x="6291" y="7936"/>
                    <a:pt x="6391" y="7460"/>
                  </a:cubicBezTo>
                  <a:cubicBezTo>
                    <a:pt x="6416" y="7285"/>
                    <a:pt x="6441" y="7109"/>
                    <a:pt x="6466" y="6858"/>
                  </a:cubicBezTo>
                  <a:cubicBezTo>
                    <a:pt x="6517" y="6307"/>
                    <a:pt x="6492" y="5681"/>
                    <a:pt x="6416" y="4979"/>
                  </a:cubicBezTo>
                  <a:cubicBezTo>
                    <a:pt x="6391" y="4828"/>
                    <a:pt x="6391" y="4678"/>
                    <a:pt x="6366" y="4528"/>
                  </a:cubicBezTo>
                  <a:cubicBezTo>
                    <a:pt x="6316" y="4277"/>
                    <a:pt x="6291" y="4001"/>
                    <a:pt x="6241" y="3751"/>
                  </a:cubicBezTo>
                  <a:cubicBezTo>
                    <a:pt x="6216" y="3650"/>
                    <a:pt x="6141" y="3575"/>
                    <a:pt x="6040" y="3550"/>
                  </a:cubicBezTo>
                  <a:cubicBezTo>
                    <a:pt x="6023" y="3546"/>
                    <a:pt x="6005" y="3544"/>
                    <a:pt x="5987" y="3544"/>
                  </a:cubicBezTo>
                  <a:cubicBezTo>
                    <a:pt x="5899" y="3544"/>
                    <a:pt x="5802" y="3592"/>
                    <a:pt x="5740" y="3676"/>
                  </a:cubicBezTo>
                  <a:cubicBezTo>
                    <a:pt x="5690" y="3726"/>
                    <a:pt x="5664" y="3826"/>
                    <a:pt x="5690" y="3901"/>
                  </a:cubicBezTo>
                  <a:cubicBezTo>
                    <a:pt x="5790" y="4478"/>
                    <a:pt x="5865" y="5104"/>
                    <a:pt x="5890" y="5731"/>
                  </a:cubicBezTo>
                  <a:cubicBezTo>
                    <a:pt x="5915" y="6107"/>
                    <a:pt x="5890" y="8112"/>
                    <a:pt x="5289" y="8412"/>
                  </a:cubicBezTo>
                  <a:cubicBezTo>
                    <a:pt x="5245" y="8434"/>
                    <a:pt x="5197" y="8446"/>
                    <a:pt x="5145" y="8446"/>
                  </a:cubicBezTo>
                  <a:cubicBezTo>
                    <a:pt x="5019" y="8446"/>
                    <a:pt x="4872" y="8379"/>
                    <a:pt x="4712" y="8237"/>
                  </a:cubicBezTo>
                  <a:cubicBezTo>
                    <a:pt x="4461" y="8036"/>
                    <a:pt x="4386" y="7335"/>
                    <a:pt x="4336" y="6884"/>
                  </a:cubicBezTo>
                  <a:cubicBezTo>
                    <a:pt x="4336" y="6783"/>
                    <a:pt x="4311" y="6683"/>
                    <a:pt x="4311" y="6608"/>
                  </a:cubicBezTo>
                  <a:lnTo>
                    <a:pt x="4286" y="6558"/>
                  </a:lnTo>
                  <a:cubicBezTo>
                    <a:pt x="4186" y="5856"/>
                    <a:pt x="4086" y="5129"/>
                    <a:pt x="4136" y="4452"/>
                  </a:cubicBezTo>
                  <a:cubicBezTo>
                    <a:pt x="4186" y="3726"/>
                    <a:pt x="4537" y="3300"/>
                    <a:pt x="5238" y="3099"/>
                  </a:cubicBezTo>
                  <a:cubicBezTo>
                    <a:pt x="5690" y="2974"/>
                    <a:pt x="6191" y="2924"/>
                    <a:pt x="6642" y="2924"/>
                  </a:cubicBezTo>
                  <a:cubicBezTo>
                    <a:pt x="6667" y="2899"/>
                    <a:pt x="6692" y="2899"/>
                    <a:pt x="6692" y="2899"/>
                  </a:cubicBezTo>
                  <a:cubicBezTo>
                    <a:pt x="6867" y="3049"/>
                    <a:pt x="7118" y="3275"/>
                    <a:pt x="7419" y="3525"/>
                  </a:cubicBezTo>
                  <a:lnTo>
                    <a:pt x="7469" y="3550"/>
                  </a:lnTo>
                  <a:lnTo>
                    <a:pt x="7494" y="3525"/>
                  </a:lnTo>
                  <a:cubicBezTo>
                    <a:pt x="7594" y="3450"/>
                    <a:pt x="7695" y="3350"/>
                    <a:pt x="7770" y="3275"/>
                  </a:cubicBezTo>
                  <a:lnTo>
                    <a:pt x="7820" y="3224"/>
                  </a:lnTo>
                  <a:lnTo>
                    <a:pt x="7770" y="3199"/>
                  </a:lnTo>
                  <a:cubicBezTo>
                    <a:pt x="7394" y="2874"/>
                    <a:pt x="6993" y="2523"/>
                    <a:pt x="6717" y="2272"/>
                  </a:cubicBezTo>
                  <a:cubicBezTo>
                    <a:pt x="6416" y="1971"/>
                    <a:pt x="6116" y="1420"/>
                    <a:pt x="6191" y="1019"/>
                  </a:cubicBezTo>
                  <a:cubicBezTo>
                    <a:pt x="6216" y="793"/>
                    <a:pt x="6366" y="643"/>
                    <a:pt x="6617" y="518"/>
                  </a:cubicBezTo>
                  <a:cubicBezTo>
                    <a:pt x="6692" y="493"/>
                    <a:pt x="6792" y="467"/>
                    <a:pt x="6918" y="467"/>
                  </a:cubicBezTo>
                  <a:cubicBezTo>
                    <a:pt x="7745" y="467"/>
                    <a:pt x="9349" y="1194"/>
                    <a:pt x="9975" y="1495"/>
                  </a:cubicBezTo>
                  <a:lnTo>
                    <a:pt x="10000" y="1520"/>
                  </a:lnTo>
                  <a:lnTo>
                    <a:pt x="10025" y="1495"/>
                  </a:lnTo>
                  <a:cubicBezTo>
                    <a:pt x="10151" y="1420"/>
                    <a:pt x="10276" y="1345"/>
                    <a:pt x="10376" y="1244"/>
                  </a:cubicBezTo>
                  <a:lnTo>
                    <a:pt x="10451" y="1194"/>
                  </a:lnTo>
                  <a:lnTo>
                    <a:pt x="10376" y="1169"/>
                  </a:lnTo>
                  <a:cubicBezTo>
                    <a:pt x="9437" y="689"/>
                    <a:pt x="7890" y="1"/>
                    <a:pt x="69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3016992" y="3285768"/>
              <a:ext cx="453042" cy="563167"/>
            </a:xfrm>
            <a:custGeom>
              <a:avLst/>
              <a:gdLst/>
              <a:ahLst/>
              <a:cxnLst/>
              <a:rect l="l" t="t" r="r" b="b"/>
              <a:pathLst>
                <a:path w="24889" h="30939" extrusionOk="0">
                  <a:moveTo>
                    <a:pt x="10377" y="2617"/>
                  </a:moveTo>
                  <a:cubicBezTo>
                    <a:pt x="12507" y="3394"/>
                    <a:pt x="14086" y="4071"/>
                    <a:pt x="15515" y="4823"/>
                  </a:cubicBezTo>
                  <a:lnTo>
                    <a:pt x="15590" y="4873"/>
                  </a:lnTo>
                  <a:cubicBezTo>
                    <a:pt x="17169" y="5725"/>
                    <a:pt x="19299" y="6878"/>
                    <a:pt x="19074" y="8858"/>
                  </a:cubicBezTo>
                  <a:cubicBezTo>
                    <a:pt x="18923" y="10136"/>
                    <a:pt x="18522" y="11565"/>
                    <a:pt x="17771" y="13319"/>
                  </a:cubicBezTo>
                  <a:cubicBezTo>
                    <a:pt x="17721" y="13316"/>
                    <a:pt x="17672" y="13314"/>
                    <a:pt x="17624" y="13314"/>
                  </a:cubicBezTo>
                  <a:cubicBezTo>
                    <a:pt x="16849" y="13314"/>
                    <a:pt x="16113" y="13685"/>
                    <a:pt x="15665" y="14321"/>
                  </a:cubicBezTo>
                  <a:lnTo>
                    <a:pt x="13786" y="16903"/>
                  </a:lnTo>
                  <a:cubicBezTo>
                    <a:pt x="13410" y="17429"/>
                    <a:pt x="13234" y="18081"/>
                    <a:pt x="13359" y="18732"/>
                  </a:cubicBezTo>
                  <a:cubicBezTo>
                    <a:pt x="13460" y="19384"/>
                    <a:pt x="13811" y="19961"/>
                    <a:pt x="14337" y="20336"/>
                  </a:cubicBezTo>
                  <a:lnTo>
                    <a:pt x="14913" y="20763"/>
                  </a:lnTo>
                  <a:lnTo>
                    <a:pt x="14437" y="21414"/>
                  </a:lnTo>
                  <a:cubicBezTo>
                    <a:pt x="14337" y="21540"/>
                    <a:pt x="14237" y="21690"/>
                    <a:pt x="14111" y="21865"/>
                  </a:cubicBezTo>
                  <a:cubicBezTo>
                    <a:pt x="13911" y="22166"/>
                    <a:pt x="13685" y="22492"/>
                    <a:pt x="13410" y="22743"/>
                  </a:cubicBezTo>
                  <a:cubicBezTo>
                    <a:pt x="13359" y="22717"/>
                    <a:pt x="13284" y="22667"/>
                    <a:pt x="13209" y="22617"/>
                  </a:cubicBezTo>
                  <a:cubicBezTo>
                    <a:pt x="12833" y="15575"/>
                    <a:pt x="11881" y="8833"/>
                    <a:pt x="10377" y="2617"/>
                  </a:cubicBezTo>
                  <a:close/>
                  <a:moveTo>
                    <a:pt x="5902" y="23053"/>
                  </a:moveTo>
                  <a:cubicBezTo>
                    <a:pt x="5929" y="23053"/>
                    <a:pt x="5952" y="23071"/>
                    <a:pt x="6016" y="23118"/>
                  </a:cubicBezTo>
                  <a:cubicBezTo>
                    <a:pt x="6066" y="23144"/>
                    <a:pt x="6116" y="23194"/>
                    <a:pt x="6217" y="23269"/>
                  </a:cubicBezTo>
                  <a:cubicBezTo>
                    <a:pt x="5966" y="23244"/>
                    <a:pt x="5715" y="23219"/>
                    <a:pt x="5490" y="23219"/>
                  </a:cubicBezTo>
                  <a:cubicBezTo>
                    <a:pt x="5490" y="23219"/>
                    <a:pt x="5515" y="23219"/>
                    <a:pt x="5540" y="23194"/>
                  </a:cubicBezTo>
                  <a:cubicBezTo>
                    <a:pt x="5690" y="23144"/>
                    <a:pt x="5765" y="23093"/>
                    <a:pt x="5841" y="23068"/>
                  </a:cubicBezTo>
                  <a:cubicBezTo>
                    <a:pt x="5868" y="23059"/>
                    <a:pt x="5886" y="23053"/>
                    <a:pt x="5902" y="23053"/>
                  </a:cubicBezTo>
                  <a:close/>
                  <a:moveTo>
                    <a:pt x="9495" y="0"/>
                  </a:moveTo>
                  <a:cubicBezTo>
                    <a:pt x="9471" y="0"/>
                    <a:pt x="9447" y="3"/>
                    <a:pt x="9425" y="11"/>
                  </a:cubicBezTo>
                  <a:cubicBezTo>
                    <a:pt x="9299" y="61"/>
                    <a:pt x="9174" y="186"/>
                    <a:pt x="9224" y="361"/>
                  </a:cubicBezTo>
                  <a:cubicBezTo>
                    <a:pt x="9801" y="2492"/>
                    <a:pt x="10327" y="4747"/>
                    <a:pt x="10753" y="7078"/>
                  </a:cubicBezTo>
                  <a:lnTo>
                    <a:pt x="11329" y="7755"/>
                  </a:lnTo>
                  <a:lnTo>
                    <a:pt x="11329" y="7780"/>
                  </a:lnTo>
                  <a:cubicBezTo>
                    <a:pt x="11430" y="8356"/>
                    <a:pt x="11530" y="8958"/>
                    <a:pt x="11655" y="9610"/>
                  </a:cubicBezTo>
                  <a:lnTo>
                    <a:pt x="11730" y="10086"/>
                  </a:lnTo>
                  <a:lnTo>
                    <a:pt x="11204" y="9459"/>
                  </a:lnTo>
                  <a:lnTo>
                    <a:pt x="11229" y="9660"/>
                  </a:lnTo>
                  <a:cubicBezTo>
                    <a:pt x="11605" y="11915"/>
                    <a:pt x="11906" y="14221"/>
                    <a:pt x="12156" y="16477"/>
                  </a:cubicBezTo>
                  <a:cubicBezTo>
                    <a:pt x="12332" y="18331"/>
                    <a:pt x="12482" y="20286"/>
                    <a:pt x="12608" y="22291"/>
                  </a:cubicBezTo>
                  <a:cubicBezTo>
                    <a:pt x="12432" y="22191"/>
                    <a:pt x="12257" y="22116"/>
                    <a:pt x="12081" y="22016"/>
                  </a:cubicBezTo>
                  <a:cubicBezTo>
                    <a:pt x="10294" y="21074"/>
                    <a:pt x="8315" y="20044"/>
                    <a:pt x="6326" y="20044"/>
                  </a:cubicBezTo>
                  <a:cubicBezTo>
                    <a:pt x="5721" y="20044"/>
                    <a:pt x="5114" y="20139"/>
                    <a:pt x="4512" y="20362"/>
                  </a:cubicBezTo>
                  <a:cubicBezTo>
                    <a:pt x="3911" y="20562"/>
                    <a:pt x="427" y="22316"/>
                    <a:pt x="477" y="23444"/>
                  </a:cubicBezTo>
                  <a:cubicBezTo>
                    <a:pt x="477" y="23770"/>
                    <a:pt x="803" y="24021"/>
                    <a:pt x="1379" y="24171"/>
                  </a:cubicBezTo>
                  <a:cubicBezTo>
                    <a:pt x="1574" y="24220"/>
                    <a:pt x="1789" y="24247"/>
                    <a:pt x="2025" y="24247"/>
                  </a:cubicBezTo>
                  <a:cubicBezTo>
                    <a:pt x="2154" y="24247"/>
                    <a:pt x="2290" y="24239"/>
                    <a:pt x="2432" y="24221"/>
                  </a:cubicBezTo>
                  <a:lnTo>
                    <a:pt x="2432" y="24221"/>
                  </a:lnTo>
                  <a:cubicBezTo>
                    <a:pt x="2257" y="24347"/>
                    <a:pt x="2081" y="24497"/>
                    <a:pt x="1931" y="24622"/>
                  </a:cubicBezTo>
                  <a:lnTo>
                    <a:pt x="1856" y="24697"/>
                  </a:lnTo>
                  <a:cubicBezTo>
                    <a:pt x="1304" y="25199"/>
                    <a:pt x="1" y="26377"/>
                    <a:pt x="477" y="27204"/>
                  </a:cubicBezTo>
                  <a:cubicBezTo>
                    <a:pt x="636" y="27505"/>
                    <a:pt x="895" y="27656"/>
                    <a:pt x="1268" y="27656"/>
                  </a:cubicBezTo>
                  <a:cubicBezTo>
                    <a:pt x="1483" y="27656"/>
                    <a:pt x="1737" y="27606"/>
                    <a:pt x="2031" y="27504"/>
                  </a:cubicBezTo>
                  <a:lnTo>
                    <a:pt x="2031" y="27504"/>
                  </a:lnTo>
                  <a:cubicBezTo>
                    <a:pt x="1404" y="28206"/>
                    <a:pt x="1229" y="28758"/>
                    <a:pt x="1505" y="29159"/>
                  </a:cubicBezTo>
                  <a:cubicBezTo>
                    <a:pt x="1669" y="29437"/>
                    <a:pt x="1940" y="29576"/>
                    <a:pt x="2297" y="29576"/>
                  </a:cubicBezTo>
                  <a:cubicBezTo>
                    <a:pt x="2486" y="29576"/>
                    <a:pt x="2699" y="29537"/>
                    <a:pt x="2933" y="29459"/>
                  </a:cubicBezTo>
                  <a:lnTo>
                    <a:pt x="2933" y="29459"/>
                  </a:lnTo>
                  <a:cubicBezTo>
                    <a:pt x="2608" y="29961"/>
                    <a:pt x="2582" y="30362"/>
                    <a:pt x="2858" y="30687"/>
                  </a:cubicBezTo>
                  <a:cubicBezTo>
                    <a:pt x="3034" y="30863"/>
                    <a:pt x="3234" y="30938"/>
                    <a:pt x="3460" y="30938"/>
                  </a:cubicBezTo>
                  <a:cubicBezTo>
                    <a:pt x="3861" y="30938"/>
                    <a:pt x="4312" y="30712"/>
                    <a:pt x="4688" y="30537"/>
                  </a:cubicBezTo>
                  <a:cubicBezTo>
                    <a:pt x="4863" y="30462"/>
                    <a:pt x="5014" y="30387"/>
                    <a:pt x="5139" y="30362"/>
                  </a:cubicBezTo>
                  <a:cubicBezTo>
                    <a:pt x="5603" y="30214"/>
                    <a:pt x="6040" y="30155"/>
                    <a:pt x="6483" y="30155"/>
                  </a:cubicBezTo>
                  <a:cubicBezTo>
                    <a:pt x="7092" y="30155"/>
                    <a:pt x="7711" y="30267"/>
                    <a:pt x="8422" y="30412"/>
                  </a:cubicBezTo>
                  <a:cubicBezTo>
                    <a:pt x="9099" y="30537"/>
                    <a:pt x="9826" y="30662"/>
                    <a:pt x="10728" y="30788"/>
                  </a:cubicBezTo>
                  <a:lnTo>
                    <a:pt x="10753" y="30788"/>
                  </a:lnTo>
                  <a:cubicBezTo>
                    <a:pt x="10928" y="30662"/>
                    <a:pt x="11104" y="30537"/>
                    <a:pt x="11254" y="30412"/>
                  </a:cubicBezTo>
                  <a:lnTo>
                    <a:pt x="11379" y="30337"/>
                  </a:lnTo>
                  <a:lnTo>
                    <a:pt x="11254" y="30311"/>
                  </a:lnTo>
                  <a:cubicBezTo>
                    <a:pt x="10502" y="30236"/>
                    <a:pt x="9801" y="30111"/>
                    <a:pt x="9149" y="29986"/>
                  </a:cubicBezTo>
                  <a:cubicBezTo>
                    <a:pt x="8923" y="29936"/>
                    <a:pt x="8698" y="29885"/>
                    <a:pt x="8472" y="29860"/>
                  </a:cubicBezTo>
                  <a:cubicBezTo>
                    <a:pt x="7794" y="29699"/>
                    <a:pt x="7106" y="29548"/>
                    <a:pt x="6407" y="29548"/>
                  </a:cubicBezTo>
                  <a:cubicBezTo>
                    <a:pt x="6021" y="29548"/>
                    <a:pt x="5632" y="29594"/>
                    <a:pt x="5239" y="29710"/>
                  </a:cubicBezTo>
                  <a:cubicBezTo>
                    <a:pt x="5139" y="29760"/>
                    <a:pt x="5014" y="29810"/>
                    <a:pt x="4913" y="29860"/>
                  </a:cubicBezTo>
                  <a:cubicBezTo>
                    <a:pt x="4763" y="29936"/>
                    <a:pt x="4613" y="30011"/>
                    <a:pt x="4462" y="30011"/>
                  </a:cubicBezTo>
                  <a:lnTo>
                    <a:pt x="4437" y="30036"/>
                  </a:lnTo>
                  <a:cubicBezTo>
                    <a:pt x="4284" y="30167"/>
                    <a:pt x="4150" y="30241"/>
                    <a:pt x="4068" y="30241"/>
                  </a:cubicBezTo>
                  <a:cubicBezTo>
                    <a:pt x="4056" y="30241"/>
                    <a:pt x="4046" y="30239"/>
                    <a:pt x="4036" y="30236"/>
                  </a:cubicBezTo>
                  <a:cubicBezTo>
                    <a:pt x="3936" y="30186"/>
                    <a:pt x="3886" y="30086"/>
                    <a:pt x="3861" y="29885"/>
                  </a:cubicBezTo>
                  <a:lnTo>
                    <a:pt x="3861" y="29860"/>
                  </a:lnTo>
                  <a:lnTo>
                    <a:pt x="3836" y="29860"/>
                  </a:lnTo>
                  <a:cubicBezTo>
                    <a:pt x="3710" y="29735"/>
                    <a:pt x="3660" y="29635"/>
                    <a:pt x="3660" y="29560"/>
                  </a:cubicBezTo>
                  <a:cubicBezTo>
                    <a:pt x="3685" y="29509"/>
                    <a:pt x="3735" y="29434"/>
                    <a:pt x="3811" y="29384"/>
                  </a:cubicBezTo>
                  <a:lnTo>
                    <a:pt x="3836" y="29384"/>
                  </a:lnTo>
                  <a:lnTo>
                    <a:pt x="3836" y="29359"/>
                  </a:lnTo>
                  <a:cubicBezTo>
                    <a:pt x="3911" y="29209"/>
                    <a:pt x="4036" y="29058"/>
                    <a:pt x="4186" y="28908"/>
                  </a:cubicBezTo>
                  <a:cubicBezTo>
                    <a:pt x="4312" y="28783"/>
                    <a:pt x="4512" y="28632"/>
                    <a:pt x="4713" y="28532"/>
                  </a:cubicBezTo>
                  <a:cubicBezTo>
                    <a:pt x="5189" y="28256"/>
                    <a:pt x="5790" y="28056"/>
                    <a:pt x="6267" y="28031"/>
                  </a:cubicBezTo>
                  <a:cubicBezTo>
                    <a:pt x="6360" y="28023"/>
                    <a:pt x="6455" y="28019"/>
                    <a:pt x="6550" y="28019"/>
                  </a:cubicBezTo>
                  <a:cubicBezTo>
                    <a:pt x="7349" y="28019"/>
                    <a:pt x="8199" y="28283"/>
                    <a:pt x="8848" y="28507"/>
                  </a:cubicBezTo>
                  <a:cubicBezTo>
                    <a:pt x="8885" y="28516"/>
                    <a:pt x="8918" y="28522"/>
                    <a:pt x="8949" y="28522"/>
                  </a:cubicBezTo>
                  <a:cubicBezTo>
                    <a:pt x="9003" y="28522"/>
                    <a:pt x="9051" y="28504"/>
                    <a:pt x="9099" y="28457"/>
                  </a:cubicBezTo>
                  <a:cubicBezTo>
                    <a:pt x="9174" y="28407"/>
                    <a:pt x="9224" y="28281"/>
                    <a:pt x="9199" y="28181"/>
                  </a:cubicBezTo>
                  <a:cubicBezTo>
                    <a:pt x="9174" y="28081"/>
                    <a:pt x="9099" y="28006"/>
                    <a:pt x="8999" y="27956"/>
                  </a:cubicBezTo>
                  <a:cubicBezTo>
                    <a:pt x="8291" y="27704"/>
                    <a:pt x="7386" y="27433"/>
                    <a:pt x="6481" y="27433"/>
                  </a:cubicBezTo>
                  <a:cubicBezTo>
                    <a:pt x="5944" y="27433"/>
                    <a:pt x="5408" y="27528"/>
                    <a:pt x="4913" y="27780"/>
                  </a:cubicBezTo>
                  <a:cubicBezTo>
                    <a:pt x="4763" y="27855"/>
                    <a:pt x="4487" y="28031"/>
                    <a:pt x="4136" y="28281"/>
                  </a:cubicBezTo>
                  <a:cubicBezTo>
                    <a:pt x="3735" y="28482"/>
                    <a:pt x="3359" y="28657"/>
                    <a:pt x="2983" y="28833"/>
                  </a:cubicBezTo>
                  <a:lnTo>
                    <a:pt x="2156" y="28306"/>
                  </a:lnTo>
                  <a:cubicBezTo>
                    <a:pt x="2181" y="28206"/>
                    <a:pt x="2357" y="27956"/>
                    <a:pt x="3009" y="27329"/>
                  </a:cubicBezTo>
                  <a:lnTo>
                    <a:pt x="3059" y="27279"/>
                  </a:lnTo>
                  <a:cubicBezTo>
                    <a:pt x="3760" y="26627"/>
                    <a:pt x="4562" y="26001"/>
                    <a:pt x="5665" y="25976"/>
                  </a:cubicBezTo>
                  <a:cubicBezTo>
                    <a:pt x="5714" y="25974"/>
                    <a:pt x="5763" y="25974"/>
                    <a:pt x="5813" y="25974"/>
                  </a:cubicBezTo>
                  <a:cubicBezTo>
                    <a:pt x="6649" y="25974"/>
                    <a:pt x="7559" y="26173"/>
                    <a:pt x="8648" y="26552"/>
                  </a:cubicBezTo>
                  <a:cubicBezTo>
                    <a:pt x="8679" y="26561"/>
                    <a:pt x="8709" y="26565"/>
                    <a:pt x="8737" y="26565"/>
                  </a:cubicBezTo>
                  <a:cubicBezTo>
                    <a:pt x="8866" y="26565"/>
                    <a:pt x="8957" y="26479"/>
                    <a:pt x="8999" y="26377"/>
                  </a:cubicBezTo>
                  <a:cubicBezTo>
                    <a:pt x="9024" y="26251"/>
                    <a:pt x="8999" y="26076"/>
                    <a:pt x="8823" y="26001"/>
                  </a:cubicBezTo>
                  <a:cubicBezTo>
                    <a:pt x="7790" y="25634"/>
                    <a:pt x="6885" y="25450"/>
                    <a:pt x="6068" y="25450"/>
                  </a:cubicBezTo>
                  <a:cubicBezTo>
                    <a:pt x="5043" y="25450"/>
                    <a:pt x="4158" y="25740"/>
                    <a:pt x="3334" y="26326"/>
                  </a:cubicBezTo>
                  <a:cubicBezTo>
                    <a:pt x="3209" y="26377"/>
                    <a:pt x="3034" y="26452"/>
                    <a:pt x="2858" y="26552"/>
                  </a:cubicBezTo>
                  <a:cubicBezTo>
                    <a:pt x="2500" y="26743"/>
                    <a:pt x="2050" y="26980"/>
                    <a:pt x="1814" y="26980"/>
                  </a:cubicBezTo>
                  <a:cubicBezTo>
                    <a:pt x="1802" y="26980"/>
                    <a:pt x="1791" y="26979"/>
                    <a:pt x="1780" y="26978"/>
                  </a:cubicBezTo>
                  <a:cubicBezTo>
                    <a:pt x="1455" y="26903"/>
                    <a:pt x="1279" y="26803"/>
                    <a:pt x="1204" y="26652"/>
                  </a:cubicBezTo>
                  <a:cubicBezTo>
                    <a:pt x="1129" y="26427"/>
                    <a:pt x="1304" y="26126"/>
                    <a:pt x="1680" y="25675"/>
                  </a:cubicBezTo>
                  <a:cubicBezTo>
                    <a:pt x="2357" y="24898"/>
                    <a:pt x="3410" y="23870"/>
                    <a:pt x="4713" y="23745"/>
                  </a:cubicBezTo>
                  <a:cubicBezTo>
                    <a:pt x="4849" y="23735"/>
                    <a:pt x="4988" y="23730"/>
                    <a:pt x="5132" y="23730"/>
                  </a:cubicBezTo>
                  <a:cubicBezTo>
                    <a:pt x="6046" y="23730"/>
                    <a:pt x="7112" y="23938"/>
                    <a:pt x="8347" y="24372"/>
                  </a:cubicBezTo>
                  <a:cubicBezTo>
                    <a:pt x="8379" y="24381"/>
                    <a:pt x="8410" y="24385"/>
                    <a:pt x="8438" y="24385"/>
                  </a:cubicBezTo>
                  <a:cubicBezTo>
                    <a:pt x="8566" y="24385"/>
                    <a:pt x="8657" y="24303"/>
                    <a:pt x="8698" y="24221"/>
                  </a:cubicBezTo>
                  <a:cubicBezTo>
                    <a:pt x="8723" y="24071"/>
                    <a:pt x="8698" y="23895"/>
                    <a:pt x="8522" y="23820"/>
                  </a:cubicBezTo>
                  <a:cubicBezTo>
                    <a:pt x="8447" y="23795"/>
                    <a:pt x="8397" y="23795"/>
                    <a:pt x="8347" y="23770"/>
                  </a:cubicBezTo>
                  <a:lnTo>
                    <a:pt x="8247" y="23745"/>
                  </a:lnTo>
                  <a:cubicBezTo>
                    <a:pt x="8071" y="23645"/>
                    <a:pt x="7871" y="23494"/>
                    <a:pt x="7645" y="23369"/>
                  </a:cubicBezTo>
                  <a:cubicBezTo>
                    <a:pt x="7063" y="22973"/>
                    <a:pt x="6373" y="22534"/>
                    <a:pt x="5775" y="22534"/>
                  </a:cubicBezTo>
                  <a:cubicBezTo>
                    <a:pt x="5730" y="22534"/>
                    <a:pt x="5685" y="22537"/>
                    <a:pt x="5640" y="22542"/>
                  </a:cubicBezTo>
                  <a:cubicBezTo>
                    <a:pt x="5164" y="22592"/>
                    <a:pt x="4663" y="22818"/>
                    <a:pt x="4186" y="23018"/>
                  </a:cubicBezTo>
                  <a:cubicBezTo>
                    <a:pt x="3811" y="23194"/>
                    <a:pt x="3435" y="23369"/>
                    <a:pt x="3084" y="23444"/>
                  </a:cubicBezTo>
                  <a:cubicBezTo>
                    <a:pt x="3009" y="23469"/>
                    <a:pt x="2933" y="23469"/>
                    <a:pt x="2858" y="23494"/>
                  </a:cubicBezTo>
                  <a:cubicBezTo>
                    <a:pt x="2588" y="23568"/>
                    <a:pt x="2318" y="23642"/>
                    <a:pt x="2071" y="23642"/>
                  </a:cubicBezTo>
                  <a:cubicBezTo>
                    <a:pt x="1815" y="23642"/>
                    <a:pt x="1583" y="23562"/>
                    <a:pt x="1404" y="23319"/>
                  </a:cubicBezTo>
                  <a:cubicBezTo>
                    <a:pt x="1329" y="23194"/>
                    <a:pt x="1279" y="23068"/>
                    <a:pt x="1304" y="22943"/>
                  </a:cubicBezTo>
                  <a:cubicBezTo>
                    <a:pt x="1379" y="22617"/>
                    <a:pt x="1881" y="22316"/>
                    <a:pt x="2257" y="22091"/>
                  </a:cubicBezTo>
                  <a:cubicBezTo>
                    <a:pt x="2332" y="22041"/>
                    <a:pt x="2382" y="22016"/>
                    <a:pt x="2457" y="21966"/>
                  </a:cubicBezTo>
                  <a:cubicBezTo>
                    <a:pt x="3734" y="21176"/>
                    <a:pt x="4943" y="20634"/>
                    <a:pt x="6310" y="20634"/>
                  </a:cubicBezTo>
                  <a:cubicBezTo>
                    <a:pt x="6983" y="20634"/>
                    <a:pt x="7695" y="20766"/>
                    <a:pt x="8472" y="21063"/>
                  </a:cubicBezTo>
                  <a:cubicBezTo>
                    <a:pt x="9926" y="21615"/>
                    <a:pt x="11430" y="22291"/>
                    <a:pt x="13359" y="23319"/>
                  </a:cubicBezTo>
                  <a:cubicBezTo>
                    <a:pt x="13413" y="23346"/>
                    <a:pt x="13464" y="23360"/>
                    <a:pt x="13513" y="23360"/>
                  </a:cubicBezTo>
                  <a:cubicBezTo>
                    <a:pt x="13600" y="23360"/>
                    <a:pt x="13680" y="23315"/>
                    <a:pt x="13760" y="23219"/>
                  </a:cubicBezTo>
                  <a:lnTo>
                    <a:pt x="15390" y="21113"/>
                  </a:lnTo>
                  <a:lnTo>
                    <a:pt x="19124" y="23820"/>
                  </a:lnTo>
                  <a:lnTo>
                    <a:pt x="19174" y="23845"/>
                  </a:lnTo>
                  <a:lnTo>
                    <a:pt x="19349" y="23695"/>
                  </a:lnTo>
                  <a:lnTo>
                    <a:pt x="19299" y="23645"/>
                  </a:lnTo>
                  <a:cubicBezTo>
                    <a:pt x="19274" y="23620"/>
                    <a:pt x="19249" y="23545"/>
                    <a:pt x="19324" y="23469"/>
                  </a:cubicBezTo>
                  <a:lnTo>
                    <a:pt x="19349" y="23419"/>
                  </a:lnTo>
                  <a:lnTo>
                    <a:pt x="18673" y="22893"/>
                  </a:lnTo>
                  <a:lnTo>
                    <a:pt x="18623" y="22943"/>
                  </a:lnTo>
                  <a:cubicBezTo>
                    <a:pt x="18585" y="22993"/>
                    <a:pt x="18535" y="23012"/>
                    <a:pt x="18485" y="23012"/>
                  </a:cubicBezTo>
                  <a:cubicBezTo>
                    <a:pt x="18435" y="23012"/>
                    <a:pt x="18385" y="22993"/>
                    <a:pt x="18347" y="22968"/>
                  </a:cubicBezTo>
                  <a:cubicBezTo>
                    <a:pt x="18322" y="22943"/>
                    <a:pt x="18247" y="22868"/>
                    <a:pt x="18322" y="22743"/>
                  </a:cubicBezTo>
                  <a:lnTo>
                    <a:pt x="18372" y="22692"/>
                  </a:lnTo>
                  <a:lnTo>
                    <a:pt x="17645" y="22166"/>
                  </a:lnTo>
                  <a:lnTo>
                    <a:pt x="17620" y="22216"/>
                  </a:lnTo>
                  <a:cubicBezTo>
                    <a:pt x="17579" y="22258"/>
                    <a:pt x="17522" y="22276"/>
                    <a:pt x="17467" y="22276"/>
                  </a:cubicBezTo>
                  <a:cubicBezTo>
                    <a:pt x="17422" y="22276"/>
                    <a:pt x="17378" y="22264"/>
                    <a:pt x="17344" y="22241"/>
                  </a:cubicBezTo>
                  <a:cubicBezTo>
                    <a:pt x="17319" y="22216"/>
                    <a:pt x="17244" y="22141"/>
                    <a:pt x="17319" y="22016"/>
                  </a:cubicBezTo>
                  <a:lnTo>
                    <a:pt x="17369" y="21966"/>
                  </a:lnTo>
                  <a:lnTo>
                    <a:pt x="16517" y="21339"/>
                  </a:lnTo>
                  <a:lnTo>
                    <a:pt x="16492" y="21389"/>
                  </a:lnTo>
                  <a:cubicBezTo>
                    <a:pt x="16455" y="21439"/>
                    <a:pt x="16405" y="21458"/>
                    <a:pt x="16354" y="21458"/>
                  </a:cubicBezTo>
                  <a:cubicBezTo>
                    <a:pt x="16304" y="21458"/>
                    <a:pt x="16254" y="21439"/>
                    <a:pt x="16217" y="21414"/>
                  </a:cubicBezTo>
                  <a:cubicBezTo>
                    <a:pt x="16192" y="21389"/>
                    <a:pt x="16116" y="21314"/>
                    <a:pt x="16192" y="21214"/>
                  </a:cubicBezTo>
                  <a:cubicBezTo>
                    <a:pt x="16192" y="21189"/>
                    <a:pt x="16192" y="21189"/>
                    <a:pt x="16217" y="21189"/>
                  </a:cubicBezTo>
                  <a:lnTo>
                    <a:pt x="16242" y="21138"/>
                  </a:lnTo>
                  <a:lnTo>
                    <a:pt x="15615" y="20687"/>
                  </a:lnTo>
                  <a:lnTo>
                    <a:pt x="15590" y="20737"/>
                  </a:lnTo>
                  <a:cubicBezTo>
                    <a:pt x="15549" y="20779"/>
                    <a:pt x="15492" y="20797"/>
                    <a:pt x="15437" y="20797"/>
                  </a:cubicBezTo>
                  <a:cubicBezTo>
                    <a:pt x="15392" y="20797"/>
                    <a:pt x="15348" y="20785"/>
                    <a:pt x="15314" y="20763"/>
                  </a:cubicBezTo>
                  <a:cubicBezTo>
                    <a:pt x="15289" y="20737"/>
                    <a:pt x="15189" y="20662"/>
                    <a:pt x="15289" y="20537"/>
                  </a:cubicBezTo>
                  <a:lnTo>
                    <a:pt x="15314" y="20487"/>
                  </a:lnTo>
                  <a:lnTo>
                    <a:pt x="14638" y="19986"/>
                  </a:lnTo>
                  <a:lnTo>
                    <a:pt x="14588" y="20086"/>
                  </a:lnTo>
                  <a:cubicBezTo>
                    <a:pt x="14512" y="20161"/>
                    <a:pt x="14437" y="20161"/>
                    <a:pt x="14412" y="20161"/>
                  </a:cubicBezTo>
                  <a:cubicBezTo>
                    <a:pt x="14337" y="20161"/>
                    <a:pt x="14262" y="20111"/>
                    <a:pt x="14237" y="20036"/>
                  </a:cubicBezTo>
                  <a:cubicBezTo>
                    <a:pt x="14212" y="20011"/>
                    <a:pt x="14237" y="19961"/>
                    <a:pt x="14262" y="19910"/>
                  </a:cubicBezTo>
                  <a:lnTo>
                    <a:pt x="14362" y="19760"/>
                  </a:lnTo>
                  <a:lnTo>
                    <a:pt x="14337" y="19710"/>
                  </a:lnTo>
                  <a:cubicBezTo>
                    <a:pt x="14187" y="19560"/>
                    <a:pt x="14061" y="19384"/>
                    <a:pt x="13986" y="19159"/>
                  </a:cubicBezTo>
                  <a:lnTo>
                    <a:pt x="13961" y="19108"/>
                  </a:lnTo>
                  <a:lnTo>
                    <a:pt x="13911" y="19133"/>
                  </a:lnTo>
                  <a:cubicBezTo>
                    <a:pt x="13886" y="19140"/>
                    <a:pt x="13861" y="19143"/>
                    <a:pt x="13836" y="19143"/>
                  </a:cubicBezTo>
                  <a:cubicBezTo>
                    <a:pt x="13764" y="19143"/>
                    <a:pt x="13698" y="19115"/>
                    <a:pt x="13660" y="19058"/>
                  </a:cubicBezTo>
                  <a:cubicBezTo>
                    <a:pt x="13635" y="19033"/>
                    <a:pt x="13610" y="18983"/>
                    <a:pt x="13660" y="18883"/>
                  </a:cubicBezTo>
                  <a:lnTo>
                    <a:pt x="13760" y="18758"/>
                  </a:lnTo>
                  <a:lnTo>
                    <a:pt x="13836" y="18682"/>
                  </a:lnTo>
                  <a:lnTo>
                    <a:pt x="13811" y="18657"/>
                  </a:lnTo>
                  <a:cubicBezTo>
                    <a:pt x="13735" y="18131"/>
                    <a:pt x="13861" y="17605"/>
                    <a:pt x="14187" y="17179"/>
                  </a:cubicBezTo>
                  <a:lnTo>
                    <a:pt x="16041" y="14597"/>
                  </a:lnTo>
                  <a:cubicBezTo>
                    <a:pt x="16367" y="14171"/>
                    <a:pt x="16818" y="13895"/>
                    <a:pt x="17344" y="13820"/>
                  </a:cubicBezTo>
                  <a:lnTo>
                    <a:pt x="17369" y="13820"/>
                  </a:lnTo>
                  <a:lnTo>
                    <a:pt x="17495" y="13620"/>
                  </a:lnTo>
                  <a:cubicBezTo>
                    <a:pt x="17542" y="13572"/>
                    <a:pt x="17600" y="13555"/>
                    <a:pt x="17655" y="13555"/>
                  </a:cubicBezTo>
                  <a:cubicBezTo>
                    <a:pt x="17687" y="13555"/>
                    <a:pt x="17718" y="13560"/>
                    <a:pt x="17745" y="13570"/>
                  </a:cubicBezTo>
                  <a:cubicBezTo>
                    <a:pt x="17796" y="13595"/>
                    <a:pt x="17871" y="13670"/>
                    <a:pt x="17846" y="13745"/>
                  </a:cubicBezTo>
                  <a:lnTo>
                    <a:pt x="17821" y="13795"/>
                  </a:lnTo>
                  <a:lnTo>
                    <a:pt x="17896" y="13795"/>
                  </a:lnTo>
                  <a:cubicBezTo>
                    <a:pt x="18121" y="13820"/>
                    <a:pt x="18347" y="13895"/>
                    <a:pt x="18522" y="13996"/>
                  </a:cubicBezTo>
                  <a:lnTo>
                    <a:pt x="18573" y="13996"/>
                  </a:lnTo>
                  <a:cubicBezTo>
                    <a:pt x="18601" y="13976"/>
                    <a:pt x="18634" y="13968"/>
                    <a:pt x="18665" y="13968"/>
                  </a:cubicBezTo>
                  <a:cubicBezTo>
                    <a:pt x="18717" y="13968"/>
                    <a:pt x="18767" y="13990"/>
                    <a:pt x="18798" y="14021"/>
                  </a:cubicBezTo>
                  <a:cubicBezTo>
                    <a:pt x="18823" y="14021"/>
                    <a:pt x="18873" y="14071"/>
                    <a:pt x="18873" y="14146"/>
                  </a:cubicBezTo>
                  <a:lnTo>
                    <a:pt x="18848" y="14196"/>
                  </a:lnTo>
                  <a:lnTo>
                    <a:pt x="19550" y="14672"/>
                  </a:lnTo>
                  <a:lnTo>
                    <a:pt x="19625" y="14572"/>
                  </a:lnTo>
                  <a:cubicBezTo>
                    <a:pt x="19663" y="14516"/>
                    <a:pt x="19714" y="14487"/>
                    <a:pt x="19759" y="14487"/>
                  </a:cubicBezTo>
                  <a:cubicBezTo>
                    <a:pt x="19774" y="14487"/>
                    <a:pt x="19788" y="14491"/>
                    <a:pt x="19801" y="14497"/>
                  </a:cubicBezTo>
                  <a:cubicBezTo>
                    <a:pt x="19876" y="14497"/>
                    <a:pt x="19926" y="14547"/>
                    <a:pt x="19951" y="14597"/>
                  </a:cubicBezTo>
                  <a:cubicBezTo>
                    <a:pt x="19976" y="14647"/>
                    <a:pt x="19976" y="14697"/>
                    <a:pt x="19951" y="14747"/>
                  </a:cubicBezTo>
                  <a:lnTo>
                    <a:pt x="19826" y="14898"/>
                  </a:lnTo>
                  <a:lnTo>
                    <a:pt x="20452" y="15349"/>
                  </a:lnTo>
                  <a:lnTo>
                    <a:pt x="20527" y="15224"/>
                  </a:lnTo>
                  <a:cubicBezTo>
                    <a:pt x="20568" y="15170"/>
                    <a:pt x="20622" y="15145"/>
                    <a:pt x="20676" y="15145"/>
                  </a:cubicBezTo>
                  <a:cubicBezTo>
                    <a:pt x="20723" y="15145"/>
                    <a:pt x="20768" y="15164"/>
                    <a:pt x="20803" y="15199"/>
                  </a:cubicBezTo>
                  <a:cubicBezTo>
                    <a:pt x="20878" y="15224"/>
                    <a:pt x="20903" y="15299"/>
                    <a:pt x="20853" y="15399"/>
                  </a:cubicBezTo>
                  <a:lnTo>
                    <a:pt x="20728" y="15549"/>
                  </a:lnTo>
                  <a:lnTo>
                    <a:pt x="21580" y="16151"/>
                  </a:lnTo>
                  <a:lnTo>
                    <a:pt x="21655" y="16051"/>
                  </a:lnTo>
                  <a:cubicBezTo>
                    <a:pt x="21693" y="15994"/>
                    <a:pt x="21759" y="15966"/>
                    <a:pt x="21800" y="15966"/>
                  </a:cubicBezTo>
                  <a:cubicBezTo>
                    <a:pt x="21813" y="15966"/>
                    <a:pt x="21824" y="15969"/>
                    <a:pt x="21831" y="15976"/>
                  </a:cubicBezTo>
                  <a:cubicBezTo>
                    <a:pt x="21906" y="15976"/>
                    <a:pt x="21981" y="16026"/>
                    <a:pt x="22006" y="16076"/>
                  </a:cubicBezTo>
                  <a:cubicBezTo>
                    <a:pt x="22031" y="16126"/>
                    <a:pt x="22006" y="16176"/>
                    <a:pt x="21981" y="16226"/>
                  </a:cubicBezTo>
                  <a:lnTo>
                    <a:pt x="21856" y="16377"/>
                  </a:lnTo>
                  <a:lnTo>
                    <a:pt x="22583" y="16903"/>
                  </a:lnTo>
                  <a:lnTo>
                    <a:pt x="22658" y="16778"/>
                  </a:lnTo>
                  <a:cubicBezTo>
                    <a:pt x="22698" y="16724"/>
                    <a:pt x="22753" y="16699"/>
                    <a:pt x="22810" y="16699"/>
                  </a:cubicBezTo>
                  <a:cubicBezTo>
                    <a:pt x="22860" y="16699"/>
                    <a:pt x="22912" y="16718"/>
                    <a:pt x="22958" y="16753"/>
                  </a:cubicBezTo>
                  <a:cubicBezTo>
                    <a:pt x="22984" y="16753"/>
                    <a:pt x="23059" y="16828"/>
                    <a:pt x="22984" y="16953"/>
                  </a:cubicBezTo>
                  <a:lnTo>
                    <a:pt x="22883" y="17103"/>
                  </a:lnTo>
                  <a:lnTo>
                    <a:pt x="23560" y="17605"/>
                  </a:lnTo>
                  <a:lnTo>
                    <a:pt x="23660" y="17504"/>
                  </a:lnTo>
                  <a:cubicBezTo>
                    <a:pt x="23698" y="17448"/>
                    <a:pt x="23750" y="17420"/>
                    <a:pt x="23794" y="17420"/>
                  </a:cubicBezTo>
                  <a:cubicBezTo>
                    <a:pt x="23809" y="17420"/>
                    <a:pt x="23823" y="17423"/>
                    <a:pt x="23836" y="17429"/>
                  </a:cubicBezTo>
                  <a:cubicBezTo>
                    <a:pt x="23911" y="17429"/>
                    <a:pt x="23961" y="17479"/>
                    <a:pt x="23986" y="17529"/>
                  </a:cubicBezTo>
                  <a:cubicBezTo>
                    <a:pt x="24011" y="17580"/>
                    <a:pt x="24011" y="17630"/>
                    <a:pt x="23986" y="17680"/>
                  </a:cubicBezTo>
                  <a:lnTo>
                    <a:pt x="23861" y="17830"/>
                  </a:lnTo>
                  <a:lnTo>
                    <a:pt x="24563" y="18331"/>
                  </a:lnTo>
                  <a:lnTo>
                    <a:pt x="24588" y="18306"/>
                  </a:lnTo>
                  <a:cubicBezTo>
                    <a:pt x="24638" y="18231"/>
                    <a:pt x="24713" y="18181"/>
                    <a:pt x="24763" y="18106"/>
                  </a:cubicBezTo>
                  <a:lnTo>
                    <a:pt x="24888" y="17981"/>
                  </a:lnTo>
                  <a:lnTo>
                    <a:pt x="19099" y="13770"/>
                  </a:lnTo>
                  <a:cubicBezTo>
                    <a:pt x="18848" y="13595"/>
                    <a:pt x="18573" y="13469"/>
                    <a:pt x="18272" y="13394"/>
                  </a:cubicBezTo>
                  <a:cubicBezTo>
                    <a:pt x="18623" y="12492"/>
                    <a:pt x="18923" y="11665"/>
                    <a:pt x="19149" y="10913"/>
                  </a:cubicBezTo>
                  <a:lnTo>
                    <a:pt x="19224" y="10687"/>
                  </a:lnTo>
                  <a:cubicBezTo>
                    <a:pt x="19550" y="9685"/>
                    <a:pt x="19951" y="8432"/>
                    <a:pt x="19475" y="7404"/>
                  </a:cubicBezTo>
                  <a:cubicBezTo>
                    <a:pt x="18848" y="5976"/>
                    <a:pt x="17094" y="5048"/>
                    <a:pt x="15816" y="4346"/>
                  </a:cubicBezTo>
                  <a:lnTo>
                    <a:pt x="15791" y="4346"/>
                  </a:lnTo>
                  <a:cubicBezTo>
                    <a:pt x="13836" y="3294"/>
                    <a:pt x="11806" y="2517"/>
                    <a:pt x="10227" y="1940"/>
                  </a:cubicBezTo>
                  <a:cubicBezTo>
                    <a:pt x="10101" y="1439"/>
                    <a:pt x="9951" y="813"/>
                    <a:pt x="9775" y="211"/>
                  </a:cubicBezTo>
                  <a:cubicBezTo>
                    <a:pt x="9750" y="136"/>
                    <a:pt x="9725" y="86"/>
                    <a:pt x="9650" y="36"/>
                  </a:cubicBezTo>
                  <a:cubicBezTo>
                    <a:pt x="9615" y="18"/>
                    <a:pt x="9554" y="0"/>
                    <a:pt x="9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6" name="Google Shape;1446;p32"/>
          <p:cNvSpPr txBox="1">
            <a:spLocks noGrp="1"/>
          </p:cNvSpPr>
          <p:nvPr>
            <p:ph type="title"/>
          </p:nvPr>
        </p:nvSpPr>
        <p:spPr>
          <a:xfrm flipH="1">
            <a:off x="4975542" y="1971895"/>
            <a:ext cx="3820298" cy="213858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siêng năng, kiên trì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8" name="Google Shape;1448;p32"/>
          <p:cNvSpPr/>
          <p:nvPr/>
        </p:nvSpPr>
        <p:spPr>
          <a:xfrm flipH="1">
            <a:off x="3668425" y="2008938"/>
            <a:ext cx="1125600" cy="1125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32"/>
          <p:cNvSpPr txBox="1">
            <a:spLocks noGrp="1"/>
          </p:cNvSpPr>
          <p:nvPr>
            <p:ph type="title" idx="2"/>
          </p:nvPr>
        </p:nvSpPr>
        <p:spPr>
          <a:xfrm flipH="1">
            <a:off x="3833425" y="2182488"/>
            <a:ext cx="795600" cy="77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r>
              <a:rPr lang="en" dirty="0" smtClean="0"/>
              <a:t>.</a:t>
            </a:r>
            <a:endParaRPr dirty="0"/>
          </a:p>
        </p:txBody>
      </p:sp>
      <p:sp>
        <p:nvSpPr>
          <p:cNvPr id="1450" name="Google Shape;1450;p32"/>
          <p:cNvSpPr/>
          <p:nvPr/>
        </p:nvSpPr>
        <p:spPr>
          <a:xfrm>
            <a:off x="8122478" y="540001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1" name="Google Shape;1451;p32"/>
          <p:cNvGrpSpPr/>
          <p:nvPr/>
        </p:nvGrpSpPr>
        <p:grpSpPr>
          <a:xfrm>
            <a:off x="4326779" y="4265895"/>
            <a:ext cx="408196" cy="553595"/>
            <a:chOff x="5080975" y="2825225"/>
            <a:chExt cx="126600" cy="171700"/>
          </a:xfrm>
        </p:grpSpPr>
        <p:sp>
          <p:nvSpPr>
            <p:cNvPr id="1452" name="Google Shape;1452;p32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5" name="Google Shape;2345;p43"/>
          <p:cNvGrpSpPr/>
          <p:nvPr/>
        </p:nvGrpSpPr>
        <p:grpSpPr>
          <a:xfrm rot="10800000">
            <a:off x="7597804" y="748096"/>
            <a:ext cx="343390" cy="465702"/>
            <a:chOff x="5080975" y="2825225"/>
            <a:chExt cx="126600" cy="171700"/>
          </a:xfrm>
        </p:grpSpPr>
        <p:sp>
          <p:nvSpPr>
            <p:cNvPr id="2346" name="Google Shape;2346;p43"/>
            <p:cNvSpPr/>
            <p:nvPr/>
          </p:nvSpPr>
          <p:spPr>
            <a:xfrm>
              <a:off x="5080975" y="2825225"/>
              <a:ext cx="96525" cy="96200"/>
            </a:xfrm>
            <a:custGeom>
              <a:avLst/>
              <a:gdLst/>
              <a:ahLst/>
              <a:cxnLst/>
              <a:rect l="l" t="t" r="r" b="b"/>
              <a:pathLst>
                <a:path w="3861" h="3848" extrusionOk="0">
                  <a:moveTo>
                    <a:pt x="1916" y="158"/>
                  </a:moveTo>
                  <a:cubicBezTo>
                    <a:pt x="1919" y="163"/>
                    <a:pt x="1924" y="169"/>
                    <a:pt x="1931" y="176"/>
                  </a:cubicBezTo>
                  <a:cubicBezTo>
                    <a:pt x="2106" y="301"/>
                    <a:pt x="2206" y="677"/>
                    <a:pt x="2332" y="877"/>
                  </a:cubicBezTo>
                  <a:cubicBezTo>
                    <a:pt x="2432" y="1053"/>
                    <a:pt x="2532" y="1178"/>
                    <a:pt x="2683" y="1304"/>
                  </a:cubicBezTo>
                  <a:cubicBezTo>
                    <a:pt x="2908" y="1504"/>
                    <a:pt x="3184" y="1629"/>
                    <a:pt x="3434" y="1780"/>
                  </a:cubicBezTo>
                  <a:cubicBezTo>
                    <a:pt x="3481" y="1803"/>
                    <a:pt x="3656" y="1869"/>
                    <a:pt x="3702" y="1918"/>
                  </a:cubicBezTo>
                  <a:lnTo>
                    <a:pt x="3702" y="1918"/>
                  </a:lnTo>
                  <a:cubicBezTo>
                    <a:pt x="3697" y="1922"/>
                    <a:pt x="3691" y="1926"/>
                    <a:pt x="3685" y="1930"/>
                  </a:cubicBezTo>
                  <a:cubicBezTo>
                    <a:pt x="3284" y="2181"/>
                    <a:pt x="2758" y="2231"/>
                    <a:pt x="2432" y="2582"/>
                  </a:cubicBezTo>
                  <a:cubicBezTo>
                    <a:pt x="2301" y="2735"/>
                    <a:pt x="2037" y="3477"/>
                    <a:pt x="1921" y="3666"/>
                  </a:cubicBezTo>
                  <a:lnTo>
                    <a:pt x="1921" y="3666"/>
                  </a:lnTo>
                  <a:cubicBezTo>
                    <a:pt x="1782" y="3279"/>
                    <a:pt x="1632" y="2807"/>
                    <a:pt x="1354" y="2507"/>
                  </a:cubicBezTo>
                  <a:cubicBezTo>
                    <a:pt x="1054" y="2156"/>
                    <a:pt x="552" y="2156"/>
                    <a:pt x="176" y="1930"/>
                  </a:cubicBezTo>
                  <a:cubicBezTo>
                    <a:pt x="163" y="1922"/>
                    <a:pt x="152" y="1916"/>
                    <a:pt x="143" y="1912"/>
                  </a:cubicBezTo>
                  <a:lnTo>
                    <a:pt x="143" y="1912"/>
                  </a:lnTo>
                  <a:cubicBezTo>
                    <a:pt x="146" y="1910"/>
                    <a:pt x="148" y="1908"/>
                    <a:pt x="151" y="1905"/>
                  </a:cubicBezTo>
                  <a:cubicBezTo>
                    <a:pt x="201" y="1855"/>
                    <a:pt x="377" y="1780"/>
                    <a:pt x="452" y="1730"/>
                  </a:cubicBezTo>
                  <a:cubicBezTo>
                    <a:pt x="678" y="1604"/>
                    <a:pt x="928" y="1454"/>
                    <a:pt x="1129" y="1278"/>
                  </a:cubicBezTo>
                  <a:cubicBezTo>
                    <a:pt x="1379" y="1053"/>
                    <a:pt x="1580" y="752"/>
                    <a:pt x="1755" y="476"/>
                  </a:cubicBezTo>
                  <a:cubicBezTo>
                    <a:pt x="1779" y="406"/>
                    <a:pt x="1846" y="204"/>
                    <a:pt x="1916" y="158"/>
                  </a:cubicBezTo>
                  <a:close/>
                  <a:moveTo>
                    <a:pt x="1881" y="0"/>
                  </a:moveTo>
                  <a:cubicBezTo>
                    <a:pt x="1881" y="0"/>
                    <a:pt x="1856" y="0"/>
                    <a:pt x="1830" y="25"/>
                  </a:cubicBezTo>
                  <a:cubicBezTo>
                    <a:pt x="1455" y="877"/>
                    <a:pt x="828" y="1379"/>
                    <a:pt x="26" y="1830"/>
                  </a:cubicBezTo>
                  <a:cubicBezTo>
                    <a:pt x="1" y="1830"/>
                    <a:pt x="1" y="1855"/>
                    <a:pt x="1" y="1880"/>
                  </a:cubicBezTo>
                  <a:lnTo>
                    <a:pt x="1" y="1955"/>
                  </a:lnTo>
                  <a:cubicBezTo>
                    <a:pt x="1" y="1980"/>
                    <a:pt x="26" y="2005"/>
                    <a:pt x="51" y="2005"/>
                  </a:cubicBezTo>
                  <a:cubicBezTo>
                    <a:pt x="452" y="2131"/>
                    <a:pt x="978" y="2281"/>
                    <a:pt x="1254" y="2582"/>
                  </a:cubicBezTo>
                  <a:cubicBezTo>
                    <a:pt x="1530" y="2908"/>
                    <a:pt x="1680" y="3409"/>
                    <a:pt x="1830" y="3810"/>
                  </a:cubicBezTo>
                  <a:cubicBezTo>
                    <a:pt x="1839" y="3836"/>
                    <a:pt x="1860" y="3847"/>
                    <a:pt x="1883" y="3847"/>
                  </a:cubicBezTo>
                  <a:cubicBezTo>
                    <a:pt x="1897" y="3847"/>
                    <a:pt x="1912" y="3843"/>
                    <a:pt x="1925" y="3835"/>
                  </a:cubicBezTo>
                  <a:lnTo>
                    <a:pt x="1956" y="3835"/>
                  </a:lnTo>
                  <a:cubicBezTo>
                    <a:pt x="1981" y="3835"/>
                    <a:pt x="2006" y="3835"/>
                    <a:pt x="2031" y="3810"/>
                  </a:cubicBezTo>
                  <a:cubicBezTo>
                    <a:pt x="2156" y="3384"/>
                    <a:pt x="2307" y="2832"/>
                    <a:pt x="2658" y="2557"/>
                  </a:cubicBezTo>
                  <a:cubicBezTo>
                    <a:pt x="2983" y="2306"/>
                    <a:pt x="3434" y="2156"/>
                    <a:pt x="3810" y="2005"/>
                  </a:cubicBezTo>
                  <a:cubicBezTo>
                    <a:pt x="3835" y="2005"/>
                    <a:pt x="3861" y="1980"/>
                    <a:pt x="3861" y="1955"/>
                  </a:cubicBezTo>
                  <a:lnTo>
                    <a:pt x="3861" y="1880"/>
                  </a:lnTo>
                  <a:cubicBezTo>
                    <a:pt x="3861" y="1855"/>
                    <a:pt x="3835" y="1830"/>
                    <a:pt x="3810" y="1830"/>
                  </a:cubicBezTo>
                  <a:cubicBezTo>
                    <a:pt x="3460" y="1629"/>
                    <a:pt x="3008" y="1429"/>
                    <a:pt x="2708" y="1153"/>
                  </a:cubicBezTo>
                  <a:cubicBezTo>
                    <a:pt x="2382" y="852"/>
                    <a:pt x="2206" y="401"/>
                    <a:pt x="2006" y="25"/>
                  </a:cubicBezTo>
                  <a:cubicBezTo>
                    <a:pt x="2006" y="0"/>
                    <a:pt x="1981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3"/>
            <p:cNvSpPr/>
            <p:nvPr/>
          </p:nvSpPr>
          <p:spPr>
            <a:xfrm>
              <a:off x="5134875" y="2924225"/>
              <a:ext cx="72700" cy="72700"/>
            </a:xfrm>
            <a:custGeom>
              <a:avLst/>
              <a:gdLst/>
              <a:ahLst/>
              <a:cxnLst/>
              <a:rect l="l" t="t" r="r" b="b"/>
              <a:pathLst>
                <a:path w="2908" h="2908" extrusionOk="0">
                  <a:moveTo>
                    <a:pt x="1462" y="169"/>
                  </a:moveTo>
                  <a:cubicBezTo>
                    <a:pt x="1466" y="178"/>
                    <a:pt x="1472" y="189"/>
                    <a:pt x="1479" y="201"/>
                  </a:cubicBezTo>
                  <a:cubicBezTo>
                    <a:pt x="1679" y="476"/>
                    <a:pt x="1755" y="827"/>
                    <a:pt x="2055" y="1053"/>
                  </a:cubicBezTo>
                  <a:cubicBezTo>
                    <a:pt x="2231" y="1178"/>
                    <a:pt x="2431" y="1303"/>
                    <a:pt x="2632" y="1379"/>
                  </a:cubicBezTo>
                  <a:cubicBezTo>
                    <a:pt x="2647" y="1394"/>
                    <a:pt x="2698" y="1418"/>
                    <a:pt x="2742" y="1440"/>
                  </a:cubicBezTo>
                  <a:lnTo>
                    <a:pt x="2742" y="1440"/>
                  </a:lnTo>
                  <a:cubicBezTo>
                    <a:pt x="2732" y="1444"/>
                    <a:pt x="2721" y="1448"/>
                    <a:pt x="2707" y="1454"/>
                  </a:cubicBezTo>
                  <a:cubicBezTo>
                    <a:pt x="2431" y="1629"/>
                    <a:pt x="2055" y="1679"/>
                    <a:pt x="1830" y="1930"/>
                  </a:cubicBezTo>
                  <a:cubicBezTo>
                    <a:pt x="1727" y="2054"/>
                    <a:pt x="1538" y="2552"/>
                    <a:pt x="1461" y="2724"/>
                  </a:cubicBezTo>
                  <a:lnTo>
                    <a:pt x="1461" y="2724"/>
                  </a:lnTo>
                  <a:cubicBezTo>
                    <a:pt x="1354" y="2440"/>
                    <a:pt x="1252" y="2101"/>
                    <a:pt x="1053" y="1880"/>
                  </a:cubicBezTo>
                  <a:cubicBezTo>
                    <a:pt x="835" y="1613"/>
                    <a:pt x="475" y="1628"/>
                    <a:pt x="180" y="1447"/>
                  </a:cubicBezTo>
                  <a:lnTo>
                    <a:pt x="180" y="1447"/>
                  </a:lnTo>
                  <a:cubicBezTo>
                    <a:pt x="212" y="1399"/>
                    <a:pt x="329" y="1352"/>
                    <a:pt x="401" y="1329"/>
                  </a:cubicBezTo>
                  <a:cubicBezTo>
                    <a:pt x="552" y="1228"/>
                    <a:pt x="727" y="1128"/>
                    <a:pt x="852" y="1003"/>
                  </a:cubicBezTo>
                  <a:cubicBezTo>
                    <a:pt x="1028" y="852"/>
                    <a:pt x="1178" y="652"/>
                    <a:pt x="1304" y="451"/>
                  </a:cubicBezTo>
                  <a:cubicBezTo>
                    <a:pt x="1354" y="376"/>
                    <a:pt x="1404" y="226"/>
                    <a:pt x="1454" y="176"/>
                  </a:cubicBezTo>
                  <a:cubicBezTo>
                    <a:pt x="1457" y="173"/>
                    <a:pt x="1460" y="171"/>
                    <a:pt x="1462" y="169"/>
                  </a:cubicBezTo>
                  <a:close/>
                  <a:moveTo>
                    <a:pt x="1429" y="0"/>
                  </a:moveTo>
                  <a:cubicBezTo>
                    <a:pt x="1404" y="0"/>
                    <a:pt x="1379" y="25"/>
                    <a:pt x="1379" y="50"/>
                  </a:cubicBezTo>
                  <a:cubicBezTo>
                    <a:pt x="1103" y="677"/>
                    <a:pt x="627" y="1053"/>
                    <a:pt x="50" y="1379"/>
                  </a:cubicBezTo>
                  <a:cubicBezTo>
                    <a:pt x="25" y="1379"/>
                    <a:pt x="0" y="1404"/>
                    <a:pt x="0" y="1429"/>
                  </a:cubicBezTo>
                  <a:lnTo>
                    <a:pt x="0" y="1479"/>
                  </a:lnTo>
                  <a:cubicBezTo>
                    <a:pt x="0" y="1504"/>
                    <a:pt x="25" y="1529"/>
                    <a:pt x="50" y="1554"/>
                  </a:cubicBezTo>
                  <a:cubicBezTo>
                    <a:pt x="351" y="1629"/>
                    <a:pt x="752" y="1730"/>
                    <a:pt x="953" y="1980"/>
                  </a:cubicBezTo>
                  <a:cubicBezTo>
                    <a:pt x="1149" y="2201"/>
                    <a:pt x="1273" y="2543"/>
                    <a:pt x="1373" y="2839"/>
                  </a:cubicBezTo>
                  <a:lnTo>
                    <a:pt x="1373" y="2839"/>
                  </a:lnTo>
                  <a:cubicBezTo>
                    <a:pt x="1370" y="2872"/>
                    <a:pt x="1389" y="2907"/>
                    <a:pt x="1429" y="2907"/>
                  </a:cubicBezTo>
                  <a:lnTo>
                    <a:pt x="1479" y="2907"/>
                  </a:lnTo>
                  <a:cubicBezTo>
                    <a:pt x="1504" y="2907"/>
                    <a:pt x="1529" y="2882"/>
                    <a:pt x="1554" y="2857"/>
                  </a:cubicBezTo>
                  <a:cubicBezTo>
                    <a:pt x="1654" y="2532"/>
                    <a:pt x="1755" y="2156"/>
                    <a:pt x="2030" y="1955"/>
                  </a:cubicBezTo>
                  <a:cubicBezTo>
                    <a:pt x="2256" y="1755"/>
                    <a:pt x="2582" y="1654"/>
                    <a:pt x="2857" y="1554"/>
                  </a:cubicBezTo>
                  <a:cubicBezTo>
                    <a:pt x="2883" y="1529"/>
                    <a:pt x="2908" y="1504"/>
                    <a:pt x="2908" y="1479"/>
                  </a:cubicBezTo>
                  <a:lnTo>
                    <a:pt x="2908" y="1429"/>
                  </a:lnTo>
                  <a:cubicBezTo>
                    <a:pt x="2908" y="1404"/>
                    <a:pt x="2908" y="1379"/>
                    <a:pt x="2883" y="1379"/>
                  </a:cubicBezTo>
                  <a:cubicBezTo>
                    <a:pt x="2607" y="1228"/>
                    <a:pt x="2306" y="1103"/>
                    <a:pt x="2080" y="877"/>
                  </a:cubicBezTo>
                  <a:cubicBezTo>
                    <a:pt x="1830" y="677"/>
                    <a:pt x="1679" y="326"/>
                    <a:pt x="1529" y="50"/>
                  </a:cubicBezTo>
                  <a:cubicBezTo>
                    <a:pt x="1529" y="25"/>
                    <a:pt x="1504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8" name="Google Shape;2348;p43"/>
          <p:cNvSpPr/>
          <p:nvPr/>
        </p:nvSpPr>
        <p:spPr>
          <a:xfrm rot="10800000">
            <a:off x="337608" y="471545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Snip Diagonal Corner Rectangle 7"/>
          <p:cNvSpPr/>
          <p:nvPr/>
        </p:nvSpPr>
        <p:spPr>
          <a:xfrm>
            <a:off x="1989003" y="170987"/>
            <a:ext cx="5424055" cy="438833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200" b="1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607" y="1257759"/>
            <a:ext cx="8581913" cy="34163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lang="en-US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lang="en-US" sz="24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lang="en-US" sz="2400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Tho-mát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Ê-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(Thomas Edison)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vĩ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Ê-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bại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hoang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”, Ê-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khát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vọng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Ê-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miệt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mài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ngừng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Ê-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lang="en-U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nay.</a:t>
            </a:r>
            <a:endParaRPr lang="vi-VN" sz="24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921" y="755129"/>
            <a:ext cx="812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b="1" dirty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 em, </a:t>
            </a:r>
            <a:r>
              <a:rPr lang="en-US" sz="1800" b="1" dirty="0" err="1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sự</a:t>
            </a:r>
            <a:r>
              <a:rPr lang="en-US" sz="1800" b="1" dirty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siêng</a:t>
            </a:r>
            <a:r>
              <a:rPr lang="en-US" sz="1800" b="1" dirty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năng</a:t>
            </a:r>
            <a:r>
              <a:rPr lang="en-US" sz="1800" b="1" dirty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kiên</a:t>
            </a:r>
            <a:r>
              <a:rPr lang="en-US" sz="1800" b="1" dirty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trì</a:t>
            </a:r>
            <a:r>
              <a:rPr lang="en-US" sz="1800" b="1" dirty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đã</a:t>
            </a:r>
            <a:r>
              <a:rPr lang="en-US" sz="1800" b="1" dirty="0" smtClean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đem</a:t>
            </a:r>
            <a:r>
              <a:rPr lang="en-US" sz="1800" b="1" dirty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lại</a:t>
            </a:r>
            <a:r>
              <a:rPr lang="en-US" sz="1800" b="1" dirty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điều</a:t>
            </a:r>
            <a:r>
              <a:rPr lang="en-US" sz="1800" b="1" dirty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gì</a:t>
            </a:r>
            <a:r>
              <a:rPr lang="en-US" sz="1800" b="1" dirty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cho</a:t>
            </a:r>
            <a:r>
              <a:rPr lang="en-US" sz="1800" b="1" dirty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Ê-</a:t>
            </a:r>
            <a:r>
              <a:rPr lang="en-US" sz="1800" b="1" dirty="0" err="1" smtClean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</a:t>
            </a:r>
            <a:r>
              <a:rPr lang="en-US" sz="1800" b="1" dirty="0" smtClean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-</a:t>
            </a:r>
            <a:r>
              <a:rPr lang="en-US" sz="1800" b="1" dirty="0" err="1" smtClean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sơn</a:t>
            </a:r>
            <a:r>
              <a:rPr lang="en-US" sz="1800" b="1" dirty="0" smtClean="0">
                <a:solidFill>
                  <a:schemeClr val="bg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?</a:t>
            </a:r>
            <a:endParaRPr lang="en-US" sz="1800" b="1" dirty="0">
              <a:solidFill>
                <a:schemeClr val="bg2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3160" y="1534758"/>
            <a:ext cx="8030806" cy="2862322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Ê-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p40"/>
          <p:cNvSpPr/>
          <p:nvPr/>
        </p:nvSpPr>
        <p:spPr>
          <a:xfrm>
            <a:off x="507675" y="1154250"/>
            <a:ext cx="3418200" cy="3418200"/>
          </a:xfrm>
          <a:prstGeom prst="arc">
            <a:avLst>
              <a:gd name="adj1" fmla="val 18985719"/>
              <a:gd name="adj2" fmla="val 258488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40"/>
          <p:cNvSpPr txBox="1">
            <a:spLocks noGrp="1"/>
          </p:cNvSpPr>
          <p:nvPr>
            <p:ph type="title"/>
          </p:nvPr>
        </p:nvSpPr>
        <p:spPr>
          <a:xfrm>
            <a:off x="148561" y="216160"/>
            <a:ext cx="6304255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siêng năng, kiên trì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75" name="Google Shape;2175;p40"/>
          <p:cNvGrpSpPr/>
          <p:nvPr/>
        </p:nvGrpSpPr>
        <p:grpSpPr>
          <a:xfrm>
            <a:off x="720127" y="1366134"/>
            <a:ext cx="2993316" cy="2993316"/>
            <a:chOff x="1807775" y="803900"/>
            <a:chExt cx="4235025" cy="4235025"/>
          </a:xfrm>
        </p:grpSpPr>
        <p:sp>
          <p:nvSpPr>
            <p:cNvPr id="2176" name="Google Shape;2176;p40"/>
            <p:cNvSpPr/>
            <p:nvPr/>
          </p:nvSpPr>
          <p:spPr>
            <a:xfrm>
              <a:off x="1807775" y="803900"/>
              <a:ext cx="4235025" cy="4235025"/>
            </a:xfrm>
            <a:custGeom>
              <a:avLst/>
              <a:gdLst/>
              <a:ahLst/>
              <a:cxnLst/>
              <a:rect l="l" t="t" r="r" b="b"/>
              <a:pathLst>
                <a:path w="169401" h="169401" extrusionOk="0">
                  <a:moveTo>
                    <a:pt x="84713" y="1"/>
                  </a:moveTo>
                  <a:cubicBezTo>
                    <a:pt x="37921" y="1"/>
                    <a:pt x="1" y="37921"/>
                    <a:pt x="1" y="84688"/>
                  </a:cubicBezTo>
                  <a:cubicBezTo>
                    <a:pt x="1" y="131480"/>
                    <a:pt x="37921" y="169400"/>
                    <a:pt x="84713" y="169400"/>
                  </a:cubicBezTo>
                  <a:cubicBezTo>
                    <a:pt x="131480" y="169400"/>
                    <a:pt x="169400" y="131480"/>
                    <a:pt x="169400" y="84688"/>
                  </a:cubicBezTo>
                  <a:cubicBezTo>
                    <a:pt x="169400" y="37921"/>
                    <a:pt x="131480" y="1"/>
                    <a:pt x="84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0"/>
            <p:cNvSpPr/>
            <p:nvPr/>
          </p:nvSpPr>
          <p:spPr>
            <a:xfrm>
              <a:off x="4146775" y="4813325"/>
              <a:ext cx="730600" cy="213675"/>
            </a:xfrm>
            <a:custGeom>
              <a:avLst/>
              <a:gdLst/>
              <a:ahLst/>
              <a:cxnLst/>
              <a:rect l="l" t="t" r="r" b="b"/>
              <a:pathLst>
                <a:path w="29224" h="8547" extrusionOk="0">
                  <a:moveTo>
                    <a:pt x="627" y="1"/>
                  </a:moveTo>
                  <a:lnTo>
                    <a:pt x="527" y="1304"/>
                  </a:lnTo>
                  <a:cubicBezTo>
                    <a:pt x="351" y="3710"/>
                    <a:pt x="176" y="6141"/>
                    <a:pt x="0" y="8547"/>
                  </a:cubicBezTo>
                  <a:cubicBezTo>
                    <a:pt x="10426" y="7469"/>
                    <a:pt x="20276" y="4512"/>
                    <a:pt x="292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0"/>
            <p:cNvSpPr/>
            <p:nvPr/>
          </p:nvSpPr>
          <p:spPr>
            <a:xfrm>
              <a:off x="4127350" y="4813325"/>
              <a:ext cx="35100" cy="215575"/>
            </a:xfrm>
            <a:custGeom>
              <a:avLst/>
              <a:gdLst/>
              <a:ahLst/>
              <a:cxnLst/>
              <a:rect l="l" t="t" r="r" b="b"/>
              <a:pathLst>
                <a:path w="1404" h="8623" extrusionOk="0">
                  <a:moveTo>
                    <a:pt x="627" y="1"/>
                  </a:moveTo>
                  <a:cubicBezTo>
                    <a:pt x="426" y="2883"/>
                    <a:pt x="226" y="5740"/>
                    <a:pt x="0" y="8622"/>
                  </a:cubicBezTo>
                  <a:cubicBezTo>
                    <a:pt x="276" y="8597"/>
                    <a:pt x="527" y="8597"/>
                    <a:pt x="777" y="8547"/>
                  </a:cubicBezTo>
                  <a:cubicBezTo>
                    <a:pt x="953" y="6141"/>
                    <a:pt x="1128" y="3710"/>
                    <a:pt x="1304" y="1304"/>
                  </a:cubicBezTo>
                  <a:lnTo>
                    <a:pt x="14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0"/>
            <p:cNvSpPr/>
            <p:nvPr/>
          </p:nvSpPr>
          <p:spPr>
            <a:xfrm>
              <a:off x="3906175" y="3597150"/>
              <a:ext cx="1034475" cy="1196775"/>
            </a:xfrm>
            <a:custGeom>
              <a:avLst/>
              <a:gdLst/>
              <a:ahLst/>
              <a:cxnLst/>
              <a:rect l="l" t="t" r="r" b="b"/>
              <a:pathLst>
                <a:path w="41379" h="47871" extrusionOk="0">
                  <a:moveTo>
                    <a:pt x="34261" y="1"/>
                  </a:moveTo>
                  <a:lnTo>
                    <a:pt x="34261" y="1"/>
                  </a:lnTo>
                  <a:cubicBezTo>
                    <a:pt x="34336" y="76"/>
                    <a:pt x="34411" y="151"/>
                    <a:pt x="34461" y="226"/>
                  </a:cubicBezTo>
                  <a:cubicBezTo>
                    <a:pt x="36316" y="2357"/>
                    <a:pt x="40752" y="8748"/>
                    <a:pt x="36717" y="11078"/>
                  </a:cubicBezTo>
                  <a:cubicBezTo>
                    <a:pt x="36167" y="11396"/>
                    <a:pt x="35544" y="11523"/>
                    <a:pt x="34906" y="11523"/>
                  </a:cubicBezTo>
                  <a:cubicBezTo>
                    <a:pt x="34236" y="11523"/>
                    <a:pt x="33549" y="11384"/>
                    <a:pt x="32908" y="11179"/>
                  </a:cubicBezTo>
                  <a:lnTo>
                    <a:pt x="32908" y="11179"/>
                  </a:lnTo>
                  <a:cubicBezTo>
                    <a:pt x="32933" y="11605"/>
                    <a:pt x="32782" y="12056"/>
                    <a:pt x="32381" y="12457"/>
                  </a:cubicBezTo>
                  <a:cubicBezTo>
                    <a:pt x="32030" y="12836"/>
                    <a:pt x="31646" y="13001"/>
                    <a:pt x="31244" y="13001"/>
                  </a:cubicBezTo>
                  <a:cubicBezTo>
                    <a:pt x="29840" y="13001"/>
                    <a:pt x="28215" y="10994"/>
                    <a:pt x="26968" y="9123"/>
                  </a:cubicBezTo>
                  <a:lnTo>
                    <a:pt x="26968" y="9123"/>
                  </a:lnTo>
                  <a:cubicBezTo>
                    <a:pt x="27795" y="11705"/>
                    <a:pt x="28622" y="14311"/>
                    <a:pt x="29449" y="16893"/>
                  </a:cubicBezTo>
                  <a:cubicBezTo>
                    <a:pt x="29539" y="17179"/>
                    <a:pt x="29313" y="17366"/>
                    <a:pt x="29085" y="17366"/>
                  </a:cubicBezTo>
                  <a:cubicBezTo>
                    <a:pt x="28934" y="17366"/>
                    <a:pt x="28782" y="17283"/>
                    <a:pt x="28722" y="17093"/>
                  </a:cubicBezTo>
                  <a:cubicBezTo>
                    <a:pt x="27669" y="13835"/>
                    <a:pt x="26617" y="10577"/>
                    <a:pt x="25589" y="7319"/>
                  </a:cubicBezTo>
                  <a:cubicBezTo>
                    <a:pt x="24662" y="10602"/>
                    <a:pt x="23760" y="13910"/>
                    <a:pt x="22832" y="17219"/>
                  </a:cubicBezTo>
                  <a:cubicBezTo>
                    <a:pt x="22782" y="17409"/>
                    <a:pt x="22633" y="17491"/>
                    <a:pt x="22479" y="17491"/>
                  </a:cubicBezTo>
                  <a:cubicBezTo>
                    <a:pt x="22247" y="17491"/>
                    <a:pt x="22005" y="17304"/>
                    <a:pt x="22080" y="17018"/>
                  </a:cubicBezTo>
                  <a:cubicBezTo>
                    <a:pt x="22807" y="14412"/>
                    <a:pt x="23534" y="11805"/>
                    <a:pt x="24261" y="9199"/>
                  </a:cubicBezTo>
                  <a:lnTo>
                    <a:pt x="24261" y="9199"/>
                  </a:lnTo>
                  <a:cubicBezTo>
                    <a:pt x="23080" y="11141"/>
                    <a:pt x="21514" y="13211"/>
                    <a:pt x="20089" y="13211"/>
                  </a:cubicBezTo>
                  <a:cubicBezTo>
                    <a:pt x="19730" y="13211"/>
                    <a:pt x="19380" y="13080"/>
                    <a:pt x="19048" y="12783"/>
                  </a:cubicBezTo>
                  <a:cubicBezTo>
                    <a:pt x="18522" y="12306"/>
                    <a:pt x="18346" y="11805"/>
                    <a:pt x="18396" y="11279"/>
                  </a:cubicBezTo>
                  <a:lnTo>
                    <a:pt x="18396" y="11279"/>
                  </a:lnTo>
                  <a:cubicBezTo>
                    <a:pt x="17816" y="11450"/>
                    <a:pt x="17235" y="11539"/>
                    <a:pt x="16647" y="11539"/>
                  </a:cubicBezTo>
                  <a:cubicBezTo>
                    <a:pt x="16372" y="11539"/>
                    <a:pt x="16094" y="11519"/>
                    <a:pt x="15815" y="11479"/>
                  </a:cubicBezTo>
                  <a:cubicBezTo>
                    <a:pt x="12306" y="10953"/>
                    <a:pt x="12907" y="6868"/>
                    <a:pt x="13985" y="4487"/>
                  </a:cubicBezTo>
                  <a:cubicBezTo>
                    <a:pt x="14386" y="3635"/>
                    <a:pt x="14862" y="2808"/>
                    <a:pt x="15414" y="1981"/>
                  </a:cubicBezTo>
                  <a:lnTo>
                    <a:pt x="15414" y="1981"/>
                  </a:lnTo>
                  <a:cubicBezTo>
                    <a:pt x="14010" y="3108"/>
                    <a:pt x="12707" y="4437"/>
                    <a:pt x="11629" y="5765"/>
                  </a:cubicBezTo>
                  <a:cubicBezTo>
                    <a:pt x="7018" y="11354"/>
                    <a:pt x="4587" y="18397"/>
                    <a:pt x="2682" y="25264"/>
                  </a:cubicBezTo>
                  <a:cubicBezTo>
                    <a:pt x="1704" y="28748"/>
                    <a:pt x="852" y="32231"/>
                    <a:pt x="0" y="35740"/>
                  </a:cubicBezTo>
                  <a:cubicBezTo>
                    <a:pt x="125" y="36241"/>
                    <a:pt x="251" y="36743"/>
                    <a:pt x="351" y="37219"/>
                  </a:cubicBezTo>
                  <a:cubicBezTo>
                    <a:pt x="451" y="37620"/>
                    <a:pt x="526" y="37971"/>
                    <a:pt x="526" y="38347"/>
                  </a:cubicBezTo>
                  <a:cubicBezTo>
                    <a:pt x="777" y="39074"/>
                    <a:pt x="1003" y="39775"/>
                    <a:pt x="1253" y="40502"/>
                  </a:cubicBezTo>
                  <a:cubicBezTo>
                    <a:pt x="1303" y="40602"/>
                    <a:pt x="1303" y="40728"/>
                    <a:pt x="1253" y="40828"/>
                  </a:cubicBezTo>
                  <a:cubicBezTo>
                    <a:pt x="1253" y="40828"/>
                    <a:pt x="1228" y="40828"/>
                    <a:pt x="1228" y="40853"/>
                  </a:cubicBezTo>
                  <a:cubicBezTo>
                    <a:pt x="1203" y="40878"/>
                    <a:pt x="1178" y="40903"/>
                    <a:pt x="1128" y="40928"/>
                  </a:cubicBezTo>
                  <a:cubicBezTo>
                    <a:pt x="1078" y="41003"/>
                    <a:pt x="1003" y="41053"/>
                    <a:pt x="927" y="41104"/>
                  </a:cubicBezTo>
                  <a:cubicBezTo>
                    <a:pt x="1253" y="41855"/>
                    <a:pt x="1679" y="42783"/>
                    <a:pt x="1980" y="43334"/>
                  </a:cubicBezTo>
                  <a:cubicBezTo>
                    <a:pt x="2256" y="43861"/>
                    <a:pt x="3158" y="45490"/>
                    <a:pt x="3810" y="46993"/>
                  </a:cubicBezTo>
                  <a:cubicBezTo>
                    <a:pt x="4336" y="47269"/>
                    <a:pt x="4887" y="47520"/>
                    <a:pt x="5439" y="47795"/>
                  </a:cubicBezTo>
                  <a:cubicBezTo>
                    <a:pt x="6366" y="46292"/>
                    <a:pt x="7243" y="44738"/>
                    <a:pt x="8095" y="43209"/>
                  </a:cubicBezTo>
                  <a:cubicBezTo>
                    <a:pt x="8095" y="43159"/>
                    <a:pt x="8120" y="43134"/>
                    <a:pt x="8146" y="43134"/>
                  </a:cubicBezTo>
                  <a:cubicBezTo>
                    <a:pt x="8146" y="33635"/>
                    <a:pt x="8521" y="24086"/>
                    <a:pt x="9574" y="14662"/>
                  </a:cubicBezTo>
                  <a:cubicBezTo>
                    <a:pt x="9599" y="14424"/>
                    <a:pt x="9806" y="14305"/>
                    <a:pt x="9997" y="14305"/>
                  </a:cubicBezTo>
                  <a:cubicBezTo>
                    <a:pt x="10188" y="14305"/>
                    <a:pt x="10364" y="14424"/>
                    <a:pt x="10326" y="14662"/>
                  </a:cubicBezTo>
                  <a:cubicBezTo>
                    <a:pt x="9123" y="25665"/>
                    <a:pt x="8797" y="36818"/>
                    <a:pt x="8948" y="47871"/>
                  </a:cubicBezTo>
                  <a:lnTo>
                    <a:pt x="39048" y="47871"/>
                  </a:lnTo>
                  <a:lnTo>
                    <a:pt x="39048" y="47444"/>
                  </a:lnTo>
                  <a:cubicBezTo>
                    <a:pt x="39048" y="45790"/>
                    <a:pt x="40000" y="44337"/>
                    <a:pt x="41379" y="43635"/>
                  </a:cubicBezTo>
                  <a:cubicBezTo>
                    <a:pt x="40677" y="39099"/>
                    <a:pt x="40050" y="34562"/>
                    <a:pt x="39499" y="30026"/>
                  </a:cubicBezTo>
                  <a:cubicBezTo>
                    <a:pt x="39474" y="29901"/>
                    <a:pt x="39474" y="29775"/>
                    <a:pt x="39449" y="29650"/>
                  </a:cubicBezTo>
                  <a:cubicBezTo>
                    <a:pt x="39349" y="29500"/>
                    <a:pt x="39223" y="29349"/>
                    <a:pt x="39123" y="29199"/>
                  </a:cubicBezTo>
                  <a:cubicBezTo>
                    <a:pt x="38747" y="28647"/>
                    <a:pt x="38346" y="28121"/>
                    <a:pt x="37970" y="27570"/>
                  </a:cubicBezTo>
                  <a:cubicBezTo>
                    <a:pt x="36792" y="26592"/>
                    <a:pt x="35063" y="25890"/>
                    <a:pt x="34512" y="24512"/>
                  </a:cubicBezTo>
                  <a:cubicBezTo>
                    <a:pt x="34136" y="23610"/>
                    <a:pt x="34461" y="22933"/>
                    <a:pt x="34762" y="22081"/>
                  </a:cubicBezTo>
                  <a:cubicBezTo>
                    <a:pt x="34762" y="22081"/>
                    <a:pt x="34762" y="22081"/>
                    <a:pt x="34762" y="22056"/>
                  </a:cubicBezTo>
                  <a:cubicBezTo>
                    <a:pt x="34737" y="21956"/>
                    <a:pt x="34662" y="21805"/>
                    <a:pt x="34662" y="21705"/>
                  </a:cubicBezTo>
                  <a:cubicBezTo>
                    <a:pt x="34612" y="21078"/>
                    <a:pt x="34787" y="20427"/>
                    <a:pt x="35113" y="19900"/>
                  </a:cubicBezTo>
                  <a:cubicBezTo>
                    <a:pt x="35213" y="19725"/>
                    <a:pt x="35664" y="19149"/>
                    <a:pt x="35915" y="18948"/>
                  </a:cubicBezTo>
                  <a:cubicBezTo>
                    <a:pt x="35765" y="18748"/>
                    <a:pt x="35514" y="18246"/>
                    <a:pt x="35439" y="18071"/>
                  </a:cubicBezTo>
                  <a:cubicBezTo>
                    <a:pt x="34783" y="16522"/>
                    <a:pt x="35513" y="15429"/>
                    <a:pt x="36780" y="15429"/>
                  </a:cubicBezTo>
                  <a:cubicBezTo>
                    <a:pt x="37112" y="15429"/>
                    <a:pt x="37480" y="15504"/>
                    <a:pt x="37870" y="15665"/>
                  </a:cubicBezTo>
                  <a:cubicBezTo>
                    <a:pt x="38096" y="15765"/>
                    <a:pt x="38321" y="15890"/>
                    <a:pt x="38547" y="15991"/>
                  </a:cubicBezTo>
                  <a:cubicBezTo>
                    <a:pt x="38497" y="11530"/>
                    <a:pt x="38697" y="7068"/>
                    <a:pt x="39148" y="2557"/>
                  </a:cubicBezTo>
                  <a:cubicBezTo>
                    <a:pt x="39148" y="2532"/>
                    <a:pt x="39148" y="2532"/>
                    <a:pt x="39148" y="2532"/>
                  </a:cubicBezTo>
                  <a:cubicBezTo>
                    <a:pt x="37594" y="1555"/>
                    <a:pt x="35940" y="702"/>
                    <a:pt x="34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0"/>
            <p:cNvSpPr/>
            <p:nvPr/>
          </p:nvSpPr>
          <p:spPr>
            <a:xfrm>
              <a:off x="4966325" y="3731875"/>
              <a:ext cx="372200" cy="553275"/>
            </a:xfrm>
            <a:custGeom>
              <a:avLst/>
              <a:gdLst/>
              <a:ahLst/>
              <a:cxnLst/>
              <a:rect l="l" t="t" r="r" b="b"/>
              <a:pathLst>
                <a:path w="14888" h="22131" extrusionOk="0">
                  <a:moveTo>
                    <a:pt x="802" y="0"/>
                  </a:moveTo>
                  <a:cubicBezTo>
                    <a:pt x="452" y="4161"/>
                    <a:pt x="151" y="8346"/>
                    <a:pt x="25" y="12506"/>
                  </a:cubicBezTo>
                  <a:cubicBezTo>
                    <a:pt x="0" y="12807"/>
                    <a:pt x="0" y="13133"/>
                    <a:pt x="0" y="13434"/>
                  </a:cubicBezTo>
                  <a:cubicBezTo>
                    <a:pt x="276" y="13684"/>
                    <a:pt x="552" y="13910"/>
                    <a:pt x="802" y="14161"/>
                  </a:cubicBezTo>
                  <a:cubicBezTo>
                    <a:pt x="1329" y="14537"/>
                    <a:pt x="2206" y="15013"/>
                    <a:pt x="2607" y="15539"/>
                  </a:cubicBezTo>
                  <a:cubicBezTo>
                    <a:pt x="3870" y="16138"/>
                    <a:pt x="5315" y="16610"/>
                    <a:pt x="6741" y="16610"/>
                  </a:cubicBezTo>
                  <a:cubicBezTo>
                    <a:pt x="6984" y="16610"/>
                    <a:pt x="7228" y="16596"/>
                    <a:pt x="7469" y="16567"/>
                  </a:cubicBezTo>
                  <a:cubicBezTo>
                    <a:pt x="7486" y="16564"/>
                    <a:pt x="7503" y="16563"/>
                    <a:pt x="7519" y="16563"/>
                  </a:cubicBezTo>
                  <a:cubicBezTo>
                    <a:pt x="7690" y="16563"/>
                    <a:pt x="7797" y="16682"/>
                    <a:pt x="7820" y="16842"/>
                  </a:cubicBezTo>
                  <a:cubicBezTo>
                    <a:pt x="8146" y="16792"/>
                    <a:pt x="8321" y="16742"/>
                    <a:pt x="8321" y="16742"/>
                  </a:cubicBezTo>
                  <a:cubicBezTo>
                    <a:pt x="8321" y="16742"/>
                    <a:pt x="13459" y="19750"/>
                    <a:pt x="14787" y="22131"/>
                  </a:cubicBezTo>
                  <a:cubicBezTo>
                    <a:pt x="14888" y="19273"/>
                    <a:pt x="13735" y="16116"/>
                    <a:pt x="12406" y="13760"/>
                  </a:cubicBezTo>
                  <a:cubicBezTo>
                    <a:pt x="9875" y="9198"/>
                    <a:pt x="6517" y="5038"/>
                    <a:pt x="2632" y="1579"/>
                  </a:cubicBezTo>
                  <a:cubicBezTo>
                    <a:pt x="2056" y="1028"/>
                    <a:pt x="1429" y="526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0"/>
            <p:cNvSpPr/>
            <p:nvPr/>
          </p:nvSpPr>
          <p:spPr>
            <a:xfrm>
              <a:off x="4567825" y="3768200"/>
              <a:ext cx="144125" cy="133950"/>
            </a:xfrm>
            <a:custGeom>
              <a:avLst/>
              <a:gdLst/>
              <a:ahLst/>
              <a:cxnLst/>
              <a:rect l="l" t="t" r="r" b="b"/>
              <a:pathLst>
                <a:path w="5765" h="5358" extrusionOk="0">
                  <a:moveTo>
                    <a:pt x="0" y="1"/>
                  </a:moveTo>
                  <a:lnTo>
                    <a:pt x="0" y="1"/>
                  </a:lnTo>
                  <a:cubicBezTo>
                    <a:pt x="1090" y="1929"/>
                    <a:pt x="3185" y="5357"/>
                    <a:pt x="4706" y="5357"/>
                  </a:cubicBezTo>
                  <a:cubicBezTo>
                    <a:pt x="4866" y="5357"/>
                    <a:pt x="5019" y="5320"/>
                    <a:pt x="5163" y="5239"/>
                  </a:cubicBezTo>
                  <a:cubicBezTo>
                    <a:pt x="5715" y="4938"/>
                    <a:pt x="5765" y="4487"/>
                    <a:pt x="5514" y="3986"/>
                  </a:cubicBezTo>
                  <a:lnTo>
                    <a:pt x="5464" y="3986"/>
                  </a:lnTo>
                  <a:cubicBezTo>
                    <a:pt x="3384" y="3109"/>
                    <a:pt x="1554" y="165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0"/>
            <p:cNvSpPr/>
            <p:nvPr/>
          </p:nvSpPr>
          <p:spPr>
            <a:xfrm>
              <a:off x="4383600" y="3778225"/>
              <a:ext cx="134750" cy="129100"/>
            </a:xfrm>
            <a:custGeom>
              <a:avLst/>
              <a:gdLst/>
              <a:ahLst/>
              <a:cxnLst/>
              <a:rect l="l" t="t" r="r" b="b"/>
              <a:pathLst>
                <a:path w="5390" h="5164" extrusionOk="0">
                  <a:moveTo>
                    <a:pt x="5389" y="1"/>
                  </a:moveTo>
                  <a:lnTo>
                    <a:pt x="5389" y="1"/>
                  </a:lnTo>
                  <a:cubicBezTo>
                    <a:pt x="3961" y="1479"/>
                    <a:pt x="2156" y="2933"/>
                    <a:pt x="227" y="3710"/>
                  </a:cubicBezTo>
                  <a:cubicBezTo>
                    <a:pt x="1" y="4211"/>
                    <a:pt x="26" y="4662"/>
                    <a:pt x="502" y="4988"/>
                  </a:cubicBezTo>
                  <a:cubicBezTo>
                    <a:pt x="663" y="5108"/>
                    <a:pt x="837" y="5163"/>
                    <a:pt x="1019" y="5163"/>
                  </a:cubicBezTo>
                  <a:cubicBezTo>
                    <a:pt x="2399" y="5163"/>
                    <a:pt x="4305" y="2015"/>
                    <a:pt x="5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0"/>
            <p:cNvSpPr/>
            <p:nvPr/>
          </p:nvSpPr>
          <p:spPr>
            <a:xfrm>
              <a:off x="3726350" y="4851550"/>
              <a:ext cx="66425" cy="152900"/>
            </a:xfrm>
            <a:custGeom>
              <a:avLst/>
              <a:gdLst/>
              <a:ahLst/>
              <a:cxnLst/>
              <a:rect l="l" t="t" r="r" b="b"/>
              <a:pathLst>
                <a:path w="2657" h="6116" extrusionOk="0">
                  <a:moveTo>
                    <a:pt x="2657" y="0"/>
                  </a:moveTo>
                  <a:cubicBezTo>
                    <a:pt x="1755" y="1705"/>
                    <a:pt x="0" y="5188"/>
                    <a:pt x="526" y="5840"/>
                  </a:cubicBezTo>
                  <a:cubicBezTo>
                    <a:pt x="602" y="5940"/>
                    <a:pt x="702" y="6015"/>
                    <a:pt x="777" y="6116"/>
                  </a:cubicBezTo>
                  <a:cubicBezTo>
                    <a:pt x="652" y="5589"/>
                    <a:pt x="752" y="4988"/>
                    <a:pt x="852" y="4537"/>
                  </a:cubicBezTo>
                  <a:cubicBezTo>
                    <a:pt x="1178" y="2958"/>
                    <a:pt x="1955" y="1454"/>
                    <a:pt x="2657" y="25"/>
                  </a:cubicBezTo>
                  <a:cubicBezTo>
                    <a:pt x="2657" y="25"/>
                    <a:pt x="2657" y="25"/>
                    <a:pt x="2657" y="0"/>
                  </a:cubicBezTo>
                  <a:close/>
                </a:path>
              </a:pathLst>
            </a:custGeom>
            <a:solidFill>
              <a:srgbClr val="FBF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0"/>
            <p:cNvSpPr/>
            <p:nvPr/>
          </p:nvSpPr>
          <p:spPr>
            <a:xfrm>
              <a:off x="3757675" y="4805800"/>
              <a:ext cx="236225" cy="201300"/>
            </a:xfrm>
            <a:custGeom>
              <a:avLst/>
              <a:gdLst/>
              <a:ahLst/>
              <a:cxnLst/>
              <a:rect l="l" t="t" r="r" b="b"/>
              <a:pathLst>
                <a:path w="9449" h="8052" extrusionOk="0">
                  <a:moveTo>
                    <a:pt x="3659" y="0"/>
                  </a:moveTo>
                  <a:cubicBezTo>
                    <a:pt x="3460" y="0"/>
                    <a:pt x="3293" y="98"/>
                    <a:pt x="3183" y="352"/>
                  </a:cubicBezTo>
                  <a:cubicBezTo>
                    <a:pt x="3058" y="677"/>
                    <a:pt x="3258" y="1204"/>
                    <a:pt x="3183" y="1580"/>
                  </a:cubicBezTo>
                  <a:cubicBezTo>
                    <a:pt x="3078" y="2043"/>
                    <a:pt x="2849" y="2454"/>
                    <a:pt x="2391" y="2454"/>
                  </a:cubicBezTo>
                  <a:cubicBezTo>
                    <a:pt x="2304" y="2454"/>
                    <a:pt x="2209" y="2439"/>
                    <a:pt x="2106" y="2407"/>
                  </a:cubicBezTo>
                  <a:cubicBezTo>
                    <a:pt x="2080" y="2407"/>
                    <a:pt x="2055" y="2382"/>
                    <a:pt x="2005" y="2382"/>
                  </a:cubicBezTo>
                  <a:cubicBezTo>
                    <a:pt x="1554" y="3309"/>
                    <a:pt x="1103" y="4261"/>
                    <a:pt x="727" y="5239"/>
                  </a:cubicBezTo>
                  <a:cubicBezTo>
                    <a:pt x="527" y="5790"/>
                    <a:pt x="0" y="6943"/>
                    <a:pt x="226" y="7545"/>
                  </a:cubicBezTo>
                  <a:cubicBezTo>
                    <a:pt x="365" y="7913"/>
                    <a:pt x="621" y="8052"/>
                    <a:pt x="933" y="8052"/>
                  </a:cubicBezTo>
                  <a:cubicBezTo>
                    <a:pt x="1745" y="8052"/>
                    <a:pt x="2931" y="7108"/>
                    <a:pt x="3384" y="6818"/>
                  </a:cubicBezTo>
                  <a:cubicBezTo>
                    <a:pt x="4011" y="6437"/>
                    <a:pt x="5279" y="5235"/>
                    <a:pt x="6257" y="5235"/>
                  </a:cubicBezTo>
                  <a:cubicBezTo>
                    <a:pt x="6374" y="5235"/>
                    <a:pt x="6485" y="5252"/>
                    <a:pt x="6592" y="5289"/>
                  </a:cubicBezTo>
                  <a:cubicBezTo>
                    <a:pt x="7294" y="5540"/>
                    <a:pt x="7243" y="6317"/>
                    <a:pt x="7243" y="6918"/>
                  </a:cubicBezTo>
                  <a:cubicBezTo>
                    <a:pt x="7259" y="7352"/>
                    <a:pt x="7246" y="7689"/>
                    <a:pt x="7369" y="7689"/>
                  </a:cubicBezTo>
                  <a:cubicBezTo>
                    <a:pt x="7446" y="7689"/>
                    <a:pt x="7574" y="7560"/>
                    <a:pt x="7795" y="7244"/>
                  </a:cubicBezTo>
                  <a:cubicBezTo>
                    <a:pt x="8221" y="6592"/>
                    <a:pt x="8446" y="5665"/>
                    <a:pt x="8672" y="4938"/>
                  </a:cubicBezTo>
                  <a:cubicBezTo>
                    <a:pt x="8948" y="4111"/>
                    <a:pt x="9173" y="3384"/>
                    <a:pt x="9449" y="2682"/>
                  </a:cubicBezTo>
                  <a:lnTo>
                    <a:pt x="9449" y="2682"/>
                  </a:lnTo>
                  <a:cubicBezTo>
                    <a:pt x="9399" y="2708"/>
                    <a:pt x="9349" y="2733"/>
                    <a:pt x="9273" y="2758"/>
                  </a:cubicBezTo>
                  <a:cubicBezTo>
                    <a:pt x="9158" y="2785"/>
                    <a:pt x="9039" y="2798"/>
                    <a:pt x="8918" y="2798"/>
                  </a:cubicBezTo>
                  <a:cubicBezTo>
                    <a:pt x="7718" y="2798"/>
                    <a:pt x="6254" y="1549"/>
                    <a:pt x="5389" y="1003"/>
                  </a:cubicBezTo>
                  <a:cubicBezTo>
                    <a:pt x="4933" y="694"/>
                    <a:pt x="4187" y="0"/>
                    <a:pt x="3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0"/>
            <p:cNvSpPr/>
            <p:nvPr/>
          </p:nvSpPr>
          <p:spPr>
            <a:xfrm>
              <a:off x="4042125" y="4675475"/>
              <a:ext cx="67700" cy="126600"/>
            </a:xfrm>
            <a:custGeom>
              <a:avLst/>
              <a:gdLst/>
              <a:ahLst/>
              <a:cxnLst/>
              <a:rect l="l" t="t" r="r" b="b"/>
              <a:pathLst>
                <a:path w="2708" h="5064" extrusionOk="0">
                  <a:moveTo>
                    <a:pt x="2708" y="1"/>
                  </a:moveTo>
                  <a:cubicBezTo>
                    <a:pt x="2682" y="1"/>
                    <a:pt x="2657" y="26"/>
                    <a:pt x="2657" y="76"/>
                  </a:cubicBezTo>
                  <a:cubicBezTo>
                    <a:pt x="1805" y="1605"/>
                    <a:pt x="928" y="3159"/>
                    <a:pt x="1" y="4662"/>
                  </a:cubicBezTo>
                  <a:cubicBezTo>
                    <a:pt x="151" y="4738"/>
                    <a:pt x="327" y="4813"/>
                    <a:pt x="477" y="4888"/>
                  </a:cubicBezTo>
                  <a:cubicBezTo>
                    <a:pt x="552" y="4913"/>
                    <a:pt x="602" y="4988"/>
                    <a:pt x="627" y="5063"/>
                  </a:cubicBezTo>
                  <a:cubicBezTo>
                    <a:pt x="703" y="4963"/>
                    <a:pt x="778" y="4863"/>
                    <a:pt x="828" y="4738"/>
                  </a:cubicBezTo>
                  <a:cubicBezTo>
                    <a:pt x="1479" y="3685"/>
                    <a:pt x="2106" y="2607"/>
                    <a:pt x="2708" y="1530"/>
                  </a:cubicBezTo>
                  <a:cubicBezTo>
                    <a:pt x="2708" y="1003"/>
                    <a:pt x="2708" y="502"/>
                    <a:pt x="27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0"/>
            <p:cNvSpPr/>
            <p:nvPr/>
          </p:nvSpPr>
          <p:spPr>
            <a:xfrm>
              <a:off x="3896775" y="3595275"/>
              <a:ext cx="434850" cy="895400"/>
            </a:xfrm>
            <a:custGeom>
              <a:avLst/>
              <a:gdLst/>
              <a:ahLst/>
              <a:cxnLst/>
              <a:rect l="l" t="t" r="r" b="b"/>
              <a:pathLst>
                <a:path w="17394" h="35816" extrusionOk="0">
                  <a:moveTo>
                    <a:pt x="17394" y="0"/>
                  </a:moveTo>
                  <a:cubicBezTo>
                    <a:pt x="15439" y="1229"/>
                    <a:pt x="13659" y="2807"/>
                    <a:pt x="12156" y="4487"/>
                  </a:cubicBezTo>
                  <a:cubicBezTo>
                    <a:pt x="7694" y="9449"/>
                    <a:pt x="5038" y="15940"/>
                    <a:pt x="3133" y="22256"/>
                  </a:cubicBezTo>
                  <a:cubicBezTo>
                    <a:pt x="1955" y="26191"/>
                    <a:pt x="953" y="30151"/>
                    <a:pt x="0" y="34136"/>
                  </a:cubicBezTo>
                  <a:cubicBezTo>
                    <a:pt x="126" y="34687"/>
                    <a:pt x="251" y="35264"/>
                    <a:pt x="376" y="35815"/>
                  </a:cubicBezTo>
                  <a:cubicBezTo>
                    <a:pt x="1228" y="32306"/>
                    <a:pt x="2080" y="28823"/>
                    <a:pt x="3058" y="25339"/>
                  </a:cubicBezTo>
                  <a:cubicBezTo>
                    <a:pt x="4963" y="18472"/>
                    <a:pt x="7394" y="11429"/>
                    <a:pt x="12005" y="5840"/>
                  </a:cubicBezTo>
                  <a:cubicBezTo>
                    <a:pt x="13083" y="4512"/>
                    <a:pt x="14386" y="3183"/>
                    <a:pt x="15790" y="2056"/>
                  </a:cubicBezTo>
                  <a:cubicBezTo>
                    <a:pt x="16266" y="1354"/>
                    <a:pt x="16817" y="652"/>
                    <a:pt x="17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0"/>
            <p:cNvSpPr/>
            <p:nvPr/>
          </p:nvSpPr>
          <p:spPr>
            <a:xfrm>
              <a:off x="3742625" y="4852175"/>
              <a:ext cx="268200" cy="177175"/>
            </a:xfrm>
            <a:custGeom>
              <a:avLst/>
              <a:gdLst/>
              <a:ahLst/>
              <a:cxnLst/>
              <a:rect l="l" t="t" r="r" b="b"/>
              <a:pathLst>
                <a:path w="10728" h="7087" extrusionOk="0">
                  <a:moveTo>
                    <a:pt x="2006" y="0"/>
                  </a:moveTo>
                  <a:cubicBezTo>
                    <a:pt x="1304" y="1429"/>
                    <a:pt x="527" y="2933"/>
                    <a:pt x="201" y="4512"/>
                  </a:cubicBezTo>
                  <a:cubicBezTo>
                    <a:pt x="101" y="4963"/>
                    <a:pt x="1" y="5564"/>
                    <a:pt x="126" y="6091"/>
                  </a:cubicBezTo>
                  <a:cubicBezTo>
                    <a:pt x="201" y="6442"/>
                    <a:pt x="377" y="6767"/>
                    <a:pt x="728" y="6943"/>
                  </a:cubicBezTo>
                  <a:cubicBezTo>
                    <a:pt x="920" y="7043"/>
                    <a:pt x="1131" y="7086"/>
                    <a:pt x="1354" y="7086"/>
                  </a:cubicBezTo>
                  <a:cubicBezTo>
                    <a:pt x="2647" y="7086"/>
                    <a:pt x="4352" y="5626"/>
                    <a:pt x="5164" y="5113"/>
                  </a:cubicBezTo>
                  <a:cubicBezTo>
                    <a:pt x="5656" y="4806"/>
                    <a:pt x="6262" y="4318"/>
                    <a:pt x="6662" y="4318"/>
                  </a:cubicBezTo>
                  <a:cubicBezTo>
                    <a:pt x="6913" y="4318"/>
                    <a:pt x="7084" y="4511"/>
                    <a:pt x="7094" y="5063"/>
                  </a:cubicBezTo>
                  <a:cubicBezTo>
                    <a:pt x="7094" y="5439"/>
                    <a:pt x="6993" y="5990"/>
                    <a:pt x="7219" y="6316"/>
                  </a:cubicBezTo>
                  <a:cubicBezTo>
                    <a:pt x="7408" y="6620"/>
                    <a:pt x="7634" y="6740"/>
                    <a:pt x="7864" y="6740"/>
                  </a:cubicBezTo>
                  <a:cubicBezTo>
                    <a:pt x="8242" y="6740"/>
                    <a:pt x="8633" y="6415"/>
                    <a:pt x="8898" y="6041"/>
                  </a:cubicBezTo>
                  <a:cubicBezTo>
                    <a:pt x="9951" y="4562"/>
                    <a:pt x="10001" y="2582"/>
                    <a:pt x="10728" y="953"/>
                  </a:cubicBezTo>
                  <a:cubicBezTo>
                    <a:pt x="10527" y="903"/>
                    <a:pt x="10352" y="853"/>
                    <a:pt x="10151" y="777"/>
                  </a:cubicBezTo>
                  <a:cubicBezTo>
                    <a:pt x="10126" y="802"/>
                    <a:pt x="10101" y="827"/>
                    <a:pt x="10051" y="827"/>
                  </a:cubicBezTo>
                  <a:cubicBezTo>
                    <a:pt x="9775" y="1529"/>
                    <a:pt x="9550" y="2256"/>
                    <a:pt x="9274" y="3083"/>
                  </a:cubicBezTo>
                  <a:cubicBezTo>
                    <a:pt x="9048" y="3810"/>
                    <a:pt x="8823" y="4737"/>
                    <a:pt x="8397" y="5389"/>
                  </a:cubicBezTo>
                  <a:cubicBezTo>
                    <a:pt x="8176" y="5705"/>
                    <a:pt x="8048" y="5834"/>
                    <a:pt x="7971" y="5834"/>
                  </a:cubicBezTo>
                  <a:cubicBezTo>
                    <a:pt x="7848" y="5834"/>
                    <a:pt x="7861" y="5497"/>
                    <a:pt x="7845" y="5063"/>
                  </a:cubicBezTo>
                  <a:cubicBezTo>
                    <a:pt x="7845" y="4462"/>
                    <a:pt x="7896" y="3685"/>
                    <a:pt x="7194" y="3434"/>
                  </a:cubicBezTo>
                  <a:cubicBezTo>
                    <a:pt x="7087" y="3397"/>
                    <a:pt x="6976" y="3380"/>
                    <a:pt x="6859" y="3380"/>
                  </a:cubicBezTo>
                  <a:cubicBezTo>
                    <a:pt x="5881" y="3380"/>
                    <a:pt x="4613" y="4582"/>
                    <a:pt x="3986" y="4963"/>
                  </a:cubicBezTo>
                  <a:cubicBezTo>
                    <a:pt x="3533" y="5253"/>
                    <a:pt x="2347" y="6197"/>
                    <a:pt x="1535" y="6197"/>
                  </a:cubicBezTo>
                  <a:cubicBezTo>
                    <a:pt x="1223" y="6197"/>
                    <a:pt x="967" y="6058"/>
                    <a:pt x="828" y="5690"/>
                  </a:cubicBezTo>
                  <a:cubicBezTo>
                    <a:pt x="602" y="5088"/>
                    <a:pt x="1129" y="3935"/>
                    <a:pt x="1329" y="3384"/>
                  </a:cubicBezTo>
                  <a:cubicBezTo>
                    <a:pt x="1705" y="2406"/>
                    <a:pt x="2156" y="1454"/>
                    <a:pt x="2607" y="527"/>
                  </a:cubicBezTo>
                  <a:cubicBezTo>
                    <a:pt x="2382" y="426"/>
                    <a:pt x="2181" y="251"/>
                    <a:pt x="20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0"/>
            <p:cNvSpPr/>
            <p:nvPr/>
          </p:nvSpPr>
          <p:spPr>
            <a:xfrm>
              <a:off x="4010175" y="4798925"/>
              <a:ext cx="26350" cy="63925"/>
            </a:xfrm>
            <a:custGeom>
              <a:avLst/>
              <a:gdLst/>
              <a:ahLst/>
              <a:cxnLst/>
              <a:rect l="l" t="t" r="r" b="b"/>
              <a:pathLst>
                <a:path w="1054" h="2557" extrusionOk="0">
                  <a:moveTo>
                    <a:pt x="76" y="0"/>
                  </a:moveTo>
                  <a:lnTo>
                    <a:pt x="76" y="0"/>
                  </a:lnTo>
                  <a:cubicBezTo>
                    <a:pt x="377" y="827"/>
                    <a:pt x="527" y="1529"/>
                    <a:pt x="301" y="1780"/>
                  </a:cubicBezTo>
                  <a:cubicBezTo>
                    <a:pt x="251" y="1855"/>
                    <a:pt x="201" y="1930"/>
                    <a:pt x="126" y="1980"/>
                  </a:cubicBezTo>
                  <a:cubicBezTo>
                    <a:pt x="101" y="2130"/>
                    <a:pt x="76" y="2281"/>
                    <a:pt x="1" y="2406"/>
                  </a:cubicBezTo>
                  <a:cubicBezTo>
                    <a:pt x="76" y="2456"/>
                    <a:pt x="151" y="2506"/>
                    <a:pt x="126" y="2556"/>
                  </a:cubicBezTo>
                  <a:cubicBezTo>
                    <a:pt x="251" y="2431"/>
                    <a:pt x="402" y="1905"/>
                    <a:pt x="452" y="1780"/>
                  </a:cubicBezTo>
                  <a:cubicBezTo>
                    <a:pt x="652" y="1353"/>
                    <a:pt x="853" y="902"/>
                    <a:pt x="1053" y="451"/>
                  </a:cubicBezTo>
                  <a:cubicBezTo>
                    <a:pt x="727" y="301"/>
                    <a:pt x="402" y="15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0"/>
            <p:cNvSpPr/>
            <p:nvPr/>
          </p:nvSpPr>
          <p:spPr>
            <a:xfrm>
              <a:off x="3996400" y="4771975"/>
              <a:ext cx="62675" cy="106925"/>
            </a:xfrm>
            <a:custGeom>
              <a:avLst/>
              <a:gdLst/>
              <a:ahLst/>
              <a:cxnLst/>
              <a:rect l="l" t="t" r="r" b="b"/>
              <a:pathLst>
                <a:path w="2507" h="4277" extrusionOk="0">
                  <a:moveTo>
                    <a:pt x="201" y="0"/>
                  </a:moveTo>
                  <a:cubicBezTo>
                    <a:pt x="351" y="376"/>
                    <a:pt x="501" y="727"/>
                    <a:pt x="627" y="1078"/>
                  </a:cubicBezTo>
                  <a:lnTo>
                    <a:pt x="1604" y="1529"/>
                  </a:lnTo>
                  <a:cubicBezTo>
                    <a:pt x="1404" y="1980"/>
                    <a:pt x="1203" y="2431"/>
                    <a:pt x="1003" y="2858"/>
                  </a:cubicBezTo>
                  <a:cubicBezTo>
                    <a:pt x="953" y="2983"/>
                    <a:pt x="802" y="3509"/>
                    <a:pt x="677" y="3634"/>
                  </a:cubicBezTo>
                  <a:cubicBezTo>
                    <a:pt x="702" y="3584"/>
                    <a:pt x="627" y="3534"/>
                    <a:pt x="552" y="3484"/>
                  </a:cubicBezTo>
                  <a:cubicBezTo>
                    <a:pt x="426" y="3710"/>
                    <a:pt x="251" y="3885"/>
                    <a:pt x="0" y="3985"/>
                  </a:cubicBezTo>
                  <a:cubicBezTo>
                    <a:pt x="201" y="4061"/>
                    <a:pt x="376" y="4111"/>
                    <a:pt x="577" y="4161"/>
                  </a:cubicBezTo>
                  <a:cubicBezTo>
                    <a:pt x="652" y="4211"/>
                    <a:pt x="752" y="4236"/>
                    <a:pt x="852" y="4261"/>
                  </a:cubicBezTo>
                  <a:cubicBezTo>
                    <a:pt x="884" y="4272"/>
                    <a:pt x="918" y="4277"/>
                    <a:pt x="954" y="4277"/>
                  </a:cubicBezTo>
                  <a:cubicBezTo>
                    <a:pt x="1089" y="4277"/>
                    <a:pt x="1239" y="4205"/>
                    <a:pt x="1278" y="4086"/>
                  </a:cubicBezTo>
                  <a:cubicBezTo>
                    <a:pt x="1679" y="3233"/>
                    <a:pt x="2055" y="2406"/>
                    <a:pt x="2456" y="1554"/>
                  </a:cubicBezTo>
                  <a:cubicBezTo>
                    <a:pt x="2481" y="1454"/>
                    <a:pt x="2506" y="1329"/>
                    <a:pt x="2456" y="1203"/>
                  </a:cubicBezTo>
                  <a:cubicBezTo>
                    <a:pt x="2431" y="1128"/>
                    <a:pt x="2381" y="1053"/>
                    <a:pt x="2306" y="1028"/>
                  </a:cubicBezTo>
                  <a:cubicBezTo>
                    <a:pt x="2156" y="953"/>
                    <a:pt x="1980" y="878"/>
                    <a:pt x="1830" y="802"/>
                  </a:cubicBezTo>
                  <a:cubicBezTo>
                    <a:pt x="1278" y="527"/>
                    <a:pt x="727" y="276"/>
                    <a:pt x="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0"/>
            <p:cNvSpPr/>
            <p:nvPr/>
          </p:nvSpPr>
          <p:spPr>
            <a:xfrm>
              <a:off x="4109800" y="3954775"/>
              <a:ext cx="772575" cy="858575"/>
            </a:xfrm>
            <a:custGeom>
              <a:avLst/>
              <a:gdLst/>
              <a:ahLst/>
              <a:cxnLst/>
              <a:rect l="l" t="t" r="r" b="b"/>
              <a:pathLst>
                <a:path w="30903" h="34343" extrusionOk="0">
                  <a:moveTo>
                    <a:pt x="1852" y="0"/>
                  </a:moveTo>
                  <a:cubicBezTo>
                    <a:pt x="1661" y="0"/>
                    <a:pt x="1454" y="119"/>
                    <a:pt x="1429" y="357"/>
                  </a:cubicBezTo>
                  <a:cubicBezTo>
                    <a:pt x="376" y="9781"/>
                    <a:pt x="1" y="19330"/>
                    <a:pt x="1" y="28829"/>
                  </a:cubicBezTo>
                  <a:cubicBezTo>
                    <a:pt x="1" y="29330"/>
                    <a:pt x="1" y="29831"/>
                    <a:pt x="1" y="30358"/>
                  </a:cubicBezTo>
                  <a:cubicBezTo>
                    <a:pt x="26" y="31561"/>
                    <a:pt x="26" y="32738"/>
                    <a:pt x="51" y="33942"/>
                  </a:cubicBezTo>
                  <a:cubicBezTo>
                    <a:pt x="51" y="34167"/>
                    <a:pt x="226" y="34343"/>
                    <a:pt x="427" y="34343"/>
                  </a:cubicBezTo>
                  <a:lnTo>
                    <a:pt x="30702" y="34343"/>
                  </a:lnTo>
                  <a:cubicBezTo>
                    <a:pt x="30778" y="34292"/>
                    <a:pt x="30828" y="34267"/>
                    <a:pt x="30903" y="34242"/>
                  </a:cubicBezTo>
                  <a:lnTo>
                    <a:pt x="30903" y="33566"/>
                  </a:lnTo>
                  <a:lnTo>
                    <a:pt x="803" y="33566"/>
                  </a:lnTo>
                  <a:cubicBezTo>
                    <a:pt x="652" y="22513"/>
                    <a:pt x="978" y="11360"/>
                    <a:pt x="2181" y="357"/>
                  </a:cubicBezTo>
                  <a:cubicBezTo>
                    <a:pt x="2219" y="119"/>
                    <a:pt x="2043" y="0"/>
                    <a:pt x="18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0"/>
            <p:cNvSpPr/>
            <p:nvPr/>
          </p:nvSpPr>
          <p:spPr>
            <a:xfrm>
              <a:off x="5162450" y="4469975"/>
              <a:ext cx="59525" cy="157900"/>
            </a:xfrm>
            <a:custGeom>
              <a:avLst/>
              <a:gdLst/>
              <a:ahLst/>
              <a:cxnLst/>
              <a:rect l="l" t="t" r="r" b="b"/>
              <a:pathLst>
                <a:path w="2381" h="6316" extrusionOk="0">
                  <a:moveTo>
                    <a:pt x="1905" y="0"/>
                  </a:moveTo>
                  <a:cubicBezTo>
                    <a:pt x="1654" y="75"/>
                    <a:pt x="1404" y="125"/>
                    <a:pt x="1128" y="176"/>
                  </a:cubicBezTo>
                  <a:cubicBezTo>
                    <a:pt x="752" y="226"/>
                    <a:pt x="376" y="251"/>
                    <a:pt x="0" y="276"/>
                  </a:cubicBezTo>
                  <a:cubicBezTo>
                    <a:pt x="276" y="2281"/>
                    <a:pt x="476" y="4311"/>
                    <a:pt x="652" y="6316"/>
                  </a:cubicBezTo>
                  <a:cubicBezTo>
                    <a:pt x="1228" y="5890"/>
                    <a:pt x="1805" y="5464"/>
                    <a:pt x="2381" y="5013"/>
                  </a:cubicBezTo>
                  <a:cubicBezTo>
                    <a:pt x="2331" y="4411"/>
                    <a:pt x="2306" y="3810"/>
                    <a:pt x="2256" y="3208"/>
                  </a:cubicBezTo>
                  <a:cubicBezTo>
                    <a:pt x="2155" y="2130"/>
                    <a:pt x="2030" y="1078"/>
                    <a:pt x="1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0"/>
            <p:cNvSpPr/>
            <p:nvPr/>
          </p:nvSpPr>
          <p:spPr>
            <a:xfrm>
              <a:off x="5210050" y="4463700"/>
              <a:ext cx="32625" cy="131600"/>
            </a:xfrm>
            <a:custGeom>
              <a:avLst/>
              <a:gdLst/>
              <a:ahLst/>
              <a:cxnLst/>
              <a:rect l="l" t="t" r="r" b="b"/>
              <a:pathLst>
                <a:path w="1305" h="5264" extrusionOk="0">
                  <a:moveTo>
                    <a:pt x="803" y="0"/>
                  </a:moveTo>
                  <a:cubicBezTo>
                    <a:pt x="552" y="101"/>
                    <a:pt x="277" y="201"/>
                    <a:pt x="1" y="251"/>
                  </a:cubicBezTo>
                  <a:cubicBezTo>
                    <a:pt x="126" y="1329"/>
                    <a:pt x="251" y="2381"/>
                    <a:pt x="352" y="3459"/>
                  </a:cubicBezTo>
                  <a:cubicBezTo>
                    <a:pt x="402" y="4061"/>
                    <a:pt x="427" y="4662"/>
                    <a:pt x="477" y="5264"/>
                  </a:cubicBezTo>
                  <a:cubicBezTo>
                    <a:pt x="753" y="5063"/>
                    <a:pt x="1028" y="4838"/>
                    <a:pt x="1304" y="4612"/>
                  </a:cubicBezTo>
                  <a:cubicBezTo>
                    <a:pt x="1229" y="3083"/>
                    <a:pt x="1053" y="1529"/>
                    <a:pt x="8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0"/>
            <p:cNvSpPr/>
            <p:nvPr/>
          </p:nvSpPr>
          <p:spPr>
            <a:xfrm>
              <a:off x="5143025" y="4476850"/>
              <a:ext cx="35725" cy="164200"/>
            </a:xfrm>
            <a:custGeom>
              <a:avLst/>
              <a:gdLst/>
              <a:ahLst/>
              <a:cxnLst/>
              <a:rect l="l" t="t" r="r" b="b"/>
              <a:pathLst>
                <a:path w="1429" h="6568" extrusionOk="0">
                  <a:moveTo>
                    <a:pt x="0" y="1"/>
                  </a:moveTo>
                  <a:cubicBezTo>
                    <a:pt x="301" y="2181"/>
                    <a:pt x="526" y="4387"/>
                    <a:pt x="702" y="6567"/>
                  </a:cubicBezTo>
                  <a:cubicBezTo>
                    <a:pt x="952" y="6392"/>
                    <a:pt x="1178" y="6216"/>
                    <a:pt x="1429" y="6041"/>
                  </a:cubicBezTo>
                  <a:cubicBezTo>
                    <a:pt x="1253" y="4036"/>
                    <a:pt x="1053" y="2006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0"/>
            <p:cNvSpPr/>
            <p:nvPr/>
          </p:nvSpPr>
          <p:spPr>
            <a:xfrm>
              <a:off x="4914950" y="4365325"/>
              <a:ext cx="80225" cy="315200"/>
            </a:xfrm>
            <a:custGeom>
              <a:avLst/>
              <a:gdLst/>
              <a:ahLst/>
              <a:cxnLst/>
              <a:rect l="l" t="t" r="r" b="b"/>
              <a:pathLst>
                <a:path w="3209" h="12608" extrusionOk="0">
                  <a:moveTo>
                    <a:pt x="0" y="1"/>
                  </a:moveTo>
                  <a:lnTo>
                    <a:pt x="0" y="1"/>
                  </a:lnTo>
                  <a:cubicBezTo>
                    <a:pt x="527" y="4211"/>
                    <a:pt x="1103" y="8422"/>
                    <a:pt x="1755" y="12607"/>
                  </a:cubicBezTo>
                  <a:cubicBezTo>
                    <a:pt x="2156" y="12482"/>
                    <a:pt x="2557" y="12432"/>
                    <a:pt x="2983" y="12432"/>
                  </a:cubicBezTo>
                  <a:lnTo>
                    <a:pt x="3208" y="12432"/>
                  </a:lnTo>
                  <a:cubicBezTo>
                    <a:pt x="2832" y="8923"/>
                    <a:pt x="2456" y="5414"/>
                    <a:pt x="2131" y="1905"/>
                  </a:cubicBezTo>
                  <a:cubicBezTo>
                    <a:pt x="1354" y="1354"/>
                    <a:pt x="652" y="70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0"/>
            <p:cNvSpPr/>
            <p:nvPr/>
          </p:nvSpPr>
          <p:spPr>
            <a:xfrm>
              <a:off x="4887375" y="3676725"/>
              <a:ext cx="80850" cy="376600"/>
            </a:xfrm>
            <a:custGeom>
              <a:avLst/>
              <a:gdLst/>
              <a:ahLst/>
              <a:cxnLst/>
              <a:rect l="l" t="t" r="r" b="b"/>
              <a:pathLst>
                <a:path w="3234" h="15064" extrusionOk="0">
                  <a:moveTo>
                    <a:pt x="602" y="1"/>
                  </a:moveTo>
                  <a:cubicBezTo>
                    <a:pt x="176" y="4437"/>
                    <a:pt x="0" y="8848"/>
                    <a:pt x="76" y="13259"/>
                  </a:cubicBezTo>
                  <a:cubicBezTo>
                    <a:pt x="903" y="13760"/>
                    <a:pt x="1705" y="14387"/>
                    <a:pt x="2482" y="15063"/>
                  </a:cubicBezTo>
                  <a:cubicBezTo>
                    <a:pt x="2532" y="10602"/>
                    <a:pt x="2858" y="6141"/>
                    <a:pt x="3234" y="1680"/>
                  </a:cubicBezTo>
                  <a:cubicBezTo>
                    <a:pt x="2381" y="1078"/>
                    <a:pt x="1529" y="502"/>
                    <a:pt x="6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0"/>
            <p:cNvSpPr/>
            <p:nvPr/>
          </p:nvSpPr>
          <p:spPr>
            <a:xfrm>
              <a:off x="4976350" y="3700525"/>
              <a:ext cx="10675" cy="8175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0" y="1"/>
                  </a:moveTo>
                  <a:cubicBezTo>
                    <a:pt x="85" y="64"/>
                    <a:pt x="151" y="110"/>
                    <a:pt x="230" y="167"/>
                  </a:cubicBezTo>
                  <a:lnTo>
                    <a:pt x="230" y="167"/>
                  </a:lnTo>
                  <a:cubicBezTo>
                    <a:pt x="155" y="109"/>
                    <a:pt x="82" y="55"/>
                    <a:pt x="0" y="1"/>
                  </a:cubicBezTo>
                  <a:close/>
                  <a:moveTo>
                    <a:pt x="230" y="167"/>
                  </a:moveTo>
                  <a:lnTo>
                    <a:pt x="230" y="167"/>
                  </a:lnTo>
                  <a:cubicBezTo>
                    <a:pt x="293" y="217"/>
                    <a:pt x="357" y="269"/>
                    <a:pt x="426" y="327"/>
                  </a:cubicBezTo>
                  <a:cubicBezTo>
                    <a:pt x="376" y="252"/>
                    <a:pt x="326" y="227"/>
                    <a:pt x="276" y="201"/>
                  </a:cubicBezTo>
                  <a:cubicBezTo>
                    <a:pt x="260" y="189"/>
                    <a:pt x="245" y="178"/>
                    <a:pt x="230" y="167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0"/>
            <p:cNvSpPr/>
            <p:nvPr/>
          </p:nvSpPr>
          <p:spPr>
            <a:xfrm>
              <a:off x="4868575" y="3660425"/>
              <a:ext cx="117825" cy="407300"/>
            </a:xfrm>
            <a:custGeom>
              <a:avLst/>
              <a:gdLst/>
              <a:ahLst/>
              <a:cxnLst/>
              <a:rect l="l" t="t" r="r" b="b"/>
              <a:pathLst>
                <a:path w="4713" h="16292" extrusionOk="0">
                  <a:moveTo>
                    <a:pt x="652" y="1"/>
                  </a:moveTo>
                  <a:cubicBezTo>
                    <a:pt x="652" y="1"/>
                    <a:pt x="652" y="1"/>
                    <a:pt x="652" y="26"/>
                  </a:cubicBezTo>
                  <a:cubicBezTo>
                    <a:pt x="201" y="4537"/>
                    <a:pt x="1" y="8999"/>
                    <a:pt x="51" y="13460"/>
                  </a:cubicBezTo>
                  <a:cubicBezTo>
                    <a:pt x="301" y="13610"/>
                    <a:pt x="577" y="13735"/>
                    <a:pt x="828" y="13911"/>
                  </a:cubicBezTo>
                  <a:cubicBezTo>
                    <a:pt x="752" y="9500"/>
                    <a:pt x="928" y="5089"/>
                    <a:pt x="1354" y="653"/>
                  </a:cubicBezTo>
                  <a:cubicBezTo>
                    <a:pt x="2281" y="1154"/>
                    <a:pt x="3133" y="1730"/>
                    <a:pt x="3986" y="2332"/>
                  </a:cubicBezTo>
                  <a:cubicBezTo>
                    <a:pt x="3610" y="6793"/>
                    <a:pt x="3284" y="11254"/>
                    <a:pt x="3234" y="15715"/>
                  </a:cubicBezTo>
                  <a:cubicBezTo>
                    <a:pt x="3459" y="15891"/>
                    <a:pt x="3685" y="16091"/>
                    <a:pt x="3910" y="16292"/>
                  </a:cubicBezTo>
                  <a:cubicBezTo>
                    <a:pt x="3910" y="15991"/>
                    <a:pt x="3910" y="15665"/>
                    <a:pt x="3935" y="15364"/>
                  </a:cubicBezTo>
                  <a:cubicBezTo>
                    <a:pt x="4061" y="11204"/>
                    <a:pt x="4362" y="7019"/>
                    <a:pt x="4712" y="2858"/>
                  </a:cubicBezTo>
                  <a:cubicBezTo>
                    <a:pt x="3434" y="1831"/>
                    <a:pt x="2081" y="878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0"/>
            <p:cNvSpPr/>
            <p:nvPr/>
          </p:nvSpPr>
          <p:spPr>
            <a:xfrm>
              <a:off x="4968200" y="4412950"/>
              <a:ext cx="46400" cy="263175"/>
            </a:xfrm>
            <a:custGeom>
              <a:avLst/>
              <a:gdLst/>
              <a:ahLst/>
              <a:cxnLst/>
              <a:rect l="l" t="t" r="r" b="b"/>
              <a:pathLst>
                <a:path w="1856" h="10527" extrusionOk="0">
                  <a:moveTo>
                    <a:pt x="1" y="0"/>
                  </a:moveTo>
                  <a:lnTo>
                    <a:pt x="1" y="0"/>
                  </a:lnTo>
                  <a:cubicBezTo>
                    <a:pt x="326" y="3509"/>
                    <a:pt x="702" y="7018"/>
                    <a:pt x="1078" y="10527"/>
                  </a:cubicBezTo>
                  <a:lnTo>
                    <a:pt x="1855" y="10527"/>
                  </a:lnTo>
                  <a:cubicBezTo>
                    <a:pt x="1580" y="8096"/>
                    <a:pt x="1329" y="5665"/>
                    <a:pt x="1103" y="3259"/>
                  </a:cubicBezTo>
                  <a:cubicBezTo>
                    <a:pt x="1003" y="2356"/>
                    <a:pt x="903" y="1454"/>
                    <a:pt x="828" y="552"/>
                  </a:cubicBezTo>
                  <a:cubicBezTo>
                    <a:pt x="552" y="376"/>
                    <a:pt x="276" y="20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0"/>
            <p:cNvSpPr/>
            <p:nvPr/>
          </p:nvSpPr>
          <p:spPr>
            <a:xfrm>
              <a:off x="4892375" y="4338375"/>
              <a:ext cx="66450" cy="349650"/>
            </a:xfrm>
            <a:custGeom>
              <a:avLst/>
              <a:gdLst/>
              <a:ahLst/>
              <a:cxnLst/>
              <a:rect l="l" t="t" r="r" b="b"/>
              <a:pathLst>
                <a:path w="2658" h="13986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26"/>
                    <a:pt x="26" y="252"/>
                    <a:pt x="51" y="377"/>
                  </a:cubicBezTo>
                  <a:cubicBezTo>
                    <a:pt x="602" y="4913"/>
                    <a:pt x="1229" y="9450"/>
                    <a:pt x="1931" y="13986"/>
                  </a:cubicBezTo>
                  <a:cubicBezTo>
                    <a:pt x="2156" y="13861"/>
                    <a:pt x="2407" y="13760"/>
                    <a:pt x="2658" y="13685"/>
                  </a:cubicBezTo>
                  <a:cubicBezTo>
                    <a:pt x="2006" y="9500"/>
                    <a:pt x="1430" y="5289"/>
                    <a:pt x="903" y="1079"/>
                  </a:cubicBezTo>
                  <a:cubicBezTo>
                    <a:pt x="577" y="728"/>
                    <a:pt x="277" y="377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0"/>
            <p:cNvSpPr/>
            <p:nvPr/>
          </p:nvSpPr>
          <p:spPr>
            <a:xfrm>
              <a:off x="4908050" y="4144150"/>
              <a:ext cx="427975" cy="314325"/>
            </a:xfrm>
            <a:custGeom>
              <a:avLst/>
              <a:gdLst/>
              <a:ahLst/>
              <a:cxnLst/>
              <a:rect l="l" t="t" r="r" b="b"/>
              <a:pathLst>
                <a:path w="17119" h="12573" extrusionOk="0">
                  <a:moveTo>
                    <a:pt x="5163" y="0"/>
                  </a:moveTo>
                  <a:cubicBezTo>
                    <a:pt x="5138" y="802"/>
                    <a:pt x="4788" y="1830"/>
                    <a:pt x="4612" y="2381"/>
                  </a:cubicBezTo>
                  <a:cubicBezTo>
                    <a:pt x="3885" y="4512"/>
                    <a:pt x="2131" y="6467"/>
                    <a:pt x="1" y="7319"/>
                  </a:cubicBezTo>
                  <a:cubicBezTo>
                    <a:pt x="2194" y="10202"/>
                    <a:pt x="6002" y="12573"/>
                    <a:pt x="9723" y="12573"/>
                  </a:cubicBezTo>
                  <a:cubicBezTo>
                    <a:pt x="11147" y="12573"/>
                    <a:pt x="12557" y="12226"/>
                    <a:pt x="13860" y="11429"/>
                  </a:cubicBezTo>
                  <a:cubicBezTo>
                    <a:pt x="16116" y="10026"/>
                    <a:pt x="17018" y="7945"/>
                    <a:pt x="17118" y="5640"/>
                  </a:cubicBezTo>
                  <a:cubicBezTo>
                    <a:pt x="15790" y="3259"/>
                    <a:pt x="10652" y="251"/>
                    <a:pt x="10652" y="251"/>
                  </a:cubicBezTo>
                  <a:cubicBezTo>
                    <a:pt x="10652" y="251"/>
                    <a:pt x="10477" y="301"/>
                    <a:pt x="10151" y="351"/>
                  </a:cubicBezTo>
                  <a:cubicBezTo>
                    <a:pt x="10176" y="552"/>
                    <a:pt x="10076" y="828"/>
                    <a:pt x="9800" y="853"/>
                  </a:cubicBezTo>
                  <a:cubicBezTo>
                    <a:pt x="9560" y="880"/>
                    <a:pt x="9319" y="892"/>
                    <a:pt x="9077" y="892"/>
                  </a:cubicBezTo>
                  <a:cubicBezTo>
                    <a:pt x="7748" y="892"/>
                    <a:pt x="6393" y="509"/>
                    <a:pt x="5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0"/>
            <p:cNvSpPr/>
            <p:nvPr/>
          </p:nvSpPr>
          <p:spPr>
            <a:xfrm>
              <a:off x="4763325" y="3999225"/>
              <a:ext cx="223700" cy="264625"/>
            </a:xfrm>
            <a:custGeom>
              <a:avLst/>
              <a:gdLst/>
              <a:ahLst/>
              <a:cxnLst/>
              <a:rect l="l" t="t" r="r" b="b"/>
              <a:pathLst>
                <a:path w="8948" h="10585" extrusionOk="0">
                  <a:moveTo>
                    <a:pt x="2452" y="0"/>
                  </a:moveTo>
                  <a:cubicBezTo>
                    <a:pt x="2338" y="0"/>
                    <a:pt x="2230" y="18"/>
                    <a:pt x="2130" y="58"/>
                  </a:cubicBezTo>
                  <a:cubicBezTo>
                    <a:pt x="977" y="509"/>
                    <a:pt x="2030" y="2138"/>
                    <a:pt x="2481" y="2715"/>
                  </a:cubicBezTo>
                  <a:cubicBezTo>
                    <a:pt x="2556" y="2840"/>
                    <a:pt x="2531" y="3091"/>
                    <a:pt x="2406" y="3166"/>
                  </a:cubicBezTo>
                  <a:cubicBezTo>
                    <a:pt x="1704" y="3742"/>
                    <a:pt x="727" y="4895"/>
                    <a:pt x="1228" y="5848"/>
                  </a:cubicBezTo>
                  <a:cubicBezTo>
                    <a:pt x="1278" y="5973"/>
                    <a:pt x="1303" y="6123"/>
                    <a:pt x="1228" y="6249"/>
                  </a:cubicBezTo>
                  <a:cubicBezTo>
                    <a:pt x="0" y="8103"/>
                    <a:pt x="2206" y="9381"/>
                    <a:pt x="3785" y="10584"/>
                  </a:cubicBezTo>
                  <a:cubicBezTo>
                    <a:pt x="6541" y="9807"/>
                    <a:pt x="8947" y="6775"/>
                    <a:pt x="8171" y="3843"/>
                  </a:cubicBezTo>
                  <a:cubicBezTo>
                    <a:pt x="7043" y="2865"/>
                    <a:pt x="5915" y="1888"/>
                    <a:pt x="4662" y="1086"/>
                  </a:cubicBezTo>
                  <a:cubicBezTo>
                    <a:pt x="4162" y="760"/>
                    <a:pt x="3191" y="0"/>
                    <a:pt x="2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0"/>
            <p:cNvSpPr/>
            <p:nvPr/>
          </p:nvSpPr>
          <p:spPr>
            <a:xfrm>
              <a:off x="4759550" y="3982850"/>
              <a:ext cx="226850" cy="303550"/>
            </a:xfrm>
            <a:custGeom>
              <a:avLst/>
              <a:gdLst/>
              <a:ahLst/>
              <a:cxnLst/>
              <a:rect l="l" t="t" r="r" b="b"/>
              <a:pathLst>
                <a:path w="9074" h="12142" extrusionOk="0">
                  <a:moveTo>
                    <a:pt x="2645" y="1"/>
                  </a:moveTo>
                  <a:cubicBezTo>
                    <a:pt x="1378" y="1"/>
                    <a:pt x="648" y="1094"/>
                    <a:pt x="1304" y="2643"/>
                  </a:cubicBezTo>
                  <a:cubicBezTo>
                    <a:pt x="1379" y="2818"/>
                    <a:pt x="1630" y="3320"/>
                    <a:pt x="1780" y="3520"/>
                  </a:cubicBezTo>
                  <a:cubicBezTo>
                    <a:pt x="1529" y="3721"/>
                    <a:pt x="1078" y="4297"/>
                    <a:pt x="978" y="4472"/>
                  </a:cubicBezTo>
                  <a:cubicBezTo>
                    <a:pt x="652" y="4999"/>
                    <a:pt x="477" y="5650"/>
                    <a:pt x="527" y="6277"/>
                  </a:cubicBezTo>
                  <a:cubicBezTo>
                    <a:pt x="527" y="6377"/>
                    <a:pt x="602" y="6528"/>
                    <a:pt x="627" y="6628"/>
                  </a:cubicBezTo>
                  <a:cubicBezTo>
                    <a:pt x="627" y="6653"/>
                    <a:pt x="627" y="6653"/>
                    <a:pt x="627" y="6653"/>
                  </a:cubicBezTo>
                  <a:cubicBezTo>
                    <a:pt x="326" y="7505"/>
                    <a:pt x="1" y="8182"/>
                    <a:pt x="377" y="9084"/>
                  </a:cubicBezTo>
                  <a:cubicBezTo>
                    <a:pt x="928" y="10462"/>
                    <a:pt x="2657" y="11164"/>
                    <a:pt x="3835" y="12142"/>
                  </a:cubicBezTo>
                  <a:cubicBezTo>
                    <a:pt x="3760" y="12041"/>
                    <a:pt x="3685" y="11941"/>
                    <a:pt x="3635" y="11841"/>
                  </a:cubicBezTo>
                  <a:cubicBezTo>
                    <a:pt x="3535" y="11691"/>
                    <a:pt x="3560" y="11565"/>
                    <a:pt x="3610" y="11465"/>
                  </a:cubicBezTo>
                  <a:cubicBezTo>
                    <a:pt x="3660" y="11365"/>
                    <a:pt x="3735" y="11290"/>
                    <a:pt x="3860" y="11265"/>
                  </a:cubicBezTo>
                  <a:cubicBezTo>
                    <a:pt x="3885" y="11265"/>
                    <a:pt x="3910" y="11239"/>
                    <a:pt x="3936" y="11239"/>
                  </a:cubicBezTo>
                  <a:cubicBezTo>
                    <a:pt x="2357" y="10036"/>
                    <a:pt x="151" y="8758"/>
                    <a:pt x="1379" y="6904"/>
                  </a:cubicBezTo>
                  <a:cubicBezTo>
                    <a:pt x="1454" y="6778"/>
                    <a:pt x="1429" y="6628"/>
                    <a:pt x="1379" y="6503"/>
                  </a:cubicBezTo>
                  <a:cubicBezTo>
                    <a:pt x="878" y="5550"/>
                    <a:pt x="1855" y="4397"/>
                    <a:pt x="2557" y="3821"/>
                  </a:cubicBezTo>
                  <a:cubicBezTo>
                    <a:pt x="2682" y="3746"/>
                    <a:pt x="2707" y="3495"/>
                    <a:pt x="2632" y="3370"/>
                  </a:cubicBezTo>
                  <a:cubicBezTo>
                    <a:pt x="2181" y="2793"/>
                    <a:pt x="1128" y="1164"/>
                    <a:pt x="2281" y="713"/>
                  </a:cubicBezTo>
                  <a:cubicBezTo>
                    <a:pt x="2381" y="673"/>
                    <a:pt x="2489" y="655"/>
                    <a:pt x="2603" y="655"/>
                  </a:cubicBezTo>
                  <a:cubicBezTo>
                    <a:pt x="3342" y="655"/>
                    <a:pt x="4313" y="1415"/>
                    <a:pt x="4813" y="1741"/>
                  </a:cubicBezTo>
                  <a:cubicBezTo>
                    <a:pt x="6066" y="2543"/>
                    <a:pt x="7194" y="3520"/>
                    <a:pt x="8322" y="4498"/>
                  </a:cubicBezTo>
                  <a:cubicBezTo>
                    <a:pt x="8322" y="4447"/>
                    <a:pt x="8296" y="4422"/>
                    <a:pt x="8296" y="4397"/>
                  </a:cubicBezTo>
                  <a:cubicBezTo>
                    <a:pt x="8207" y="4111"/>
                    <a:pt x="8424" y="3927"/>
                    <a:pt x="8656" y="3927"/>
                  </a:cubicBezTo>
                  <a:cubicBezTo>
                    <a:pt x="8749" y="3927"/>
                    <a:pt x="8844" y="3957"/>
                    <a:pt x="8923" y="4021"/>
                  </a:cubicBezTo>
                  <a:cubicBezTo>
                    <a:pt x="8973" y="4046"/>
                    <a:pt x="9023" y="4097"/>
                    <a:pt x="9073" y="4122"/>
                  </a:cubicBezTo>
                  <a:cubicBezTo>
                    <a:pt x="8823" y="3871"/>
                    <a:pt x="8547" y="3645"/>
                    <a:pt x="8271" y="3395"/>
                  </a:cubicBezTo>
                  <a:cubicBezTo>
                    <a:pt x="8046" y="3194"/>
                    <a:pt x="7820" y="2994"/>
                    <a:pt x="7595" y="2818"/>
                  </a:cubicBezTo>
                  <a:cubicBezTo>
                    <a:pt x="6818" y="2142"/>
                    <a:pt x="6016" y="1515"/>
                    <a:pt x="5189" y="1014"/>
                  </a:cubicBezTo>
                  <a:cubicBezTo>
                    <a:pt x="4938" y="838"/>
                    <a:pt x="4662" y="713"/>
                    <a:pt x="4412" y="563"/>
                  </a:cubicBezTo>
                  <a:cubicBezTo>
                    <a:pt x="4186" y="462"/>
                    <a:pt x="3961" y="337"/>
                    <a:pt x="3735" y="237"/>
                  </a:cubicBezTo>
                  <a:cubicBezTo>
                    <a:pt x="3345" y="76"/>
                    <a:pt x="2977" y="1"/>
                    <a:pt x="26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0"/>
            <p:cNvSpPr/>
            <p:nvPr/>
          </p:nvSpPr>
          <p:spPr>
            <a:xfrm>
              <a:off x="4872975" y="4110325"/>
              <a:ext cx="152900" cy="196500"/>
            </a:xfrm>
            <a:custGeom>
              <a:avLst/>
              <a:gdLst/>
              <a:ahLst/>
              <a:cxnLst/>
              <a:rect l="l" t="t" r="r" b="b"/>
              <a:pathLst>
                <a:path w="6116" h="7860" extrusionOk="0">
                  <a:moveTo>
                    <a:pt x="4687" y="0"/>
                  </a:moveTo>
                  <a:lnTo>
                    <a:pt x="4687" y="0"/>
                  </a:lnTo>
                  <a:cubicBezTo>
                    <a:pt x="4962" y="2932"/>
                    <a:pt x="2732" y="5790"/>
                    <a:pt x="0" y="6767"/>
                  </a:cubicBezTo>
                  <a:cubicBezTo>
                    <a:pt x="391" y="7419"/>
                    <a:pt x="624" y="7859"/>
                    <a:pt x="1090" y="7859"/>
                  </a:cubicBezTo>
                  <a:cubicBezTo>
                    <a:pt x="1341" y="7859"/>
                    <a:pt x="1659" y="7733"/>
                    <a:pt x="2105" y="7444"/>
                  </a:cubicBezTo>
                  <a:cubicBezTo>
                    <a:pt x="3308" y="6667"/>
                    <a:pt x="4361" y="5514"/>
                    <a:pt x="4988" y="4211"/>
                  </a:cubicBezTo>
                  <a:cubicBezTo>
                    <a:pt x="5313" y="3509"/>
                    <a:pt x="6115" y="1654"/>
                    <a:pt x="5739" y="927"/>
                  </a:cubicBezTo>
                  <a:cubicBezTo>
                    <a:pt x="5589" y="602"/>
                    <a:pt x="5113" y="301"/>
                    <a:pt x="4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0"/>
            <p:cNvSpPr/>
            <p:nvPr/>
          </p:nvSpPr>
          <p:spPr>
            <a:xfrm>
              <a:off x="4847900" y="4081025"/>
              <a:ext cx="189250" cy="246100"/>
            </a:xfrm>
            <a:custGeom>
              <a:avLst/>
              <a:gdLst/>
              <a:ahLst/>
              <a:cxnLst/>
              <a:rect l="l" t="t" r="r" b="b"/>
              <a:pathLst>
                <a:path w="7570" h="9844" extrusionOk="0">
                  <a:moveTo>
                    <a:pt x="7325" y="1549"/>
                  </a:moveTo>
                  <a:cubicBezTo>
                    <a:pt x="7332" y="1557"/>
                    <a:pt x="7338" y="1565"/>
                    <a:pt x="7344" y="1573"/>
                  </a:cubicBezTo>
                  <a:cubicBezTo>
                    <a:pt x="7344" y="1556"/>
                    <a:pt x="7333" y="1551"/>
                    <a:pt x="7325" y="1549"/>
                  </a:cubicBezTo>
                  <a:close/>
                  <a:moveTo>
                    <a:pt x="5690" y="1172"/>
                  </a:moveTo>
                  <a:lnTo>
                    <a:pt x="5690" y="1172"/>
                  </a:lnTo>
                  <a:cubicBezTo>
                    <a:pt x="6116" y="1473"/>
                    <a:pt x="6592" y="1774"/>
                    <a:pt x="6742" y="2099"/>
                  </a:cubicBezTo>
                  <a:cubicBezTo>
                    <a:pt x="7118" y="2826"/>
                    <a:pt x="6316" y="4681"/>
                    <a:pt x="5991" y="5383"/>
                  </a:cubicBezTo>
                  <a:cubicBezTo>
                    <a:pt x="5364" y="6686"/>
                    <a:pt x="4311" y="7839"/>
                    <a:pt x="3108" y="8616"/>
                  </a:cubicBezTo>
                  <a:cubicBezTo>
                    <a:pt x="2662" y="8905"/>
                    <a:pt x="2344" y="9031"/>
                    <a:pt x="2093" y="9031"/>
                  </a:cubicBezTo>
                  <a:cubicBezTo>
                    <a:pt x="1627" y="9031"/>
                    <a:pt x="1394" y="8591"/>
                    <a:pt x="1003" y="7939"/>
                  </a:cubicBezTo>
                  <a:cubicBezTo>
                    <a:pt x="3735" y="6962"/>
                    <a:pt x="5965" y="4104"/>
                    <a:pt x="5690" y="1172"/>
                  </a:cubicBezTo>
                  <a:close/>
                  <a:moveTo>
                    <a:pt x="1431" y="9810"/>
                  </a:moveTo>
                  <a:cubicBezTo>
                    <a:pt x="1438" y="9821"/>
                    <a:pt x="1446" y="9832"/>
                    <a:pt x="1454" y="9844"/>
                  </a:cubicBezTo>
                  <a:cubicBezTo>
                    <a:pt x="1446" y="9832"/>
                    <a:pt x="1439" y="9821"/>
                    <a:pt x="1431" y="9810"/>
                  </a:cubicBezTo>
                  <a:close/>
                  <a:moveTo>
                    <a:pt x="5122" y="0"/>
                  </a:moveTo>
                  <a:cubicBezTo>
                    <a:pt x="4890" y="0"/>
                    <a:pt x="4673" y="184"/>
                    <a:pt x="4762" y="470"/>
                  </a:cubicBezTo>
                  <a:cubicBezTo>
                    <a:pt x="4762" y="495"/>
                    <a:pt x="4788" y="520"/>
                    <a:pt x="4788" y="571"/>
                  </a:cubicBezTo>
                  <a:cubicBezTo>
                    <a:pt x="5564" y="3503"/>
                    <a:pt x="3158" y="6535"/>
                    <a:pt x="402" y="7312"/>
                  </a:cubicBezTo>
                  <a:cubicBezTo>
                    <a:pt x="376" y="7312"/>
                    <a:pt x="351" y="7338"/>
                    <a:pt x="326" y="7338"/>
                  </a:cubicBezTo>
                  <a:cubicBezTo>
                    <a:pt x="201" y="7363"/>
                    <a:pt x="126" y="7438"/>
                    <a:pt x="76" y="7538"/>
                  </a:cubicBezTo>
                  <a:cubicBezTo>
                    <a:pt x="26" y="7638"/>
                    <a:pt x="1" y="7764"/>
                    <a:pt x="101" y="7914"/>
                  </a:cubicBezTo>
                  <a:cubicBezTo>
                    <a:pt x="151" y="8014"/>
                    <a:pt x="226" y="8114"/>
                    <a:pt x="301" y="8215"/>
                  </a:cubicBezTo>
                  <a:cubicBezTo>
                    <a:pt x="669" y="8755"/>
                    <a:pt x="1062" y="9271"/>
                    <a:pt x="1431" y="9810"/>
                  </a:cubicBezTo>
                  <a:lnTo>
                    <a:pt x="1431" y="9810"/>
                  </a:lnTo>
                  <a:cubicBezTo>
                    <a:pt x="1266" y="9543"/>
                    <a:pt x="1521" y="9296"/>
                    <a:pt x="1784" y="9296"/>
                  </a:cubicBezTo>
                  <a:cubicBezTo>
                    <a:pt x="1902" y="9296"/>
                    <a:pt x="2022" y="9347"/>
                    <a:pt x="2106" y="9468"/>
                  </a:cubicBezTo>
                  <a:cubicBezTo>
                    <a:pt x="2206" y="9593"/>
                    <a:pt x="2306" y="9718"/>
                    <a:pt x="2407" y="9844"/>
                  </a:cubicBezTo>
                  <a:cubicBezTo>
                    <a:pt x="4537" y="8992"/>
                    <a:pt x="6291" y="7037"/>
                    <a:pt x="7018" y="4906"/>
                  </a:cubicBezTo>
                  <a:cubicBezTo>
                    <a:pt x="7194" y="4355"/>
                    <a:pt x="7544" y="3327"/>
                    <a:pt x="7569" y="2525"/>
                  </a:cubicBezTo>
                  <a:cubicBezTo>
                    <a:pt x="7369" y="2425"/>
                    <a:pt x="7143" y="2325"/>
                    <a:pt x="6918" y="2200"/>
                  </a:cubicBezTo>
                  <a:cubicBezTo>
                    <a:pt x="6530" y="2027"/>
                    <a:pt x="6772" y="1503"/>
                    <a:pt x="7135" y="1503"/>
                  </a:cubicBezTo>
                  <a:cubicBezTo>
                    <a:pt x="7194" y="1503"/>
                    <a:pt x="7256" y="1516"/>
                    <a:pt x="7319" y="1548"/>
                  </a:cubicBezTo>
                  <a:cubicBezTo>
                    <a:pt x="7319" y="1548"/>
                    <a:pt x="7322" y="1548"/>
                    <a:pt x="7325" y="1549"/>
                  </a:cubicBezTo>
                  <a:lnTo>
                    <a:pt x="7325" y="1549"/>
                  </a:lnTo>
                  <a:cubicBezTo>
                    <a:pt x="6916" y="1032"/>
                    <a:pt x="6058" y="565"/>
                    <a:pt x="5539" y="195"/>
                  </a:cubicBezTo>
                  <a:cubicBezTo>
                    <a:pt x="5489" y="170"/>
                    <a:pt x="5439" y="119"/>
                    <a:pt x="5389" y="94"/>
                  </a:cubicBezTo>
                  <a:cubicBezTo>
                    <a:pt x="5310" y="30"/>
                    <a:pt x="5215" y="0"/>
                    <a:pt x="51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0"/>
            <p:cNvSpPr/>
            <p:nvPr/>
          </p:nvSpPr>
          <p:spPr>
            <a:xfrm>
              <a:off x="4730100" y="3565200"/>
              <a:ext cx="636000" cy="911675"/>
            </a:xfrm>
            <a:custGeom>
              <a:avLst/>
              <a:gdLst/>
              <a:ahLst/>
              <a:cxnLst/>
              <a:rect l="l" t="t" r="r" b="b"/>
              <a:pathLst>
                <a:path w="25440" h="36467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426"/>
                    <a:pt x="903" y="853"/>
                    <a:pt x="1304" y="1279"/>
                  </a:cubicBezTo>
                  <a:cubicBezTo>
                    <a:pt x="2983" y="1980"/>
                    <a:pt x="4637" y="2833"/>
                    <a:pt x="6191" y="3810"/>
                  </a:cubicBezTo>
                  <a:cubicBezTo>
                    <a:pt x="7620" y="4687"/>
                    <a:pt x="8973" y="5640"/>
                    <a:pt x="10251" y="6667"/>
                  </a:cubicBezTo>
                  <a:cubicBezTo>
                    <a:pt x="10878" y="7193"/>
                    <a:pt x="11505" y="7695"/>
                    <a:pt x="12081" y="8246"/>
                  </a:cubicBezTo>
                  <a:cubicBezTo>
                    <a:pt x="15966" y="11705"/>
                    <a:pt x="19324" y="15865"/>
                    <a:pt x="21855" y="20402"/>
                  </a:cubicBezTo>
                  <a:cubicBezTo>
                    <a:pt x="23184" y="22783"/>
                    <a:pt x="24337" y="25940"/>
                    <a:pt x="24236" y="28798"/>
                  </a:cubicBezTo>
                  <a:cubicBezTo>
                    <a:pt x="24136" y="31103"/>
                    <a:pt x="23234" y="33184"/>
                    <a:pt x="20978" y="34587"/>
                  </a:cubicBezTo>
                  <a:cubicBezTo>
                    <a:pt x="19675" y="35384"/>
                    <a:pt x="18265" y="35731"/>
                    <a:pt x="16841" y="35731"/>
                  </a:cubicBezTo>
                  <a:cubicBezTo>
                    <a:pt x="13120" y="35731"/>
                    <a:pt x="9312" y="33360"/>
                    <a:pt x="7119" y="30477"/>
                  </a:cubicBezTo>
                  <a:cubicBezTo>
                    <a:pt x="7018" y="30351"/>
                    <a:pt x="6918" y="30226"/>
                    <a:pt x="6818" y="30101"/>
                  </a:cubicBezTo>
                  <a:cubicBezTo>
                    <a:pt x="6734" y="29980"/>
                    <a:pt x="6614" y="29929"/>
                    <a:pt x="6496" y="29929"/>
                  </a:cubicBezTo>
                  <a:cubicBezTo>
                    <a:pt x="6222" y="29929"/>
                    <a:pt x="5956" y="30197"/>
                    <a:pt x="6166" y="30477"/>
                  </a:cubicBezTo>
                  <a:cubicBezTo>
                    <a:pt x="6266" y="30627"/>
                    <a:pt x="6392" y="30778"/>
                    <a:pt x="6492" y="30928"/>
                  </a:cubicBezTo>
                  <a:cubicBezTo>
                    <a:pt x="6768" y="31304"/>
                    <a:pt x="7068" y="31655"/>
                    <a:pt x="7394" y="32006"/>
                  </a:cubicBezTo>
                  <a:cubicBezTo>
                    <a:pt x="8046" y="32707"/>
                    <a:pt x="8773" y="33359"/>
                    <a:pt x="9525" y="33910"/>
                  </a:cubicBezTo>
                  <a:cubicBezTo>
                    <a:pt x="9800" y="34111"/>
                    <a:pt x="10076" y="34286"/>
                    <a:pt x="10352" y="34462"/>
                  </a:cubicBezTo>
                  <a:cubicBezTo>
                    <a:pt x="12206" y="35640"/>
                    <a:pt x="14337" y="36392"/>
                    <a:pt x="16517" y="36467"/>
                  </a:cubicBezTo>
                  <a:lnTo>
                    <a:pt x="17294" y="36467"/>
                  </a:lnTo>
                  <a:cubicBezTo>
                    <a:pt x="17670" y="36442"/>
                    <a:pt x="18046" y="36417"/>
                    <a:pt x="18422" y="36367"/>
                  </a:cubicBezTo>
                  <a:cubicBezTo>
                    <a:pt x="18698" y="36316"/>
                    <a:pt x="18948" y="36266"/>
                    <a:pt x="19199" y="36191"/>
                  </a:cubicBezTo>
                  <a:cubicBezTo>
                    <a:pt x="19475" y="36141"/>
                    <a:pt x="19750" y="36041"/>
                    <a:pt x="20001" y="35940"/>
                  </a:cubicBezTo>
                  <a:cubicBezTo>
                    <a:pt x="23635" y="34587"/>
                    <a:pt x="25439" y="30752"/>
                    <a:pt x="24938" y="26843"/>
                  </a:cubicBezTo>
                  <a:cubicBezTo>
                    <a:pt x="24161" y="20828"/>
                    <a:pt x="19901" y="15264"/>
                    <a:pt x="15891" y="10928"/>
                  </a:cubicBezTo>
                  <a:cubicBezTo>
                    <a:pt x="14161" y="9048"/>
                    <a:pt x="12307" y="7294"/>
                    <a:pt x="10276" y="5740"/>
                  </a:cubicBezTo>
                  <a:cubicBezTo>
                    <a:pt x="10126" y="5614"/>
                    <a:pt x="10001" y="5514"/>
                    <a:pt x="9850" y="5414"/>
                  </a:cubicBezTo>
                  <a:cubicBezTo>
                    <a:pt x="9700" y="5314"/>
                    <a:pt x="9550" y="5188"/>
                    <a:pt x="9399" y="5088"/>
                  </a:cubicBezTo>
                  <a:cubicBezTo>
                    <a:pt x="6542" y="3008"/>
                    <a:pt x="3359" y="1203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0"/>
            <p:cNvSpPr/>
            <p:nvPr/>
          </p:nvSpPr>
          <p:spPr>
            <a:xfrm>
              <a:off x="5011125" y="4118575"/>
              <a:ext cx="151350" cy="47900"/>
            </a:xfrm>
            <a:custGeom>
              <a:avLst/>
              <a:gdLst/>
              <a:ahLst/>
              <a:cxnLst/>
              <a:rect l="l" t="t" r="r" b="b"/>
              <a:pathLst>
                <a:path w="6054" h="1916" extrusionOk="0">
                  <a:moveTo>
                    <a:pt x="606" y="1"/>
                  </a:moveTo>
                  <a:cubicBezTo>
                    <a:pt x="243" y="1"/>
                    <a:pt x="1" y="525"/>
                    <a:pt x="389" y="698"/>
                  </a:cubicBezTo>
                  <a:cubicBezTo>
                    <a:pt x="614" y="823"/>
                    <a:pt x="840" y="923"/>
                    <a:pt x="1040" y="1023"/>
                  </a:cubicBezTo>
                  <a:cubicBezTo>
                    <a:pt x="2270" y="1532"/>
                    <a:pt x="3625" y="1915"/>
                    <a:pt x="4954" y="1915"/>
                  </a:cubicBezTo>
                  <a:cubicBezTo>
                    <a:pt x="5196" y="1915"/>
                    <a:pt x="5437" y="1903"/>
                    <a:pt x="5677" y="1876"/>
                  </a:cubicBezTo>
                  <a:cubicBezTo>
                    <a:pt x="5953" y="1851"/>
                    <a:pt x="6053" y="1575"/>
                    <a:pt x="6028" y="1374"/>
                  </a:cubicBezTo>
                  <a:cubicBezTo>
                    <a:pt x="6005" y="1214"/>
                    <a:pt x="5898" y="1095"/>
                    <a:pt x="5727" y="1095"/>
                  </a:cubicBezTo>
                  <a:cubicBezTo>
                    <a:pt x="5711" y="1095"/>
                    <a:pt x="5694" y="1096"/>
                    <a:pt x="5677" y="1099"/>
                  </a:cubicBezTo>
                  <a:cubicBezTo>
                    <a:pt x="5436" y="1128"/>
                    <a:pt x="5192" y="1142"/>
                    <a:pt x="4949" y="1142"/>
                  </a:cubicBezTo>
                  <a:cubicBezTo>
                    <a:pt x="3523" y="1142"/>
                    <a:pt x="2078" y="670"/>
                    <a:pt x="815" y="71"/>
                  </a:cubicBezTo>
                  <a:cubicBezTo>
                    <a:pt x="815" y="46"/>
                    <a:pt x="790" y="46"/>
                    <a:pt x="790" y="46"/>
                  </a:cubicBezTo>
                  <a:cubicBezTo>
                    <a:pt x="727" y="14"/>
                    <a:pt x="665" y="1"/>
                    <a:pt x="6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0"/>
            <p:cNvSpPr/>
            <p:nvPr/>
          </p:nvSpPr>
          <p:spPr>
            <a:xfrm>
              <a:off x="4882350" y="4676100"/>
              <a:ext cx="124725" cy="134750"/>
            </a:xfrm>
            <a:custGeom>
              <a:avLst/>
              <a:gdLst/>
              <a:ahLst/>
              <a:cxnLst/>
              <a:rect l="l" t="t" r="r" b="b"/>
              <a:pathLst>
                <a:path w="4989" h="5390" extrusionOk="0">
                  <a:moveTo>
                    <a:pt x="4287" y="1"/>
                  </a:moveTo>
                  <a:cubicBezTo>
                    <a:pt x="3861" y="1"/>
                    <a:pt x="3460" y="51"/>
                    <a:pt x="3059" y="176"/>
                  </a:cubicBezTo>
                  <a:cubicBezTo>
                    <a:pt x="2808" y="251"/>
                    <a:pt x="2557" y="352"/>
                    <a:pt x="2332" y="477"/>
                  </a:cubicBezTo>
                  <a:cubicBezTo>
                    <a:pt x="953" y="1179"/>
                    <a:pt x="1" y="2632"/>
                    <a:pt x="1" y="4286"/>
                  </a:cubicBezTo>
                  <a:lnTo>
                    <a:pt x="1" y="4713"/>
                  </a:lnTo>
                  <a:lnTo>
                    <a:pt x="1" y="5389"/>
                  </a:lnTo>
                  <a:cubicBezTo>
                    <a:pt x="126" y="5314"/>
                    <a:pt x="252" y="5239"/>
                    <a:pt x="402" y="5189"/>
                  </a:cubicBezTo>
                  <a:cubicBezTo>
                    <a:pt x="252" y="4763"/>
                    <a:pt x="126" y="4312"/>
                    <a:pt x="76" y="3860"/>
                  </a:cubicBezTo>
                  <a:lnTo>
                    <a:pt x="76" y="3810"/>
                  </a:lnTo>
                  <a:lnTo>
                    <a:pt x="76" y="3760"/>
                  </a:lnTo>
                  <a:cubicBezTo>
                    <a:pt x="477" y="1580"/>
                    <a:pt x="2557" y="1"/>
                    <a:pt x="4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0"/>
            <p:cNvSpPr/>
            <p:nvPr/>
          </p:nvSpPr>
          <p:spPr>
            <a:xfrm>
              <a:off x="4899900" y="4691150"/>
              <a:ext cx="188000" cy="107150"/>
            </a:xfrm>
            <a:custGeom>
              <a:avLst/>
              <a:gdLst/>
              <a:ahLst/>
              <a:cxnLst/>
              <a:rect l="l" t="t" r="r" b="b"/>
              <a:pathLst>
                <a:path w="7520" h="4286" extrusionOk="0">
                  <a:moveTo>
                    <a:pt x="4286" y="0"/>
                  </a:moveTo>
                  <a:cubicBezTo>
                    <a:pt x="2156" y="0"/>
                    <a:pt x="377" y="1354"/>
                    <a:pt x="1" y="3233"/>
                  </a:cubicBezTo>
                  <a:cubicBezTo>
                    <a:pt x="51" y="3584"/>
                    <a:pt x="126" y="3935"/>
                    <a:pt x="251" y="4286"/>
                  </a:cubicBezTo>
                  <a:cubicBezTo>
                    <a:pt x="2733" y="2983"/>
                    <a:pt x="5164" y="1554"/>
                    <a:pt x="7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0"/>
            <p:cNvSpPr/>
            <p:nvPr/>
          </p:nvSpPr>
          <p:spPr>
            <a:xfrm>
              <a:off x="4364825" y="3756300"/>
              <a:ext cx="181100" cy="278150"/>
            </a:xfrm>
            <a:custGeom>
              <a:avLst/>
              <a:gdLst/>
              <a:ahLst/>
              <a:cxnLst/>
              <a:rect l="l" t="t" r="r" b="b"/>
              <a:pathLst>
                <a:path w="7244" h="11126" extrusionOk="0">
                  <a:moveTo>
                    <a:pt x="6943" y="1"/>
                  </a:moveTo>
                  <a:cubicBezTo>
                    <a:pt x="6692" y="276"/>
                    <a:pt x="6416" y="577"/>
                    <a:pt x="6140" y="878"/>
                  </a:cubicBezTo>
                  <a:cubicBezTo>
                    <a:pt x="5056" y="2892"/>
                    <a:pt x="3150" y="6040"/>
                    <a:pt x="1770" y="6040"/>
                  </a:cubicBezTo>
                  <a:cubicBezTo>
                    <a:pt x="1588" y="6040"/>
                    <a:pt x="1414" y="5985"/>
                    <a:pt x="1253" y="5865"/>
                  </a:cubicBezTo>
                  <a:cubicBezTo>
                    <a:pt x="777" y="5539"/>
                    <a:pt x="752" y="5088"/>
                    <a:pt x="978" y="4587"/>
                  </a:cubicBezTo>
                  <a:lnTo>
                    <a:pt x="978" y="4587"/>
                  </a:lnTo>
                  <a:cubicBezTo>
                    <a:pt x="677" y="4712"/>
                    <a:pt x="376" y="4838"/>
                    <a:pt x="50" y="4913"/>
                  </a:cubicBezTo>
                  <a:cubicBezTo>
                    <a:pt x="0" y="5439"/>
                    <a:pt x="176" y="5940"/>
                    <a:pt x="702" y="6417"/>
                  </a:cubicBezTo>
                  <a:cubicBezTo>
                    <a:pt x="1034" y="6714"/>
                    <a:pt x="1385" y="6845"/>
                    <a:pt x="1745" y="6845"/>
                  </a:cubicBezTo>
                  <a:cubicBezTo>
                    <a:pt x="3176" y="6845"/>
                    <a:pt x="4754" y="4775"/>
                    <a:pt x="5915" y="2833"/>
                  </a:cubicBezTo>
                  <a:lnTo>
                    <a:pt x="5915" y="2833"/>
                  </a:lnTo>
                  <a:cubicBezTo>
                    <a:pt x="5188" y="5439"/>
                    <a:pt x="4461" y="8046"/>
                    <a:pt x="3734" y="10652"/>
                  </a:cubicBezTo>
                  <a:cubicBezTo>
                    <a:pt x="3659" y="10938"/>
                    <a:pt x="3901" y="11125"/>
                    <a:pt x="4133" y="11125"/>
                  </a:cubicBezTo>
                  <a:cubicBezTo>
                    <a:pt x="4287" y="11125"/>
                    <a:pt x="4436" y="11043"/>
                    <a:pt x="4486" y="10853"/>
                  </a:cubicBezTo>
                  <a:cubicBezTo>
                    <a:pt x="5414" y="7544"/>
                    <a:pt x="6316" y="4236"/>
                    <a:pt x="7243" y="953"/>
                  </a:cubicBezTo>
                  <a:cubicBezTo>
                    <a:pt x="7143" y="627"/>
                    <a:pt x="7043" y="301"/>
                    <a:pt x="69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0"/>
            <p:cNvSpPr/>
            <p:nvPr/>
          </p:nvSpPr>
          <p:spPr>
            <a:xfrm>
              <a:off x="4538375" y="3745025"/>
              <a:ext cx="191125" cy="286275"/>
            </a:xfrm>
            <a:custGeom>
              <a:avLst/>
              <a:gdLst/>
              <a:ahLst/>
              <a:cxnLst/>
              <a:rect l="l" t="t" r="r" b="b"/>
              <a:pathLst>
                <a:path w="7645" h="11451" extrusionOk="0">
                  <a:moveTo>
                    <a:pt x="376" y="0"/>
                  </a:moveTo>
                  <a:cubicBezTo>
                    <a:pt x="251" y="151"/>
                    <a:pt x="126" y="301"/>
                    <a:pt x="1" y="452"/>
                  </a:cubicBezTo>
                  <a:cubicBezTo>
                    <a:pt x="101" y="752"/>
                    <a:pt x="201" y="1078"/>
                    <a:pt x="301" y="1404"/>
                  </a:cubicBezTo>
                  <a:cubicBezTo>
                    <a:pt x="1329" y="4662"/>
                    <a:pt x="2381" y="7920"/>
                    <a:pt x="3434" y="11178"/>
                  </a:cubicBezTo>
                  <a:cubicBezTo>
                    <a:pt x="3494" y="11368"/>
                    <a:pt x="3646" y="11451"/>
                    <a:pt x="3797" y="11451"/>
                  </a:cubicBezTo>
                  <a:cubicBezTo>
                    <a:pt x="4025" y="11451"/>
                    <a:pt x="4251" y="11264"/>
                    <a:pt x="4161" y="10978"/>
                  </a:cubicBezTo>
                  <a:cubicBezTo>
                    <a:pt x="3334" y="8396"/>
                    <a:pt x="2507" y="5790"/>
                    <a:pt x="1680" y="3208"/>
                  </a:cubicBezTo>
                  <a:lnTo>
                    <a:pt x="1680" y="3208"/>
                  </a:lnTo>
                  <a:cubicBezTo>
                    <a:pt x="2927" y="5079"/>
                    <a:pt x="4552" y="7086"/>
                    <a:pt x="5956" y="7086"/>
                  </a:cubicBezTo>
                  <a:cubicBezTo>
                    <a:pt x="6358" y="7086"/>
                    <a:pt x="6742" y="6921"/>
                    <a:pt x="7093" y="6542"/>
                  </a:cubicBezTo>
                  <a:cubicBezTo>
                    <a:pt x="7494" y="6141"/>
                    <a:pt x="7645" y="5690"/>
                    <a:pt x="7620" y="5264"/>
                  </a:cubicBezTo>
                  <a:cubicBezTo>
                    <a:pt x="7294" y="5163"/>
                    <a:pt x="6993" y="5038"/>
                    <a:pt x="6692" y="4913"/>
                  </a:cubicBezTo>
                  <a:lnTo>
                    <a:pt x="6692" y="4913"/>
                  </a:lnTo>
                  <a:cubicBezTo>
                    <a:pt x="6943" y="5414"/>
                    <a:pt x="6893" y="5865"/>
                    <a:pt x="6341" y="6166"/>
                  </a:cubicBezTo>
                  <a:cubicBezTo>
                    <a:pt x="6197" y="6247"/>
                    <a:pt x="6044" y="6284"/>
                    <a:pt x="5884" y="6284"/>
                  </a:cubicBezTo>
                  <a:cubicBezTo>
                    <a:pt x="4363" y="6284"/>
                    <a:pt x="2268" y="2856"/>
                    <a:pt x="1178" y="928"/>
                  </a:cubicBezTo>
                  <a:cubicBezTo>
                    <a:pt x="903" y="627"/>
                    <a:pt x="627" y="326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0"/>
            <p:cNvSpPr/>
            <p:nvPr/>
          </p:nvSpPr>
          <p:spPr>
            <a:xfrm>
              <a:off x="4208900" y="3517575"/>
              <a:ext cx="704200" cy="349300"/>
            </a:xfrm>
            <a:custGeom>
              <a:avLst/>
              <a:gdLst/>
              <a:ahLst/>
              <a:cxnLst/>
              <a:rect l="l" t="t" r="r" b="b"/>
              <a:pathLst>
                <a:path w="28168" h="13972" extrusionOk="0">
                  <a:moveTo>
                    <a:pt x="10272" y="1"/>
                  </a:moveTo>
                  <a:cubicBezTo>
                    <a:pt x="7515" y="1279"/>
                    <a:pt x="5109" y="3785"/>
                    <a:pt x="3555" y="6191"/>
                  </a:cubicBezTo>
                  <a:cubicBezTo>
                    <a:pt x="2236" y="8283"/>
                    <a:pt x="1" y="13936"/>
                    <a:pt x="4371" y="13936"/>
                  </a:cubicBezTo>
                  <a:cubicBezTo>
                    <a:pt x="4399" y="13936"/>
                    <a:pt x="4428" y="13936"/>
                    <a:pt x="4458" y="13936"/>
                  </a:cubicBezTo>
                  <a:cubicBezTo>
                    <a:pt x="7966" y="13860"/>
                    <a:pt x="11225" y="10753"/>
                    <a:pt x="13280" y="8221"/>
                  </a:cubicBezTo>
                  <a:cubicBezTo>
                    <a:pt x="13342" y="8146"/>
                    <a:pt x="13449" y="8108"/>
                    <a:pt x="13555" y="8108"/>
                  </a:cubicBezTo>
                  <a:cubicBezTo>
                    <a:pt x="13662" y="8108"/>
                    <a:pt x="13768" y="8146"/>
                    <a:pt x="13831" y="8221"/>
                  </a:cubicBezTo>
                  <a:cubicBezTo>
                    <a:pt x="15675" y="10497"/>
                    <a:pt x="19130" y="13972"/>
                    <a:pt x="22490" y="13972"/>
                  </a:cubicBezTo>
                  <a:cubicBezTo>
                    <a:pt x="22830" y="13972"/>
                    <a:pt x="23169" y="13936"/>
                    <a:pt x="23505" y="13860"/>
                  </a:cubicBezTo>
                  <a:cubicBezTo>
                    <a:pt x="28167" y="12808"/>
                    <a:pt x="23330" y="5665"/>
                    <a:pt x="21801" y="3936"/>
                  </a:cubicBezTo>
                  <a:cubicBezTo>
                    <a:pt x="20598" y="2632"/>
                    <a:pt x="19044" y="1204"/>
                    <a:pt x="17315" y="226"/>
                  </a:cubicBezTo>
                  <a:cubicBezTo>
                    <a:pt x="17315" y="2156"/>
                    <a:pt x="16212" y="4061"/>
                    <a:pt x="13931" y="4211"/>
                  </a:cubicBezTo>
                  <a:cubicBezTo>
                    <a:pt x="11601" y="4211"/>
                    <a:pt x="10297" y="2632"/>
                    <a:pt x="10272" y="377"/>
                  </a:cubicBezTo>
                  <a:cubicBezTo>
                    <a:pt x="10272" y="251"/>
                    <a:pt x="10272" y="126"/>
                    <a:pt x="102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0"/>
            <p:cNvSpPr/>
            <p:nvPr/>
          </p:nvSpPr>
          <p:spPr>
            <a:xfrm>
              <a:off x="4208900" y="3503800"/>
              <a:ext cx="716100" cy="381825"/>
            </a:xfrm>
            <a:custGeom>
              <a:avLst/>
              <a:gdLst/>
              <a:ahLst/>
              <a:cxnLst/>
              <a:rect l="l" t="t" r="r" b="b"/>
              <a:pathLst>
                <a:path w="28644" h="15273" extrusionOk="0">
                  <a:moveTo>
                    <a:pt x="17465" y="0"/>
                  </a:moveTo>
                  <a:cubicBezTo>
                    <a:pt x="17390" y="25"/>
                    <a:pt x="17315" y="50"/>
                    <a:pt x="17265" y="50"/>
                  </a:cubicBezTo>
                  <a:cubicBezTo>
                    <a:pt x="17290" y="301"/>
                    <a:pt x="17315" y="552"/>
                    <a:pt x="17315" y="777"/>
                  </a:cubicBezTo>
                  <a:cubicBezTo>
                    <a:pt x="19044" y="1755"/>
                    <a:pt x="20598" y="3183"/>
                    <a:pt x="21801" y="4487"/>
                  </a:cubicBezTo>
                  <a:cubicBezTo>
                    <a:pt x="23330" y="6216"/>
                    <a:pt x="28167" y="13359"/>
                    <a:pt x="23505" y="14411"/>
                  </a:cubicBezTo>
                  <a:cubicBezTo>
                    <a:pt x="23169" y="14487"/>
                    <a:pt x="22830" y="14523"/>
                    <a:pt x="22490" y="14523"/>
                  </a:cubicBezTo>
                  <a:cubicBezTo>
                    <a:pt x="19130" y="14523"/>
                    <a:pt x="15675" y="11048"/>
                    <a:pt x="13831" y="8772"/>
                  </a:cubicBezTo>
                  <a:cubicBezTo>
                    <a:pt x="13768" y="8697"/>
                    <a:pt x="13662" y="8659"/>
                    <a:pt x="13555" y="8659"/>
                  </a:cubicBezTo>
                  <a:cubicBezTo>
                    <a:pt x="13449" y="8659"/>
                    <a:pt x="13342" y="8697"/>
                    <a:pt x="13280" y="8772"/>
                  </a:cubicBezTo>
                  <a:cubicBezTo>
                    <a:pt x="11225" y="11304"/>
                    <a:pt x="7966" y="14411"/>
                    <a:pt x="4458" y="14487"/>
                  </a:cubicBezTo>
                  <a:cubicBezTo>
                    <a:pt x="4428" y="14487"/>
                    <a:pt x="4399" y="14487"/>
                    <a:pt x="4371" y="14487"/>
                  </a:cubicBezTo>
                  <a:cubicBezTo>
                    <a:pt x="1" y="14487"/>
                    <a:pt x="2236" y="8834"/>
                    <a:pt x="3555" y="6742"/>
                  </a:cubicBezTo>
                  <a:cubicBezTo>
                    <a:pt x="5109" y="4336"/>
                    <a:pt x="7515" y="1830"/>
                    <a:pt x="10272" y="552"/>
                  </a:cubicBezTo>
                  <a:cubicBezTo>
                    <a:pt x="10272" y="476"/>
                    <a:pt x="10272" y="426"/>
                    <a:pt x="10272" y="376"/>
                  </a:cubicBezTo>
                  <a:cubicBezTo>
                    <a:pt x="9971" y="301"/>
                    <a:pt x="9646" y="251"/>
                    <a:pt x="9320" y="176"/>
                  </a:cubicBezTo>
                  <a:cubicBezTo>
                    <a:pt x="7691" y="1028"/>
                    <a:pt x="6187" y="2256"/>
                    <a:pt x="4909" y="3659"/>
                  </a:cubicBezTo>
                  <a:cubicBezTo>
                    <a:pt x="4332" y="4311"/>
                    <a:pt x="3781" y="5013"/>
                    <a:pt x="3305" y="5715"/>
                  </a:cubicBezTo>
                  <a:cubicBezTo>
                    <a:pt x="2753" y="6542"/>
                    <a:pt x="2277" y="7369"/>
                    <a:pt x="1876" y="8221"/>
                  </a:cubicBezTo>
                  <a:cubicBezTo>
                    <a:pt x="798" y="10602"/>
                    <a:pt x="197" y="14687"/>
                    <a:pt x="3706" y="15213"/>
                  </a:cubicBezTo>
                  <a:cubicBezTo>
                    <a:pt x="3985" y="15253"/>
                    <a:pt x="4263" y="15273"/>
                    <a:pt x="4538" y="15273"/>
                  </a:cubicBezTo>
                  <a:cubicBezTo>
                    <a:pt x="5126" y="15273"/>
                    <a:pt x="5707" y="15184"/>
                    <a:pt x="6287" y="15013"/>
                  </a:cubicBezTo>
                  <a:cubicBezTo>
                    <a:pt x="6613" y="14938"/>
                    <a:pt x="6914" y="14812"/>
                    <a:pt x="7215" y="14687"/>
                  </a:cubicBezTo>
                  <a:cubicBezTo>
                    <a:pt x="9144" y="13910"/>
                    <a:pt x="10949" y="12456"/>
                    <a:pt x="12377" y="10978"/>
                  </a:cubicBezTo>
                  <a:cubicBezTo>
                    <a:pt x="12653" y="10677"/>
                    <a:pt x="12929" y="10376"/>
                    <a:pt x="13180" y="10101"/>
                  </a:cubicBezTo>
                  <a:cubicBezTo>
                    <a:pt x="13305" y="9950"/>
                    <a:pt x="13430" y="9800"/>
                    <a:pt x="13555" y="9649"/>
                  </a:cubicBezTo>
                  <a:cubicBezTo>
                    <a:pt x="13806" y="9975"/>
                    <a:pt x="14082" y="10276"/>
                    <a:pt x="14357" y="10577"/>
                  </a:cubicBezTo>
                  <a:cubicBezTo>
                    <a:pt x="15911" y="12231"/>
                    <a:pt x="17741" y="13685"/>
                    <a:pt x="19821" y="14562"/>
                  </a:cubicBezTo>
                  <a:lnTo>
                    <a:pt x="19871" y="14562"/>
                  </a:lnTo>
                  <a:cubicBezTo>
                    <a:pt x="20172" y="14687"/>
                    <a:pt x="20473" y="14812"/>
                    <a:pt x="20799" y="14913"/>
                  </a:cubicBezTo>
                  <a:cubicBezTo>
                    <a:pt x="21440" y="15118"/>
                    <a:pt x="22127" y="15257"/>
                    <a:pt x="22797" y="15257"/>
                  </a:cubicBezTo>
                  <a:cubicBezTo>
                    <a:pt x="23435" y="15257"/>
                    <a:pt x="24058" y="15130"/>
                    <a:pt x="24608" y="14812"/>
                  </a:cubicBezTo>
                  <a:cubicBezTo>
                    <a:pt x="28643" y="12482"/>
                    <a:pt x="24207" y="6091"/>
                    <a:pt x="22352" y="3960"/>
                  </a:cubicBezTo>
                  <a:cubicBezTo>
                    <a:pt x="22302" y="3885"/>
                    <a:pt x="22227" y="3810"/>
                    <a:pt x="22152" y="3735"/>
                  </a:cubicBezTo>
                  <a:cubicBezTo>
                    <a:pt x="21751" y="3309"/>
                    <a:pt x="21325" y="2857"/>
                    <a:pt x="20849" y="2456"/>
                  </a:cubicBezTo>
                  <a:cubicBezTo>
                    <a:pt x="19846" y="1529"/>
                    <a:pt x="18693" y="652"/>
                    <a:pt x="1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0"/>
            <p:cNvSpPr/>
            <p:nvPr/>
          </p:nvSpPr>
          <p:spPr>
            <a:xfrm>
              <a:off x="4484500" y="3509425"/>
              <a:ext cx="143500" cy="94025"/>
            </a:xfrm>
            <a:custGeom>
              <a:avLst/>
              <a:gdLst/>
              <a:ahLst/>
              <a:cxnLst/>
              <a:rect l="l" t="t" r="r" b="b"/>
              <a:pathLst>
                <a:path w="5740" h="3761" extrusionOk="0">
                  <a:moveTo>
                    <a:pt x="5489" y="1"/>
                  </a:moveTo>
                  <a:lnTo>
                    <a:pt x="5489" y="1"/>
                  </a:lnTo>
                  <a:cubicBezTo>
                    <a:pt x="4912" y="126"/>
                    <a:pt x="4311" y="226"/>
                    <a:pt x="3709" y="302"/>
                  </a:cubicBezTo>
                  <a:cubicBezTo>
                    <a:pt x="3166" y="368"/>
                    <a:pt x="2617" y="400"/>
                    <a:pt x="2071" y="400"/>
                  </a:cubicBezTo>
                  <a:cubicBezTo>
                    <a:pt x="1382" y="400"/>
                    <a:pt x="696" y="349"/>
                    <a:pt x="25" y="251"/>
                  </a:cubicBezTo>
                  <a:cubicBezTo>
                    <a:pt x="0" y="452"/>
                    <a:pt x="0" y="627"/>
                    <a:pt x="0" y="828"/>
                  </a:cubicBezTo>
                  <a:cubicBezTo>
                    <a:pt x="50" y="2632"/>
                    <a:pt x="1053" y="3760"/>
                    <a:pt x="2907" y="3760"/>
                  </a:cubicBezTo>
                  <a:cubicBezTo>
                    <a:pt x="4912" y="3635"/>
                    <a:pt x="5739" y="1705"/>
                    <a:pt x="5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0"/>
            <p:cNvSpPr/>
            <p:nvPr/>
          </p:nvSpPr>
          <p:spPr>
            <a:xfrm>
              <a:off x="4465700" y="3505050"/>
              <a:ext cx="176075" cy="117825"/>
            </a:xfrm>
            <a:custGeom>
              <a:avLst/>
              <a:gdLst/>
              <a:ahLst/>
              <a:cxnLst/>
              <a:rect l="l" t="t" r="r" b="b"/>
              <a:pathLst>
                <a:path w="7043" h="4713" extrusionOk="0">
                  <a:moveTo>
                    <a:pt x="6993" y="0"/>
                  </a:moveTo>
                  <a:cubicBezTo>
                    <a:pt x="6742" y="76"/>
                    <a:pt x="6491" y="126"/>
                    <a:pt x="6241" y="176"/>
                  </a:cubicBezTo>
                  <a:cubicBezTo>
                    <a:pt x="6491" y="1880"/>
                    <a:pt x="5664" y="3810"/>
                    <a:pt x="3659" y="3935"/>
                  </a:cubicBezTo>
                  <a:cubicBezTo>
                    <a:pt x="1805" y="3935"/>
                    <a:pt x="802" y="2807"/>
                    <a:pt x="752" y="1003"/>
                  </a:cubicBezTo>
                  <a:cubicBezTo>
                    <a:pt x="752" y="802"/>
                    <a:pt x="752" y="627"/>
                    <a:pt x="777" y="426"/>
                  </a:cubicBezTo>
                  <a:cubicBezTo>
                    <a:pt x="527" y="401"/>
                    <a:pt x="276" y="376"/>
                    <a:pt x="0" y="326"/>
                  </a:cubicBezTo>
                  <a:cubicBezTo>
                    <a:pt x="0" y="376"/>
                    <a:pt x="0" y="426"/>
                    <a:pt x="0" y="502"/>
                  </a:cubicBezTo>
                  <a:cubicBezTo>
                    <a:pt x="0" y="627"/>
                    <a:pt x="0" y="752"/>
                    <a:pt x="0" y="878"/>
                  </a:cubicBezTo>
                  <a:cubicBezTo>
                    <a:pt x="25" y="3133"/>
                    <a:pt x="1329" y="4712"/>
                    <a:pt x="3659" y="4712"/>
                  </a:cubicBezTo>
                  <a:cubicBezTo>
                    <a:pt x="5940" y="4562"/>
                    <a:pt x="7043" y="2657"/>
                    <a:pt x="7043" y="727"/>
                  </a:cubicBezTo>
                  <a:cubicBezTo>
                    <a:pt x="7043" y="502"/>
                    <a:pt x="7018" y="251"/>
                    <a:pt x="69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0"/>
            <p:cNvSpPr/>
            <p:nvPr/>
          </p:nvSpPr>
          <p:spPr>
            <a:xfrm>
              <a:off x="3985125" y="1791275"/>
              <a:ext cx="1447400" cy="854150"/>
            </a:xfrm>
            <a:custGeom>
              <a:avLst/>
              <a:gdLst/>
              <a:ahLst/>
              <a:cxnLst/>
              <a:rect l="l" t="t" r="r" b="b"/>
              <a:pathLst>
                <a:path w="57896" h="34166" extrusionOk="0">
                  <a:moveTo>
                    <a:pt x="22462" y="1"/>
                  </a:moveTo>
                  <a:cubicBezTo>
                    <a:pt x="15198" y="1"/>
                    <a:pt x="7715" y="3076"/>
                    <a:pt x="3835" y="8802"/>
                  </a:cubicBezTo>
                  <a:cubicBezTo>
                    <a:pt x="351" y="13940"/>
                    <a:pt x="0" y="21133"/>
                    <a:pt x="2256" y="26822"/>
                  </a:cubicBezTo>
                  <a:cubicBezTo>
                    <a:pt x="2381" y="27123"/>
                    <a:pt x="2506" y="27373"/>
                    <a:pt x="2632" y="27649"/>
                  </a:cubicBezTo>
                  <a:cubicBezTo>
                    <a:pt x="5188" y="24391"/>
                    <a:pt x="8622" y="21759"/>
                    <a:pt x="12506" y="20155"/>
                  </a:cubicBezTo>
                  <a:cubicBezTo>
                    <a:pt x="13534" y="19704"/>
                    <a:pt x="14612" y="19353"/>
                    <a:pt x="15714" y="19077"/>
                  </a:cubicBezTo>
                  <a:cubicBezTo>
                    <a:pt x="15689" y="18977"/>
                    <a:pt x="15689" y="18877"/>
                    <a:pt x="15689" y="18752"/>
                  </a:cubicBezTo>
                  <a:cubicBezTo>
                    <a:pt x="15689" y="14801"/>
                    <a:pt x="18994" y="12840"/>
                    <a:pt x="22351" y="12840"/>
                  </a:cubicBezTo>
                  <a:cubicBezTo>
                    <a:pt x="25723" y="12840"/>
                    <a:pt x="29148" y="14820"/>
                    <a:pt x="29324" y="18752"/>
                  </a:cubicBezTo>
                  <a:cubicBezTo>
                    <a:pt x="29324" y="18877"/>
                    <a:pt x="29298" y="19002"/>
                    <a:pt x="29298" y="19128"/>
                  </a:cubicBezTo>
                  <a:cubicBezTo>
                    <a:pt x="31203" y="19729"/>
                    <a:pt x="33033" y="20556"/>
                    <a:pt x="34837" y="21458"/>
                  </a:cubicBezTo>
                  <a:cubicBezTo>
                    <a:pt x="39975" y="24441"/>
                    <a:pt x="43634" y="29002"/>
                    <a:pt x="45464" y="34165"/>
                  </a:cubicBezTo>
                  <a:cubicBezTo>
                    <a:pt x="53659" y="29153"/>
                    <a:pt x="57895" y="18501"/>
                    <a:pt x="57820" y="9077"/>
                  </a:cubicBezTo>
                  <a:lnTo>
                    <a:pt x="57820" y="9077"/>
                  </a:lnTo>
                  <a:cubicBezTo>
                    <a:pt x="55279" y="11540"/>
                    <a:pt x="51643" y="14874"/>
                    <a:pt x="48015" y="14874"/>
                  </a:cubicBezTo>
                  <a:cubicBezTo>
                    <a:pt x="46954" y="14874"/>
                    <a:pt x="45894" y="14589"/>
                    <a:pt x="44862" y="13915"/>
                  </a:cubicBezTo>
                  <a:cubicBezTo>
                    <a:pt x="43058" y="12737"/>
                    <a:pt x="41755" y="10882"/>
                    <a:pt x="40401" y="9253"/>
                  </a:cubicBezTo>
                  <a:cubicBezTo>
                    <a:pt x="38597" y="7047"/>
                    <a:pt x="36692" y="4892"/>
                    <a:pt x="34286" y="3288"/>
                  </a:cubicBezTo>
                  <a:cubicBezTo>
                    <a:pt x="30942" y="1068"/>
                    <a:pt x="26740" y="1"/>
                    <a:pt x="22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0"/>
            <p:cNvSpPr/>
            <p:nvPr/>
          </p:nvSpPr>
          <p:spPr>
            <a:xfrm>
              <a:off x="3966950" y="1772100"/>
              <a:ext cx="1491875" cy="891500"/>
            </a:xfrm>
            <a:custGeom>
              <a:avLst/>
              <a:gdLst/>
              <a:ahLst/>
              <a:cxnLst/>
              <a:rect l="l" t="t" r="r" b="b"/>
              <a:pathLst>
                <a:path w="59675" h="35660" extrusionOk="0">
                  <a:moveTo>
                    <a:pt x="23225" y="1"/>
                  </a:moveTo>
                  <a:cubicBezTo>
                    <a:pt x="15943" y="1"/>
                    <a:pt x="8429" y="3004"/>
                    <a:pt x="4286" y="8616"/>
                  </a:cubicBezTo>
                  <a:cubicBezTo>
                    <a:pt x="577" y="13679"/>
                    <a:pt x="0" y="20621"/>
                    <a:pt x="1805" y="26511"/>
                  </a:cubicBezTo>
                  <a:cubicBezTo>
                    <a:pt x="2080" y="27413"/>
                    <a:pt x="2431" y="28291"/>
                    <a:pt x="2832" y="29093"/>
                  </a:cubicBezTo>
                  <a:cubicBezTo>
                    <a:pt x="3008" y="28867"/>
                    <a:pt x="3183" y="28641"/>
                    <a:pt x="3359" y="28416"/>
                  </a:cubicBezTo>
                  <a:cubicBezTo>
                    <a:pt x="3233" y="28140"/>
                    <a:pt x="3108" y="27890"/>
                    <a:pt x="2983" y="27589"/>
                  </a:cubicBezTo>
                  <a:cubicBezTo>
                    <a:pt x="727" y="21900"/>
                    <a:pt x="1078" y="14707"/>
                    <a:pt x="4562" y="9569"/>
                  </a:cubicBezTo>
                  <a:cubicBezTo>
                    <a:pt x="8442" y="3843"/>
                    <a:pt x="15925" y="768"/>
                    <a:pt x="23189" y="768"/>
                  </a:cubicBezTo>
                  <a:cubicBezTo>
                    <a:pt x="27467" y="768"/>
                    <a:pt x="31669" y="1835"/>
                    <a:pt x="35013" y="4055"/>
                  </a:cubicBezTo>
                  <a:cubicBezTo>
                    <a:pt x="37419" y="5659"/>
                    <a:pt x="39324" y="7814"/>
                    <a:pt x="41128" y="10020"/>
                  </a:cubicBezTo>
                  <a:cubicBezTo>
                    <a:pt x="42482" y="11649"/>
                    <a:pt x="43785" y="13504"/>
                    <a:pt x="45589" y="14682"/>
                  </a:cubicBezTo>
                  <a:cubicBezTo>
                    <a:pt x="46621" y="15356"/>
                    <a:pt x="47681" y="15641"/>
                    <a:pt x="48742" y="15641"/>
                  </a:cubicBezTo>
                  <a:cubicBezTo>
                    <a:pt x="52370" y="15641"/>
                    <a:pt x="56006" y="12307"/>
                    <a:pt x="58547" y="9844"/>
                  </a:cubicBezTo>
                  <a:lnTo>
                    <a:pt x="58547" y="9844"/>
                  </a:lnTo>
                  <a:cubicBezTo>
                    <a:pt x="58622" y="19268"/>
                    <a:pt x="54386" y="29920"/>
                    <a:pt x="46191" y="34932"/>
                  </a:cubicBezTo>
                  <a:cubicBezTo>
                    <a:pt x="46291" y="35183"/>
                    <a:pt x="46366" y="35408"/>
                    <a:pt x="46442" y="35659"/>
                  </a:cubicBezTo>
                  <a:cubicBezTo>
                    <a:pt x="55163" y="30195"/>
                    <a:pt x="59675" y="19118"/>
                    <a:pt x="59274" y="8967"/>
                  </a:cubicBezTo>
                  <a:cubicBezTo>
                    <a:pt x="59299" y="8917"/>
                    <a:pt x="59274" y="8842"/>
                    <a:pt x="59249" y="8792"/>
                  </a:cubicBezTo>
                  <a:cubicBezTo>
                    <a:pt x="59249" y="8767"/>
                    <a:pt x="59224" y="8767"/>
                    <a:pt x="59224" y="8742"/>
                  </a:cubicBezTo>
                  <a:cubicBezTo>
                    <a:pt x="59199" y="8742"/>
                    <a:pt x="59199" y="8717"/>
                    <a:pt x="59199" y="8717"/>
                  </a:cubicBezTo>
                  <a:cubicBezTo>
                    <a:pt x="59173" y="8692"/>
                    <a:pt x="59148" y="8666"/>
                    <a:pt x="59123" y="8641"/>
                  </a:cubicBezTo>
                  <a:cubicBezTo>
                    <a:pt x="59057" y="8588"/>
                    <a:pt x="58977" y="8557"/>
                    <a:pt x="58894" y="8557"/>
                  </a:cubicBezTo>
                  <a:cubicBezTo>
                    <a:pt x="58820" y="8557"/>
                    <a:pt x="58743" y="8582"/>
                    <a:pt x="58672" y="8641"/>
                  </a:cubicBezTo>
                  <a:cubicBezTo>
                    <a:pt x="58647" y="8641"/>
                    <a:pt x="58622" y="8666"/>
                    <a:pt x="58597" y="8692"/>
                  </a:cubicBezTo>
                  <a:cubicBezTo>
                    <a:pt x="56191" y="11047"/>
                    <a:pt x="53309" y="14005"/>
                    <a:pt x="49875" y="14757"/>
                  </a:cubicBezTo>
                  <a:cubicBezTo>
                    <a:pt x="49507" y="14838"/>
                    <a:pt x="49151" y="14876"/>
                    <a:pt x="48806" y="14876"/>
                  </a:cubicBezTo>
                  <a:cubicBezTo>
                    <a:pt x="47128" y="14876"/>
                    <a:pt x="45709" y="13974"/>
                    <a:pt x="44462" y="12727"/>
                  </a:cubicBezTo>
                  <a:cubicBezTo>
                    <a:pt x="40928" y="9193"/>
                    <a:pt x="38447" y="4907"/>
                    <a:pt x="33860" y="2476"/>
                  </a:cubicBezTo>
                  <a:cubicBezTo>
                    <a:pt x="30712" y="808"/>
                    <a:pt x="26999" y="1"/>
                    <a:pt x="23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0"/>
            <p:cNvSpPr/>
            <p:nvPr/>
          </p:nvSpPr>
          <p:spPr>
            <a:xfrm>
              <a:off x="4396775" y="2130825"/>
              <a:ext cx="302025" cy="133025"/>
            </a:xfrm>
            <a:custGeom>
              <a:avLst/>
              <a:gdLst/>
              <a:ahLst/>
              <a:cxnLst/>
              <a:rect l="l" t="t" r="r" b="b"/>
              <a:pathLst>
                <a:path w="12081" h="5321" extrusionOk="0">
                  <a:moveTo>
                    <a:pt x="5928" y="0"/>
                  </a:moveTo>
                  <a:cubicBezTo>
                    <a:pt x="2945" y="0"/>
                    <a:pt x="0" y="1723"/>
                    <a:pt x="0" y="5170"/>
                  </a:cubicBezTo>
                  <a:cubicBezTo>
                    <a:pt x="0" y="5220"/>
                    <a:pt x="0" y="5270"/>
                    <a:pt x="0" y="5295"/>
                  </a:cubicBezTo>
                  <a:cubicBezTo>
                    <a:pt x="2027" y="4841"/>
                    <a:pt x="4090" y="4618"/>
                    <a:pt x="6164" y="4618"/>
                  </a:cubicBezTo>
                  <a:cubicBezTo>
                    <a:pt x="7065" y="4618"/>
                    <a:pt x="7969" y="4660"/>
                    <a:pt x="8873" y="4744"/>
                  </a:cubicBezTo>
                  <a:cubicBezTo>
                    <a:pt x="9975" y="4844"/>
                    <a:pt x="11028" y="5044"/>
                    <a:pt x="12081" y="5320"/>
                  </a:cubicBezTo>
                  <a:cubicBezTo>
                    <a:pt x="12081" y="5270"/>
                    <a:pt x="12081" y="5220"/>
                    <a:pt x="12081" y="5170"/>
                  </a:cubicBezTo>
                  <a:cubicBezTo>
                    <a:pt x="11930" y="1723"/>
                    <a:pt x="8910" y="0"/>
                    <a:pt x="5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0"/>
            <p:cNvSpPr/>
            <p:nvPr/>
          </p:nvSpPr>
          <p:spPr>
            <a:xfrm>
              <a:off x="4377350" y="2112250"/>
              <a:ext cx="340875" cy="157225"/>
            </a:xfrm>
            <a:custGeom>
              <a:avLst/>
              <a:gdLst/>
              <a:ahLst/>
              <a:cxnLst/>
              <a:rect l="l" t="t" r="r" b="b"/>
              <a:pathLst>
                <a:path w="13635" h="6289" extrusionOk="0">
                  <a:moveTo>
                    <a:pt x="6662" y="1"/>
                  </a:moveTo>
                  <a:cubicBezTo>
                    <a:pt x="3305" y="1"/>
                    <a:pt x="0" y="1962"/>
                    <a:pt x="0" y="5913"/>
                  </a:cubicBezTo>
                  <a:cubicBezTo>
                    <a:pt x="0" y="6038"/>
                    <a:pt x="0" y="6138"/>
                    <a:pt x="25" y="6238"/>
                  </a:cubicBezTo>
                  <a:cubicBezTo>
                    <a:pt x="276" y="6163"/>
                    <a:pt x="527" y="6113"/>
                    <a:pt x="777" y="6038"/>
                  </a:cubicBezTo>
                  <a:cubicBezTo>
                    <a:pt x="777" y="6013"/>
                    <a:pt x="777" y="5963"/>
                    <a:pt x="777" y="5913"/>
                  </a:cubicBezTo>
                  <a:cubicBezTo>
                    <a:pt x="777" y="2466"/>
                    <a:pt x="3722" y="743"/>
                    <a:pt x="6705" y="743"/>
                  </a:cubicBezTo>
                  <a:cubicBezTo>
                    <a:pt x="9687" y="743"/>
                    <a:pt x="12707" y="2466"/>
                    <a:pt x="12858" y="5913"/>
                  </a:cubicBezTo>
                  <a:cubicBezTo>
                    <a:pt x="12858" y="5963"/>
                    <a:pt x="12858" y="6013"/>
                    <a:pt x="12858" y="6063"/>
                  </a:cubicBezTo>
                  <a:cubicBezTo>
                    <a:pt x="13108" y="6138"/>
                    <a:pt x="13359" y="6213"/>
                    <a:pt x="13609" y="6289"/>
                  </a:cubicBezTo>
                  <a:cubicBezTo>
                    <a:pt x="13635" y="6163"/>
                    <a:pt x="13635" y="6038"/>
                    <a:pt x="13635" y="5913"/>
                  </a:cubicBezTo>
                  <a:cubicBezTo>
                    <a:pt x="13459" y="1981"/>
                    <a:pt x="10034" y="1"/>
                    <a:pt x="66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0"/>
            <p:cNvSpPr/>
            <p:nvPr/>
          </p:nvSpPr>
          <p:spPr>
            <a:xfrm>
              <a:off x="3937500" y="2263775"/>
              <a:ext cx="1204275" cy="642925"/>
            </a:xfrm>
            <a:custGeom>
              <a:avLst/>
              <a:gdLst/>
              <a:ahLst/>
              <a:cxnLst/>
              <a:rect l="l" t="t" r="r" b="b"/>
              <a:pathLst>
                <a:path w="48171" h="25717" extrusionOk="0">
                  <a:moveTo>
                    <a:pt x="24662" y="1"/>
                  </a:moveTo>
                  <a:cubicBezTo>
                    <a:pt x="22465" y="1"/>
                    <a:pt x="20248" y="287"/>
                    <a:pt x="18196" y="804"/>
                  </a:cubicBezTo>
                  <a:cubicBezTo>
                    <a:pt x="11905" y="2358"/>
                    <a:pt x="6316" y="6468"/>
                    <a:pt x="3158" y="12183"/>
                  </a:cubicBezTo>
                  <a:cubicBezTo>
                    <a:pt x="852" y="16293"/>
                    <a:pt x="0" y="21080"/>
                    <a:pt x="627" y="25716"/>
                  </a:cubicBezTo>
                  <a:cubicBezTo>
                    <a:pt x="1103" y="25491"/>
                    <a:pt x="1629" y="25340"/>
                    <a:pt x="2156" y="25315"/>
                  </a:cubicBezTo>
                  <a:cubicBezTo>
                    <a:pt x="2206" y="25265"/>
                    <a:pt x="2231" y="25240"/>
                    <a:pt x="2281" y="25240"/>
                  </a:cubicBezTo>
                  <a:cubicBezTo>
                    <a:pt x="2507" y="25165"/>
                    <a:pt x="2707" y="25090"/>
                    <a:pt x="2908" y="24990"/>
                  </a:cubicBezTo>
                  <a:cubicBezTo>
                    <a:pt x="4988" y="24012"/>
                    <a:pt x="6341" y="21982"/>
                    <a:pt x="7344" y="19877"/>
                  </a:cubicBezTo>
                  <a:cubicBezTo>
                    <a:pt x="7218" y="19626"/>
                    <a:pt x="7093" y="19350"/>
                    <a:pt x="6993" y="19075"/>
                  </a:cubicBezTo>
                  <a:cubicBezTo>
                    <a:pt x="6742" y="18348"/>
                    <a:pt x="6592" y="17646"/>
                    <a:pt x="6617" y="17045"/>
                  </a:cubicBezTo>
                  <a:cubicBezTo>
                    <a:pt x="6617" y="16117"/>
                    <a:pt x="6993" y="15842"/>
                    <a:pt x="7243" y="15767"/>
                  </a:cubicBezTo>
                  <a:cubicBezTo>
                    <a:pt x="7310" y="15737"/>
                    <a:pt x="7395" y="15714"/>
                    <a:pt x="7499" y="15714"/>
                  </a:cubicBezTo>
                  <a:cubicBezTo>
                    <a:pt x="7749" y="15714"/>
                    <a:pt x="8104" y="15847"/>
                    <a:pt x="8547" y="16343"/>
                  </a:cubicBezTo>
                  <a:cubicBezTo>
                    <a:pt x="8873" y="16719"/>
                    <a:pt x="9148" y="17220"/>
                    <a:pt x="9399" y="17797"/>
                  </a:cubicBezTo>
                  <a:cubicBezTo>
                    <a:pt x="9599" y="17822"/>
                    <a:pt x="9775" y="17847"/>
                    <a:pt x="9950" y="17847"/>
                  </a:cubicBezTo>
                  <a:cubicBezTo>
                    <a:pt x="9549" y="16543"/>
                    <a:pt x="9549" y="15165"/>
                    <a:pt x="10301" y="14889"/>
                  </a:cubicBezTo>
                  <a:cubicBezTo>
                    <a:pt x="10386" y="14859"/>
                    <a:pt x="10472" y="14845"/>
                    <a:pt x="10559" y="14845"/>
                  </a:cubicBezTo>
                  <a:cubicBezTo>
                    <a:pt x="11339" y="14845"/>
                    <a:pt x="12158" y="16009"/>
                    <a:pt x="12632" y="17295"/>
                  </a:cubicBezTo>
                  <a:cubicBezTo>
                    <a:pt x="12707" y="17521"/>
                    <a:pt x="12782" y="17772"/>
                    <a:pt x="12857" y="18022"/>
                  </a:cubicBezTo>
                  <a:cubicBezTo>
                    <a:pt x="13568" y="18047"/>
                    <a:pt x="14281" y="18058"/>
                    <a:pt x="14994" y="18058"/>
                  </a:cubicBezTo>
                  <a:cubicBezTo>
                    <a:pt x="16422" y="18058"/>
                    <a:pt x="17853" y="18014"/>
                    <a:pt x="19274" y="17947"/>
                  </a:cubicBezTo>
                  <a:cubicBezTo>
                    <a:pt x="25113" y="17621"/>
                    <a:pt x="32156" y="16719"/>
                    <a:pt x="36467" y="12333"/>
                  </a:cubicBezTo>
                  <a:cubicBezTo>
                    <a:pt x="36546" y="12254"/>
                    <a:pt x="36635" y="12221"/>
                    <a:pt x="36722" y="12221"/>
                  </a:cubicBezTo>
                  <a:cubicBezTo>
                    <a:pt x="37020" y="12221"/>
                    <a:pt x="37290" y="12613"/>
                    <a:pt x="37018" y="12884"/>
                  </a:cubicBezTo>
                  <a:cubicBezTo>
                    <a:pt x="36191" y="13711"/>
                    <a:pt x="35264" y="14438"/>
                    <a:pt x="34261" y="15065"/>
                  </a:cubicBezTo>
                  <a:cubicBezTo>
                    <a:pt x="36792" y="19476"/>
                    <a:pt x="40652" y="22909"/>
                    <a:pt x="45339" y="24914"/>
                  </a:cubicBezTo>
                  <a:cubicBezTo>
                    <a:pt x="45590" y="25015"/>
                    <a:pt x="45840" y="25115"/>
                    <a:pt x="46116" y="25215"/>
                  </a:cubicBezTo>
                  <a:cubicBezTo>
                    <a:pt x="46116" y="25240"/>
                    <a:pt x="46116" y="25240"/>
                    <a:pt x="46141" y="25240"/>
                  </a:cubicBezTo>
                  <a:cubicBezTo>
                    <a:pt x="46166" y="25240"/>
                    <a:pt x="46216" y="25265"/>
                    <a:pt x="46241" y="25290"/>
                  </a:cubicBezTo>
                  <a:cubicBezTo>
                    <a:pt x="46818" y="25340"/>
                    <a:pt x="47344" y="25491"/>
                    <a:pt x="47820" y="25691"/>
                  </a:cubicBezTo>
                  <a:cubicBezTo>
                    <a:pt x="48171" y="23160"/>
                    <a:pt x="48096" y="20579"/>
                    <a:pt x="47519" y="18072"/>
                  </a:cubicBezTo>
                  <a:cubicBezTo>
                    <a:pt x="46141" y="11731"/>
                    <a:pt x="41930" y="6468"/>
                    <a:pt x="36366" y="3235"/>
                  </a:cubicBezTo>
                  <a:cubicBezTo>
                    <a:pt x="34186" y="2132"/>
                    <a:pt x="31880" y="1055"/>
                    <a:pt x="29474" y="503"/>
                  </a:cubicBezTo>
                  <a:cubicBezTo>
                    <a:pt x="27932" y="160"/>
                    <a:pt x="26302" y="1"/>
                    <a:pt x="246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0"/>
            <p:cNvSpPr/>
            <p:nvPr/>
          </p:nvSpPr>
          <p:spPr>
            <a:xfrm>
              <a:off x="3926850" y="2246250"/>
              <a:ext cx="1234975" cy="669850"/>
            </a:xfrm>
            <a:custGeom>
              <a:avLst/>
              <a:gdLst/>
              <a:ahLst/>
              <a:cxnLst/>
              <a:rect l="l" t="t" r="r" b="b"/>
              <a:pathLst>
                <a:path w="49399" h="26794" extrusionOk="0">
                  <a:moveTo>
                    <a:pt x="24961" y="1"/>
                  </a:moveTo>
                  <a:cubicBezTo>
                    <a:pt x="22887" y="1"/>
                    <a:pt x="20824" y="224"/>
                    <a:pt x="18797" y="678"/>
                  </a:cubicBezTo>
                  <a:cubicBezTo>
                    <a:pt x="18547" y="728"/>
                    <a:pt x="18296" y="803"/>
                    <a:pt x="18045" y="878"/>
                  </a:cubicBezTo>
                  <a:cubicBezTo>
                    <a:pt x="16943" y="1154"/>
                    <a:pt x="15865" y="1505"/>
                    <a:pt x="14837" y="1956"/>
                  </a:cubicBezTo>
                  <a:cubicBezTo>
                    <a:pt x="10953" y="3560"/>
                    <a:pt x="7519" y="6192"/>
                    <a:pt x="4963" y="9450"/>
                  </a:cubicBezTo>
                  <a:cubicBezTo>
                    <a:pt x="4787" y="9675"/>
                    <a:pt x="4612" y="9901"/>
                    <a:pt x="4436" y="10127"/>
                  </a:cubicBezTo>
                  <a:cubicBezTo>
                    <a:pt x="2406" y="12934"/>
                    <a:pt x="978" y="16192"/>
                    <a:pt x="376" y="19676"/>
                  </a:cubicBezTo>
                  <a:cubicBezTo>
                    <a:pt x="0" y="22057"/>
                    <a:pt x="0" y="24463"/>
                    <a:pt x="351" y="26793"/>
                  </a:cubicBezTo>
                  <a:cubicBezTo>
                    <a:pt x="577" y="26643"/>
                    <a:pt x="802" y="26518"/>
                    <a:pt x="1053" y="26417"/>
                  </a:cubicBezTo>
                  <a:cubicBezTo>
                    <a:pt x="426" y="21781"/>
                    <a:pt x="1278" y="16994"/>
                    <a:pt x="3584" y="12884"/>
                  </a:cubicBezTo>
                  <a:cubicBezTo>
                    <a:pt x="6742" y="7169"/>
                    <a:pt x="12331" y="3059"/>
                    <a:pt x="18622" y="1505"/>
                  </a:cubicBezTo>
                  <a:cubicBezTo>
                    <a:pt x="20674" y="988"/>
                    <a:pt x="22891" y="702"/>
                    <a:pt x="25088" y="702"/>
                  </a:cubicBezTo>
                  <a:cubicBezTo>
                    <a:pt x="26728" y="702"/>
                    <a:pt x="28358" y="861"/>
                    <a:pt x="29900" y="1204"/>
                  </a:cubicBezTo>
                  <a:cubicBezTo>
                    <a:pt x="32306" y="1756"/>
                    <a:pt x="34612" y="2833"/>
                    <a:pt x="36792" y="3936"/>
                  </a:cubicBezTo>
                  <a:cubicBezTo>
                    <a:pt x="42356" y="7144"/>
                    <a:pt x="46567" y="12432"/>
                    <a:pt x="47945" y="18773"/>
                  </a:cubicBezTo>
                  <a:cubicBezTo>
                    <a:pt x="48522" y="21280"/>
                    <a:pt x="48597" y="23861"/>
                    <a:pt x="48246" y="26392"/>
                  </a:cubicBezTo>
                  <a:cubicBezTo>
                    <a:pt x="48472" y="26493"/>
                    <a:pt x="48697" y="26618"/>
                    <a:pt x="48898" y="26768"/>
                  </a:cubicBezTo>
                  <a:cubicBezTo>
                    <a:pt x="49399" y="23360"/>
                    <a:pt x="49073" y="19901"/>
                    <a:pt x="48046" y="16693"/>
                  </a:cubicBezTo>
                  <a:cubicBezTo>
                    <a:pt x="47970" y="16442"/>
                    <a:pt x="47895" y="16217"/>
                    <a:pt x="47795" y="15966"/>
                  </a:cubicBezTo>
                  <a:cubicBezTo>
                    <a:pt x="45965" y="10803"/>
                    <a:pt x="42306" y="6242"/>
                    <a:pt x="37168" y="3259"/>
                  </a:cubicBezTo>
                  <a:cubicBezTo>
                    <a:pt x="35364" y="2357"/>
                    <a:pt x="33534" y="1530"/>
                    <a:pt x="31629" y="929"/>
                  </a:cubicBezTo>
                  <a:cubicBezTo>
                    <a:pt x="31379" y="853"/>
                    <a:pt x="31128" y="778"/>
                    <a:pt x="30878" y="703"/>
                  </a:cubicBezTo>
                  <a:cubicBezTo>
                    <a:pt x="29825" y="427"/>
                    <a:pt x="28772" y="227"/>
                    <a:pt x="27670" y="127"/>
                  </a:cubicBezTo>
                  <a:cubicBezTo>
                    <a:pt x="26766" y="43"/>
                    <a:pt x="25862" y="1"/>
                    <a:pt x="249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0"/>
            <p:cNvSpPr/>
            <p:nvPr/>
          </p:nvSpPr>
          <p:spPr>
            <a:xfrm>
              <a:off x="3902400" y="2918575"/>
              <a:ext cx="119075" cy="190500"/>
            </a:xfrm>
            <a:custGeom>
              <a:avLst/>
              <a:gdLst/>
              <a:ahLst/>
              <a:cxnLst/>
              <a:rect l="l" t="t" r="r" b="b"/>
              <a:pathLst>
                <a:path w="4763" h="7620" extrusionOk="0">
                  <a:moveTo>
                    <a:pt x="3510" y="1"/>
                  </a:moveTo>
                  <a:cubicBezTo>
                    <a:pt x="1705" y="151"/>
                    <a:pt x="1" y="1404"/>
                    <a:pt x="1" y="3810"/>
                  </a:cubicBezTo>
                  <a:cubicBezTo>
                    <a:pt x="1" y="6355"/>
                    <a:pt x="1893" y="7619"/>
                    <a:pt x="3827" y="7619"/>
                  </a:cubicBezTo>
                  <a:cubicBezTo>
                    <a:pt x="4140" y="7619"/>
                    <a:pt x="4455" y="7586"/>
                    <a:pt x="4763" y="7519"/>
                  </a:cubicBezTo>
                  <a:cubicBezTo>
                    <a:pt x="3986" y="5164"/>
                    <a:pt x="3560" y="2607"/>
                    <a:pt x="3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0"/>
            <p:cNvSpPr/>
            <p:nvPr/>
          </p:nvSpPr>
          <p:spPr>
            <a:xfrm>
              <a:off x="3882975" y="2896650"/>
              <a:ext cx="146650" cy="235150"/>
            </a:xfrm>
            <a:custGeom>
              <a:avLst/>
              <a:gdLst/>
              <a:ahLst/>
              <a:cxnLst/>
              <a:rect l="l" t="t" r="r" b="b"/>
              <a:pathLst>
                <a:path w="5866" h="9406" extrusionOk="0">
                  <a:moveTo>
                    <a:pt x="4337" y="0"/>
                  </a:moveTo>
                  <a:cubicBezTo>
                    <a:pt x="4335" y="0"/>
                    <a:pt x="4334" y="0"/>
                    <a:pt x="4333" y="1"/>
                  </a:cubicBezTo>
                  <a:lnTo>
                    <a:pt x="4333" y="1"/>
                  </a:lnTo>
                  <a:cubicBezTo>
                    <a:pt x="4334" y="1"/>
                    <a:pt x="4336" y="0"/>
                    <a:pt x="4337" y="0"/>
                  </a:cubicBezTo>
                  <a:close/>
                  <a:moveTo>
                    <a:pt x="4333" y="1"/>
                  </a:moveTo>
                  <a:lnTo>
                    <a:pt x="4333" y="1"/>
                  </a:lnTo>
                  <a:cubicBezTo>
                    <a:pt x="3808" y="26"/>
                    <a:pt x="3283" y="176"/>
                    <a:pt x="2808" y="401"/>
                  </a:cubicBezTo>
                  <a:cubicBezTo>
                    <a:pt x="2557" y="502"/>
                    <a:pt x="2332" y="627"/>
                    <a:pt x="2106" y="777"/>
                  </a:cubicBezTo>
                  <a:cubicBezTo>
                    <a:pt x="853" y="1630"/>
                    <a:pt x="1" y="3083"/>
                    <a:pt x="1" y="4687"/>
                  </a:cubicBezTo>
                  <a:cubicBezTo>
                    <a:pt x="26" y="7168"/>
                    <a:pt x="2006" y="9274"/>
                    <a:pt x="4487" y="9399"/>
                  </a:cubicBezTo>
                  <a:cubicBezTo>
                    <a:pt x="4566" y="9403"/>
                    <a:pt x="4645" y="9405"/>
                    <a:pt x="4723" y="9405"/>
                  </a:cubicBezTo>
                  <a:cubicBezTo>
                    <a:pt x="5114" y="9405"/>
                    <a:pt x="5490" y="9353"/>
                    <a:pt x="5866" y="9249"/>
                  </a:cubicBezTo>
                  <a:cubicBezTo>
                    <a:pt x="5740" y="8973"/>
                    <a:pt x="5640" y="8672"/>
                    <a:pt x="5540" y="8396"/>
                  </a:cubicBezTo>
                  <a:cubicBezTo>
                    <a:pt x="5232" y="8463"/>
                    <a:pt x="4917" y="8496"/>
                    <a:pt x="4604" y="8496"/>
                  </a:cubicBezTo>
                  <a:cubicBezTo>
                    <a:pt x="2670" y="8496"/>
                    <a:pt x="778" y="7232"/>
                    <a:pt x="778" y="4687"/>
                  </a:cubicBezTo>
                  <a:cubicBezTo>
                    <a:pt x="778" y="2281"/>
                    <a:pt x="2482" y="1028"/>
                    <a:pt x="4287" y="878"/>
                  </a:cubicBezTo>
                  <a:cubicBezTo>
                    <a:pt x="4287" y="777"/>
                    <a:pt x="4287" y="652"/>
                    <a:pt x="4287" y="552"/>
                  </a:cubicBezTo>
                  <a:cubicBezTo>
                    <a:pt x="4186" y="401"/>
                    <a:pt x="4161" y="176"/>
                    <a:pt x="4287" y="25"/>
                  </a:cubicBezTo>
                  <a:cubicBezTo>
                    <a:pt x="4310" y="25"/>
                    <a:pt x="4312" y="3"/>
                    <a:pt x="4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0"/>
            <p:cNvSpPr/>
            <p:nvPr/>
          </p:nvSpPr>
          <p:spPr>
            <a:xfrm>
              <a:off x="5059675" y="2919200"/>
              <a:ext cx="124100" cy="189650"/>
            </a:xfrm>
            <a:custGeom>
              <a:avLst/>
              <a:gdLst/>
              <a:ahLst/>
              <a:cxnLst/>
              <a:rect l="l" t="t" r="r" b="b"/>
              <a:pathLst>
                <a:path w="4964" h="7586" extrusionOk="0">
                  <a:moveTo>
                    <a:pt x="1254" y="1"/>
                  </a:moveTo>
                  <a:cubicBezTo>
                    <a:pt x="1254" y="126"/>
                    <a:pt x="1254" y="276"/>
                    <a:pt x="1254" y="402"/>
                  </a:cubicBezTo>
                  <a:cubicBezTo>
                    <a:pt x="1229" y="2808"/>
                    <a:pt x="803" y="5214"/>
                    <a:pt x="1" y="7494"/>
                  </a:cubicBezTo>
                  <a:cubicBezTo>
                    <a:pt x="293" y="7555"/>
                    <a:pt x="594" y="7585"/>
                    <a:pt x="896" y="7585"/>
                  </a:cubicBezTo>
                  <a:cubicBezTo>
                    <a:pt x="2843" y="7585"/>
                    <a:pt x="4833" y="6324"/>
                    <a:pt x="4963" y="3785"/>
                  </a:cubicBezTo>
                  <a:cubicBezTo>
                    <a:pt x="4838" y="1404"/>
                    <a:pt x="3083" y="126"/>
                    <a:pt x="1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0"/>
            <p:cNvSpPr/>
            <p:nvPr/>
          </p:nvSpPr>
          <p:spPr>
            <a:xfrm>
              <a:off x="5052150" y="2896025"/>
              <a:ext cx="151050" cy="235750"/>
            </a:xfrm>
            <a:custGeom>
              <a:avLst/>
              <a:gdLst/>
              <a:ahLst/>
              <a:cxnLst/>
              <a:rect l="l" t="t" r="r" b="b"/>
              <a:pathLst>
                <a:path w="6042" h="9430" extrusionOk="0">
                  <a:moveTo>
                    <a:pt x="1655" y="0"/>
                  </a:moveTo>
                  <a:lnTo>
                    <a:pt x="1655" y="0"/>
                  </a:lnTo>
                  <a:cubicBezTo>
                    <a:pt x="1906" y="201"/>
                    <a:pt x="1806" y="627"/>
                    <a:pt x="1555" y="702"/>
                  </a:cubicBezTo>
                  <a:cubicBezTo>
                    <a:pt x="1555" y="777"/>
                    <a:pt x="1555" y="853"/>
                    <a:pt x="1555" y="928"/>
                  </a:cubicBezTo>
                  <a:cubicBezTo>
                    <a:pt x="3384" y="1053"/>
                    <a:pt x="5139" y="2331"/>
                    <a:pt x="5264" y="4712"/>
                  </a:cubicBezTo>
                  <a:cubicBezTo>
                    <a:pt x="5134" y="7251"/>
                    <a:pt x="3144" y="8512"/>
                    <a:pt x="1197" y="8512"/>
                  </a:cubicBezTo>
                  <a:cubicBezTo>
                    <a:pt x="895" y="8512"/>
                    <a:pt x="594" y="8482"/>
                    <a:pt x="302" y="8421"/>
                  </a:cubicBezTo>
                  <a:cubicBezTo>
                    <a:pt x="201" y="8697"/>
                    <a:pt x="101" y="8973"/>
                    <a:pt x="1" y="9223"/>
                  </a:cubicBezTo>
                  <a:cubicBezTo>
                    <a:pt x="352" y="9324"/>
                    <a:pt x="703" y="9399"/>
                    <a:pt x="1079" y="9424"/>
                  </a:cubicBezTo>
                  <a:cubicBezTo>
                    <a:pt x="1154" y="9427"/>
                    <a:pt x="1230" y="9429"/>
                    <a:pt x="1304" y="9429"/>
                  </a:cubicBezTo>
                  <a:cubicBezTo>
                    <a:pt x="3947" y="9429"/>
                    <a:pt x="5895" y="7296"/>
                    <a:pt x="6041" y="4712"/>
                  </a:cubicBezTo>
                  <a:cubicBezTo>
                    <a:pt x="5941" y="3083"/>
                    <a:pt x="5139" y="1629"/>
                    <a:pt x="3886" y="777"/>
                  </a:cubicBezTo>
                  <a:cubicBezTo>
                    <a:pt x="3685" y="627"/>
                    <a:pt x="3460" y="502"/>
                    <a:pt x="3234" y="401"/>
                  </a:cubicBezTo>
                  <a:cubicBezTo>
                    <a:pt x="2758" y="201"/>
                    <a:pt x="2232" y="50"/>
                    <a:pt x="16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0"/>
            <p:cNvSpPr/>
            <p:nvPr/>
          </p:nvSpPr>
          <p:spPr>
            <a:xfrm>
              <a:off x="4009550" y="2649775"/>
              <a:ext cx="1062675" cy="848025"/>
            </a:xfrm>
            <a:custGeom>
              <a:avLst/>
              <a:gdLst/>
              <a:ahLst/>
              <a:cxnLst/>
              <a:rect l="l" t="t" r="r" b="b"/>
              <a:pathLst>
                <a:path w="42507" h="33921" extrusionOk="0">
                  <a:moveTo>
                    <a:pt x="30427" y="11880"/>
                  </a:moveTo>
                  <a:cubicBezTo>
                    <a:pt x="31555" y="11880"/>
                    <a:pt x="32482" y="13083"/>
                    <a:pt x="32482" y="14562"/>
                  </a:cubicBezTo>
                  <a:cubicBezTo>
                    <a:pt x="32482" y="16041"/>
                    <a:pt x="31555" y="17244"/>
                    <a:pt x="30427" y="17244"/>
                  </a:cubicBezTo>
                  <a:cubicBezTo>
                    <a:pt x="29299" y="17244"/>
                    <a:pt x="28372" y="16041"/>
                    <a:pt x="28372" y="14562"/>
                  </a:cubicBezTo>
                  <a:cubicBezTo>
                    <a:pt x="28372" y="13083"/>
                    <a:pt x="29299" y="11880"/>
                    <a:pt x="30427" y="11880"/>
                  </a:cubicBezTo>
                  <a:close/>
                  <a:moveTo>
                    <a:pt x="12256" y="11981"/>
                  </a:moveTo>
                  <a:cubicBezTo>
                    <a:pt x="13409" y="11981"/>
                    <a:pt x="14311" y="13184"/>
                    <a:pt x="14311" y="14662"/>
                  </a:cubicBezTo>
                  <a:cubicBezTo>
                    <a:pt x="14311" y="16166"/>
                    <a:pt x="13409" y="17369"/>
                    <a:pt x="12256" y="17369"/>
                  </a:cubicBezTo>
                  <a:cubicBezTo>
                    <a:pt x="11128" y="17369"/>
                    <a:pt x="10201" y="16166"/>
                    <a:pt x="10201" y="14662"/>
                  </a:cubicBezTo>
                  <a:cubicBezTo>
                    <a:pt x="10201" y="13184"/>
                    <a:pt x="11128" y="11981"/>
                    <a:pt x="12256" y="11981"/>
                  </a:cubicBezTo>
                  <a:close/>
                  <a:moveTo>
                    <a:pt x="22076" y="15287"/>
                  </a:moveTo>
                  <a:cubicBezTo>
                    <a:pt x="22531" y="15287"/>
                    <a:pt x="22516" y="16017"/>
                    <a:pt x="22031" y="16041"/>
                  </a:cubicBezTo>
                  <a:cubicBezTo>
                    <a:pt x="20301" y="16141"/>
                    <a:pt x="20301" y="18672"/>
                    <a:pt x="22031" y="18773"/>
                  </a:cubicBezTo>
                  <a:cubicBezTo>
                    <a:pt x="22524" y="18797"/>
                    <a:pt x="22532" y="19550"/>
                    <a:pt x="22054" y="19550"/>
                  </a:cubicBezTo>
                  <a:cubicBezTo>
                    <a:pt x="22046" y="19550"/>
                    <a:pt x="22039" y="19550"/>
                    <a:pt x="22031" y="19550"/>
                  </a:cubicBezTo>
                  <a:cubicBezTo>
                    <a:pt x="20878" y="19474"/>
                    <a:pt x="19925" y="18597"/>
                    <a:pt x="19925" y="17419"/>
                  </a:cubicBezTo>
                  <a:cubicBezTo>
                    <a:pt x="19925" y="16216"/>
                    <a:pt x="20878" y="15339"/>
                    <a:pt x="22031" y="15289"/>
                  </a:cubicBezTo>
                  <a:cubicBezTo>
                    <a:pt x="22046" y="15287"/>
                    <a:pt x="22062" y="15287"/>
                    <a:pt x="22076" y="15287"/>
                  </a:cubicBezTo>
                  <a:close/>
                  <a:moveTo>
                    <a:pt x="7469" y="17896"/>
                  </a:moveTo>
                  <a:cubicBezTo>
                    <a:pt x="8823" y="17896"/>
                    <a:pt x="9925" y="18998"/>
                    <a:pt x="9925" y="20377"/>
                  </a:cubicBezTo>
                  <a:cubicBezTo>
                    <a:pt x="9925" y="21730"/>
                    <a:pt x="8823" y="22833"/>
                    <a:pt x="7469" y="22833"/>
                  </a:cubicBezTo>
                  <a:cubicBezTo>
                    <a:pt x="6091" y="22833"/>
                    <a:pt x="4988" y="21730"/>
                    <a:pt x="4988" y="20377"/>
                  </a:cubicBezTo>
                  <a:cubicBezTo>
                    <a:pt x="4988" y="18998"/>
                    <a:pt x="6091" y="17896"/>
                    <a:pt x="7469" y="17896"/>
                  </a:cubicBezTo>
                  <a:close/>
                  <a:moveTo>
                    <a:pt x="35239" y="17896"/>
                  </a:moveTo>
                  <a:cubicBezTo>
                    <a:pt x="36592" y="17896"/>
                    <a:pt x="37695" y="18998"/>
                    <a:pt x="37695" y="20377"/>
                  </a:cubicBezTo>
                  <a:cubicBezTo>
                    <a:pt x="37695" y="21730"/>
                    <a:pt x="36592" y="22833"/>
                    <a:pt x="35239" y="22833"/>
                  </a:cubicBezTo>
                  <a:cubicBezTo>
                    <a:pt x="33860" y="22833"/>
                    <a:pt x="32758" y="21730"/>
                    <a:pt x="32758" y="20377"/>
                  </a:cubicBezTo>
                  <a:cubicBezTo>
                    <a:pt x="32758" y="18998"/>
                    <a:pt x="33860" y="17896"/>
                    <a:pt x="35239" y="17896"/>
                  </a:cubicBezTo>
                  <a:close/>
                  <a:moveTo>
                    <a:pt x="26717" y="22131"/>
                  </a:moveTo>
                  <a:cubicBezTo>
                    <a:pt x="26968" y="22131"/>
                    <a:pt x="27144" y="22382"/>
                    <a:pt x="27093" y="22607"/>
                  </a:cubicBezTo>
                  <a:cubicBezTo>
                    <a:pt x="26304" y="25339"/>
                    <a:pt x="23823" y="26705"/>
                    <a:pt x="21345" y="26705"/>
                  </a:cubicBezTo>
                  <a:cubicBezTo>
                    <a:pt x="18867" y="26705"/>
                    <a:pt x="16392" y="25339"/>
                    <a:pt x="15615" y="22607"/>
                  </a:cubicBezTo>
                  <a:cubicBezTo>
                    <a:pt x="15565" y="22457"/>
                    <a:pt x="15615" y="22332"/>
                    <a:pt x="15690" y="22256"/>
                  </a:cubicBezTo>
                  <a:cubicBezTo>
                    <a:pt x="15765" y="22181"/>
                    <a:pt x="15840" y="22131"/>
                    <a:pt x="15966" y="22131"/>
                  </a:cubicBezTo>
                  <a:close/>
                  <a:moveTo>
                    <a:pt x="30727" y="1"/>
                  </a:moveTo>
                  <a:cubicBezTo>
                    <a:pt x="25590" y="2908"/>
                    <a:pt x="18798" y="3309"/>
                    <a:pt x="13209" y="3359"/>
                  </a:cubicBezTo>
                  <a:cubicBezTo>
                    <a:pt x="12908" y="3366"/>
                    <a:pt x="12605" y="3369"/>
                    <a:pt x="12300" y="3369"/>
                  </a:cubicBezTo>
                  <a:cubicBezTo>
                    <a:pt x="11567" y="3369"/>
                    <a:pt x="10827" y="3352"/>
                    <a:pt x="10101" y="3334"/>
                  </a:cubicBezTo>
                  <a:lnTo>
                    <a:pt x="10101" y="3334"/>
                  </a:lnTo>
                  <a:cubicBezTo>
                    <a:pt x="10126" y="3509"/>
                    <a:pt x="10151" y="3710"/>
                    <a:pt x="10126" y="3885"/>
                  </a:cubicBezTo>
                  <a:cubicBezTo>
                    <a:pt x="10126" y="4813"/>
                    <a:pt x="9750" y="5088"/>
                    <a:pt x="9524" y="5164"/>
                  </a:cubicBezTo>
                  <a:cubicBezTo>
                    <a:pt x="9449" y="5189"/>
                    <a:pt x="9374" y="5214"/>
                    <a:pt x="9274" y="5214"/>
                  </a:cubicBezTo>
                  <a:cubicBezTo>
                    <a:pt x="8998" y="5214"/>
                    <a:pt x="8647" y="5088"/>
                    <a:pt x="8196" y="4587"/>
                  </a:cubicBezTo>
                  <a:cubicBezTo>
                    <a:pt x="7870" y="4211"/>
                    <a:pt x="7595" y="3685"/>
                    <a:pt x="7344" y="3108"/>
                  </a:cubicBezTo>
                  <a:cubicBezTo>
                    <a:pt x="7143" y="3083"/>
                    <a:pt x="6968" y="3058"/>
                    <a:pt x="6793" y="3058"/>
                  </a:cubicBezTo>
                  <a:cubicBezTo>
                    <a:pt x="7194" y="4387"/>
                    <a:pt x="7194" y="5740"/>
                    <a:pt x="6442" y="6016"/>
                  </a:cubicBezTo>
                  <a:cubicBezTo>
                    <a:pt x="6341" y="6066"/>
                    <a:pt x="6266" y="6066"/>
                    <a:pt x="6166" y="6066"/>
                  </a:cubicBezTo>
                  <a:cubicBezTo>
                    <a:pt x="5765" y="6066"/>
                    <a:pt x="5314" y="5715"/>
                    <a:pt x="4938" y="5189"/>
                  </a:cubicBezTo>
                  <a:cubicBezTo>
                    <a:pt x="4712" y="5615"/>
                    <a:pt x="4487" y="6041"/>
                    <a:pt x="4236" y="6467"/>
                  </a:cubicBezTo>
                  <a:cubicBezTo>
                    <a:pt x="3209" y="8171"/>
                    <a:pt x="1855" y="9625"/>
                    <a:pt x="1" y="10377"/>
                  </a:cubicBezTo>
                  <a:cubicBezTo>
                    <a:pt x="51" y="14637"/>
                    <a:pt x="1128" y="18873"/>
                    <a:pt x="3234" y="22407"/>
                  </a:cubicBezTo>
                  <a:cubicBezTo>
                    <a:pt x="6942" y="28594"/>
                    <a:pt x="13963" y="33921"/>
                    <a:pt x="21346" y="33921"/>
                  </a:cubicBezTo>
                  <a:cubicBezTo>
                    <a:pt x="22696" y="33921"/>
                    <a:pt x="24058" y="33743"/>
                    <a:pt x="25414" y="33359"/>
                  </a:cubicBezTo>
                  <a:cubicBezTo>
                    <a:pt x="35063" y="30627"/>
                    <a:pt x="42382" y="21204"/>
                    <a:pt x="42507" y="11179"/>
                  </a:cubicBezTo>
                  <a:cubicBezTo>
                    <a:pt x="42507" y="10903"/>
                    <a:pt x="42482" y="10602"/>
                    <a:pt x="42482" y="10301"/>
                  </a:cubicBezTo>
                  <a:cubicBezTo>
                    <a:pt x="37520" y="8246"/>
                    <a:pt x="33384" y="4687"/>
                    <a:pt x="30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0"/>
            <p:cNvSpPr/>
            <p:nvPr/>
          </p:nvSpPr>
          <p:spPr>
            <a:xfrm>
              <a:off x="4264575" y="2949275"/>
              <a:ext cx="102775" cy="134750"/>
            </a:xfrm>
            <a:custGeom>
              <a:avLst/>
              <a:gdLst/>
              <a:ahLst/>
              <a:cxnLst/>
              <a:rect l="l" t="t" r="r" b="b"/>
              <a:pathLst>
                <a:path w="4111" h="5390" extrusionOk="0">
                  <a:moveTo>
                    <a:pt x="2055" y="1"/>
                  </a:moveTo>
                  <a:cubicBezTo>
                    <a:pt x="927" y="1"/>
                    <a:pt x="0" y="1204"/>
                    <a:pt x="0" y="2682"/>
                  </a:cubicBezTo>
                  <a:cubicBezTo>
                    <a:pt x="0" y="4186"/>
                    <a:pt x="927" y="5389"/>
                    <a:pt x="2055" y="5389"/>
                  </a:cubicBezTo>
                  <a:cubicBezTo>
                    <a:pt x="3208" y="5389"/>
                    <a:pt x="4110" y="4186"/>
                    <a:pt x="4110" y="2682"/>
                  </a:cubicBezTo>
                  <a:cubicBezTo>
                    <a:pt x="4110" y="1204"/>
                    <a:pt x="3208" y="1"/>
                    <a:pt x="2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4718825" y="2946775"/>
              <a:ext cx="102775" cy="134100"/>
            </a:xfrm>
            <a:custGeom>
              <a:avLst/>
              <a:gdLst/>
              <a:ahLst/>
              <a:cxnLst/>
              <a:rect l="l" t="t" r="r" b="b"/>
              <a:pathLst>
                <a:path w="4111" h="5364" extrusionOk="0">
                  <a:moveTo>
                    <a:pt x="2056" y="0"/>
                  </a:moveTo>
                  <a:cubicBezTo>
                    <a:pt x="928" y="0"/>
                    <a:pt x="1" y="1203"/>
                    <a:pt x="1" y="2682"/>
                  </a:cubicBezTo>
                  <a:cubicBezTo>
                    <a:pt x="1" y="4161"/>
                    <a:pt x="928" y="5364"/>
                    <a:pt x="2056" y="5364"/>
                  </a:cubicBezTo>
                  <a:cubicBezTo>
                    <a:pt x="3184" y="5364"/>
                    <a:pt x="4111" y="4161"/>
                    <a:pt x="4111" y="2682"/>
                  </a:cubicBezTo>
                  <a:cubicBezTo>
                    <a:pt x="4111" y="1203"/>
                    <a:pt x="3184" y="0"/>
                    <a:pt x="2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4507675" y="3031925"/>
              <a:ext cx="65175" cy="106625"/>
            </a:xfrm>
            <a:custGeom>
              <a:avLst/>
              <a:gdLst/>
              <a:ahLst/>
              <a:cxnLst/>
              <a:rect l="l" t="t" r="r" b="b"/>
              <a:pathLst>
                <a:path w="2607" h="4265" extrusionOk="0">
                  <a:moveTo>
                    <a:pt x="2151" y="1"/>
                  </a:moveTo>
                  <a:cubicBezTo>
                    <a:pt x="2137" y="1"/>
                    <a:pt x="2121" y="1"/>
                    <a:pt x="2106" y="3"/>
                  </a:cubicBezTo>
                  <a:cubicBezTo>
                    <a:pt x="953" y="53"/>
                    <a:pt x="0" y="930"/>
                    <a:pt x="0" y="2133"/>
                  </a:cubicBezTo>
                  <a:cubicBezTo>
                    <a:pt x="0" y="3311"/>
                    <a:pt x="953" y="4188"/>
                    <a:pt x="2106" y="4264"/>
                  </a:cubicBezTo>
                  <a:cubicBezTo>
                    <a:pt x="2114" y="4264"/>
                    <a:pt x="2121" y="4264"/>
                    <a:pt x="2129" y="4264"/>
                  </a:cubicBezTo>
                  <a:cubicBezTo>
                    <a:pt x="2607" y="4264"/>
                    <a:pt x="2599" y="3511"/>
                    <a:pt x="2106" y="3487"/>
                  </a:cubicBezTo>
                  <a:cubicBezTo>
                    <a:pt x="376" y="3386"/>
                    <a:pt x="376" y="855"/>
                    <a:pt x="2106" y="755"/>
                  </a:cubicBezTo>
                  <a:cubicBezTo>
                    <a:pt x="2591" y="731"/>
                    <a:pt x="2606" y="1"/>
                    <a:pt x="21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4422450" y="3222475"/>
              <a:ext cx="241275" cy="76150"/>
            </a:xfrm>
            <a:custGeom>
              <a:avLst/>
              <a:gdLst/>
              <a:ahLst/>
              <a:cxnLst/>
              <a:rect l="l" t="t" r="r" b="b"/>
              <a:pathLst>
                <a:path w="9651" h="3046" extrusionOk="0">
                  <a:moveTo>
                    <a:pt x="1" y="0"/>
                  </a:moveTo>
                  <a:cubicBezTo>
                    <a:pt x="828" y="2030"/>
                    <a:pt x="2833" y="3045"/>
                    <a:pt x="4835" y="3045"/>
                  </a:cubicBezTo>
                  <a:cubicBezTo>
                    <a:pt x="6837" y="3045"/>
                    <a:pt x="8836" y="2030"/>
                    <a:pt x="9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4398650" y="3203050"/>
              <a:ext cx="289500" cy="114375"/>
            </a:xfrm>
            <a:custGeom>
              <a:avLst/>
              <a:gdLst/>
              <a:ahLst/>
              <a:cxnLst/>
              <a:rect l="l" t="t" r="r" b="b"/>
              <a:pathLst>
                <a:path w="11580" h="4575" extrusionOk="0">
                  <a:moveTo>
                    <a:pt x="10602" y="777"/>
                  </a:moveTo>
                  <a:cubicBezTo>
                    <a:pt x="9788" y="2807"/>
                    <a:pt x="7789" y="3822"/>
                    <a:pt x="5787" y="3822"/>
                  </a:cubicBezTo>
                  <a:cubicBezTo>
                    <a:pt x="3785" y="3822"/>
                    <a:pt x="1780" y="2807"/>
                    <a:pt x="953" y="777"/>
                  </a:cubicBezTo>
                  <a:close/>
                  <a:moveTo>
                    <a:pt x="402" y="0"/>
                  </a:moveTo>
                  <a:cubicBezTo>
                    <a:pt x="276" y="0"/>
                    <a:pt x="201" y="50"/>
                    <a:pt x="126" y="125"/>
                  </a:cubicBezTo>
                  <a:cubicBezTo>
                    <a:pt x="51" y="201"/>
                    <a:pt x="1" y="326"/>
                    <a:pt x="51" y="476"/>
                  </a:cubicBezTo>
                  <a:cubicBezTo>
                    <a:pt x="828" y="3208"/>
                    <a:pt x="3303" y="4574"/>
                    <a:pt x="5781" y="4574"/>
                  </a:cubicBezTo>
                  <a:cubicBezTo>
                    <a:pt x="8259" y="4574"/>
                    <a:pt x="10740" y="3208"/>
                    <a:pt x="11529" y="476"/>
                  </a:cubicBezTo>
                  <a:cubicBezTo>
                    <a:pt x="11580" y="251"/>
                    <a:pt x="11404" y="0"/>
                    <a:pt x="11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4134250" y="3097150"/>
              <a:ext cx="123450" cy="123450"/>
            </a:xfrm>
            <a:custGeom>
              <a:avLst/>
              <a:gdLst/>
              <a:ahLst/>
              <a:cxnLst/>
              <a:rect l="l" t="t" r="r" b="b"/>
              <a:pathLst>
                <a:path w="4938" h="4938" extrusionOk="0">
                  <a:moveTo>
                    <a:pt x="2481" y="1"/>
                  </a:moveTo>
                  <a:cubicBezTo>
                    <a:pt x="1103" y="1"/>
                    <a:pt x="0" y="1103"/>
                    <a:pt x="0" y="2482"/>
                  </a:cubicBezTo>
                  <a:cubicBezTo>
                    <a:pt x="0" y="3835"/>
                    <a:pt x="1103" y="4938"/>
                    <a:pt x="2481" y="4938"/>
                  </a:cubicBezTo>
                  <a:cubicBezTo>
                    <a:pt x="3835" y="4938"/>
                    <a:pt x="4937" y="3835"/>
                    <a:pt x="4937" y="2482"/>
                  </a:cubicBezTo>
                  <a:cubicBezTo>
                    <a:pt x="4937" y="1103"/>
                    <a:pt x="3835" y="1"/>
                    <a:pt x="24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4828475" y="3097150"/>
              <a:ext cx="123450" cy="123450"/>
            </a:xfrm>
            <a:custGeom>
              <a:avLst/>
              <a:gdLst/>
              <a:ahLst/>
              <a:cxnLst/>
              <a:rect l="l" t="t" r="r" b="b"/>
              <a:pathLst>
                <a:path w="4938" h="4938" extrusionOk="0">
                  <a:moveTo>
                    <a:pt x="2482" y="1"/>
                  </a:moveTo>
                  <a:cubicBezTo>
                    <a:pt x="1103" y="1"/>
                    <a:pt x="1" y="1103"/>
                    <a:pt x="1" y="2482"/>
                  </a:cubicBezTo>
                  <a:cubicBezTo>
                    <a:pt x="1" y="3835"/>
                    <a:pt x="1103" y="4938"/>
                    <a:pt x="2482" y="4938"/>
                  </a:cubicBezTo>
                  <a:cubicBezTo>
                    <a:pt x="3835" y="4938"/>
                    <a:pt x="4938" y="3835"/>
                    <a:pt x="4938" y="2482"/>
                  </a:cubicBezTo>
                  <a:cubicBezTo>
                    <a:pt x="4938" y="1103"/>
                    <a:pt x="3835" y="1"/>
                    <a:pt x="24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3990125" y="2907300"/>
              <a:ext cx="1100900" cy="612150"/>
            </a:xfrm>
            <a:custGeom>
              <a:avLst/>
              <a:gdLst/>
              <a:ahLst/>
              <a:cxnLst/>
              <a:rect l="l" t="t" r="r" b="b"/>
              <a:pathLst>
                <a:path w="44036" h="24486" extrusionOk="0">
                  <a:moveTo>
                    <a:pt x="43259" y="0"/>
                  </a:moveTo>
                  <a:cubicBezTo>
                    <a:pt x="43259" y="301"/>
                    <a:pt x="43284" y="602"/>
                    <a:pt x="43284" y="878"/>
                  </a:cubicBezTo>
                  <a:cubicBezTo>
                    <a:pt x="43159" y="10903"/>
                    <a:pt x="35840" y="20326"/>
                    <a:pt x="26191" y="23058"/>
                  </a:cubicBezTo>
                  <a:cubicBezTo>
                    <a:pt x="24835" y="23442"/>
                    <a:pt x="23473" y="23620"/>
                    <a:pt x="22123" y="23620"/>
                  </a:cubicBezTo>
                  <a:cubicBezTo>
                    <a:pt x="14740" y="23620"/>
                    <a:pt x="7719" y="18293"/>
                    <a:pt x="4011" y="12106"/>
                  </a:cubicBezTo>
                  <a:cubicBezTo>
                    <a:pt x="1905" y="8572"/>
                    <a:pt x="828" y="4336"/>
                    <a:pt x="778" y="76"/>
                  </a:cubicBezTo>
                  <a:cubicBezTo>
                    <a:pt x="652" y="126"/>
                    <a:pt x="527" y="201"/>
                    <a:pt x="377" y="226"/>
                  </a:cubicBezTo>
                  <a:cubicBezTo>
                    <a:pt x="327" y="247"/>
                    <a:pt x="281" y="257"/>
                    <a:pt x="239" y="257"/>
                  </a:cubicBezTo>
                  <a:cubicBezTo>
                    <a:pt x="134" y="257"/>
                    <a:pt x="54" y="198"/>
                    <a:pt x="1" y="126"/>
                  </a:cubicBezTo>
                  <a:cubicBezTo>
                    <a:pt x="1" y="226"/>
                    <a:pt x="1" y="351"/>
                    <a:pt x="1" y="452"/>
                  </a:cubicBezTo>
                  <a:cubicBezTo>
                    <a:pt x="51" y="3058"/>
                    <a:pt x="477" y="5615"/>
                    <a:pt x="1254" y="7970"/>
                  </a:cubicBezTo>
                  <a:cubicBezTo>
                    <a:pt x="1354" y="8246"/>
                    <a:pt x="1454" y="8547"/>
                    <a:pt x="1580" y="8823"/>
                  </a:cubicBezTo>
                  <a:cubicBezTo>
                    <a:pt x="1680" y="9098"/>
                    <a:pt x="1780" y="9374"/>
                    <a:pt x="1880" y="9625"/>
                  </a:cubicBezTo>
                  <a:cubicBezTo>
                    <a:pt x="4612" y="15965"/>
                    <a:pt x="10953" y="22306"/>
                    <a:pt x="18071" y="24036"/>
                  </a:cubicBezTo>
                  <a:cubicBezTo>
                    <a:pt x="18397" y="24111"/>
                    <a:pt x="18722" y="24161"/>
                    <a:pt x="19023" y="24236"/>
                  </a:cubicBezTo>
                  <a:cubicBezTo>
                    <a:pt x="19299" y="24286"/>
                    <a:pt x="19550" y="24311"/>
                    <a:pt x="19800" y="24336"/>
                  </a:cubicBezTo>
                  <a:cubicBezTo>
                    <a:pt x="20471" y="24434"/>
                    <a:pt x="21157" y="24485"/>
                    <a:pt x="21846" y="24485"/>
                  </a:cubicBezTo>
                  <a:cubicBezTo>
                    <a:pt x="22392" y="24485"/>
                    <a:pt x="22941" y="24453"/>
                    <a:pt x="23484" y="24387"/>
                  </a:cubicBezTo>
                  <a:cubicBezTo>
                    <a:pt x="24086" y="24311"/>
                    <a:pt x="24687" y="24211"/>
                    <a:pt x="25264" y="24086"/>
                  </a:cubicBezTo>
                  <a:cubicBezTo>
                    <a:pt x="25514" y="24036"/>
                    <a:pt x="25765" y="23986"/>
                    <a:pt x="26016" y="23910"/>
                  </a:cubicBezTo>
                  <a:cubicBezTo>
                    <a:pt x="26066" y="23910"/>
                    <a:pt x="26141" y="23885"/>
                    <a:pt x="26216" y="23860"/>
                  </a:cubicBezTo>
                  <a:cubicBezTo>
                    <a:pt x="33610" y="21930"/>
                    <a:pt x="39750" y="15940"/>
                    <a:pt x="42482" y="8772"/>
                  </a:cubicBezTo>
                  <a:cubicBezTo>
                    <a:pt x="42582" y="8522"/>
                    <a:pt x="42682" y="8246"/>
                    <a:pt x="42783" y="7970"/>
                  </a:cubicBezTo>
                  <a:cubicBezTo>
                    <a:pt x="43585" y="5690"/>
                    <a:pt x="44011" y="3284"/>
                    <a:pt x="44036" y="878"/>
                  </a:cubicBezTo>
                  <a:cubicBezTo>
                    <a:pt x="44036" y="752"/>
                    <a:pt x="44036" y="602"/>
                    <a:pt x="44036" y="477"/>
                  </a:cubicBezTo>
                  <a:cubicBezTo>
                    <a:pt x="44036" y="402"/>
                    <a:pt x="44036" y="326"/>
                    <a:pt x="44036" y="251"/>
                  </a:cubicBezTo>
                  <a:cubicBezTo>
                    <a:pt x="44005" y="262"/>
                    <a:pt x="43978" y="268"/>
                    <a:pt x="43950" y="268"/>
                  </a:cubicBezTo>
                  <a:cubicBezTo>
                    <a:pt x="43911" y="268"/>
                    <a:pt x="43869" y="255"/>
                    <a:pt x="43810" y="226"/>
                  </a:cubicBezTo>
                  <a:cubicBezTo>
                    <a:pt x="43635" y="151"/>
                    <a:pt x="43459" y="76"/>
                    <a:pt x="432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4258925" y="2569275"/>
              <a:ext cx="840875" cy="344725"/>
            </a:xfrm>
            <a:custGeom>
              <a:avLst/>
              <a:gdLst/>
              <a:ahLst/>
              <a:cxnLst/>
              <a:rect l="l" t="t" r="r" b="b"/>
              <a:pathLst>
                <a:path w="33635" h="13789" extrusionOk="0">
                  <a:moveTo>
                    <a:pt x="23865" y="1"/>
                  </a:moveTo>
                  <a:cubicBezTo>
                    <a:pt x="23778" y="1"/>
                    <a:pt x="23689" y="34"/>
                    <a:pt x="23610" y="113"/>
                  </a:cubicBezTo>
                  <a:cubicBezTo>
                    <a:pt x="19299" y="4499"/>
                    <a:pt x="12256" y="5401"/>
                    <a:pt x="6417" y="5727"/>
                  </a:cubicBezTo>
                  <a:cubicBezTo>
                    <a:pt x="4996" y="5794"/>
                    <a:pt x="3565" y="5838"/>
                    <a:pt x="2137" y="5838"/>
                  </a:cubicBezTo>
                  <a:cubicBezTo>
                    <a:pt x="1424" y="5838"/>
                    <a:pt x="711" y="5827"/>
                    <a:pt x="0" y="5802"/>
                  </a:cubicBezTo>
                  <a:lnTo>
                    <a:pt x="0" y="5802"/>
                  </a:lnTo>
                  <a:cubicBezTo>
                    <a:pt x="51" y="6053"/>
                    <a:pt x="101" y="6303"/>
                    <a:pt x="126" y="6554"/>
                  </a:cubicBezTo>
                  <a:cubicBezTo>
                    <a:pt x="852" y="6572"/>
                    <a:pt x="1592" y="6589"/>
                    <a:pt x="2325" y="6589"/>
                  </a:cubicBezTo>
                  <a:cubicBezTo>
                    <a:pt x="2630" y="6589"/>
                    <a:pt x="2933" y="6586"/>
                    <a:pt x="3234" y="6579"/>
                  </a:cubicBezTo>
                  <a:cubicBezTo>
                    <a:pt x="8823" y="6529"/>
                    <a:pt x="15615" y="6128"/>
                    <a:pt x="20752" y="3221"/>
                  </a:cubicBezTo>
                  <a:cubicBezTo>
                    <a:pt x="23409" y="7907"/>
                    <a:pt x="27545" y="11466"/>
                    <a:pt x="32507" y="13521"/>
                  </a:cubicBezTo>
                  <a:cubicBezTo>
                    <a:pt x="32707" y="13597"/>
                    <a:pt x="32883" y="13672"/>
                    <a:pt x="33058" y="13747"/>
                  </a:cubicBezTo>
                  <a:cubicBezTo>
                    <a:pt x="33117" y="13776"/>
                    <a:pt x="33159" y="13789"/>
                    <a:pt x="33198" y="13789"/>
                  </a:cubicBezTo>
                  <a:cubicBezTo>
                    <a:pt x="33226" y="13789"/>
                    <a:pt x="33253" y="13783"/>
                    <a:pt x="33284" y="13772"/>
                  </a:cubicBezTo>
                  <a:cubicBezTo>
                    <a:pt x="33535" y="13697"/>
                    <a:pt x="33635" y="13271"/>
                    <a:pt x="33384" y="13070"/>
                  </a:cubicBezTo>
                  <a:cubicBezTo>
                    <a:pt x="33359" y="13045"/>
                    <a:pt x="33309" y="13020"/>
                    <a:pt x="33284" y="13020"/>
                  </a:cubicBezTo>
                  <a:cubicBezTo>
                    <a:pt x="33259" y="13020"/>
                    <a:pt x="33259" y="13020"/>
                    <a:pt x="33259" y="12995"/>
                  </a:cubicBezTo>
                  <a:cubicBezTo>
                    <a:pt x="32983" y="12895"/>
                    <a:pt x="32733" y="12795"/>
                    <a:pt x="32482" y="12694"/>
                  </a:cubicBezTo>
                  <a:cubicBezTo>
                    <a:pt x="27795" y="10689"/>
                    <a:pt x="23935" y="7256"/>
                    <a:pt x="21404" y="2845"/>
                  </a:cubicBezTo>
                  <a:cubicBezTo>
                    <a:pt x="22407" y="2218"/>
                    <a:pt x="23334" y="1491"/>
                    <a:pt x="24161" y="664"/>
                  </a:cubicBezTo>
                  <a:cubicBezTo>
                    <a:pt x="24433" y="393"/>
                    <a:pt x="24163" y="1"/>
                    <a:pt x="238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4172450" y="2708675"/>
              <a:ext cx="20700" cy="18825"/>
            </a:xfrm>
            <a:custGeom>
              <a:avLst/>
              <a:gdLst/>
              <a:ahLst/>
              <a:cxnLst/>
              <a:rect l="l" t="t" r="r" b="b"/>
              <a:pathLst>
                <a:path w="828" h="753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126"/>
                    <a:pt x="101" y="226"/>
                    <a:pt x="151" y="351"/>
                  </a:cubicBezTo>
                  <a:cubicBezTo>
                    <a:pt x="201" y="477"/>
                    <a:pt x="226" y="577"/>
                    <a:pt x="277" y="702"/>
                  </a:cubicBezTo>
                  <a:cubicBezTo>
                    <a:pt x="452" y="702"/>
                    <a:pt x="627" y="727"/>
                    <a:pt x="828" y="752"/>
                  </a:cubicBezTo>
                  <a:cubicBezTo>
                    <a:pt x="778" y="652"/>
                    <a:pt x="728" y="527"/>
                    <a:pt x="678" y="427"/>
                  </a:cubicBezTo>
                  <a:cubicBezTo>
                    <a:pt x="627" y="301"/>
                    <a:pt x="602" y="176"/>
                    <a:pt x="552" y="51"/>
                  </a:cubicBezTo>
                  <a:cubicBezTo>
                    <a:pt x="377" y="51"/>
                    <a:pt x="201" y="26"/>
                    <a:pt x="1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3987000" y="2760675"/>
              <a:ext cx="146000" cy="153050"/>
            </a:xfrm>
            <a:custGeom>
              <a:avLst/>
              <a:gdLst/>
              <a:ahLst/>
              <a:cxnLst/>
              <a:rect l="l" t="t" r="r" b="b"/>
              <a:pathLst>
                <a:path w="5840" h="6122" extrusionOk="0">
                  <a:moveTo>
                    <a:pt x="5364" y="1"/>
                  </a:moveTo>
                  <a:cubicBezTo>
                    <a:pt x="4361" y="2106"/>
                    <a:pt x="3008" y="4136"/>
                    <a:pt x="928" y="5114"/>
                  </a:cubicBezTo>
                  <a:cubicBezTo>
                    <a:pt x="727" y="5214"/>
                    <a:pt x="527" y="5289"/>
                    <a:pt x="301" y="5364"/>
                  </a:cubicBezTo>
                  <a:cubicBezTo>
                    <a:pt x="251" y="5364"/>
                    <a:pt x="226" y="5389"/>
                    <a:pt x="176" y="5439"/>
                  </a:cubicBezTo>
                  <a:cubicBezTo>
                    <a:pt x="151" y="5439"/>
                    <a:pt x="151" y="5464"/>
                    <a:pt x="126" y="5464"/>
                  </a:cubicBezTo>
                  <a:cubicBezTo>
                    <a:pt x="0" y="5615"/>
                    <a:pt x="25" y="5840"/>
                    <a:pt x="126" y="5991"/>
                  </a:cubicBezTo>
                  <a:cubicBezTo>
                    <a:pt x="179" y="6063"/>
                    <a:pt x="259" y="6122"/>
                    <a:pt x="364" y="6122"/>
                  </a:cubicBezTo>
                  <a:cubicBezTo>
                    <a:pt x="406" y="6122"/>
                    <a:pt x="452" y="6112"/>
                    <a:pt x="502" y="6091"/>
                  </a:cubicBezTo>
                  <a:cubicBezTo>
                    <a:pt x="652" y="6066"/>
                    <a:pt x="777" y="5991"/>
                    <a:pt x="903" y="5941"/>
                  </a:cubicBezTo>
                  <a:cubicBezTo>
                    <a:pt x="2757" y="5189"/>
                    <a:pt x="4111" y="3735"/>
                    <a:pt x="5138" y="2031"/>
                  </a:cubicBezTo>
                  <a:cubicBezTo>
                    <a:pt x="5389" y="1605"/>
                    <a:pt x="5614" y="1179"/>
                    <a:pt x="5840" y="753"/>
                  </a:cubicBezTo>
                  <a:cubicBezTo>
                    <a:pt x="5664" y="527"/>
                    <a:pt x="5514" y="276"/>
                    <a:pt x="5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0"/>
            <p:cNvSpPr/>
            <p:nvPr/>
          </p:nvSpPr>
          <p:spPr>
            <a:xfrm>
              <a:off x="4117950" y="2671700"/>
              <a:ext cx="56425" cy="114300"/>
            </a:xfrm>
            <a:custGeom>
              <a:avLst/>
              <a:gdLst/>
              <a:ahLst/>
              <a:cxnLst/>
              <a:rect l="l" t="t" r="r" b="b"/>
              <a:pathLst>
                <a:path w="2257" h="4572" extrusionOk="0">
                  <a:moveTo>
                    <a:pt x="276" y="1"/>
                  </a:moveTo>
                  <a:cubicBezTo>
                    <a:pt x="251" y="1"/>
                    <a:pt x="226" y="1"/>
                    <a:pt x="226" y="26"/>
                  </a:cubicBezTo>
                  <a:cubicBezTo>
                    <a:pt x="126" y="51"/>
                    <a:pt x="0" y="302"/>
                    <a:pt x="0" y="728"/>
                  </a:cubicBezTo>
                  <a:cubicBezTo>
                    <a:pt x="0" y="1254"/>
                    <a:pt x="126" y="1906"/>
                    <a:pt x="351" y="2557"/>
                  </a:cubicBezTo>
                  <a:cubicBezTo>
                    <a:pt x="845" y="3873"/>
                    <a:pt x="1536" y="4572"/>
                    <a:pt x="1827" y="4572"/>
                  </a:cubicBezTo>
                  <a:cubicBezTo>
                    <a:pt x="1847" y="4572"/>
                    <a:pt x="1864" y="4569"/>
                    <a:pt x="1880" y="4562"/>
                  </a:cubicBezTo>
                  <a:cubicBezTo>
                    <a:pt x="2131" y="4487"/>
                    <a:pt x="2256" y="3460"/>
                    <a:pt x="1755" y="2031"/>
                  </a:cubicBezTo>
                  <a:cubicBezTo>
                    <a:pt x="1504" y="1379"/>
                    <a:pt x="1203" y="828"/>
                    <a:pt x="853" y="427"/>
                  </a:cubicBezTo>
                  <a:cubicBezTo>
                    <a:pt x="602" y="126"/>
                    <a:pt x="376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0"/>
            <p:cNvSpPr/>
            <p:nvPr/>
          </p:nvSpPr>
          <p:spPr>
            <a:xfrm>
              <a:off x="4102275" y="2656625"/>
              <a:ext cx="87125" cy="144800"/>
            </a:xfrm>
            <a:custGeom>
              <a:avLst/>
              <a:gdLst/>
              <a:ahLst/>
              <a:cxnLst/>
              <a:rect l="l" t="t" r="r" b="b"/>
              <a:pathLst>
                <a:path w="3485" h="5792" extrusionOk="0">
                  <a:moveTo>
                    <a:pt x="903" y="604"/>
                  </a:moveTo>
                  <a:cubicBezTo>
                    <a:pt x="1003" y="604"/>
                    <a:pt x="1229" y="729"/>
                    <a:pt x="1480" y="1030"/>
                  </a:cubicBezTo>
                  <a:cubicBezTo>
                    <a:pt x="1830" y="1431"/>
                    <a:pt x="2131" y="1982"/>
                    <a:pt x="2382" y="2634"/>
                  </a:cubicBezTo>
                  <a:cubicBezTo>
                    <a:pt x="2883" y="4063"/>
                    <a:pt x="2758" y="5090"/>
                    <a:pt x="2507" y="5165"/>
                  </a:cubicBezTo>
                  <a:cubicBezTo>
                    <a:pt x="2491" y="5172"/>
                    <a:pt x="2474" y="5175"/>
                    <a:pt x="2454" y="5175"/>
                  </a:cubicBezTo>
                  <a:cubicBezTo>
                    <a:pt x="2163" y="5175"/>
                    <a:pt x="1472" y="4476"/>
                    <a:pt x="978" y="3160"/>
                  </a:cubicBezTo>
                  <a:cubicBezTo>
                    <a:pt x="753" y="2509"/>
                    <a:pt x="627" y="1857"/>
                    <a:pt x="627" y="1331"/>
                  </a:cubicBezTo>
                  <a:cubicBezTo>
                    <a:pt x="627" y="905"/>
                    <a:pt x="753" y="654"/>
                    <a:pt x="853" y="629"/>
                  </a:cubicBezTo>
                  <a:cubicBezTo>
                    <a:pt x="853" y="604"/>
                    <a:pt x="878" y="604"/>
                    <a:pt x="903" y="604"/>
                  </a:cubicBezTo>
                  <a:close/>
                  <a:moveTo>
                    <a:pt x="908" y="0"/>
                  </a:moveTo>
                  <a:cubicBezTo>
                    <a:pt x="804" y="0"/>
                    <a:pt x="719" y="23"/>
                    <a:pt x="652" y="53"/>
                  </a:cubicBezTo>
                  <a:cubicBezTo>
                    <a:pt x="402" y="128"/>
                    <a:pt x="26" y="403"/>
                    <a:pt x="26" y="1331"/>
                  </a:cubicBezTo>
                  <a:cubicBezTo>
                    <a:pt x="1" y="1907"/>
                    <a:pt x="151" y="2634"/>
                    <a:pt x="402" y="3361"/>
                  </a:cubicBezTo>
                  <a:cubicBezTo>
                    <a:pt x="502" y="3636"/>
                    <a:pt x="627" y="3912"/>
                    <a:pt x="753" y="4163"/>
                  </a:cubicBezTo>
                  <a:cubicBezTo>
                    <a:pt x="903" y="4438"/>
                    <a:pt x="1053" y="4689"/>
                    <a:pt x="1229" y="4915"/>
                  </a:cubicBezTo>
                  <a:cubicBezTo>
                    <a:pt x="1605" y="5441"/>
                    <a:pt x="2056" y="5792"/>
                    <a:pt x="2457" y="5792"/>
                  </a:cubicBezTo>
                  <a:cubicBezTo>
                    <a:pt x="2557" y="5792"/>
                    <a:pt x="2632" y="5792"/>
                    <a:pt x="2733" y="5742"/>
                  </a:cubicBezTo>
                  <a:cubicBezTo>
                    <a:pt x="3485" y="5466"/>
                    <a:pt x="3485" y="4113"/>
                    <a:pt x="3084" y="2784"/>
                  </a:cubicBezTo>
                  <a:cubicBezTo>
                    <a:pt x="3033" y="2659"/>
                    <a:pt x="3008" y="2559"/>
                    <a:pt x="2958" y="2433"/>
                  </a:cubicBezTo>
                  <a:cubicBezTo>
                    <a:pt x="2908" y="2308"/>
                    <a:pt x="2858" y="2208"/>
                    <a:pt x="2808" y="2083"/>
                  </a:cubicBezTo>
                  <a:cubicBezTo>
                    <a:pt x="2557" y="1506"/>
                    <a:pt x="2282" y="1005"/>
                    <a:pt x="1956" y="629"/>
                  </a:cubicBezTo>
                  <a:cubicBezTo>
                    <a:pt x="1513" y="133"/>
                    <a:pt x="1158" y="0"/>
                    <a:pt x="9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4191250" y="2650400"/>
              <a:ext cx="56425" cy="114150"/>
            </a:xfrm>
            <a:custGeom>
              <a:avLst/>
              <a:gdLst/>
              <a:ahLst/>
              <a:cxnLst/>
              <a:rect l="l" t="t" r="r" b="b"/>
              <a:pathLst>
                <a:path w="2257" h="4566" extrusionOk="0">
                  <a:moveTo>
                    <a:pt x="377" y="1"/>
                  </a:moveTo>
                  <a:cubicBezTo>
                    <a:pt x="126" y="101"/>
                    <a:pt x="1" y="1129"/>
                    <a:pt x="502" y="2532"/>
                  </a:cubicBezTo>
                  <a:cubicBezTo>
                    <a:pt x="753" y="3184"/>
                    <a:pt x="1053" y="3760"/>
                    <a:pt x="1404" y="4161"/>
                  </a:cubicBezTo>
                  <a:cubicBezTo>
                    <a:pt x="1676" y="4456"/>
                    <a:pt x="1886" y="4566"/>
                    <a:pt x="1998" y="4566"/>
                  </a:cubicBezTo>
                  <a:cubicBezTo>
                    <a:pt x="2010" y="4566"/>
                    <a:pt x="2021" y="4565"/>
                    <a:pt x="2031" y="4562"/>
                  </a:cubicBezTo>
                  <a:cubicBezTo>
                    <a:pt x="2131" y="4512"/>
                    <a:pt x="2256" y="4286"/>
                    <a:pt x="2256" y="3835"/>
                  </a:cubicBezTo>
                  <a:cubicBezTo>
                    <a:pt x="2256" y="3334"/>
                    <a:pt x="2131" y="2682"/>
                    <a:pt x="1905" y="2031"/>
                  </a:cubicBezTo>
                  <a:cubicBezTo>
                    <a:pt x="1404" y="703"/>
                    <a:pt x="70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4176225" y="2634900"/>
              <a:ext cx="87100" cy="145225"/>
            </a:xfrm>
            <a:custGeom>
              <a:avLst/>
              <a:gdLst/>
              <a:ahLst/>
              <a:cxnLst/>
              <a:rect l="l" t="t" r="r" b="b"/>
              <a:pathLst>
                <a:path w="3484" h="5809" extrusionOk="0">
                  <a:moveTo>
                    <a:pt x="1028" y="621"/>
                  </a:moveTo>
                  <a:cubicBezTo>
                    <a:pt x="1303" y="621"/>
                    <a:pt x="2005" y="1323"/>
                    <a:pt x="2506" y="2651"/>
                  </a:cubicBezTo>
                  <a:cubicBezTo>
                    <a:pt x="2732" y="3302"/>
                    <a:pt x="2857" y="3954"/>
                    <a:pt x="2857" y="4455"/>
                  </a:cubicBezTo>
                  <a:cubicBezTo>
                    <a:pt x="2857" y="4906"/>
                    <a:pt x="2732" y="5132"/>
                    <a:pt x="2632" y="5182"/>
                  </a:cubicBezTo>
                  <a:cubicBezTo>
                    <a:pt x="2622" y="5185"/>
                    <a:pt x="2611" y="5186"/>
                    <a:pt x="2599" y="5186"/>
                  </a:cubicBezTo>
                  <a:cubicBezTo>
                    <a:pt x="2487" y="5186"/>
                    <a:pt x="2277" y="5076"/>
                    <a:pt x="2005" y="4781"/>
                  </a:cubicBezTo>
                  <a:cubicBezTo>
                    <a:pt x="1654" y="4380"/>
                    <a:pt x="1354" y="3804"/>
                    <a:pt x="1103" y="3152"/>
                  </a:cubicBezTo>
                  <a:cubicBezTo>
                    <a:pt x="602" y="1749"/>
                    <a:pt x="727" y="721"/>
                    <a:pt x="978" y="621"/>
                  </a:cubicBezTo>
                  <a:close/>
                  <a:moveTo>
                    <a:pt x="1010" y="0"/>
                  </a:moveTo>
                  <a:cubicBezTo>
                    <a:pt x="923" y="0"/>
                    <a:pt x="837" y="14"/>
                    <a:pt x="752" y="44"/>
                  </a:cubicBezTo>
                  <a:cubicBezTo>
                    <a:pt x="0" y="320"/>
                    <a:pt x="0" y="1698"/>
                    <a:pt x="401" y="3002"/>
                  </a:cubicBezTo>
                  <a:cubicBezTo>
                    <a:pt x="451" y="3127"/>
                    <a:pt x="476" y="3252"/>
                    <a:pt x="527" y="3378"/>
                  </a:cubicBezTo>
                  <a:cubicBezTo>
                    <a:pt x="577" y="3478"/>
                    <a:pt x="627" y="3603"/>
                    <a:pt x="677" y="3703"/>
                  </a:cubicBezTo>
                  <a:cubicBezTo>
                    <a:pt x="928" y="4280"/>
                    <a:pt x="1203" y="4806"/>
                    <a:pt x="1529" y="5182"/>
                  </a:cubicBezTo>
                  <a:cubicBezTo>
                    <a:pt x="1980" y="5683"/>
                    <a:pt x="2331" y="5809"/>
                    <a:pt x="2607" y="5809"/>
                  </a:cubicBezTo>
                  <a:cubicBezTo>
                    <a:pt x="2707" y="5809"/>
                    <a:pt x="2782" y="5784"/>
                    <a:pt x="2857" y="5759"/>
                  </a:cubicBezTo>
                  <a:cubicBezTo>
                    <a:pt x="3083" y="5683"/>
                    <a:pt x="3459" y="5408"/>
                    <a:pt x="3459" y="4480"/>
                  </a:cubicBezTo>
                  <a:cubicBezTo>
                    <a:pt x="3484" y="4305"/>
                    <a:pt x="3459" y="4104"/>
                    <a:pt x="3434" y="3929"/>
                  </a:cubicBezTo>
                  <a:cubicBezTo>
                    <a:pt x="3409" y="3678"/>
                    <a:pt x="3359" y="3428"/>
                    <a:pt x="3308" y="3177"/>
                  </a:cubicBezTo>
                  <a:cubicBezTo>
                    <a:pt x="3233" y="2927"/>
                    <a:pt x="3158" y="2676"/>
                    <a:pt x="3083" y="2450"/>
                  </a:cubicBezTo>
                  <a:cubicBezTo>
                    <a:pt x="2609" y="1164"/>
                    <a:pt x="1790" y="0"/>
                    <a:pt x="10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2872325" y="4758825"/>
              <a:ext cx="696150" cy="250025"/>
            </a:xfrm>
            <a:custGeom>
              <a:avLst/>
              <a:gdLst/>
              <a:ahLst/>
              <a:cxnLst/>
              <a:rect l="l" t="t" r="r" b="b"/>
              <a:pathLst>
                <a:path w="27846" h="10001" extrusionOk="0">
                  <a:moveTo>
                    <a:pt x="1" y="0"/>
                  </a:moveTo>
                  <a:cubicBezTo>
                    <a:pt x="3785" y="2181"/>
                    <a:pt x="7795" y="4060"/>
                    <a:pt x="11930" y="5639"/>
                  </a:cubicBezTo>
                  <a:cubicBezTo>
                    <a:pt x="11981" y="4662"/>
                    <a:pt x="12056" y="3684"/>
                    <a:pt x="12131" y="2707"/>
                  </a:cubicBezTo>
                  <a:cubicBezTo>
                    <a:pt x="12131" y="2506"/>
                    <a:pt x="12281" y="2331"/>
                    <a:pt x="12507" y="2331"/>
                  </a:cubicBezTo>
                  <a:lnTo>
                    <a:pt x="13209" y="2331"/>
                  </a:lnTo>
                  <a:cubicBezTo>
                    <a:pt x="13434" y="2331"/>
                    <a:pt x="13585" y="2506"/>
                    <a:pt x="13610" y="2707"/>
                  </a:cubicBezTo>
                  <a:cubicBezTo>
                    <a:pt x="13685" y="3935"/>
                    <a:pt x="13760" y="5138"/>
                    <a:pt x="13835" y="6366"/>
                  </a:cubicBezTo>
                  <a:cubicBezTo>
                    <a:pt x="18347" y="7945"/>
                    <a:pt x="23008" y="9173"/>
                    <a:pt x="27845" y="10000"/>
                  </a:cubicBezTo>
                  <a:lnTo>
                    <a:pt x="278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3568450" y="4758825"/>
              <a:ext cx="18825" cy="253150"/>
            </a:xfrm>
            <a:custGeom>
              <a:avLst/>
              <a:gdLst/>
              <a:ahLst/>
              <a:cxnLst/>
              <a:rect l="l" t="t" r="r" b="b"/>
              <a:pathLst>
                <a:path w="753" h="10126" extrusionOk="0">
                  <a:moveTo>
                    <a:pt x="0" y="0"/>
                  </a:moveTo>
                  <a:lnTo>
                    <a:pt x="0" y="10000"/>
                  </a:lnTo>
                  <a:cubicBezTo>
                    <a:pt x="251" y="10025"/>
                    <a:pt x="502" y="10075"/>
                    <a:pt x="752" y="10125"/>
                  </a:cubicBezTo>
                  <a:lnTo>
                    <a:pt x="75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3170575" y="4817075"/>
              <a:ext cx="47650" cy="100900"/>
            </a:xfrm>
            <a:custGeom>
              <a:avLst/>
              <a:gdLst/>
              <a:ahLst/>
              <a:cxnLst/>
              <a:rect l="l" t="t" r="r" b="b"/>
              <a:pathLst>
                <a:path w="1906" h="4036" extrusionOk="0">
                  <a:moveTo>
                    <a:pt x="577" y="1"/>
                  </a:moveTo>
                  <a:cubicBezTo>
                    <a:pt x="351" y="1"/>
                    <a:pt x="201" y="176"/>
                    <a:pt x="201" y="377"/>
                  </a:cubicBezTo>
                  <a:cubicBezTo>
                    <a:pt x="126" y="1354"/>
                    <a:pt x="51" y="2332"/>
                    <a:pt x="0" y="3309"/>
                  </a:cubicBezTo>
                  <a:cubicBezTo>
                    <a:pt x="251" y="3409"/>
                    <a:pt x="502" y="3510"/>
                    <a:pt x="752" y="3610"/>
                  </a:cubicBezTo>
                  <a:cubicBezTo>
                    <a:pt x="802" y="2683"/>
                    <a:pt x="878" y="1780"/>
                    <a:pt x="928" y="878"/>
                  </a:cubicBezTo>
                  <a:cubicBezTo>
                    <a:pt x="1003" y="1830"/>
                    <a:pt x="1053" y="2783"/>
                    <a:pt x="1128" y="3760"/>
                  </a:cubicBezTo>
                  <a:cubicBezTo>
                    <a:pt x="1379" y="3835"/>
                    <a:pt x="1655" y="3936"/>
                    <a:pt x="1905" y="4036"/>
                  </a:cubicBezTo>
                  <a:cubicBezTo>
                    <a:pt x="1830" y="2808"/>
                    <a:pt x="1755" y="1605"/>
                    <a:pt x="1680" y="377"/>
                  </a:cubicBezTo>
                  <a:cubicBezTo>
                    <a:pt x="1655" y="176"/>
                    <a:pt x="1504" y="1"/>
                    <a:pt x="1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2793375" y="3495025"/>
              <a:ext cx="835250" cy="1134750"/>
            </a:xfrm>
            <a:custGeom>
              <a:avLst/>
              <a:gdLst/>
              <a:ahLst/>
              <a:cxnLst/>
              <a:rect l="l" t="t" r="r" b="b"/>
              <a:pathLst>
                <a:path w="33410" h="45390" extrusionOk="0">
                  <a:moveTo>
                    <a:pt x="16943" y="0"/>
                  </a:moveTo>
                  <a:cubicBezTo>
                    <a:pt x="16542" y="326"/>
                    <a:pt x="16091" y="577"/>
                    <a:pt x="15715" y="777"/>
                  </a:cubicBezTo>
                  <a:cubicBezTo>
                    <a:pt x="14763" y="1279"/>
                    <a:pt x="13685" y="1655"/>
                    <a:pt x="12582" y="1905"/>
                  </a:cubicBezTo>
                  <a:cubicBezTo>
                    <a:pt x="12156" y="4211"/>
                    <a:pt x="11504" y="6592"/>
                    <a:pt x="10226" y="8497"/>
                  </a:cubicBezTo>
                  <a:cubicBezTo>
                    <a:pt x="10352" y="8672"/>
                    <a:pt x="10427" y="8873"/>
                    <a:pt x="10427" y="9098"/>
                  </a:cubicBezTo>
                  <a:cubicBezTo>
                    <a:pt x="10427" y="9650"/>
                    <a:pt x="9976" y="10126"/>
                    <a:pt x="9424" y="10126"/>
                  </a:cubicBezTo>
                  <a:cubicBezTo>
                    <a:pt x="8873" y="10126"/>
                    <a:pt x="8422" y="9650"/>
                    <a:pt x="8422" y="9098"/>
                  </a:cubicBezTo>
                  <a:cubicBezTo>
                    <a:pt x="8422" y="8522"/>
                    <a:pt x="8873" y="8046"/>
                    <a:pt x="9424" y="8046"/>
                  </a:cubicBezTo>
                  <a:cubicBezTo>
                    <a:pt x="9474" y="8046"/>
                    <a:pt x="9550" y="8046"/>
                    <a:pt x="9600" y="8071"/>
                  </a:cubicBezTo>
                  <a:cubicBezTo>
                    <a:pt x="10753" y="6391"/>
                    <a:pt x="11379" y="4186"/>
                    <a:pt x="11780" y="2081"/>
                  </a:cubicBezTo>
                  <a:lnTo>
                    <a:pt x="11780" y="2081"/>
                  </a:lnTo>
                  <a:cubicBezTo>
                    <a:pt x="10788" y="2284"/>
                    <a:pt x="9775" y="2385"/>
                    <a:pt x="8797" y="2385"/>
                  </a:cubicBezTo>
                  <a:cubicBezTo>
                    <a:pt x="8688" y="2385"/>
                    <a:pt x="8580" y="2384"/>
                    <a:pt x="8472" y="2381"/>
                  </a:cubicBezTo>
                  <a:cubicBezTo>
                    <a:pt x="7795" y="2356"/>
                    <a:pt x="7068" y="2256"/>
                    <a:pt x="6342" y="2056"/>
                  </a:cubicBezTo>
                  <a:lnTo>
                    <a:pt x="6342" y="2056"/>
                  </a:lnTo>
                  <a:cubicBezTo>
                    <a:pt x="6793" y="5940"/>
                    <a:pt x="6893" y="9825"/>
                    <a:pt x="6617" y="13710"/>
                  </a:cubicBezTo>
                  <a:cubicBezTo>
                    <a:pt x="7144" y="14161"/>
                    <a:pt x="7319" y="14988"/>
                    <a:pt x="6868" y="16016"/>
                  </a:cubicBezTo>
                  <a:cubicBezTo>
                    <a:pt x="6793" y="16191"/>
                    <a:pt x="6617" y="16642"/>
                    <a:pt x="6442" y="16792"/>
                  </a:cubicBezTo>
                  <a:cubicBezTo>
                    <a:pt x="6417" y="16818"/>
                    <a:pt x="6367" y="16868"/>
                    <a:pt x="6342" y="16893"/>
                  </a:cubicBezTo>
                  <a:cubicBezTo>
                    <a:pt x="6617" y="17269"/>
                    <a:pt x="7093" y="17594"/>
                    <a:pt x="7319" y="18021"/>
                  </a:cubicBezTo>
                  <a:cubicBezTo>
                    <a:pt x="7570" y="18522"/>
                    <a:pt x="7720" y="19073"/>
                    <a:pt x="7645" y="19625"/>
                  </a:cubicBezTo>
                  <a:cubicBezTo>
                    <a:pt x="7645" y="19750"/>
                    <a:pt x="7595" y="19875"/>
                    <a:pt x="7545" y="20001"/>
                  </a:cubicBezTo>
                  <a:cubicBezTo>
                    <a:pt x="7570" y="20001"/>
                    <a:pt x="7570" y="20001"/>
                    <a:pt x="7570" y="20026"/>
                  </a:cubicBezTo>
                  <a:cubicBezTo>
                    <a:pt x="7895" y="20903"/>
                    <a:pt x="8196" y="21680"/>
                    <a:pt x="7720" y="22607"/>
                  </a:cubicBezTo>
                  <a:cubicBezTo>
                    <a:pt x="7118" y="23810"/>
                    <a:pt x="5690" y="24437"/>
                    <a:pt x="4587" y="25289"/>
                  </a:cubicBezTo>
                  <a:cubicBezTo>
                    <a:pt x="3635" y="28823"/>
                    <a:pt x="2281" y="32407"/>
                    <a:pt x="51" y="35214"/>
                  </a:cubicBezTo>
                  <a:cubicBezTo>
                    <a:pt x="1" y="38597"/>
                    <a:pt x="1" y="42006"/>
                    <a:pt x="51" y="45389"/>
                  </a:cubicBezTo>
                  <a:lnTo>
                    <a:pt x="33359" y="45389"/>
                  </a:lnTo>
                  <a:cubicBezTo>
                    <a:pt x="33409" y="41905"/>
                    <a:pt x="33409" y="38372"/>
                    <a:pt x="33359" y="34863"/>
                  </a:cubicBezTo>
                  <a:cubicBezTo>
                    <a:pt x="30577" y="31354"/>
                    <a:pt x="29199" y="26542"/>
                    <a:pt x="28271" y="22281"/>
                  </a:cubicBezTo>
                  <a:cubicBezTo>
                    <a:pt x="26818" y="15665"/>
                    <a:pt x="26567" y="8823"/>
                    <a:pt x="27344" y="2106"/>
                  </a:cubicBezTo>
                  <a:lnTo>
                    <a:pt x="27344" y="2106"/>
                  </a:lnTo>
                  <a:cubicBezTo>
                    <a:pt x="26693" y="2281"/>
                    <a:pt x="26041" y="2356"/>
                    <a:pt x="25414" y="2381"/>
                  </a:cubicBezTo>
                  <a:cubicBezTo>
                    <a:pt x="25307" y="2384"/>
                    <a:pt x="25198" y="2385"/>
                    <a:pt x="25090" y="2385"/>
                  </a:cubicBezTo>
                  <a:cubicBezTo>
                    <a:pt x="24111" y="2385"/>
                    <a:pt x="23098" y="2284"/>
                    <a:pt x="22106" y="2081"/>
                  </a:cubicBezTo>
                  <a:lnTo>
                    <a:pt x="22106" y="2081"/>
                  </a:lnTo>
                  <a:cubicBezTo>
                    <a:pt x="22507" y="4211"/>
                    <a:pt x="23134" y="6366"/>
                    <a:pt x="24286" y="8071"/>
                  </a:cubicBezTo>
                  <a:cubicBezTo>
                    <a:pt x="24337" y="8046"/>
                    <a:pt x="24412" y="8046"/>
                    <a:pt x="24462" y="8046"/>
                  </a:cubicBezTo>
                  <a:cubicBezTo>
                    <a:pt x="25013" y="8046"/>
                    <a:pt x="25464" y="8522"/>
                    <a:pt x="25464" y="9098"/>
                  </a:cubicBezTo>
                  <a:cubicBezTo>
                    <a:pt x="25464" y="9650"/>
                    <a:pt x="25013" y="10126"/>
                    <a:pt x="24462" y="10126"/>
                  </a:cubicBezTo>
                  <a:cubicBezTo>
                    <a:pt x="23911" y="10126"/>
                    <a:pt x="23459" y="9650"/>
                    <a:pt x="23459" y="9098"/>
                  </a:cubicBezTo>
                  <a:cubicBezTo>
                    <a:pt x="23459" y="8873"/>
                    <a:pt x="23535" y="8672"/>
                    <a:pt x="23660" y="8497"/>
                  </a:cubicBezTo>
                  <a:cubicBezTo>
                    <a:pt x="22382" y="6592"/>
                    <a:pt x="21730" y="4211"/>
                    <a:pt x="21304" y="1905"/>
                  </a:cubicBezTo>
                  <a:cubicBezTo>
                    <a:pt x="20201" y="1655"/>
                    <a:pt x="19124" y="1279"/>
                    <a:pt x="18171" y="777"/>
                  </a:cubicBezTo>
                  <a:cubicBezTo>
                    <a:pt x="17795" y="577"/>
                    <a:pt x="17344" y="326"/>
                    <a:pt x="16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3632975" y="3693025"/>
              <a:ext cx="263200" cy="944875"/>
            </a:xfrm>
            <a:custGeom>
              <a:avLst/>
              <a:gdLst/>
              <a:ahLst/>
              <a:cxnLst/>
              <a:rect l="l" t="t" r="r" b="b"/>
              <a:pathLst>
                <a:path w="10528" h="37795" extrusionOk="0">
                  <a:moveTo>
                    <a:pt x="377" y="0"/>
                  </a:moveTo>
                  <a:cubicBezTo>
                    <a:pt x="1" y="5990"/>
                    <a:pt x="26" y="12005"/>
                    <a:pt x="226" y="18020"/>
                  </a:cubicBezTo>
                  <a:cubicBezTo>
                    <a:pt x="352" y="20326"/>
                    <a:pt x="427" y="22607"/>
                    <a:pt x="477" y="24888"/>
                  </a:cubicBezTo>
                  <a:cubicBezTo>
                    <a:pt x="527" y="25564"/>
                    <a:pt x="552" y="26216"/>
                    <a:pt x="577" y="26868"/>
                  </a:cubicBezTo>
                  <a:cubicBezTo>
                    <a:pt x="577" y="26943"/>
                    <a:pt x="552" y="26993"/>
                    <a:pt x="527" y="27043"/>
                  </a:cubicBezTo>
                  <a:cubicBezTo>
                    <a:pt x="577" y="29073"/>
                    <a:pt x="577" y="31103"/>
                    <a:pt x="577" y="33133"/>
                  </a:cubicBezTo>
                  <a:cubicBezTo>
                    <a:pt x="602" y="33158"/>
                    <a:pt x="627" y="33183"/>
                    <a:pt x="652" y="33208"/>
                  </a:cubicBezTo>
                  <a:cubicBezTo>
                    <a:pt x="1505" y="34762"/>
                    <a:pt x="2357" y="36291"/>
                    <a:pt x="3309" y="37795"/>
                  </a:cubicBezTo>
                  <a:cubicBezTo>
                    <a:pt x="5690" y="36642"/>
                    <a:pt x="8096" y="35489"/>
                    <a:pt x="10477" y="34336"/>
                  </a:cubicBezTo>
                  <a:cubicBezTo>
                    <a:pt x="10527" y="33935"/>
                    <a:pt x="10527" y="33559"/>
                    <a:pt x="10402" y="33008"/>
                  </a:cubicBezTo>
                  <a:cubicBezTo>
                    <a:pt x="10126" y="31780"/>
                    <a:pt x="9850" y="30577"/>
                    <a:pt x="9550" y="29349"/>
                  </a:cubicBezTo>
                  <a:cubicBezTo>
                    <a:pt x="8748" y="25815"/>
                    <a:pt x="7896" y="22306"/>
                    <a:pt x="6968" y="18797"/>
                  </a:cubicBezTo>
                  <a:cubicBezTo>
                    <a:pt x="5314" y="12381"/>
                    <a:pt x="3510" y="5865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2950625" y="3918575"/>
              <a:ext cx="975" cy="2625"/>
            </a:xfrm>
            <a:custGeom>
              <a:avLst/>
              <a:gdLst/>
              <a:ahLst/>
              <a:cxnLst/>
              <a:rect l="l" t="t" r="r" b="b"/>
              <a:pathLst>
                <a:path w="39" h="105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66"/>
                    <a:pt x="8" y="104"/>
                    <a:pt x="18" y="104"/>
                  </a:cubicBezTo>
                  <a:cubicBezTo>
                    <a:pt x="28" y="104"/>
                    <a:pt x="38" y="73"/>
                    <a:pt x="26" y="1"/>
                  </a:cubicBezTo>
                  <a:close/>
                </a:path>
              </a:pathLst>
            </a:custGeom>
            <a:solidFill>
              <a:srgbClr val="ACB5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3763300" y="4639150"/>
              <a:ext cx="233125" cy="214150"/>
            </a:xfrm>
            <a:custGeom>
              <a:avLst/>
              <a:gdLst/>
              <a:ahLst/>
              <a:cxnLst/>
              <a:rect l="l" t="t" r="r" b="b"/>
              <a:pathLst>
                <a:path w="9325" h="8566" extrusionOk="0">
                  <a:moveTo>
                    <a:pt x="5916" y="0"/>
                  </a:moveTo>
                  <a:cubicBezTo>
                    <a:pt x="4136" y="1328"/>
                    <a:pt x="2106" y="2406"/>
                    <a:pt x="1" y="3108"/>
                  </a:cubicBezTo>
                  <a:cubicBezTo>
                    <a:pt x="327" y="3860"/>
                    <a:pt x="527" y="4637"/>
                    <a:pt x="778" y="5464"/>
                  </a:cubicBezTo>
                  <a:cubicBezTo>
                    <a:pt x="1003" y="6140"/>
                    <a:pt x="1229" y="7569"/>
                    <a:pt x="1830" y="8020"/>
                  </a:cubicBezTo>
                  <a:cubicBezTo>
                    <a:pt x="1964" y="8124"/>
                    <a:pt x="2058" y="8169"/>
                    <a:pt x="2122" y="8169"/>
                  </a:cubicBezTo>
                  <a:cubicBezTo>
                    <a:pt x="2384" y="8169"/>
                    <a:pt x="2166" y="7440"/>
                    <a:pt x="2206" y="7018"/>
                  </a:cubicBezTo>
                  <a:cubicBezTo>
                    <a:pt x="2256" y="6441"/>
                    <a:pt x="2357" y="5940"/>
                    <a:pt x="2958" y="5790"/>
                  </a:cubicBezTo>
                  <a:cubicBezTo>
                    <a:pt x="3049" y="5769"/>
                    <a:pt x="3142" y="5760"/>
                    <a:pt x="3238" y="5760"/>
                  </a:cubicBezTo>
                  <a:cubicBezTo>
                    <a:pt x="4431" y="5760"/>
                    <a:pt x="5934" y="7259"/>
                    <a:pt x="6793" y="7770"/>
                  </a:cubicBezTo>
                  <a:cubicBezTo>
                    <a:pt x="7231" y="8036"/>
                    <a:pt x="7973" y="8566"/>
                    <a:pt x="8529" y="8566"/>
                  </a:cubicBezTo>
                  <a:cubicBezTo>
                    <a:pt x="8863" y="8566"/>
                    <a:pt x="9130" y="8375"/>
                    <a:pt x="9224" y="7820"/>
                  </a:cubicBezTo>
                  <a:cubicBezTo>
                    <a:pt x="9324" y="7318"/>
                    <a:pt x="8998" y="6567"/>
                    <a:pt x="8848" y="6115"/>
                  </a:cubicBezTo>
                  <a:cubicBezTo>
                    <a:pt x="8121" y="3960"/>
                    <a:pt x="6868" y="2030"/>
                    <a:pt x="5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3725725" y="4573975"/>
              <a:ext cx="177950" cy="129100"/>
            </a:xfrm>
            <a:custGeom>
              <a:avLst/>
              <a:gdLst/>
              <a:ahLst/>
              <a:cxnLst/>
              <a:rect l="l" t="t" r="r" b="b"/>
              <a:pathLst>
                <a:path w="7118" h="5164" extrusionOk="0">
                  <a:moveTo>
                    <a:pt x="6667" y="1"/>
                  </a:moveTo>
                  <a:cubicBezTo>
                    <a:pt x="4436" y="1078"/>
                    <a:pt x="2231" y="2131"/>
                    <a:pt x="0" y="3209"/>
                  </a:cubicBezTo>
                  <a:cubicBezTo>
                    <a:pt x="276" y="3635"/>
                    <a:pt x="551" y="4061"/>
                    <a:pt x="852" y="4487"/>
                  </a:cubicBezTo>
                  <a:cubicBezTo>
                    <a:pt x="1003" y="4712"/>
                    <a:pt x="1128" y="4938"/>
                    <a:pt x="1253" y="5163"/>
                  </a:cubicBezTo>
                  <a:cubicBezTo>
                    <a:pt x="1855" y="4938"/>
                    <a:pt x="2757" y="4437"/>
                    <a:pt x="3083" y="4286"/>
                  </a:cubicBezTo>
                  <a:cubicBezTo>
                    <a:pt x="4486" y="3635"/>
                    <a:pt x="5865" y="2808"/>
                    <a:pt x="7118" y="1880"/>
                  </a:cubicBezTo>
                  <a:cubicBezTo>
                    <a:pt x="6968" y="1554"/>
                    <a:pt x="6867" y="1254"/>
                    <a:pt x="6767" y="928"/>
                  </a:cubicBezTo>
                  <a:cubicBezTo>
                    <a:pt x="6617" y="502"/>
                    <a:pt x="6617" y="376"/>
                    <a:pt x="6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2421200" y="3577100"/>
              <a:ext cx="362175" cy="551400"/>
            </a:xfrm>
            <a:custGeom>
              <a:avLst/>
              <a:gdLst/>
              <a:ahLst/>
              <a:cxnLst/>
              <a:rect l="l" t="t" r="r" b="b"/>
              <a:pathLst>
                <a:path w="14487" h="22056" extrusionOk="0">
                  <a:moveTo>
                    <a:pt x="14035" y="1"/>
                  </a:moveTo>
                  <a:cubicBezTo>
                    <a:pt x="12406" y="1254"/>
                    <a:pt x="10903" y="2707"/>
                    <a:pt x="9499" y="4186"/>
                  </a:cubicBezTo>
                  <a:cubicBezTo>
                    <a:pt x="5890" y="7971"/>
                    <a:pt x="2256" y="12632"/>
                    <a:pt x="677" y="17695"/>
                  </a:cubicBezTo>
                  <a:cubicBezTo>
                    <a:pt x="226" y="19098"/>
                    <a:pt x="0" y="20602"/>
                    <a:pt x="76" y="22056"/>
                  </a:cubicBezTo>
                  <a:cubicBezTo>
                    <a:pt x="1504" y="19700"/>
                    <a:pt x="6467" y="16793"/>
                    <a:pt x="6467" y="16793"/>
                  </a:cubicBezTo>
                  <a:cubicBezTo>
                    <a:pt x="6467" y="16793"/>
                    <a:pt x="6667" y="16818"/>
                    <a:pt x="6993" y="16868"/>
                  </a:cubicBezTo>
                  <a:cubicBezTo>
                    <a:pt x="7016" y="16731"/>
                    <a:pt x="7101" y="16614"/>
                    <a:pt x="7288" y="16614"/>
                  </a:cubicBezTo>
                  <a:cubicBezTo>
                    <a:pt x="7306" y="16614"/>
                    <a:pt x="7324" y="16615"/>
                    <a:pt x="7344" y="16617"/>
                  </a:cubicBezTo>
                  <a:cubicBezTo>
                    <a:pt x="7565" y="16641"/>
                    <a:pt x="7788" y="16652"/>
                    <a:pt x="8012" y="16652"/>
                  </a:cubicBezTo>
                  <a:cubicBezTo>
                    <a:pt x="9438" y="16652"/>
                    <a:pt x="10903" y="16193"/>
                    <a:pt x="12181" y="15565"/>
                  </a:cubicBezTo>
                  <a:cubicBezTo>
                    <a:pt x="12557" y="15038"/>
                    <a:pt x="13484" y="14562"/>
                    <a:pt x="13985" y="14186"/>
                  </a:cubicBezTo>
                  <a:cubicBezTo>
                    <a:pt x="14161" y="14061"/>
                    <a:pt x="14311" y="13910"/>
                    <a:pt x="14487" y="13760"/>
                  </a:cubicBezTo>
                  <a:cubicBezTo>
                    <a:pt x="14487" y="11530"/>
                    <a:pt x="14487" y="9299"/>
                    <a:pt x="14436" y="7093"/>
                  </a:cubicBezTo>
                  <a:cubicBezTo>
                    <a:pt x="14386" y="4737"/>
                    <a:pt x="14386" y="2331"/>
                    <a:pt x="14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0"/>
            <p:cNvSpPr/>
            <p:nvPr/>
          </p:nvSpPr>
          <p:spPr>
            <a:xfrm>
              <a:off x="2773950" y="4375350"/>
              <a:ext cx="20700" cy="262550"/>
            </a:xfrm>
            <a:custGeom>
              <a:avLst/>
              <a:gdLst/>
              <a:ahLst/>
              <a:cxnLst/>
              <a:rect l="l" t="t" r="r" b="b"/>
              <a:pathLst>
                <a:path w="828" h="10502" extrusionOk="0">
                  <a:moveTo>
                    <a:pt x="828" y="1"/>
                  </a:moveTo>
                  <a:cubicBezTo>
                    <a:pt x="778" y="51"/>
                    <a:pt x="753" y="101"/>
                    <a:pt x="702" y="176"/>
                  </a:cubicBezTo>
                  <a:cubicBezTo>
                    <a:pt x="641" y="255"/>
                    <a:pt x="556" y="288"/>
                    <a:pt x="467" y="288"/>
                  </a:cubicBezTo>
                  <a:cubicBezTo>
                    <a:pt x="301" y="288"/>
                    <a:pt x="125" y="173"/>
                    <a:pt x="76" y="26"/>
                  </a:cubicBezTo>
                  <a:cubicBezTo>
                    <a:pt x="1" y="3509"/>
                    <a:pt x="1" y="7018"/>
                    <a:pt x="51" y="10502"/>
                  </a:cubicBezTo>
                  <a:cubicBezTo>
                    <a:pt x="101" y="10326"/>
                    <a:pt x="251" y="10176"/>
                    <a:pt x="427" y="10176"/>
                  </a:cubicBezTo>
                  <a:lnTo>
                    <a:pt x="828" y="10176"/>
                  </a:lnTo>
                  <a:cubicBezTo>
                    <a:pt x="778" y="6793"/>
                    <a:pt x="778" y="3384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0"/>
            <p:cNvSpPr/>
            <p:nvPr/>
          </p:nvSpPr>
          <p:spPr>
            <a:xfrm>
              <a:off x="3638625" y="4143525"/>
              <a:ext cx="6275" cy="171700"/>
            </a:xfrm>
            <a:custGeom>
              <a:avLst/>
              <a:gdLst/>
              <a:ahLst/>
              <a:cxnLst/>
              <a:rect l="l" t="t" r="r" b="b"/>
              <a:pathLst>
                <a:path w="251" h="6868" extrusionOk="0">
                  <a:moveTo>
                    <a:pt x="0" y="0"/>
                  </a:moveTo>
                  <a:cubicBezTo>
                    <a:pt x="76" y="2306"/>
                    <a:pt x="151" y="4587"/>
                    <a:pt x="251" y="6868"/>
                  </a:cubicBezTo>
                  <a:cubicBezTo>
                    <a:pt x="201" y="4587"/>
                    <a:pt x="126" y="2306"/>
                    <a:pt x="0" y="0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0"/>
            <p:cNvSpPr/>
            <p:nvPr/>
          </p:nvSpPr>
          <p:spPr>
            <a:xfrm>
              <a:off x="3626725" y="4366575"/>
              <a:ext cx="20700" cy="271325"/>
            </a:xfrm>
            <a:custGeom>
              <a:avLst/>
              <a:gdLst/>
              <a:ahLst/>
              <a:cxnLst/>
              <a:rect l="l" t="t" r="r" b="b"/>
              <a:pathLst>
                <a:path w="828" h="10853" extrusionOk="0">
                  <a:moveTo>
                    <a:pt x="0" y="1"/>
                  </a:moveTo>
                  <a:lnTo>
                    <a:pt x="0" y="1"/>
                  </a:lnTo>
                  <a:cubicBezTo>
                    <a:pt x="75" y="3510"/>
                    <a:pt x="75" y="7043"/>
                    <a:pt x="25" y="10527"/>
                  </a:cubicBezTo>
                  <a:lnTo>
                    <a:pt x="426" y="10527"/>
                  </a:lnTo>
                  <a:cubicBezTo>
                    <a:pt x="602" y="10527"/>
                    <a:pt x="777" y="10677"/>
                    <a:pt x="802" y="10853"/>
                  </a:cubicBezTo>
                  <a:cubicBezTo>
                    <a:pt x="802" y="9825"/>
                    <a:pt x="827" y="8773"/>
                    <a:pt x="827" y="7745"/>
                  </a:cubicBezTo>
                  <a:cubicBezTo>
                    <a:pt x="627" y="7369"/>
                    <a:pt x="426" y="7018"/>
                    <a:pt x="226" y="6667"/>
                  </a:cubicBezTo>
                  <a:cubicBezTo>
                    <a:pt x="59" y="6353"/>
                    <a:pt x="317" y="6079"/>
                    <a:pt x="574" y="6079"/>
                  </a:cubicBezTo>
                  <a:cubicBezTo>
                    <a:pt x="665" y="6079"/>
                    <a:pt x="755" y="6113"/>
                    <a:pt x="827" y="6191"/>
                  </a:cubicBezTo>
                  <a:cubicBezTo>
                    <a:pt x="827" y="4161"/>
                    <a:pt x="827" y="2131"/>
                    <a:pt x="777" y="101"/>
                  </a:cubicBezTo>
                  <a:cubicBezTo>
                    <a:pt x="715" y="226"/>
                    <a:pt x="565" y="322"/>
                    <a:pt x="418" y="322"/>
                  </a:cubicBezTo>
                  <a:cubicBezTo>
                    <a:pt x="329" y="322"/>
                    <a:pt x="242" y="286"/>
                    <a:pt x="176" y="201"/>
                  </a:cubicBezTo>
                  <a:cubicBezTo>
                    <a:pt x="100" y="151"/>
                    <a:pt x="75" y="76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0"/>
            <p:cNvSpPr/>
            <p:nvPr/>
          </p:nvSpPr>
          <p:spPr>
            <a:xfrm>
              <a:off x="2794000" y="4649175"/>
              <a:ext cx="834000" cy="90250"/>
            </a:xfrm>
            <a:custGeom>
              <a:avLst/>
              <a:gdLst/>
              <a:ahLst/>
              <a:cxnLst/>
              <a:rect l="l" t="t" r="r" b="b"/>
              <a:pathLst>
                <a:path w="33360" h="3610" extrusionOk="0">
                  <a:moveTo>
                    <a:pt x="1" y="0"/>
                  </a:moveTo>
                  <a:lnTo>
                    <a:pt x="1" y="2506"/>
                  </a:lnTo>
                  <a:cubicBezTo>
                    <a:pt x="602" y="2882"/>
                    <a:pt x="1204" y="3233"/>
                    <a:pt x="1830" y="3609"/>
                  </a:cubicBezTo>
                  <a:lnTo>
                    <a:pt x="33359" y="3609"/>
                  </a:lnTo>
                  <a:lnTo>
                    <a:pt x="33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0"/>
            <p:cNvSpPr/>
            <p:nvPr/>
          </p:nvSpPr>
          <p:spPr>
            <a:xfrm>
              <a:off x="2775200" y="4629750"/>
              <a:ext cx="871600" cy="129100"/>
            </a:xfrm>
            <a:custGeom>
              <a:avLst/>
              <a:gdLst/>
              <a:ahLst/>
              <a:cxnLst/>
              <a:rect l="l" t="t" r="r" b="b"/>
              <a:pathLst>
                <a:path w="34864" h="5164" extrusionOk="0">
                  <a:moveTo>
                    <a:pt x="377" y="0"/>
                  </a:moveTo>
                  <a:cubicBezTo>
                    <a:pt x="201" y="0"/>
                    <a:pt x="51" y="150"/>
                    <a:pt x="1" y="326"/>
                  </a:cubicBezTo>
                  <a:cubicBezTo>
                    <a:pt x="1" y="351"/>
                    <a:pt x="1" y="376"/>
                    <a:pt x="1" y="401"/>
                  </a:cubicBezTo>
                  <a:lnTo>
                    <a:pt x="1" y="2782"/>
                  </a:lnTo>
                  <a:cubicBezTo>
                    <a:pt x="251" y="2932"/>
                    <a:pt x="502" y="3108"/>
                    <a:pt x="753" y="3283"/>
                  </a:cubicBezTo>
                  <a:lnTo>
                    <a:pt x="753" y="777"/>
                  </a:lnTo>
                  <a:lnTo>
                    <a:pt x="34111" y="777"/>
                  </a:lnTo>
                  <a:lnTo>
                    <a:pt x="34111" y="4386"/>
                  </a:lnTo>
                  <a:lnTo>
                    <a:pt x="2582" y="4386"/>
                  </a:lnTo>
                  <a:cubicBezTo>
                    <a:pt x="3008" y="4637"/>
                    <a:pt x="3434" y="4912"/>
                    <a:pt x="3886" y="5163"/>
                  </a:cubicBezTo>
                  <a:lnTo>
                    <a:pt x="34487" y="5163"/>
                  </a:lnTo>
                  <a:cubicBezTo>
                    <a:pt x="34688" y="5163"/>
                    <a:pt x="34863" y="4988"/>
                    <a:pt x="34863" y="4762"/>
                  </a:cubicBezTo>
                  <a:lnTo>
                    <a:pt x="34863" y="401"/>
                  </a:lnTo>
                  <a:cubicBezTo>
                    <a:pt x="34863" y="376"/>
                    <a:pt x="34863" y="351"/>
                    <a:pt x="34863" y="326"/>
                  </a:cubicBezTo>
                  <a:cubicBezTo>
                    <a:pt x="34838" y="150"/>
                    <a:pt x="34663" y="0"/>
                    <a:pt x="344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0"/>
            <p:cNvSpPr/>
            <p:nvPr/>
          </p:nvSpPr>
          <p:spPr>
            <a:xfrm>
              <a:off x="2789625" y="3506300"/>
              <a:ext cx="157300" cy="396025"/>
            </a:xfrm>
            <a:custGeom>
              <a:avLst/>
              <a:gdLst/>
              <a:ahLst/>
              <a:cxnLst/>
              <a:rect l="l" t="t" r="r" b="b"/>
              <a:pathLst>
                <a:path w="6292" h="15841" extrusionOk="0">
                  <a:moveTo>
                    <a:pt x="3659" y="1"/>
                  </a:moveTo>
                  <a:cubicBezTo>
                    <a:pt x="2381" y="702"/>
                    <a:pt x="1178" y="1479"/>
                    <a:pt x="0" y="2306"/>
                  </a:cubicBezTo>
                  <a:cubicBezTo>
                    <a:pt x="727" y="6717"/>
                    <a:pt x="677" y="11329"/>
                    <a:pt x="577" y="15840"/>
                  </a:cubicBezTo>
                  <a:cubicBezTo>
                    <a:pt x="1830" y="14788"/>
                    <a:pt x="3158" y="13760"/>
                    <a:pt x="4612" y="13158"/>
                  </a:cubicBezTo>
                  <a:cubicBezTo>
                    <a:pt x="5017" y="12985"/>
                    <a:pt x="5392" y="12915"/>
                    <a:pt x="5727" y="12915"/>
                  </a:cubicBezTo>
                  <a:cubicBezTo>
                    <a:pt x="5827" y="12915"/>
                    <a:pt x="5923" y="12921"/>
                    <a:pt x="6015" y="12933"/>
                  </a:cubicBezTo>
                  <a:cubicBezTo>
                    <a:pt x="6291" y="9073"/>
                    <a:pt x="6166" y="5189"/>
                    <a:pt x="5715" y="1354"/>
                  </a:cubicBezTo>
                  <a:cubicBezTo>
                    <a:pt x="4887" y="1028"/>
                    <a:pt x="4161" y="577"/>
                    <a:pt x="3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0"/>
            <p:cNvSpPr/>
            <p:nvPr/>
          </p:nvSpPr>
          <p:spPr>
            <a:xfrm>
              <a:off x="2795250" y="4169850"/>
              <a:ext cx="80850" cy="172950"/>
            </a:xfrm>
            <a:custGeom>
              <a:avLst/>
              <a:gdLst/>
              <a:ahLst/>
              <a:cxnLst/>
              <a:rect l="l" t="t" r="r" b="b"/>
              <a:pathLst>
                <a:path w="3234" h="6918" extrusionOk="0">
                  <a:moveTo>
                    <a:pt x="3234" y="0"/>
                  </a:moveTo>
                  <a:lnTo>
                    <a:pt x="3234" y="0"/>
                  </a:lnTo>
                  <a:cubicBezTo>
                    <a:pt x="3184" y="50"/>
                    <a:pt x="3159" y="100"/>
                    <a:pt x="3134" y="150"/>
                  </a:cubicBezTo>
                  <a:cubicBezTo>
                    <a:pt x="2282" y="1353"/>
                    <a:pt x="1254" y="2431"/>
                    <a:pt x="101" y="3308"/>
                  </a:cubicBezTo>
                  <a:cubicBezTo>
                    <a:pt x="76" y="4511"/>
                    <a:pt x="26" y="5714"/>
                    <a:pt x="1" y="6917"/>
                  </a:cubicBezTo>
                  <a:cubicBezTo>
                    <a:pt x="1429" y="4887"/>
                    <a:pt x="2457" y="2456"/>
                    <a:pt x="3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0"/>
            <p:cNvSpPr/>
            <p:nvPr/>
          </p:nvSpPr>
          <p:spPr>
            <a:xfrm>
              <a:off x="2773950" y="3549525"/>
              <a:ext cx="3150" cy="1925"/>
            </a:xfrm>
            <a:custGeom>
              <a:avLst/>
              <a:gdLst/>
              <a:ahLst/>
              <a:cxnLst/>
              <a:rect l="l" t="t" r="r" b="b"/>
              <a:pathLst>
                <a:path w="126" h="77" extrusionOk="0">
                  <a:moveTo>
                    <a:pt x="126" y="1"/>
                  </a:moveTo>
                  <a:cubicBezTo>
                    <a:pt x="76" y="26"/>
                    <a:pt x="51" y="51"/>
                    <a:pt x="1" y="76"/>
                  </a:cubicBezTo>
                  <a:cubicBezTo>
                    <a:pt x="51" y="51"/>
                    <a:pt x="101" y="26"/>
                    <a:pt x="126" y="1"/>
                  </a:cubicBezTo>
                  <a:close/>
                </a:path>
              </a:pathLst>
            </a:custGeom>
            <a:solidFill>
              <a:srgbClr val="65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0"/>
            <p:cNvSpPr/>
            <p:nvPr/>
          </p:nvSpPr>
          <p:spPr>
            <a:xfrm>
              <a:off x="2772075" y="3490625"/>
              <a:ext cx="109050" cy="430500"/>
            </a:xfrm>
            <a:custGeom>
              <a:avLst/>
              <a:gdLst/>
              <a:ahLst/>
              <a:cxnLst/>
              <a:rect l="l" t="t" r="r" b="b"/>
              <a:pathLst>
                <a:path w="4362" h="17220" extrusionOk="0">
                  <a:moveTo>
                    <a:pt x="3910" y="1"/>
                  </a:moveTo>
                  <a:cubicBezTo>
                    <a:pt x="2808" y="628"/>
                    <a:pt x="1705" y="1304"/>
                    <a:pt x="652" y="2031"/>
                  </a:cubicBezTo>
                  <a:cubicBezTo>
                    <a:pt x="710" y="1999"/>
                    <a:pt x="766" y="1984"/>
                    <a:pt x="820" y="1984"/>
                  </a:cubicBezTo>
                  <a:cubicBezTo>
                    <a:pt x="1138" y="1984"/>
                    <a:pt x="1346" y="2493"/>
                    <a:pt x="1003" y="2708"/>
                  </a:cubicBezTo>
                  <a:cubicBezTo>
                    <a:pt x="652" y="2958"/>
                    <a:pt x="326" y="3209"/>
                    <a:pt x="0" y="3460"/>
                  </a:cubicBezTo>
                  <a:cubicBezTo>
                    <a:pt x="351" y="5790"/>
                    <a:pt x="351" y="8196"/>
                    <a:pt x="401" y="10552"/>
                  </a:cubicBezTo>
                  <a:cubicBezTo>
                    <a:pt x="452" y="12758"/>
                    <a:pt x="452" y="14989"/>
                    <a:pt x="452" y="17219"/>
                  </a:cubicBezTo>
                  <a:cubicBezTo>
                    <a:pt x="727" y="16968"/>
                    <a:pt x="1003" y="16718"/>
                    <a:pt x="1279" y="16467"/>
                  </a:cubicBezTo>
                  <a:cubicBezTo>
                    <a:pt x="1379" y="11956"/>
                    <a:pt x="1429" y="7344"/>
                    <a:pt x="702" y="2933"/>
                  </a:cubicBezTo>
                  <a:cubicBezTo>
                    <a:pt x="1880" y="2106"/>
                    <a:pt x="3083" y="1329"/>
                    <a:pt x="4361" y="628"/>
                  </a:cubicBezTo>
                  <a:cubicBezTo>
                    <a:pt x="4186" y="427"/>
                    <a:pt x="4036" y="227"/>
                    <a:pt x="3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0"/>
            <p:cNvSpPr/>
            <p:nvPr/>
          </p:nvSpPr>
          <p:spPr>
            <a:xfrm>
              <a:off x="2932475" y="3540125"/>
              <a:ext cx="33225" cy="297650"/>
            </a:xfrm>
            <a:custGeom>
              <a:avLst/>
              <a:gdLst/>
              <a:ahLst/>
              <a:cxnLst/>
              <a:rect l="l" t="t" r="r" b="b"/>
              <a:pathLst>
                <a:path w="1329" h="11906" extrusionOk="0">
                  <a:moveTo>
                    <a:pt x="1" y="1"/>
                  </a:moveTo>
                  <a:lnTo>
                    <a:pt x="1" y="1"/>
                  </a:lnTo>
                  <a:cubicBezTo>
                    <a:pt x="452" y="3836"/>
                    <a:pt x="577" y="7720"/>
                    <a:pt x="301" y="11580"/>
                  </a:cubicBezTo>
                  <a:cubicBezTo>
                    <a:pt x="602" y="11630"/>
                    <a:pt x="853" y="11730"/>
                    <a:pt x="1053" y="11906"/>
                  </a:cubicBezTo>
                  <a:cubicBezTo>
                    <a:pt x="1329" y="8021"/>
                    <a:pt x="1229" y="4136"/>
                    <a:pt x="778" y="252"/>
                  </a:cubicBezTo>
                  <a:cubicBezTo>
                    <a:pt x="527" y="176"/>
                    <a:pt x="251" y="10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0"/>
            <p:cNvSpPr/>
            <p:nvPr/>
          </p:nvSpPr>
          <p:spPr>
            <a:xfrm>
              <a:off x="2775200" y="4127225"/>
              <a:ext cx="132875" cy="255325"/>
            </a:xfrm>
            <a:custGeom>
              <a:avLst/>
              <a:gdLst/>
              <a:ahLst/>
              <a:cxnLst/>
              <a:rect l="l" t="t" r="r" b="b"/>
              <a:pathLst>
                <a:path w="5315" h="10213" extrusionOk="0">
                  <a:moveTo>
                    <a:pt x="5314" y="1"/>
                  </a:moveTo>
                  <a:cubicBezTo>
                    <a:pt x="5239" y="76"/>
                    <a:pt x="5164" y="151"/>
                    <a:pt x="5089" y="201"/>
                  </a:cubicBezTo>
                  <a:cubicBezTo>
                    <a:pt x="4738" y="703"/>
                    <a:pt x="4362" y="1204"/>
                    <a:pt x="4036" y="1705"/>
                  </a:cubicBezTo>
                  <a:cubicBezTo>
                    <a:pt x="3259" y="4161"/>
                    <a:pt x="2231" y="6592"/>
                    <a:pt x="803" y="8622"/>
                  </a:cubicBezTo>
                  <a:cubicBezTo>
                    <a:pt x="828" y="7419"/>
                    <a:pt x="878" y="6216"/>
                    <a:pt x="903" y="5013"/>
                  </a:cubicBezTo>
                  <a:lnTo>
                    <a:pt x="903" y="5013"/>
                  </a:lnTo>
                  <a:cubicBezTo>
                    <a:pt x="652" y="5214"/>
                    <a:pt x="377" y="5414"/>
                    <a:pt x="126" y="5590"/>
                  </a:cubicBezTo>
                  <a:cubicBezTo>
                    <a:pt x="76" y="6993"/>
                    <a:pt x="51" y="8422"/>
                    <a:pt x="1" y="9825"/>
                  </a:cubicBezTo>
                  <a:cubicBezTo>
                    <a:pt x="1" y="9875"/>
                    <a:pt x="1" y="9901"/>
                    <a:pt x="26" y="9951"/>
                  </a:cubicBezTo>
                  <a:cubicBezTo>
                    <a:pt x="75" y="10098"/>
                    <a:pt x="251" y="10213"/>
                    <a:pt x="417" y="10213"/>
                  </a:cubicBezTo>
                  <a:cubicBezTo>
                    <a:pt x="506" y="10213"/>
                    <a:pt x="591" y="10180"/>
                    <a:pt x="652" y="10101"/>
                  </a:cubicBezTo>
                  <a:cubicBezTo>
                    <a:pt x="703" y="10026"/>
                    <a:pt x="728" y="9976"/>
                    <a:pt x="778" y="9926"/>
                  </a:cubicBezTo>
                  <a:cubicBezTo>
                    <a:pt x="3008" y="7119"/>
                    <a:pt x="4362" y="3535"/>
                    <a:pt x="53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0"/>
            <p:cNvSpPr/>
            <p:nvPr/>
          </p:nvSpPr>
          <p:spPr>
            <a:xfrm>
              <a:off x="2423075" y="3990025"/>
              <a:ext cx="426725" cy="314775"/>
            </a:xfrm>
            <a:custGeom>
              <a:avLst/>
              <a:gdLst/>
              <a:ahLst/>
              <a:cxnLst/>
              <a:rect l="l" t="t" r="r" b="b"/>
              <a:pathLst>
                <a:path w="17069" h="12591" extrusionOk="0">
                  <a:moveTo>
                    <a:pt x="11880" y="0"/>
                  </a:moveTo>
                  <a:cubicBezTo>
                    <a:pt x="10680" y="526"/>
                    <a:pt x="9339" y="894"/>
                    <a:pt x="8019" y="894"/>
                  </a:cubicBezTo>
                  <a:cubicBezTo>
                    <a:pt x="7768" y="894"/>
                    <a:pt x="7517" y="880"/>
                    <a:pt x="7269" y="852"/>
                  </a:cubicBezTo>
                  <a:cubicBezTo>
                    <a:pt x="6993" y="827"/>
                    <a:pt x="6868" y="576"/>
                    <a:pt x="6918" y="351"/>
                  </a:cubicBezTo>
                  <a:cubicBezTo>
                    <a:pt x="6592" y="301"/>
                    <a:pt x="6392" y="276"/>
                    <a:pt x="6392" y="276"/>
                  </a:cubicBezTo>
                  <a:cubicBezTo>
                    <a:pt x="6392" y="276"/>
                    <a:pt x="1429" y="3183"/>
                    <a:pt x="1" y="5539"/>
                  </a:cubicBezTo>
                  <a:cubicBezTo>
                    <a:pt x="176" y="8672"/>
                    <a:pt x="1730" y="11504"/>
                    <a:pt x="5314" y="12356"/>
                  </a:cubicBezTo>
                  <a:cubicBezTo>
                    <a:pt x="5987" y="12516"/>
                    <a:pt x="6666" y="12591"/>
                    <a:pt x="7343" y="12591"/>
                  </a:cubicBezTo>
                  <a:cubicBezTo>
                    <a:pt x="11125" y="12591"/>
                    <a:pt x="14836" y="10252"/>
                    <a:pt x="17068" y="7318"/>
                  </a:cubicBezTo>
                  <a:cubicBezTo>
                    <a:pt x="14938" y="6491"/>
                    <a:pt x="13184" y="4511"/>
                    <a:pt x="12457" y="2381"/>
                  </a:cubicBezTo>
                  <a:cubicBezTo>
                    <a:pt x="12256" y="1855"/>
                    <a:pt x="11930" y="802"/>
                    <a:pt x="118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0"/>
            <p:cNvSpPr/>
            <p:nvPr/>
          </p:nvSpPr>
          <p:spPr>
            <a:xfrm>
              <a:off x="2770825" y="3845275"/>
              <a:ext cx="223700" cy="264425"/>
            </a:xfrm>
            <a:custGeom>
              <a:avLst/>
              <a:gdLst/>
              <a:ahLst/>
              <a:cxnLst/>
              <a:rect l="l" t="t" r="r" b="b"/>
              <a:pathLst>
                <a:path w="8948" h="10577" extrusionOk="0">
                  <a:moveTo>
                    <a:pt x="6496" y="0"/>
                  </a:moveTo>
                  <a:cubicBezTo>
                    <a:pt x="5766" y="0"/>
                    <a:pt x="4768" y="750"/>
                    <a:pt x="4286" y="1078"/>
                  </a:cubicBezTo>
                  <a:cubicBezTo>
                    <a:pt x="3033" y="1905"/>
                    <a:pt x="1880" y="2858"/>
                    <a:pt x="777" y="3835"/>
                  </a:cubicBezTo>
                  <a:cubicBezTo>
                    <a:pt x="0" y="6767"/>
                    <a:pt x="2381" y="9825"/>
                    <a:pt x="5163" y="10577"/>
                  </a:cubicBezTo>
                  <a:cubicBezTo>
                    <a:pt x="6717" y="9374"/>
                    <a:pt x="8948" y="8121"/>
                    <a:pt x="7720" y="6241"/>
                  </a:cubicBezTo>
                  <a:cubicBezTo>
                    <a:pt x="7645" y="6141"/>
                    <a:pt x="7645" y="5991"/>
                    <a:pt x="7720" y="5865"/>
                  </a:cubicBezTo>
                  <a:cubicBezTo>
                    <a:pt x="8196" y="4913"/>
                    <a:pt x="7218" y="3760"/>
                    <a:pt x="6517" y="3183"/>
                  </a:cubicBezTo>
                  <a:cubicBezTo>
                    <a:pt x="6391" y="3083"/>
                    <a:pt x="6366" y="2833"/>
                    <a:pt x="6467" y="2707"/>
                  </a:cubicBezTo>
                  <a:cubicBezTo>
                    <a:pt x="6893" y="2131"/>
                    <a:pt x="7945" y="527"/>
                    <a:pt x="6792" y="51"/>
                  </a:cubicBezTo>
                  <a:cubicBezTo>
                    <a:pt x="6701" y="16"/>
                    <a:pt x="6601" y="0"/>
                    <a:pt x="64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0"/>
            <p:cNvSpPr/>
            <p:nvPr/>
          </p:nvSpPr>
          <p:spPr>
            <a:xfrm>
              <a:off x="2731975" y="3961200"/>
              <a:ext cx="150400" cy="191550"/>
            </a:xfrm>
            <a:custGeom>
              <a:avLst/>
              <a:gdLst/>
              <a:ahLst/>
              <a:cxnLst/>
              <a:rect l="l" t="t" r="r" b="b"/>
              <a:pathLst>
                <a:path w="6016" h="7662" extrusionOk="0">
                  <a:moveTo>
                    <a:pt x="1404" y="0"/>
                  </a:moveTo>
                  <a:cubicBezTo>
                    <a:pt x="1279" y="100"/>
                    <a:pt x="1178" y="201"/>
                    <a:pt x="1053" y="326"/>
                  </a:cubicBezTo>
                  <a:cubicBezTo>
                    <a:pt x="980" y="385"/>
                    <a:pt x="898" y="409"/>
                    <a:pt x="817" y="409"/>
                  </a:cubicBezTo>
                  <a:cubicBezTo>
                    <a:pt x="760" y="409"/>
                    <a:pt x="704" y="397"/>
                    <a:pt x="652" y="376"/>
                  </a:cubicBezTo>
                  <a:cubicBezTo>
                    <a:pt x="502" y="501"/>
                    <a:pt x="427" y="627"/>
                    <a:pt x="351" y="727"/>
                  </a:cubicBezTo>
                  <a:cubicBezTo>
                    <a:pt x="0" y="1504"/>
                    <a:pt x="802" y="3333"/>
                    <a:pt x="1128" y="4010"/>
                  </a:cubicBezTo>
                  <a:cubicBezTo>
                    <a:pt x="1730" y="5338"/>
                    <a:pt x="2782" y="6491"/>
                    <a:pt x="4011" y="7268"/>
                  </a:cubicBezTo>
                  <a:cubicBezTo>
                    <a:pt x="4447" y="7540"/>
                    <a:pt x="4756" y="7661"/>
                    <a:pt x="5000" y="7661"/>
                  </a:cubicBezTo>
                  <a:cubicBezTo>
                    <a:pt x="5274" y="7661"/>
                    <a:pt x="5466" y="7508"/>
                    <a:pt x="5665" y="7243"/>
                  </a:cubicBezTo>
                  <a:cubicBezTo>
                    <a:pt x="5615" y="7118"/>
                    <a:pt x="5615" y="6968"/>
                    <a:pt x="5715" y="6842"/>
                  </a:cubicBezTo>
                  <a:cubicBezTo>
                    <a:pt x="5815" y="6742"/>
                    <a:pt x="5915" y="6642"/>
                    <a:pt x="6016" y="6542"/>
                  </a:cubicBezTo>
                  <a:cubicBezTo>
                    <a:pt x="3384" y="5564"/>
                    <a:pt x="1229" y="2832"/>
                    <a:pt x="1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0"/>
            <p:cNvSpPr/>
            <p:nvPr/>
          </p:nvSpPr>
          <p:spPr>
            <a:xfrm>
              <a:off x="2379225" y="3540225"/>
              <a:ext cx="619075" cy="782525"/>
            </a:xfrm>
            <a:custGeom>
              <a:avLst/>
              <a:gdLst/>
              <a:ahLst/>
              <a:cxnLst/>
              <a:rect l="l" t="t" r="r" b="b"/>
              <a:pathLst>
                <a:path w="24763" h="31301" extrusionOk="0">
                  <a:moveTo>
                    <a:pt x="22882" y="15135"/>
                  </a:moveTo>
                  <a:lnTo>
                    <a:pt x="22882" y="15135"/>
                  </a:lnTo>
                  <a:cubicBezTo>
                    <a:pt x="22894" y="15207"/>
                    <a:pt x="22884" y="15238"/>
                    <a:pt x="22874" y="15238"/>
                  </a:cubicBezTo>
                  <a:cubicBezTo>
                    <a:pt x="22864" y="15238"/>
                    <a:pt x="22856" y="15200"/>
                    <a:pt x="22882" y="15135"/>
                  </a:cubicBezTo>
                  <a:close/>
                  <a:moveTo>
                    <a:pt x="22160" y="12202"/>
                  </a:moveTo>
                  <a:cubicBezTo>
                    <a:pt x="22265" y="12202"/>
                    <a:pt x="22365" y="12218"/>
                    <a:pt x="22456" y="12253"/>
                  </a:cubicBezTo>
                  <a:cubicBezTo>
                    <a:pt x="23609" y="12729"/>
                    <a:pt x="22557" y="14333"/>
                    <a:pt x="22131" y="14909"/>
                  </a:cubicBezTo>
                  <a:cubicBezTo>
                    <a:pt x="22030" y="15035"/>
                    <a:pt x="22055" y="15285"/>
                    <a:pt x="22181" y="15385"/>
                  </a:cubicBezTo>
                  <a:cubicBezTo>
                    <a:pt x="22882" y="15962"/>
                    <a:pt x="23860" y="17115"/>
                    <a:pt x="23384" y="18067"/>
                  </a:cubicBezTo>
                  <a:cubicBezTo>
                    <a:pt x="23309" y="18193"/>
                    <a:pt x="23309" y="18343"/>
                    <a:pt x="23384" y="18443"/>
                  </a:cubicBezTo>
                  <a:cubicBezTo>
                    <a:pt x="24612" y="20323"/>
                    <a:pt x="22381" y="21576"/>
                    <a:pt x="20827" y="22779"/>
                  </a:cubicBezTo>
                  <a:cubicBezTo>
                    <a:pt x="18045" y="22027"/>
                    <a:pt x="15664" y="18995"/>
                    <a:pt x="16441" y="16037"/>
                  </a:cubicBezTo>
                  <a:cubicBezTo>
                    <a:pt x="17544" y="15060"/>
                    <a:pt x="18697" y="14107"/>
                    <a:pt x="19950" y="13280"/>
                  </a:cubicBezTo>
                  <a:cubicBezTo>
                    <a:pt x="20432" y="12952"/>
                    <a:pt x="21430" y="12202"/>
                    <a:pt x="22160" y="12202"/>
                  </a:cubicBezTo>
                  <a:close/>
                  <a:moveTo>
                    <a:pt x="15514" y="16839"/>
                  </a:moveTo>
                  <a:lnTo>
                    <a:pt x="15514" y="16839"/>
                  </a:lnTo>
                  <a:cubicBezTo>
                    <a:pt x="15339" y="19671"/>
                    <a:pt x="17494" y="22403"/>
                    <a:pt x="20126" y="23381"/>
                  </a:cubicBezTo>
                  <a:cubicBezTo>
                    <a:pt x="20025" y="23481"/>
                    <a:pt x="19925" y="23581"/>
                    <a:pt x="19825" y="23681"/>
                  </a:cubicBezTo>
                  <a:cubicBezTo>
                    <a:pt x="19725" y="23807"/>
                    <a:pt x="19725" y="23957"/>
                    <a:pt x="19775" y="24082"/>
                  </a:cubicBezTo>
                  <a:cubicBezTo>
                    <a:pt x="19576" y="24347"/>
                    <a:pt x="19384" y="24500"/>
                    <a:pt x="19110" y="24500"/>
                  </a:cubicBezTo>
                  <a:cubicBezTo>
                    <a:pt x="18866" y="24500"/>
                    <a:pt x="18557" y="24379"/>
                    <a:pt x="18121" y="24107"/>
                  </a:cubicBezTo>
                  <a:cubicBezTo>
                    <a:pt x="16892" y="23330"/>
                    <a:pt x="15840" y="22177"/>
                    <a:pt x="15238" y="20849"/>
                  </a:cubicBezTo>
                  <a:cubicBezTo>
                    <a:pt x="14912" y="20172"/>
                    <a:pt x="14110" y="18343"/>
                    <a:pt x="14461" y="17566"/>
                  </a:cubicBezTo>
                  <a:cubicBezTo>
                    <a:pt x="14537" y="17466"/>
                    <a:pt x="14612" y="17340"/>
                    <a:pt x="14762" y="17215"/>
                  </a:cubicBezTo>
                  <a:cubicBezTo>
                    <a:pt x="14814" y="17236"/>
                    <a:pt x="14870" y="17248"/>
                    <a:pt x="14927" y="17248"/>
                  </a:cubicBezTo>
                  <a:cubicBezTo>
                    <a:pt x="15008" y="17248"/>
                    <a:pt x="15090" y="17224"/>
                    <a:pt x="15163" y="17165"/>
                  </a:cubicBezTo>
                  <a:cubicBezTo>
                    <a:pt x="15288" y="17040"/>
                    <a:pt x="15389" y="16939"/>
                    <a:pt x="15514" y="16839"/>
                  </a:cubicBezTo>
                  <a:close/>
                  <a:moveTo>
                    <a:pt x="16534" y="0"/>
                  </a:moveTo>
                  <a:cubicBezTo>
                    <a:pt x="16480" y="0"/>
                    <a:pt x="16424" y="15"/>
                    <a:pt x="16366" y="47"/>
                  </a:cubicBezTo>
                  <a:cubicBezTo>
                    <a:pt x="16366" y="47"/>
                    <a:pt x="16341" y="72"/>
                    <a:pt x="16341" y="72"/>
                  </a:cubicBezTo>
                  <a:cubicBezTo>
                    <a:pt x="16191" y="172"/>
                    <a:pt x="16065" y="273"/>
                    <a:pt x="15915" y="373"/>
                  </a:cubicBezTo>
                  <a:cubicBezTo>
                    <a:pt x="15865" y="398"/>
                    <a:pt x="15840" y="423"/>
                    <a:pt x="15790" y="448"/>
                  </a:cubicBezTo>
                  <a:cubicBezTo>
                    <a:pt x="10501" y="4233"/>
                    <a:pt x="5940" y="9897"/>
                    <a:pt x="3008" y="15586"/>
                  </a:cubicBezTo>
                  <a:cubicBezTo>
                    <a:pt x="1328" y="18869"/>
                    <a:pt x="0" y="23155"/>
                    <a:pt x="1579" y="26739"/>
                  </a:cubicBezTo>
                  <a:cubicBezTo>
                    <a:pt x="2848" y="29625"/>
                    <a:pt x="5870" y="31301"/>
                    <a:pt x="8930" y="31301"/>
                  </a:cubicBezTo>
                  <a:cubicBezTo>
                    <a:pt x="8952" y="31301"/>
                    <a:pt x="8975" y="31301"/>
                    <a:pt x="8998" y="31300"/>
                  </a:cubicBezTo>
                  <a:cubicBezTo>
                    <a:pt x="11529" y="31275"/>
                    <a:pt x="13910" y="30448"/>
                    <a:pt x="15965" y="29070"/>
                  </a:cubicBezTo>
                  <a:cubicBezTo>
                    <a:pt x="16216" y="28894"/>
                    <a:pt x="16491" y="28694"/>
                    <a:pt x="16742" y="28493"/>
                  </a:cubicBezTo>
                  <a:cubicBezTo>
                    <a:pt x="17895" y="27616"/>
                    <a:pt x="18923" y="26538"/>
                    <a:pt x="19775" y="25335"/>
                  </a:cubicBezTo>
                  <a:cubicBezTo>
                    <a:pt x="19800" y="25285"/>
                    <a:pt x="19825" y="25235"/>
                    <a:pt x="19875" y="25185"/>
                  </a:cubicBezTo>
                  <a:cubicBezTo>
                    <a:pt x="20201" y="24684"/>
                    <a:pt x="20577" y="24183"/>
                    <a:pt x="20928" y="23681"/>
                  </a:cubicBezTo>
                  <a:cubicBezTo>
                    <a:pt x="21003" y="23631"/>
                    <a:pt x="21078" y="23556"/>
                    <a:pt x="21153" y="23481"/>
                  </a:cubicBezTo>
                  <a:cubicBezTo>
                    <a:pt x="22256" y="22629"/>
                    <a:pt x="23684" y="22002"/>
                    <a:pt x="24286" y="20799"/>
                  </a:cubicBezTo>
                  <a:cubicBezTo>
                    <a:pt x="24762" y="19872"/>
                    <a:pt x="24461" y="19095"/>
                    <a:pt x="24136" y="18218"/>
                  </a:cubicBezTo>
                  <a:cubicBezTo>
                    <a:pt x="24136" y="18193"/>
                    <a:pt x="24136" y="18193"/>
                    <a:pt x="24111" y="18193"/>
                  </a:cubicBezTo>
                  <a:cubicBezTo>
                    <a:pt x="24161" y="18067"/>
                    <a:pt x="24211" y="17942"/>
                    <a:pt x="24211" y="17817"/>
                  </a:cubicBezTo>
                  <a:cubicBezTo>
                    <a:pt x="24286" y="17265"/>
                    <a:pt x="24136" y="16714"/>
                    <a:pt x="23885" y="16213"/>
                  </a:cubicBezTo>
                  <a:cubicBezTo>
                    <a:pt x="23659" y="15786"/>
                    <a:pt x="23183" y="15461"/>
                    <a:pt x="22908" y="15085"/>
                  </a:cubicBezTo>
                  <a:cubicBezTo>
                    <a:pt x="22933" y="15060"/>
                    <a:pt x="22983" y="15010"/>
                    <a:pt x="23008" y="14984"/>
                  </a:cubicBezTo>
                  <a:cubicBezTo>
                    <a:pt x="23183" y="14834"/>
                    <a:pt x="23359" y="14383"/>
                    <a:pt x="23434" y="14208"/>
                  </a:cubicBezTo>
                  <a:cubicBezTo>
                    <a:pt x="23885" y="13180"/>
                    <a:pt x="23710" y="12353"/>
                    <a:pt x="23183" y="11902"/>
                  </a:cubicBezTo>
                  <a:cubicBezTo>
                    <a:pt x="22983" y="11751"/>
                    <a:pt x="22732" y="11626"/>
                    <a:pt x="22431" y="11576"/>
                  </a:cubicBezTo>
                  <a:cubicBezTo>
                    <a:pt x="22339" y="11564"/>
                    <a:pt x="22243" y="11558"/>
                    <a:pt x="22143" y="11558"/>
                  </a:cubicBezTo>
                  <a:cubicBezTo>
                    <a:pt x="21808" y="11558"/>
                    <a:pt x="21433" y="11628"/>
                    <a:pt x="21028" y="11801"/>
                  </a:cubicBezTo>
                  <a:cubicBezTo>
                    <a:pt x="19574" y="12403"/>
                    <a:pt x="18246" y="13431"/>
                    <a:pt x="16993" y="14483"/>
                  </a:cubicBezTo>
                  <a:cubicBezTo>
                    <a:pt x="16717" y="14734"/>
                    <a:pt x="16441" y="14984"/>
                    <a:pt x="16166" y="15235"/>
                  </a:cubicBezTo>
                  <a:cubicBezTo>
                    <a:pt x="15990" y="15385"/>
                    <a:pt x="15840" y="15536"/>
                    <a:pt x="15664" y="15661"/>
                  </a:cubicBezTo>
                  <a:cubicBezTo>
                    <a:pt x="15163" y="16037"/>
                    <a:pt x="14236" y="16513"/>
                    <a:pt x="13860" y="17040"/>
                  </a:cubicBezTo>
                  <a:cubicBezTo>
                    <a:pt x="12582" y="17668"/>
                    <a:pt x="11117" y="18127"/>
                    <a:pt x="9691" y="18127"/>
                  </a:cubicBezTo>
                  <a:cubicBezTo>
                    <a:pt x="9467" y="18127"/>
                    <a:pt x="9244" y="18116"/>
                    <a:pt x="9023" y="18092"/>
                  </a:cubicBezTo>
                  <a:cubicBezTo>
                    <a:pt x="9003" y="18090"/>
                    <a:pt x="8985" y="18089"/>
                    <a:pt x="8967" y="18089"/>
                  </a:cubicBezTo>
                  <a:cubicBezTo>
                    <a:pt x="8780" y="18089"/>
                    <a:pt x="8695" y="18206"/>
                    <a:pt x="8672" y="18343"/>
                  </a:cubicBezTo>
                  <a:cubicBezTo>
                    <a:pt x="8622" y="18568"/>
                    <a:pt x="8747" y="18819"/>
                    <a:pt x="9023" y="18844"/>
                  </a:cubicBezTo>
                  <a:cubicBezTo>
                    <a:pt x="9287" y="18878"/>
                    <a:pt x="9553" y="18894"/>
                    <a:pt x="9819" y="18894"/>
                  </a:cubicBezTo>
                  <a:cubicBezTo>
                    <a:pt x="11124" y="18894"/>
                    <a:pt x="12448" y="18512"/>
                    <a:pt x="13634" y="17992"/>
                  </a:cubicBezTo>
                  <a:cubicBezTo>
                    <a:pt x="13684" y="18794"/>
                    <a:pt x="14010" y="19847"/>
                    <a:pt x="14211" y="20373"/>
                  </a:cubicBezTo>
                  <a:cubicBezTo>
                    <a:pt x="14938" y="22503"/>
                    <a:pt x="16692" y="24483"/>
                    <a:pt x="18822" y="25310"/>
                  </a:cubicBezTo>
                  <a:cubicBezTo>
                    <a:pt x="16590" y="28244"/>
                    <a:pt x="12879" y="30583"/>
                    <a:pt x="9097" y="30583"/>
                  </a:cubicBezTo>
                  <a:cubicBezTo>
                    <a:pt x="8420" y="30583"/>
                    <a:pt x="7741" y="30508"/>
                    <a:pt x="7068" y="30348"/>
                  </a:cubicBezTo>
                  <a:cubicBezTo>
                    <a:pt x="3484" y="29496"/>
                    <a:pt x="1930" y="26664"/>
                    <a:pt x="1755" y="23531"/>
                  </a:cubicBezTo>
                  <a:cubicBezTo>
                    <a:pt x="1679" y="22077"/>
                    <a:pt x="1905" y="20573"/>
                    <a:pt x="2356" y="19170"/>
                  </a:cubicBezTo>
                  <a:cubicBezTo>
                    <a:pt x="3935" y="14107"/>
                    <a:pt x="7569" y="9446"/>
                    <a:pt x="11178" y="5661"/>
                  </a:cubicBezTo>
                  <a:cubicBezTo>
                    <a:pt x="12582" y="4182"/>
                    <a:pt x="14085" y="2729"/>
                    <a:pt x="15714" y="1476"/>
                  </a:cubicBezTo>
                  <a:cubicBezTo>
                    <a:pt x="16040" y="1225"/>
                    <a:pt x="16366" y="974"/>
                    <a:pt x="16717" y="724"/>
                  </a:cubicBezTo>
                  <a:cubicBezTo>
                    <a:pt x="17060" y="509"/>
                    <a:pt x="16852" y="0"/>
                    <a:pt x="165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0"/>
            <p:cNvSpPr/>
            <p:nvPr/>
          </p:nvSpPr>
          <p:spPr>
            <a:xfrm>
              <a:off x="3476350" y="3526975"/>
              <a:ext cx="150400" cy="807675"/>
            </a:xfrm>
            <a:custGeom>
              <a:avLst/>
              <a:gdLst/>
              <a:ahLst/>
              <a:cxnLst/>
              <a:rect l="l" t="t" r="r" b="b"/>
              <a:pathLst>
                <a:path w="6016" h="32307" extrusionOk="0">
                  <a:moveTo>
                    <a:pt x="2055" y="1"/>
                  </a:moveTo>
                  <a:cubicBezTo>
                    <a:pt x="1679" y="226"/>
                    <a:pt x="1278" y="427"/>
                    <a:pt x="827" y="577"/>
                  </a:cubicBezTo>
                  <a:cubicBezTo>
                    <a:pt x="0" y="7319"/>
                    <a:pt x="226" y="14161"/>
                    <a:pt x="1679" y="20803"/>
                  </a:cubicBezTo>
                  <a:cubicBezTo>
                    <a:pt x="2531" y="24637"/>
                    <a:pt x="3709" y="28973"/>
                    <a:pt x="6015" y="32307"/>
                  </a:cubicBezTo>
                  <a:cubicBezTo>
                    <a:pt x="5639" y="23359"/>
                    <a:pt x="5288" y="14337"/>
                    <a:pt x="5965" y="5414"/>
                  </a:cubicBezTo>
                  <a:cubicBezTo>
                    <a:pt x="4862" y="3509"/>
                    <a:pt x="3609" y="1605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0"/>
            <p:cNvSpPr/>
            <p:nvPr/>
          </p:nvSpPr>
          <p:spPr>
            <a:xfrm>
              <a:off x="3457550" y="3513825"/>
              <a:ext cx="563300" cy="1361950"/>
            </a:xfrm>
            <a:custGeom>
              <a:avLst/>
              <a:gdLst/>
              <a:ahLst/>
              <a:cxnLst/>
              <a:rect l="l" t="t" r="r" b="b"/>
              <a:pathLst>
                <a:path w="22532" h="54478" extrusionOk="0">
                  <a:moveTo>
                    <a:pt x="17394" y="42407"/>
                  </a:moveTo>
                  <a:lnTo>
                    <a:pt x="17394" y="42407"/>
                  </a:lnTo>
                  <a:cubicBezTo>
                    <a:pt x="17344" y="42782"/>
                    <a:pt x="17344" y="42908"/>
                    <a:pt x="17494" y="43334"/>
                  </a:cubicBezTo>
                  <a:cubicBezTo>
                    <a:pt x="17594" y="43660"/>
                    <a:pt x="17695" y="43960"/>
                    <a:pt x="17845" y="44286"/>
                  </a:cubicBezTo>
                  <a:cubicBezTo>
                    <a:pt x="16592" y="45214"/>
                    <a:pt x="15213" y="46041"/>
                    <a:pt x="13810" y="46667"/>
                  </a:cubicBezTo>
                  <a:cubicBezTo>
                    <a:pt x="13484" y="46843"/>
                    <a:pt x="12582" y="47344"/>
                    <a:pt x="11980" y="47569"/>
                  </a:cubicBezTo>
                  <a:cubicBezTo>
                    <a:pt x="11855" y="47344"/>
                    <a:pt x="11730" y="47118"/>
                    <a:pt x="11579" y="46893"/>
                  </a:cubicBezTo>
                  <a:cubicBezTo>
                    <a:pt x="11278" y="46467"/>
                    <a:pt x="11003" y="46041"/>
                    <a:pt x="10727" y="45615"/>
                  </a:cubicBezTo>
                  <a:cubicBezTo>
                    <a:pt x="12958" y="44537"/>
                    <a:pt x="15163" y="43484"/>
                    <a:pt x="17394" y="42407"/>
                  </a:cubicBezTo>
                  <a:close/>
                  <a:moveTo>
                    <a:pt x="18146" y="45013"/>
                  </a:moveTo>
                  <a:cubicBezTo>
                    <a:pt x="19098" y="47043"/>
                    <a:pt x="20351" y="48973"/>
                    <a:pt x="21078" y="51128"/>
                  </a:cubicBezTo>
                  <a:cubicBezTo>
                    <a:pt x="21228" y="51580"/>
                    <a:pt x="21554" y="52331"/>
                    <a:pt x="21454" y="52833"/>
                  </a:cubicBezTo>
                  <a:cubicBezTo>
                    <a:pt x="21360" y="53388"/>
                    <a:pt x="21093" y="53579"/>
                    <a:pt x="20759" y="53579"/>
                  </a:cubicBezTo>
                  <a:cubicBezTo>
                    <a:pt x="20203" y="53579"/>
                    <a:pt x="19461" y="53049"/>
                    <a:pt x="19023" y="52783"/>
                  </a:cubicBezTo>
                  <a:cubicBezTo>
                    <a:pt x="18164" y="52272"/>
                    <a:pt x="16661" y="50773"/>
                    <a:pt x="15468" y="50773"/>
                  </a:cubicBezTo>
                  <a:cubicBezTo>
                    <a:pt x="15372" y="50773"/>
                    <a:pt x="15279" y="50782"/>
                    <a:pt x="15188" y="50803"/>
                  </a:cubicBezTo>
                  <a:cubicBezTo>
                    <a:pt x="14587" y="50953"/>
                    <a:pt x="14486" y="51454"/>
                    <a:pt x="14436" y="52031"/>
                  </a:cubicBezTo>
                  <a:cubicBezTo>
                    <a:pt x="14396" y="52453"/>
                    <a:pt x="14614" y="53182"/>
                    <a:pt x="14352" y="53182"/>
                  </a:cubicBezTo>
                  <a:cubicBezTo>
                    <a:pt x="14288" y="53182"/>
                    <a:pt x="14194" y="53137"/>
                    <a:pt x="14060" y="53033"/>
                  </a:cubicBezTo>
                  <a:cubicBezTo>
                    <a:pt x="13459" y="52582"/>
                    <a:pt x="13233" y="51153"/>
                    <a:pt x="13008" y="50477"/>
                  </a:cubicBezTo>
                  <a:cubicBezTo>
                    <a:pt x="12757" y="49650"/>
                    <a:pt x="12557" y="48873"/>
                    <a:pt x="12231" y="48121"/>
                  </a:cubicBezTo>
                  <a:cubicBezTo>
                    <a:pt x="14336" y="47419"/>
                    <a:pt x="16366" y="46341"/>
                    <a:pt x="18146" y="45013"/>
                  </a:cubicBezTo>
                  <a:close/>
                  <a:moveTo>
                    <a:pt x="3534" y="0"/>
                  </a:moveTo>
                  <a:cubicBezTo>
                    <a:pt x="3308" y="201"/>
                    <a:pt x="3083" y="376"/>
                    <a:pt x="2807" y="527"/>
                  </a:cubicBezTo>
                  <a:cubicBezTo>
                    <a:pt x="4361" y="2131"/>
                    <a:pt x="5614" y="4035"/>
                    <a:pt x="6717" y="5940"/>
                  </a:cubicBezTo>
                  <a:cubicBezTo>
                    <a:pt x="6040" y="14863"/>
                    <a:pt x="6391" y="23885"/>
                    <a:pt x="6767" y="32833"/>
                  </a:cubicBezTo>
                  <a:cubicBezTo>
                    <a:pt x="4461" y="29499"/>
                    <a:pt x="3283" y="25163"/>
                    <a:pt x="2431" y="21329"/>
                  </a:cubicBezTo>
                  <a:cubicBezTo>
                    <a:pt x="978" y="14687"/>
                    <a:pt x="752" y="7845"/>
                    <a:pt x="1579" y="1103"/>
                  </a:cubicBezTo>
                  <a:lnTo>
                    <a:pt x="1579" y="1103"/>
                  </a:lnTo>
                  <a:cubicBezTo>
                    <a:pt x="1329" y="1203"/>
                    <a:pt x="1053" y="1278"/>
                    <a:pt x="777" y="1354"/>
                  </a:cubicBezTo>
                  <a:cubicBezTo>
                    <a:pt x="0" y="8071"/>
                    <a:pt x="226" y="14913"/>
                    <a:pt x="1704" y="21529"/>
                  </a:cubicBezTo>
                  <a:cubicBezTo>
                    <a:pt x="2632" y="25790"/>
                    <a:pt x="4010" y="30602"/>
                    <a:pt x="6792" y="34111"/>
                  </a:cubicBezTo>
                  <a:cubicBezTo>
                    <a:pt x="6842" y="34186"/>
                    <a:pt x="6867" y="34261"/>
                    <a:pt x="6943" y="34311"/>
                  </a:cubicBezTo>
                  <a:cubicBezTo>
                    <a:pt x="7009" y="34396"/>
                    <a:pt x="7096" y="34432"/>
                    <a:pt x="7185" y="34432"/>
                  </a:cubicBezTo>
                  <a:cubicBezTo>
                    <a:pt x="7332" y="34432"/>
                    <a:pt x="7482" y="34336"/>
                    <a:pt x="7544" y="34211"/>
                  </a:cubicBezTo>
                  <a:cubicBezTo>
                    <a:pt x="7569" y="34161"/>
                    <a:pt x="7594" y="34111"/>
                    <a:pt x="7594" y="34036"/>
                  </a:cubicBezTo>
                  <a:cubicBezTo>
                    <a:pt x="7569" y="33384"/>
                    <a:pt x="7544" y="32732"/>
                    <a:pt x="7494" y="32056"/>
                  </a:cubicBezTo>
                  <a:cubicBezTo>
                    <a:pt x="7394" y="29775"/>
                    <a:pt x="7319" y="27494"/>
                    <a:pt x="7243" y="25188"/>
                  </a:cubicBezTo>
                  <a:cubicBezTo>
                    <a:pt x="7043" y="19173"/>
                    <a:pt x="7018" y="13158"/>
                    <a:pt x="7394" y="7168"/>
                  </a:cubicBezTo>
                  <a:cubicBezTo>
                    <a:pt x="10527" y="13033"/>
                    <a:pt x="12331" y="19549"/>
                    <a:pt x="13985" y="25965"/>
                  </a:cubicBezTo>
                  <a:cubicBezTo>
                    <a:pt x="14913" y="29474"/>
                    <a:pt x="15765" y="32983"/>
                    <a:pt x="16567" y="36517"/>
                  </a:cubicBezTo>
                  <a:cubicBezTo>
                    <a:pt x="16867" y="37745"/>
                    <a:pt x="17143" y="38948"/>
                    <a:pt x="17419" y="40176"/>
                  </a:cubicBezTo>
                  <a:cubicBezTo>
                    <a:pt x="17544" y="40727"/>
                    <a:pt x="17544" y="41103"/>
                    <a:pt x="17494" y="41504"/>
                  </a:cubicBezTo>
                  <a:cubicBezTo>
                    <a:pt x="15113" y="42657"/>
                    <a:pt x="12707" y="43810"/>
                    <a:pt x="10326" y="44963"/>
                  </a:cubicBezTo>
                  <a:cubicBezTo>
                    <a:pt x="9374" y="43459"/>
                    <a:pt x="8522" y="41930"/>
                    <a:pt x="7669" y="40376"/>
                  </a:cubicBezTo>
                  <a:cubicBezTo>
                    <a:pt x="7644" y="40351"/>
                    <a:pt x="7619" y="40326"/>
                    <a:pt x="7594" y="40301"/>
                  </a:cubicBezTo>
                  <a:cubicBezTo>
                    <a:pt x="7522" y="40223"/>
                    <a:pt x="7432" y="40189"/>
                    <a:pt x="7341" y="40189"/>
                  </a:cubicBezTo>
                  <a:cubicBezTo>
                    <a:pt x="7084" y="40189"/>
                    <a:pt x="6826" y="40463"/>
                    <a:pt x="6993" y="40777"/>
                  </a:cubicBezTo>
                  <a:cubicBezTo>
                    <a:pt x="7193" y="41128"/>
                    <a:pt x="7394" y="41479"/>
                    <a:pt x="7594" y="41855"/>
                  </a:cubicBezTo>
                  <a:cubicBezTo>
                    <a:pt x="8271" y="43033"/>
                    <a:pt x="8948" y="44236"/>
                    <a:pt x="9674" y="45389"/>
                  </a:cubicBezTo>
                  <a:cubicBezTo>
                    <a:pt x="9649" y="45489"/>
                    <a:pt x="9649" y="45615"/>
                    <a:pt x="9699" y="45715"/>
                  </a:cubicBezTo>
                  <a:cubicBezTo>
                    <a:pt x="10075" y="46567"/>
                    <a:pt x="10476" y="47419"/>
                    <a:pt x="10852" y="48246"/>
                  </a:cubicBezTo>
                  <a:cubicBezTo>
                    <a:pt x="10912" y="48365"/>
                    <a:pt x="11050" y="48437"/>
                    <a:pt x="11179" y="48437"/>
                  </a:cubicBezTo>
                  <a:cubicBezTo>
                    <a:pt x="11213" y="48437"/>
                    <a:pt x="11247" y="48432"/>
                    <a:pt x="11278" y="48422"/>
                  </a:cubicBezTo>
                  <a:cubicBezTo>
                    <a:pt x="11354" y="48422"/>
                    <a:pt x="11404" y="48397"/>
                    <a:pt x="11454" y="48371"/>
                  </a:cubicBezTo>
                  <a:cubicBezTo>
                    <a:pt x="11880" y="49399"/>
                    <a:pt x="12156" y="50452"/>
                    <a:pt x="12557" y="51554"/>
                  </a:cubicBezTo>
                  <a:cubicBezTo>
                    <a:pt x="12757" y="52081"/>
                    <a:pt x="12983" y="52933"/>
                    <a:pt x="13409" y="53509"/>
                  </a:cubicBezTo>
                  <a:cubicBezTo>
                    <a:pt x="13409" y="53534"/>
                    <a:pt x="13409" y="53534"/>
                    <a:pt x="13409" y="53534"/>
                  </a:cubicBezTo>
                  <a:cubicBezTo>
                    <a:pt x="13584" y="53785"/>
                    <a:pt x="13785" y="53960"/>
                    <a:pt x="14010" y="54061"/>
                  </a:cubicBezTo>
                  <a:cubicBezTo>
                    <a:pt x="14060" y="54061"/>
                    <a:pt x="14085" y="54086"/>
                    <a:pt x="14111" y="54086"/>
                  </a:cubicBezTo>
                  <a:cubicBezTo>
                    <a:pt x="14214" y="54118"/>
                    <a:pt x="14309" y="54133"/>
                    <a:pt x="14396" y="54133"/>
                  </a:cubicBezTo>
                  <a:cubicBezTo>
                    <a:pt x="14854" y="54133"/>
                    <a:pt x="15083" y="53722"/>
                    <a:pt x="15188" y="53259"/>
                  </a:cubicBezTo>
                  <a:cubicBezTo>
                    <a:pt x="15263" y="52883"/>
                    <a:pt x="15063" y="52356"/>
                    <a:pt x="15188" y="52031"/>
                  </a:cubicBezTo>
                  <a:cubicBezTo>
                    <a:pt x="15298" y="51777"/>
                    <a:pt x="15465" y="51679"/>
                    <a:pt x="15664" y="51679"/>
                  </a:cubicBezTo>
                  <a:cubicBezTo>
                    <a:pt x="16192" y="51679"/>
                    <a:pt x="16938" y="52373"/>
                    <a:pt x="17394" y="52682"/>
                  </a:cubicBezTo>
                  <a:cubicBezTo>
                    <a:pt x="18259" y="53228"/>
                    <a:pt x="19723" y="54477"/>
                    <a:pt x="20923" y="54477"/>
                  </a:cubicBezTo>
                  <a:cubicBezTo>
                    <a:pt x="21044" y="54477"/>
                    <a:pt x="21163" y="54464"/>
                    <a:pt x="21278" y="54437"/>
                  </a:cubicBezTo>
                  <a:cubicBezTo>
                    <a:pt x="21354" y="54412"/>
                    <a:pt x="21404" y="54387"/>
                    <a:pt x="21454" y="54361"/>
                  </a:cubicBezTo>
                  <a:cubicBezTo>
                    <a:pt x="21504" y="54361"/>
                    <a:pt x="21529" y="54336"/>
                    <a:pt x="21554" y="54311"/>
                  </a:cubicBezTo>
                  <a:cubicBezTo>
                    <a:pt x="21805" y="54211"/>
                    <a:pt x="21980" y="54036"/>
                    <a:pt x="22106" y="53810"/>
                  </a:cubicBezTo>
                  <a:cubicBezTo>
                    <a:pt x="22181" y="53685"/>
                    <a:pt x="22206" y="53534"/>
                    <a:pt x="22231" y="53384"/>
                  </a:cubicBezTo>
                  <a:cubicBezTo>
                    <a:pt x="22532" y="51930"/>
                    <a:pt x="21253" y="49449"/>
                    <a:pt x="20877" y="48622"/>
                  </a:cubicBezTo>
                  <a:cubicBezTo>
                    <a:pt x="20226" y="47219"/>
                    <a:pt x="19499" y="45865"/>
                    <a:pt x="18822" y="44487"/>
                  </a:cubicBezTo>
                  <a:cubicBezTo>
                    <a:pt x="18847" y="44462"/>
                    <a:pt x="18847" y="44462"/>
                    <a:pt x="18872" y="44437"/>
                  </a:cubicBezTo>
                  <a:cubicBezTo>
                    <a:pt x="18948" y="44386"/>
                    <a:pt x="19023" y="44336"/>
                    <a:pt x="19073" y="44261"/>
                  </a:cubicBezTo>
                  <a:cubicBezTo>
                    <a:pt x="19123" y="44236"/>
                    <a:pt x="19148" y="44211"/>
                    <a:pt x="19173" y="44186"/>
                  </a:cubicBezTo>
                  <a:cubicBezTo>
                    <a:pt x="19173" y="44161"/>
                    <a:pt x="19198" y="44161"/>
                    <a:pt x="19198" y="44161"/>
                  </a:cubicBezTo>
                  <a:cubicBezTo>
                    <a:pt x="19248" y="44061"/>
                    <a:pt x="19248" y="43935"/>
                    <a:pt x="19198" y="43835"/>
                  </a:cubicBezTo>
                  <a:cubicBezTo>
                    <a:pt x="18948" y="43108"/>
                    <a:pt x="18722" y="42407"/>
                    <a:pt x="18471" y="41680"/>
                  </a:cubicBezTo>
                  <a:cubicBezTo>
                    <a:pt x="18471" y="41304"/>
                    <a:pt x="18396" y="40953"/>
                    <a:pt x="18296" y="40552"/>
                  </a:cubicBezTo>
                  <a:cubicBezTo>
                    <a:pt x="18196" y="40051"/>
                    <a:pt x="18070" y="39574"/>
                    <a:pt x="17945" y="39073"/>
                  </a:cubicBezTo>
                  <a:cubicBezTo>
                    <a:pt x="17820" y="38522"/>
                    <a:pt x="17695" y="37945"/>
                    <a:pt x="17569" y="37394"/>
                  </a:cubicBezTo>
                  <a:cubicBezTo>
                    <a:pt x="17043" y="35188"/>
                    <a:pt x="16542" y="32983"/>
                    <a:pt x="15990" y="30802"/>
                  </a:cubicBezTo>
                  <a:cubicBezTo>
                    <a:pt x="14035" y="22707"/>
                    <a:pt x="12055" y="14386"/>
                    <a:pt x="8146" y="6968"/>
                  </a:cubicBezTo>
                  <a:cubicBezTo>
                    <a:pt x="6993" y="4737"/>
                    <a:pt x="5489" y="2005"/>
                    <a:pt x="35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0"/>
            <p:cNvSpPr/>
            <p:nvPr/>
          </p:nvSpPr>
          <p:spPr>
            <a:xfrm>
              <a:off x="3289000" y="3347775"/>
              <a:ext cx="265675" cy="187500"/>
            </a:xfrm>
            <a:custGeom>
              <a:avLst/>
              <a:gdLst/>
              <a:ahLst/>
              <a:cxnLst/>
              <a:rect l="l" t="t" r="r" b="b"/>
              <a:pathLst>
                <a:path w="10627" h="7500" extrusionOk="0">
                  <a:moveTo>
                    <a:pt x="1429" y="1"/>
                  </a:moveTo>
                  <a:cubicBezTo>
                    <a:pt x="978" y="126"/>
                    <a:pt x="527" y="226"/>
                    <a:pt x="75" y="301"/>
                  </a:cubicBezTo>
                  <a:cubicBezTo>
                    <a:pt x="101" y="577"/>
                    <a:pt x="126" y="853"/>
                    <a:pt x="126" y="1128"/>
                  </a:cubicBezTo>
                  <a:cubicBezTo>
                    <a:pt x="126" y="1479"/>
                    <a:pt x="75" y="1780"/>
                    <a:pt x="0" y="2081"/>
                  </a:cubicBezTo>
                  <a:lnTo>
                    <a:pt x="101" y="2081"/>
                  </a:lnTo>
                  <a:cubicBezTo>
                    <a:pt x="224" y="2076"/>
                    <a:pt x="349" y="2073"/>
                    <a:pt x="473" y="2073"/>
                  </a:cubicBezTo>
                  <a:cubicBezTo>
                    <a:pt x="2161" y="2073"/>
                    <a:pt x="3891" y="2545"/>
                    <a:pt x="5339" y="3409"/>
                  </a:cubicBezTo>
                  <a:cubicBezTo>
                    <a:pt x="5564" y="3534"/>
                    <a:pt x="5564" y="3785"/>
                    <a:pt x="5439" y="3961"/>
                  </a:cubicBezTo>
                  <a:cubicBezTo>
                    <a:pt x="5614" y="4111"/>
                    <a:pt x="5765" y="4311"/>
                    <a:pt x="5815" y="4487"/>
                  </a:cubicBezTo>
                  <a:cubicBezTo>
                    <a:pt x="6091" y="5389"/>
                    <a:pt x="5865" y="6893"/>
                    <a:pt x="4461" y="7469"/>
                  </a:cubicBezTo>
                  <a:cubicBezTo>
                    <a:pt x="4773" y="7488"/>
                    <a:pt x="5085" y="7499"/>
                    <a:pt x="5396" y="7499"/>
                  </a:cubicBezTo>
                  <a:cubicBezTo>
                    <a:pt x="5934" y="7499"/>
                    <a:pt x="6468" y="7464"/>
                    <a:pt x="6993" y="7369"/>
                  </a:cubicBezTo>
                  <a:cubicBezTo>
                    <a:pt x="8421" y="7118"/>
                    <a:pt x="10351" y="6417"/>
                    <a:pt x="10527" y="4738"/>
                  </a:cubicBezTo>
                  <a:cubicBezTo>
                    <a:pt x="10627" y="3785"/>
                    <a:pt x="10025" y="2732"/>
                    <a:pt x="9349" y="2081"/>
                  </a:cubicBezTo>
                  <a:cubicBezTo>
                    <a:pt x="7444" y="201"/>
                    <a:pt x="4086" y="151"/>
                    <a:pt x="1604" y="51"/>
                  </a:cubicBezTo>
                  <a:cubicBezTo>
                    <a:pt x="1554" y="51"/>
                    <a:pt x="1479" y="2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0"/>
            <p:cNvSpPr/>
            <p:nvPr/>
          </p:nvSpPr>
          <p:spPr>
            <a:xfrm>
              <a:off x="2876700" y="3347150"/>
              <a:ext cx="242525" cy="188400"/>
            </a:xfrm>
            <a:custGeom>
              <a:avLst/>
              <a:gdLst/>
              <a:ahLst/>
              <a:cxnLst/>
              <a:rect l="l" t="t" r="r" b="b"/>
              <a:pathLst>
                <a:path w="9701" h="7536" extrusionOk="0">
                  <a:moveTo>
                    <a:pt x="9074" y="1"/>
                  </a:moveTo>
                  <a:cubicBezTo>
                    <a:pt x="6542" y="101"/>
                    <a:pt x="3159" y="176"/>
                    <a:pt x="1304" y="2181"/>
                  </a:cubicBezTo>
                  <a:cubicBezTo>
                    <a:pt x="628" y="2883"/>
                    <a:pt x="1" y="4036"/>
                    <a:pt x="227" y="5038"/>
                  </a:cubicBezTo>
                  <a:cubicBezTo>
                    <a:pt x="577" y="6542"/>
                    <a:pt x="2407" y="7169"/>
                    <a:pt x="3735" y="7394"/>
                  </a:cubicBezTo>
                  <a:cubicBezTo>
                    <a:pt x="4266" y="7491"/>
                    <a:pt x="4806" y="7535"/>
                    <a:pt x="5350" y="7535"/>
                  </a:cubicBezTo>
                  <a:cubicBezTo>
                    <a:pt x="5655" y="7535"/>
                    <a:pt x="5961" y="7521"/>
                    <a:pt x="6267" y="7494"/>
                  </a:cubicBezTo>
                  <a:cubicBezTo>
                    <a:pt x="4863" y="6918"/>
                    <a:pt x="4638" y="5414"/>
                    <a:pt x="4913" y="4512"/>
                  </a:cubicBezTo>
                  <a:cubicBezTo>
                    <a:pt x="4963" y="4336"/>
                    <a:pt x="5114" y="4136"/>
                    <a:pt x="5264" y="3986"/>
                  </a:cubicBezTo>
                  <a:cubicBezTo>
                    <a:pt x="5164" y="3810"/>
                    <a:pt x="5164" y="3559"/>
                    <a:pt x="5389" y="3434"/>
                  </a:cubicBezTo>
                  <a:cubicBezTo>
                    <a:pt x="6668" y="2682"/>
                    <a:pt x="8197" y="2206"/>
                    <a:pt x="9700" y="2131"/>
                  </a:cubicBezTo>
                  <a:cubicBezTo>
                    <a:pt x="9550" y="1479"/>
                    <a:pt x="9525" y="803"/>
                    <a:pt x="9625" y="151"/>
                  </a:cubicBezTo>
                  <a:cubicBezTo>
                    <a:pt x="9425" y="101"/>
                    <a:pt x="9249" y="51"/>
                    <a:pt x="90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0"/>
            <p:cNvSpPr/>
            <p:nvPr/>
          </p:nvSpPr>
          <p:spPr>
            <a:xfrm>
              <a:off x="3133600" y="3355300"/>
              <a:ext cx="139125" cy="63300"/>
            </a:xfrm>
            <a:custGeom>
              <a:avLst/>
              <a:gdLst/>
              <a:ahLst/>
              <a:cxnLst/>
              <a:rect l="l" t="t" r="r" b="b"/>
              <a:pathLst>
                <a:path w="5565" h="2532" extrusionOk="0">
                  <a:moveTo>
                    <a:pt x="101" y="0"/>
                  </a:moveTo>
                  <a:lnTo>
                    <a:pt x="101" y="0"/>
                  </a:lnTo>
                  <a:cubicBezTo>
                    <a:pt x="1" y="602"/>
                    <a:pt x="51" y="1203"/>
                    <a:pt x="226" y="1780"/>
                  </a:cubicBezTo>
                  <a:lnTo>
                    <a:pt x="352" y="1780"/>
                  </a:lnTo>
                  <a:cubicBezTo>
                    <a:pt x="1154" y="1830"/>
                    <a:pt x="2457" y="1980"/>
                    <a:pt x="3334" y="2532"/>
                  </a:cubicBezTo>
                  <a:cubicBezTo>
                    <a:pt x="3936" y="2156"/>
                    <a:pt x="4713" y="1955"/>
                    <a:pt x="5389" y="1855"/>
                  </a:cubicBezTo>
                  <a:cubicBezTo>
                    <a:pt x="5489" y="1529"/>
                    <a:pt x="5565" y="1128"/>
                    <a:pt x="5565" y="727"/>
                  </a:cubicBezTo>
                  <a:cubicBezTo>
                    <a:pt x="5565" y="527"/>
                    <a:pt x="5565" y="326"/>
                    <a:pt x="5540" y="126"/>
                  </a:cubicBezTo>
                  <a:cubicBezTo>
                    <a:pt x="4762" y="235"/>
                    <a:pt x="3974" y="292"/>
                    <a:pt x="3181" y="292"/>
                  </a:cubicBezTo>
                  <a:cubicBezTo>
                    <a:pt x="2160" y="292"/>
                    <a:pt x="1131" y="198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0"/>
            <p:cNvSpPr/>
            <p:nvPr/>
          </p:nvSpPr>
          <p:spPr>
            <a:xfrm>
              <a:off x="3114800" y="3350900"/>
              <a:ext cx="24475" cy="49525"/>
            </a:xfrm>
            <a:custGeom>
              <a:avLst/>
              <a:gdLst/>
              <a:ahLst/>
              <a:cxnLst/>
              <a:rect l="l" t="t" r="r" b="b"/>
              <a:pathLst>
                <a:path w="979" h="1981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653"/>
                    <a:pt x="26" y="1329"/>
                    <a:pt x="176" y="1981"/>
                  </a:cubicBezTo>
                  <a:cubicBezTo>
                    <a:pt x="452" y="1956"/>
                    <a:pt x="703" y="1956"/>
                    <a:pt x="978" y="1956"/>
                  </a:cubicBezTo>
                  <a:cubicBezTo>
                    <a:pt x="803" y="1379"/>
                    <a:pt x="753" y="778"/>
                    <a:pt x="853" y="176"/>
                  </a:cubicBezTo>
                  <a:cubicBezTo>
                    <a:pt x="602" y="126"/>
                    <a:pt x="352" y="76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0"/>
            <p:cNvSpPr/>
            <p:nvPr/>
          </p:nvSpPr>
          <p:spPr>
            <a:xfrm>
              <a:off x="3268325" y="3355300"/>
              <a:ext cx="23825" cy="46400"/>
            </a:xfrm>
            <a:custGeom>
              <a:avLst/>
              <a:gdLst/>
              <a:ahLst/>
              <a:cxnLst/>
              <a:rect l="l" t="t" r="r" b="b"/>
              <a:pathLst>
                <a:path w="953" h="1856" extrusionOk="0">
                  <a:moveTo>
                    <a:pt x="902" y="0"/>
                  </a:moveTo>
                  <a:cubicBezTo>
                    <a:pt x="652" y="51"/>
                    <a:pt x="401" y="101"/>
                    <a:pt x="151" y="126"/>
                  </a:cubicBezTo>
                  <a:cubicBezTo>
                    <a:pt x="176" y="326"/>
                    <a:pt x="176" y="527"/>
                    <a:pt x="176" y="727"/>
                  </a:cubicBezTo>
                  <a:cubicBezTo>
                    <a:pt x="176" y="1128"/>
                    <a:pt x="100" y="1529"/>
                    <a:pt x="0" y="1855"/>
                  </a:cubicBezTo>
                  <a:cubicBezTo>
                    <a:pt x="301" y="1830"/>
                    <a:pt x="602" y="1805"/>
                    <a:pt x="827" y="1780"/>
                  </a:cubicBezTo>
                  <a:cubicBezTo>
                    <a:pt x="902" y="1479"/>
                    <a:pt x="953" y="1178"/>
                    <a:pt x="953" y="853"/>
                  </a:cubicBezTo>
                  <a:cubicBezTo>
                    <a:pt x="953" y="552"/>
                    <a:pt x="928" y="276"/>
                    <a:pt x="9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0"/>
            <p:cNvSpPr/>
            <p:nvPr/>
          </p:nvSpPr>
          <p:spPr>
            <a:xfrm>
              <a:off x="2616675" y="2026350"/>
              <a:ext cx="1196775" cy="726200"/>
            </a:xfrm>
            <a:custGeom>
              <a:avLst/>
              <a:gdLst/>
              <a:ahLst/>
              <a:cxnLst/>
              <a:rect l="l" t="t" r="r" b="b"/>
              <a:pathLst>
                <a:path w="47871" h="29048" extrusionOk="0">
                  <a:moveTo>
                    <a:pt x="18422" y="0"/>
                  </a:moveTo>
                  <a:cubicBezTo>
                    <a:pt x="17294" y="1253"/>
                    <a:pt x="16166" y="2481"/>
                    <a:pt x="15039" y="3710"/>
                  </a:cubicBezTo>
                  <a:cubicBezTo>
                    <a:pt x="14962" y="3786"/>
                    <a:pt x="14856" y="3819"/>
                    <a:pt x="14755" y="3819"/>
                  </a:cubicBezTo>
                  <a:cubicBezTo>
                    <a:pt x="14723" y="3819"/>
                    <a:pt x="14692" y="3816"/>
                    <a:pt x="14663" y="3810"/>
                  </a:cubicBezTo>
                  <a:cubicBezTo>
                    <a:pt x="13084" y="3434"/>
                    <a:pt x="11505" y="3058"/>
                    <a:pt x="9926" y="2682"/>
                  </a:cubicBezTo>
                  <a:lnTo>
                    <a:pt x="9926" y="2682"/>
                  </a:lnTo>
                  <a:cubicBezTo>
                    <a:pt x="10602" y="3810"/>
                    <a:pt x="11254" y="4938"/>
                    <a:pt x="11906" y="6040"/>
                  </a:cubicBezTo>
                  <a:cubicBezTo>
                    <a:pt x="11981" y="6141"/>
                    <a:pt x="11981" y="6241"/>
                    <a:pt x="11956" y="6316"/>
                  </a:cubicBezTo>
                  <a:cubicBezTo>
                    <a:pt x="11956" y="6341"/>
                    <a:pt x="11956" y="6341"/>
                    <a:pt x="11956" y="6341"/>
                  </a:cubicBezTo>
                  <a:cubicBezTo>
                    <a:pt x="11931" y="6441"/>
                    <a:pt x="11881" y="6517"/>
                    <a:pt x="11780" y="6567"/>
                  </a:cubicBezTo>
                  <a:cubicBezTo>
                    <a:pt x="5841" y="10000"/>
                    <a:pt x="1480" y="15790"/>
                    <a:pt x="352" y="22632"/>
                  </a:cubicBezTo>
                  <a:cubicBezTo>
                    <a:pt x="26" y="24762"/>
                    <a:pt x="1" y="26918"/>
                    <a:pt x="302" y="29048"/>
                  </a:cubicBezTo>
                  <a:cubicBezTo>
                    <a:pt x="853" y="28797"/>
                    <a:pt x="1429" y="28672"/>
                    <a:pt x="2081" y="28647"/>
                  </a:cubicBezTo>
                  <a:cubicBezTo>
                    <a:pt x="2332" y="28472"/>
                    <a:pt x="2582" y="28321"/>
                    <a:pt x="2808" y="28146"/>
                  </a:cubicBezTo>
                  <a:cubicBezTo>
                    <a:pt x="6166" y="25690"/>
                    <a:pt x="8748" y="21830"/>
                    <a:pt x="9425" y="17720"/>
                  </a:cubicBezTo>
                  <a:cubicBezTo>
                    <a:pt x="9449" y="17526"/>
                    <a:pt x="9602" y="17437"/>
                    <a:pt x="9762" y="17437"/>
                  </a:cubicBezTo>
                  <a:cubicBezTo>
                    <a:pt x="9933" y="17437"/>
                    <a:pt x="10113" y="17538"/>
                    <a:pt x="10151" y="17720"/>
                  </a:cubicBezTo>
                  <a:cubicBezTo>
                    <a:pt x="11304" y="22231"/>
                    <a:pt x="16968" y="23910"/>
                    <a:pt x="21304" y="24336"/>
                  </a:cubicBezTo>
                  <a:cubicBezTo>
                    <a:pt x="19775" y="22883"/>
                    <a:pt x="18547" y="21053"/>
                    <a:pt x="17770" y="19098"/>
                  </a:cubicBezTo>
                  <a:cubicBezTo>
                    <a:pt x="17745" y="19073"/>
                    <a:pt x="17745" y="19048"/>
                    <a:pt x="17720" y="19023"/>
                  </a:cubicBezTo>
                  <a:cubicBezTo>
                    <a:pt x="17605" y="18743"/>
                    <a:pt x="17847" y="18549"/>
                    <a:pt x="18091" y="18549"/>
                  </a:cubicBezTo>
                  <a:cubicBezTo>
                    <a:pt x="18217" y="18549"/>
                    <a:pt x="18345" y="18602"/>
                    <a:pt x="18422" y="18722"/>
                  </a:cubicBezTo>
                  <a:cubicBezTo>
                    <a:pt x="20978" y="22632"/>
                    <a:pt x="26492" y="24086"/>
                    <a:pt x="31079" y="24411"/>
                  </a:cubicBezTo>
                  <a:cubicBezTo>
                    <a:pt x="29375" y="22782"/>
                    <a:pt x="27745" y="20577"/>
                    <a:pt x="27796" y="18196"/>
                  </a:cubicBezTo>
                  <a:cubicBezTo>
                    <a:pt x="27809" y="17953"/>
                    <a:pt x="27982" y="17834"/>
                    <a:pt x="28166" y="17834"/>
                  </a:cubicBezTo>
                  <a:cubicBezTo>
                    <a:pt x="28325" y="17834"/>
                    <a:pt x="28491" y="17922"/>
                    <a:pt x="28573" y="18096"/>
                  </a:cubicBezTo>
                  <a:cubicBezTo>
                    <a:pt x="30026" y="21680"/>
                    <a:pt x="34212" y="23584"/>
                    <a:pt x="37896" y="24361"/>
                  </a:cubicBezTo>
                  <a:cubicBezTo>
                    <a:pt x="37069" y="23183"/>
                    <a:pt x="36417" y="21930"/>
                    <a:pt x="35941" y="20552"/>
                  </a:cubicBezTo>
                  <a:cubicBezTo>
                    <a:pt x="35690" y="19825"/>
                    <a:pt x="35089" y="18522"/>
                    <a:pt x="35365" y="17720"/>
                  </a:cubicBezTo>
                  <a:cubicBezTo>
                    <a:pt x="35437" y="17545"/>
                    <a:pt x="35612" y="17438"/>
                    <a:pt x="35775" y="17438"/>
                  </a:cubicBezTo>
                  <a:cubicBezTo>
                    <a:pt x="35892" y="17438"/>
                    <a:pt x="36003" y="17493"/>
                    <a:pt x="36066" y="17619"/>
                  </a:cubicBezTo>
                  <a:cubicBezTo>
                    <a:pt x="38272" y="21629"/>
                    <a:pt x="41480" y="25314"/>
                    <a:pt x="45239" y="27970"/>
                  </a:cubicBezTo>
                  <a:cubicBezTo>
                    <a:pt x="45490" y="28146"/>
                    <a:pt x="45741" y="28321"/>
                    <a:pt x="46016" y="28497"/>
                  </a:cubicBezTo>
                  <a:cubicBezTo>
                    <a:pt x="46091" y="28547"/>
                    <a:pt x="46192" y="28622"/>
                    <a:pt x="46292" y="28672"/>
                  </a:cubicBezTo>
                  <a:cubicBezTo>
                    <a:pt x="46292" y="28672"/>
                    <a:pt x="46317" y="28697"/>
                    <a:pt x="46317" y="28697"/>
                  </a:cubicBezTo>
                  <a:cubicBezTo>
                    <a:pt x="46743" y="28747"/>
                    <a:pt x="47144" y="28873"/>
                    <a:pt x="47520" y="29048"/>
                  </a:cubicBezTo>
                  <a:cubicBezTo>
                    <a:pt x="47570" y="28647"/>
                    <a:pt x="47620" y="28221"/>
                    <a:pt x="47645" y="27820"/>
                  </a:cubicBezTo>
                  <a:cubicBezTo>
                    <a:pt x="47871" y="24938"/>
                    <a:pt x="47520" y="22030"/>
                    <a:pt x="46618" y="19273"/>
                  </a:cubicBezTo>
                  <a:cubicBezTo>
                    <a:pt x="43349" y="9358"/>
                    <a:pt x="33684" y="3463"/>
                    <a:pt x="23665" y="3463"/>
                  </a:cubicBezTo>
                  <a:cubicBezTo>
                    <a:pt x="22085" y="3463"/>
                    <a:pt x="20497" y="3610"/>
                    <a:pt x="18923" y="3910"/>
                  </a:cubicBezTo>
                  <a:cubicBezTo>
                    <a:pt x="18891" y="3916"/>
                    <a:pt x="18859" y="3920"/>
                    <a:pt x="18828" y="3920"/>
                  </a:cubicBezTo>
                  <a:cubicBezTo>
                    <a:pt x="18613" y="3920"/>
                    <a:pt x="18422" y="3774"/>
                    <a:pt x="18422" y="3534"/>
                  </a:cubicBezTo>
                  <a:lnTo>
                    <a:pt x="184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0"/>
            <p:cNvSpPr/>
            <p:nvPr/>
          </p:nvSpPr>
          <p:spPr>
            <a:xfrm>
              <a:off x="3230100" y="3418950"/>
              <a:ext cx="211175" cy="115575"/>
            </a:xfrm>
            <a:custGeom>
              <a:avLst/>
              <a:gdLst/>
              <a:ahLst/>
              <a:cxnLst/>
              <a:rect l="l" t="t" r="r" b="b"/>
              <a:pathLst>
                <a:path w="8447" h="4623" extrusionOk="0">
                  <a:moveTo>
                    <a:pt x="3154" y="1"/>
                  </a:moveTo>
                  <a:cubicBezTo>
                    <a:pt x="2389" y="1"/>
                    <a:pt x="994" y="150"/>
                    <a:pt x="126" y="562"/>
                  </a:cubicBezTo>
                  <a:cubicBezTo>
                    <a:pt x="251" y="763"/>
                    <a:pt x="351" y="988"/>
                    <a:pt x="376" y="1239"/>
                  </a:cubicBezTo>
                  <a:cubicBezTo>
                    <a:pt x="452" y="1715"/>
                    <a:pt x="276" y="2141"/>
                    <a:pt x="0" y="2492"/>
                  </a:cubicBezTo>
                  <a:cubicBezTo>
                    <a:pt x="928" y="3344"/>
                    <a:pt x="2431" y="3770"/>
                    <a:pt x="3559" y="4046"/>
                  </a:cubicBezTo>
                  <a:cubicBezTo>
                    <a:pt x="3609" y="4071"/>
                    <a:pt x="3634" y="4071"/>
                    <a:pt x="3685" y="4096"/>
                  </a:cubicBezTo>
                  <a:cubicBezTo>
                    <a:pt x="3609" y="3695"/>
                    <a:pt x="3559" y="3294"/>
                    <a:pt x="3484" y="2893"/>
                  </a:cubicBezTo>
                  <a:cubicBezTo>
                    <a:pt x="3454" y="2607"/>
                    <a:pt x="3704" y="2420"/>
                    <a:pt x="3925" y="2420"/>
                  </a:cubicBezTo>
                  <a:cubicBezTo>
                    <a:pt x="4072" y="2420"/>
                    <a:pt x="4206" y="2503"/>
                    <a:pt x="4236" y="2693"/>
                  </a:cubicBezTo>
                  <a:cubicBezTo>
                    <a:pt x="4311" y="3219"/>
                    <a:pt x="4386" y="3745"/>
                    <a:pt x="4487" y="4271"/>
                  </a:cubicBezTo>
                  <a:cubicBezTo>
                    <a:pt x="5239" y="4447"/>
                    <a:pt x="6041" y="4572"/>
                    <a:pt x="6817" y="4622"/>
                  </a:cubicBezTo>
                  <a:cubicBezTo>
                    <a:pt x="8221" y="4046"/>
                    <a:pt x="8447" y="2542"/>
                    <a:pt x="8171" y="1640"/>
                  </a:cubicBezTo>
                  <a:cubicBezTo>
                    <a:pt x="8121" y="1464"/>
                    <a:pt x="7970" y="1264"/>
                    <a:pt x="7795" y="1114"/>
                  </a:cubicBezTo>
                  <a:cubicBezTo>
                    <a:pt x="7730" y="1211"/>
                    <a:pt x="7633" y="1277"/>
                    <a:pt x="7518" y="1277"/>
                  </a:cubicBezTo>
                  <a:cubicBezTo>
                    <a:pt x="7456" y="1277"/>
                    <a:pt x="7389" y="1258"/>
                    <a:pt x="7319" y="1214"/>
                  </a:cubicBezTo>
                  <a:cubicBezTo>
                    <a:pt x="6166" y="537"/>
                    <a:pt x="4787" y="111"/>
                    <a:pt x="3459" y="11"/>
                  </a:cubicBezTo>
                  <a:cubicBezTo>
                    <a:pt x="3375" y="4"/>
                    <a:pt x="3272" y="1"/>
                    <a:pt x="3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0"/>
            <p:cNvSpPr/>
            <p:nvPr/>
          </p:nvSpPr>
          <p:spPr>
            <a:xfrm>
              <a:off x="3324700" y="3332125"/>
              <a:ext cx="256925" cy="222550"/>
            </a:xfrm>
            <a:custGeom>
              <a:avLst/>
              <a:gdLst/>
              <a:ahLst/>
              <a:cxnLst/>
              <a:rect l="l" t="t" r="r" b="b"/>
              <a:pathLst>
                <a:path w="10277" h="8902" extrusionOk="0">
                  <a:moveTo>
                    <a:pt x="1956" y="0"/>
                  </a:moveTo>
                  <a:cubicBezTo>
                    <a:pt x="1329" y="251"/>
                    <a:pt x="678" y="451"/>
                    <a:pt x="1" y="627"/>
                  </a:cubicBezTo>
                  <a:cubicBezTo>
                    <a:pt x="51" y="652"/>
                    <a:pt x="126" y="677"/>
                    <a:pt x="176" y="677"/>
                  </a:cubicBezTo>
                  <a:cubicBezTo>
                    <a:pt x="2658" y="777"/>
                    <a:pt x="6016" y="827"/>
                    <a:pt x="7921" y="2707"/>
                  </a:cubicBezTo>
                  <a:cubicBezTo>
                    <a:pt x="8597" y="3358"/>
                    <a:pt x="9199" y="4411"/>
                    <a:pt x="9099" y="5364"/>
                  </a:cubicBezTo>
                  <a:cubicBezTo>
                    <a:pt x="8923" y="7043"/>
                    <a:pt x="6993" y="7744"/>
                    <a:pt x="5565" y="7995"/>
                  </a:cubicBezTo>
                  <a:cubicBezTo>
                    <a:pt x="5040" y="8090"/>
                    <a:pt x="4506" y="8125"/>
                    <a:pt x="3968" y="8125"/>
                  </a:cubicBezTo>
                  <a:cubicBezTo>
                    <a:pt x="3657" y="8125"/>
                    <a:pt x="3345" y="8114"/>
                    <a:pt x="3033" y="8095"/>
                  </a:cubicBezTo>
                  <a:cubicBezTo>
                    <a:pt x="2257" y="8045"/>
                    <a:pt x="1455" y="7920"/>
                    <a:pt x="703" y="7744"/>
                  </a:cubicBezTo>
                  <a:lnTo>
                    <a:pt x="703" y="7744"/>
                  </a:lnTo>
                  <a:cubicBezTo>
                    <a:pt x="753" y="8045"/>
                    <a:pt x="803" y="8321"/>
                    <a:pt x="853" y="8597"/>
                  </a:cubicBezTo>
                  <a:cubicBezTo>
                    <a:pt x="1845" y="8800"/>
                    <a:pt x="2858" y="8901"/>
                    <a:pt x="3837" y="8901"/>
                  </a:cubicBezTo>
                  <a:cubicBezTo>
                    <a:pt x="3945" y="8901"/>
                    <a:pt x="4054" y="8900"/>
                    <a:pt x="4161" y="8897"/>
                  </a:cubicBezTo>
                  <a:cubicBezTo>
                    <a:pt x="4788" y="8872"/>
                    <a:pt x="5440" y="8797"/>
                    <a:pt x="6091" y="8622"/>
                  </a:cubicBezTo>
                  <a:cubicBezTo>
                    <a:pt x="6367" y="8546"/>
                    <a:pt x="6643" y="8471"/>
                    <a:pt x="6893" y="8371"/>
                  </a:cubicBezTo>
                  <a:cubicBezTo>
                    <a:pt x="7344" y="8221"/>
                    <a:pt x="7745" y="8020"/>
                    <a:pt x="8121" y="7795"/>
                  </a:cubicBezTo>
                  <a:cubicBezTo>
                    <a:pt x="8397" y="7644"/>
                    <a:pt x="8622" y="7469"/>
                    <a:pt x="8848" y="7268"/>
                  </a:cubicBezTo>
                  <a:cubicBezTo>
                    <a:pt x="9876" y="6341"/>
                    <a:pt x="10277" y="5013"/>
                    <a:pt x="9324" y="3308"/>
                  </a:cubicBezTo>
                  <a:cubicBezTo>
                    <a:pt x="7921" y="752"/>
                    <a:pt x="4763" y="176"/>
                    <a:pt x="19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0"/>
            <p:cNvSpPr/>
            <p:nvPr/>
          </p:nvSpPr>
          <p:spPr>
            <a:xfrm>
              <a:off x="3216950" y="3481250"/>
              <a:ext cx="109025" cy="61425"/>
            </a:xfrm>
            <a:custGeom>
              <a:avLst/>
              <a:gdLst/>
              <a:ahLst/>
              <a:cxnLst/>
              <a:rect l="l" t="t" r="r" b="b"/>
              <a:pathLst>
                <a:path w="4361" h="2457" extrusionOk="0">
                  <a:moveTo>
                    <a:pt x="526" y="0"/>
                  </a:moveTo>
                  <a:cubicBezTo>
                    <a:pt x="376" y="201"/>
                    <a:pt x="201" y="376"/>
                    <a:pt x="0" y="551"/>
                  </a:cubicBezTo>
                  <a:cubicBezTo>
                    <a:pt x="401" y="877"/>
                    <a:pt x="852" y="1128"/>
                    <a:pt x="1228" y="1328"/>
                  </a:cubicBezTo>
                  <a:cubicBezTo>
                    <a:pt x="2181" y="1830"/>
                    <a:pt x="3258" y="2206"/>
                    <a:pt x="4361" y="2456"/>
                  </a:cubicBezTo>
                  <a:cubicBezTo>
                    <a:pt x="4311" y="2180"/>
                    <a:pt x="4236" y="1880"/>
                    <a:pt x="4211" y="1604"/>
                  </a:cubicBezTo>
                  <a:cubicBezTo>
                    <a:pt x="4160" y="1579"/>
                    <a:pt x="4135" y="1579"/>
                    <a:pt x="4085" y="1554"/>
                  </a:cubicBezTo>
                  <a:cubicBezTo>
                    <a:pt x="2957" y="1278"/>
                    <a:pt x="1454" y="852"/>
                    <a:pt x="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0"/>
            <p:cNvSpPr/>
            <p:nvPr/>
          </p:nvSpPr>
          <p:spPr>
            <a:xfrm>
              <a:off x="3216950" y="3399600"/>
              <a:ext cx="211175" cy="51300"/>
            </a:xfrm>
            <a:custGeom>
              <a:avLst/>
              <a:gdLst/>
              <a:ahLst/>
              <a:cxnLst/>
              <a:rect l="l" t="t" r="r" b="b"/>
              <a:pathLst>
                <a:path w="8447" h="2052" extrusionOk="0">
                  <a:moveTo>
                    <a:pt x="3355" y="0"/>
                  </a:moveTo>
                  <a:cubicBezTo>
                    <a:pt x="3231" y="0"/>
                    <a:pt x="3106" y="3"/>
                    <a:pt x="2983" y="8"/>
                  </a:cubicBezTo>
                  <a:lnTo>
                    <a:pt x="2882" y="8"/>
                  </a:lnTo>
                  <a:cubicBezTo>
                    <a:pt x="2657" y="33"/>
                    <a:pt x="2356" y="58"/>
                    <a:pt x="2055" y="83"/>
                  </a:cubicBezTo>
                  <a:cubicBezTo>
                    <a:pt x="1379" y="183"/>
                    <a:pt x="602" y="384"/>
                    <a:pt x="0" y="735"/>
                  </a:cubicBezTo>
                  <a:cubicBezTo>
                    <a:pt x="251" y="910"/>
                    <a:pt x="476" y="1111"/>
                    <a:pt x="652" y="1336"/>
                  </a:cubicBezTo>
                  <a:cubicBezTo>
                    <a:pt x="1520" y="924"/>
                    <a:pt x="2915" y="775"/>
                    <a:pt x="3680" y="775"/>
                  </a:cubicBezTo>
                  <a:cubicBezTo>
                    <a:pt x="3798" y="775"/>
                    <a:pt x="3901" y="778"/>
                    <a:pt x="3985" y="785"/>
                  </a:cubicBezTo>
                  <a:cubicBezTo>
                    <a:pt x="5313" y="885"/>
                    <a:pt x="6692" y="1311"/>
                    <a:pt x="7845" y="1988"/>
                  </a:cubicBezTo>
                  <a:cubicBezTo>
                    <a:pt x="7915" y="2032"/>
                    <a:pt x="7982" y="2051"/>
                    <a:pt x="8044" y="2051"/>
                  </a:cubicBezTo>
                  <a:cubicBezTo>
                    <a:pt x="8159" y="2051"/>
                    <a:pt x="8256" y="1985"/>
                    <a:pt x="8321" y="1888"/>
                  </a:cubicBezTo>
                  <a:cubicBezTo>
                    <a:pt x="8446" y="1712"/>
                    <a:pt x="8446" y="1461"/>
                    <a:pt x="8221" y="1336"/>
                  </a:cubicBezTo>
                  <a:cubicBezTo>
                    <a:pt x="6773" y="472"/>
                    <a:pt x="5043" y="0"/>
                    <a:pt x="33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0"/>
            <p:cNvSpPr/>
            <p:nvPr/>
          </p:nvSpPr>
          <p:spPr>
            <a:xfrm>
              <a:off x="3316425" y="3479450"/>
              <a:ext cx="84125" cy="228000"/>
            </a:xfrm>
            <a:custGeom>
              <a:avLst/>
              <a:gdLst/>
              <a:ahLst/>
              <a:cxnLst/>
              <a:rect l="l" t="t" r="r" b="b"/>
              <a:pathLst>
                <a:path w="3365" h="9120" extrusionOk="0">
                  <a:moveTo>
                    <a:pt x="472" y="0"/>
                  </a:moveTo>
                  <a:cubicBezTo>
                    <a:pt x="251" y="0"/>
                    <a:pt x="1" y="187"/>
                    <a:pt x="31" y="473"/>
                  </a:cubicBezTo>
                  <a:cubicBezTo>
                    <a:pt x="106" y="874"/>
                    <a:pt x="156" y="1275"/>
                    <a:pt x="232" y="1676"/>
                  </a:cubicBezTo>
                  <a:cubicBezTo>
                    <a:pt x="257" y="1952"/>
                    <a:pt x="332" y="2252"/>
                    <a:pt x="382" y="2528"/>
                  </a:cubicBezTo>
                  <a:cubicBezTo>
                    <a:pt x="808" y="4834"/>
                    <a:pt x="1460" y="7215"/>
                    <a:pt x="2738" y="9120"/>
                  </a:cubicBezTo>
                  <a:cubicBezTo>
                    <a:pt x="2863" y="8894"/>
                    <a:pt x="3089" y="8744"/>
                    <a:pt x="3364" y="8694"/>
                  </a:cubicBezTo>
                  <a:cubicBezTo>
                    <a:pt x="2212" y="6989"/>
                    <a:pt x="1585" y="4834"/>
                    <a:pt x="1184" y="2704"/>
                  </a:cubicBezTo>
                  <a:cubicBezTo>
                    <a:pt x="1134" y="2428"/>
                    <a:pt x="1084" y="2152"/>
                    <a:pt x="1034" y="1851"/>
                  </a:cubicBezTo>
                  <a:cubicBezTo>
                    <a:pt x="933" y="1325"/>
                    <a:pt x="858" y="774"/>
                    <a:pt x="783" y="273"/>
                  </a:cubicBezTo>
                  <a:cubicBezTo>
                    <a:pt x="753" y="83"/>
                    <a:pt x="619" y="0"/>
                    <a:pt x="4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0"/>
            <p:cNvSpPr/>
            <p:nvPr/>
          </p:nvSpPr>
          <p:spPr>
            <a:xfrm>
              <a:off x="3379850" y="3696150"/>
              <a:ext cx="50150" cy="52025"/>
            </a:xfrm>
            <a:custGeom>
              <a:avLst/>
              <a:gdLst/>
              <a:ahLst/>
              <a:cxnLst/>
              <a:rect l="l" t="t" r="r" b="b"/>
              <a:pathLst>
                <a:path w="2006" h="2081" extrusionOk="0">
                  <a:moveTo>
                    <a:pt x="1003" y="1"/>
                  </a:moveTo>
                  <a:cubicBezTo>
                    <a:pt x="953" y="1"/>
                    <a:pt x="878" y="1"/>
                    <a:pt x="802" y="26"/>
                  </a:cubicBezTo>
                  <a:cubicBezTo>
                    <a:pt x="552" y="76"/>
                    <a:pt x="326" y="226"/>
                    <a:pt x="176" y="452"/>
                  </a:cubicBezTo>
                  <a:cubicBezTo>
                    <a:pt x="76" y="627"/>
                    <a:pt x="0" y="828"/>
                    <a:pt x="0" y="1053"/>
                  </a:cubicBezTo>
                  <a:cubicBezTo>
                    <a:pt x="0" y="1605"/>
                    <a:pt x="452" y="2081"/>
                    <a:pt x="1003" y="2081"/>
                  </a:cubicBezTo>
                  <a:cubicBezTo>
                    <a:pt x="1554" y="2081"/>
                    <a:pt x="2005" y="1605"/>
                    <a:pt x="2005" y="1053"/>
                  </a:cubicBezTo>
                  <a:cubicBezTo>
                    <a:pt x="2005" y="477"/>
                    <a:pt x="1554" y="1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0"/>
            <p:cNvSpPr/>
            <p:nvPr/>
          </p:nvSpPr>
          <p:spPr>
            <a:xfrm>
              <a:off x="2992625" y="3420100"/>
              <a:ext cx="250525" cy="114425"/>
            </a:xfrm>
            <a:custGeom>
              <a:avLst/>
              <a:gdLst/>
              <a:ahLst/>
              <a:cxnLst/>
              <a:rect l="l" t="t" r="r" b="b"/>
              <a:pathLst>
                <a:path w="10021" h="4577" extrusionOk="0">
                  <a:moveTo>
                    <a:pt x="5227" y="0"/>
                  </a:moveTo>
                  <a:cubicBezTo>
                    <a:pt x="4910" y="0"/>
                    <a:pt x="4649" y="16"/>
                    <a:pt x="4487" y="40"/>
                  </a:cubicBezTo>
                  <a:cubicBezTo>
                    <a:pt x="3334" y="190"/>
                    <a:pt x="2156" y="566"/>
                    <a:pt x="1128" y="1168"/>
                  </a:cubicBezTo>
                  <a:cubicBezTo>
                    <a:pt x="1058" y="1212"/>
                    <a:pt x="991" y="1231"/>
                    <a:pt x="928" y="1231"/>
                  </a:cubicBezTo>
                  <a:cubicBezTo>
                    <a:pt x="811" y="1231"/>
                    <a:pt x="708" y="1165"/>
                    <a:pt x="627" y="1068"/>
                  </a:cubicBezTo>
                  <a:cubicBezTo>
                    <a:pt x="477" y="1218"/>
                    <a:pt x="326" y="1418"/>
                    <a:pt x="276" y="1594"/>
                  </a:cubicBezTo>
                  <a:cubicBezTo>
                    <a:pt x="1" y="2496"/>
                    <a:pt x="226" y="4000"/>
                    <a:pt x="1630" y="4576"/>
                  </a:cubicBezTo>
                  <a:cubicBezTo>
                    <a:pt x="2407" y="4526"/>
                    <a:pt x="3209" y="4401"/>
                    <a:pt x="3961" y="4225"/>
                  </a:cubicBezTo>
                  <a:cubicBezTo>
                    <a:pt x="4061" y="3699"/>
                    <a:pt x="4136" y="3148"/>
                    <a:pt x="4211" y="2647"/>
                  </a:cubicBezTo>
                  <a:cubicBezTo>
                    <a:pt x="4241" y="2457"/>
                    <a:pt x="4375" y="2374"/>
                    <a:pt x="4522" y="2374"/>
                  </a:cubicBezTo>
                  <a:cubicBezTo>
                    <a:pt x="4743" y="2374"/>
                    <a:pt x="4993" y="2561"/>
                    <a:pt x="4963" y="2847"/>
                  </a:cubicBezTo>
                  <a:cubicBezTo>
                    <a:pt x="4888" y="3248"/>
                    <a:pt x="4838" y="3649"/>
                    <a:pt x="4763" y="4050"/>
                  </a:cubicBezTo>
                  <a:cubicBezTo>
                    <a:pt x="4888" y="4000"/>
                    <a:pt x="5013" y="3975"/>
                    <a:pt x="5138" y="3950"/>
                  </a:cubicBezTo>
                  <a:cubicBezTo>
                    <a:pt x="6316" y="3624"/>
                    <a:pt x="8046" y="3098"/>
                    <a:pt x="8823" y="2045"/>
                  </a:cubicBezTo>
                  <a:cubicBezTo>
                    <a:pt x="10020" y="407"/>
                    <a:pt x="6869" y="0"/>
                    <a:pt x="5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0"/>
            <p:cNvSpPr/>
            <p:nvPr/>
          </p:nvSpPr>
          <p:spPr>
            <a:xfrm>
              <a:off x="2859175" y="3330850"/>
              <a:ext cx="244375" cy="223825"/>
            </a:xfrm>
            <a:custGeom>
              <a:avLst/>
              <a:gdLst/>
              <a:ahLst/>
              <a:cxnLst/>
              <a:rect l="l" t="t" r="r" b="b"/>
              <a:pathLst>
                <a:path w="9775" h="8953" extrusionOk="0">
                  <a:moveTo>
                    <a:pt x="7820" y="1"/>
                  </a:moveTo>
                  <a:cubicBezTo>
                    <a:pt x="5063" y="201"/>
                    <a:pt x="2055" y="853"/>
                    <a:pt x="677" y="3359"/>
                  </a:cubicBezTo>
                  <a:cubicBezTo>
                    <a:pt x="0" y="4562"/>
                    <a:pt x="25" y="5565"/>
                    <a:pt x="426" y="6392"/>
                  </a:cubicBezTo>
                  <a:cubicBezTo>
                    <a:pt x="552" y="6618"/>
                    <a:pt x="702" y="6818"/>
                    <a:pt x="877" y="7019"/>
                  </a:cubicBezTo>
                  <a:cubicBezTo>
                    <a:pt x="1379" y="7595"/>
                    <a:pt x="2105" y="8046"/>
                    <a:pt x="2933" y="8372"/>
                  </a:cubicBezTo>
                  <a:cubicBezTo>
                    <a:pt x="3183" y="8472"/>
                    <a:pt x="3459" y="8547"/>
                    <a:pt x="3710" y="8623"/>
                  </a:cubicBezTo>
                  <a:cubicBezTo>
                    <a:pt x="4436" y="8823"/>
                    <a:pt x="5163" y="8923"/>
                    <a:pt x="5840" y="8948"/>
                  </a:cubicBezTo>
                  <a:cubicBezTo>
                    <a:pt x="5948" y="8951"/>
                    <a:pt x="6056" y="8952"/>
                    <a:pt x="6165" y="8952"/>
                  </a:cubicBezTo>
                  <a:cubicBezTo>
                    <a:pt x="7143" y="8952"/>
                    <a:pt x="8156" y="8851"/>
                    <a:pt x="9148" y="8648"/>
                  </a:cubicBezTo>
                  <a:cubicBezTo>
                    <a:pt x="9198" y="8372"/>
                    <a:pt x="9248" y="8096"/>
                    <a:pt x="9299" y="7795"/>
                  </a:cubicBezTo>
                  <a:lnTo>
                    <a:pt x="9299" y="7795"/>
                  </a:lnTo>
                  <a:cubicBezTo>
                    <a:pt x="8547" y="7971"/>
                    <a:pt x="7745" y="8096"/>
                    <a:pt x="6968" y="8146"/>
                  </a:cubicBezTo>
                  <a:cubicBezTo>
                    <a:pt x="6662" y="8173"/>
                    <a:pt x="6356" y="8187"/>
                    <a:pt x="6051" y="8187"/>
                  </a:cubicBezTo>
                  <a:cubicBezTo>
                    <a:pt x="5507" y="8187"/>
                    <a:pt x="4967" y="8143"/>
                    <a:pt x="4436" y="8046"/>
                  </a:cubicBezTo>
                  <a:cubicBezTo>
                    <a:pt x="3108" y="7821"/>
                    <a:pt x="1278" y="7194"/>
                    <a:pt x="928" y="5690"/>
                  </a:cubicBezTo>
                  <a:cubicBezTo>
                    <a:pt x="702" y="4688"/>
                    <a:pt x="1329" y="3535"/>
                    <a:pt x="2005" y="2833"/>
                  </a:cubicBezTo>
                  <a:cubicBezTo>
                    <a:pt x="3860" y="828"/>
                    <a:pt x="7243" y="753"/>
                    <a:pt x="9775" y="653"/>
                  </a:cubicBezTo>
                  <a:cubicBezTo>
                    <a:pt x="9700" y="628"/>
                    <a:pt x="9624" y="602"/>
                    <a:pt x="9524" y="602"/>
                  </a:cubicBezTo>
                  <a:cubicBezTo>
                    <a:pt x="8948" y="402"/>
                    <a:pt x="8396" y="201"/>
                    <a:pt x="78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0"/>
            <p:cNvSpPr/>
            <p:nvPr/>
          </p:nvSpPr>
          <p:spPr>
            <a:xfrm>
              <a:off x="3005775" y="3399775"/>
              <a:ext cx="237375" cy="142900"/>
            </a:xfrm>
            <a:custGeom>
              <a:avLst/>
              <a:gdLst/>
              <a:ahLst/>
              <a:cxnLst/>
              <a:rect l="l" t="t" r="r" b="b"/>
              <a:pathLst>
                <a:path w="9495" h="5716" extrusionOk="0">
                  <a:moveTo>
                    <a:pt x="5339" y="1"/>
                  </a:moveTo>
                  <a:cubicBezTo>
                    <a:pt x="5064" y="1"/>
                    <a:pt x="4813" y="1"/>
                    <a:pt x="4537" y="26"/>
                  </a:cubicBezTo>
                  <a:cubicBezTo>
                    <a:pt x="3034" y="101"/>
                    <a:pt x="1505" y="577"/>
                    <a:pt x="226" y="1329"/>
                  </a:cubicBezTo>
                  <a:cubicBezTo>
                    <a:pt x="1" y="1454"/>
                    <a:pt x="1" y="1705"/>
                    <a:pt x="101" y="1881"/>
                  </a:cubicBezTo>
                  <a:cubicBezTo>
                    <a:pt x="182" y="1978"/>
                    <a:pt x="285" y="2044"/>
                    <a:pt x="402" y="2044"/>
                  </a:cubicBezTo>
                  <a:cubicBezTo>
                    <a:pt x="465" y="2044"/>
                    <a:pt x="532" y="2025"/>
                    <a:pt x="602" y="1981"/>
                  </a:cubicBezTo>
                  <a:cubicBezTo>
                    <a:pt x="1630" y="1379"/>
                    <a:pt x="2808" y="1003"/>
                    <a:pt x="3961" y="853"/>
                  </a:cubicBezTo>
                  <a:cubicBezTo>
                    <a:pt x="4123" y="829"/>
                    <a:pt x="4384" y="813"/>
                    <a:pt x="4701" y="813"/>
                  </a:cubicBezTo>
                  <a:cubicBezTo>
                    <a:pt x="6343" y="813"/>
                    <a:pt x="9494" y="1220"/>
                    <a:pt x="8297" y="2858"/>
                  </a:cubicBezTo>
                  <a:cubicBezTo>
                    <a:pt x="7520" y="3911"/>
                    <a:pt x="5790" y="4437"/>
                    <a:pt x="4612" y="4763"/>
                  </a:cubicBezTo>
                  <a:cubicBezTo>
                    <a:pt x="4487" y="4788"/>
                    <a:pt x="4362" y="4813"/>
                    <a:pt x="4237" y="4863"/>
                  </a:cubicBezTo>
                  <a:cubicBezTo>
                    <a:pt x="4211" y="5139"/>
                    <a:pt x="4136" y="5439"/>
                    <a:pt x="4086" y="5715"/>
                  </a:cubicBezTo>
                  <a:cubicBezTo>
                    <a:pt x="5189" y="5465"/>
                    <a:pt x="6267" y="5089"/>
                    <a:pt x="7219" y="4587"/>
                  </a:cubicBezTo>
                  <a:cubicBezTo>
                    <a:pt x="7595" y="4387"/>
                    <a:pt x="8046" y="4136"/>
                    <a:pt x="8447" y="3810"/>
                  </a:cubicBezTo>
                  <a:cubicBezTo>
                    <a:pt x="8648" y="3635"/>
                    <a:pt x="8823" y="3460"/>
                    <a:pt x="8973" y="3259"/>
                  </a:cubicBezTo>
                  <a:cubicBezTo>
                    <a:pt x="9249" y="2908"/>
                    <a:pt x="9425" y="2482"/>
                    <a:pt x="9349" y="2006"/>
                  </a:cubicBezTo>
                  <a:cubicBezTo>
                    <a:pt x="9324" y="1755"/>
                    <a:pt x="9224" y="1530"/>
                    <a:pt x="9099" y="1329"/>
                  </a:cubicBezTo>
                  <a:cubicBezTo>
                    <a:pt x="8923" y="1104"/>
                    <a:pt x="8698" y="903"/>
                    <a:pt x="8447" y="728"/>
                  </a:cubicBezTo>
                  <a:cubicBezTo>
                    <a:pt x="7570" y="201"/>
                    <a:pt x="6267" y="51"/>
                    <a:pt x="5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0"/>
            <p:cNvSpPr/>
            <p:nvPr/>
          </p:nvSpPr>
          <p:spPr>
            <a:xfrm>
              <a:off x="3033350" y="3479450"/>
              <a:ext cx="84125" cy="228000"/>
            </a:xfrm>
            <a:custGeom>
              <a:avLst/>
              <a:gdLst/>
              <a:ahLst/>
              <a:cxnLst/>
              <a:rect l="l" t="t" r="r" b="b"/>
              <a:pathLst>
                <a:path w="3365" h="9120" extrusionOk="0">
                  <a:moveTo>
                    <a:pt x="2893" y="0"/>
                  </a:moveTo>
                  <a:cubicBezTo>
                    <a:pt x="2746" y="0"/>
                    <a:pt x="2612" y="83"/>
                    <a:pt x="2582" y="273"/>
                  </a:cubicBezTo>
                  <a:cubicBezTo>
                    <a:pt x="2507" y="774"/>
                    <a:pt x="2432" y="1325"/>
                    <a:pt x="2332" y="1851"/>
                  </a:cubicBezTo>
                  <a:cubicBezTo>
                    <a:pt x="2281" y="2152"/>
                    <a:pt x="2231" y="2428"/>
                    <a:pt x="2181" y="2704"/>
                  </a:cubicBezTo>
                  <a:cubicBezTo>
                    <a:pt x="1780" y="4834"/>
                    <a:pt x="1154" y="7014"/>
                    <a:pt x="1" y="8694"/>
                  </a:cubicBezTo>
                  <a:cubicBezTo>
                    <a:pt x="276" y="8744"/>
                    <a:pt x="502" y="8894"/>
                    <a:pt x="627" y="9120"/>
                  </a:cubicBezTo>
                  <a:cubicBezTo>
                    <a:pt x="1905" y="7215"/>
                    <a:pt x="2557" y="4834"/>
                    <a:pt x="2983" y="2528"/>
                  </a:cubicBezTo>
                  <a:cubicBezTo>
                    <a:pt x="3033" y="2252"/>
                    <a:pt x="3083" y="1952"/>
                    <a:pt x="3134" y="1676"/>
                  </a:cubicBezTo>
                  <a:cubicBezTo>
                    <a:pt x="3209" y="1275"/>
                    <a:pt x="3259" y="874"/>
                    <a:pt x="3334" y="473"/>
                  </a:cubicBezTo>
                  <a:cubicBezTo>
                    <a:pt x="3364" y="187"/>
                    <a:pt x="3114" y="0"/>
                    <a:pt x="28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0"/>
            <p:cNvSpPr/>
            <p:nvPr/>
          </p:nvSpPr>
          <p:spPr>
            <a:xfrm>
              <a:off x="3003900" y="3696150"/>
              <a:ext cx="50150" cy="52025"/>
            </a:xfrm>
            <a:custGeom>
              <a:avLst/>
              <a:gdLst/>
              <a:ahLst/>
              <a:cxnLst/>
              <a:rect l="l" t="t" r="r" b="b"/>
              <a:pathLst>
                <a:path w="2006" h="2081" extrusionOk="0">
                  <a:moveTo>
                    <a:pt x="1003" y="1"/>
                  </a:moveTo>
                  <a:cubicBezTo>
                    <a:pt x="452" y="1"/>
                    <a:pt x="1" y="477"/>
                    <a:pt x="1" y="1053"/>
                  </a:cubicBezTo>
                  <a:cubicBezTo>
                    <a:pt x="1" y="1605"/>
                    <a:pt x="452" y="2081"/>
                    <a:pt x="1003" y="2081"/>
                  </a:cubicBezTo>
                  <a:cubicBezTo>
                    <a:pt x="1555" y="2081"/>
                    <a:pt x="2006" y="1605"/>
                    <a:pt x="2006" y="1053"/>
                  </a:cubicBezTo>
                  <a:cubicBezTo>
                    <a:pt x="2006" y="828"/>
                    <a:pt x="1931" y="627"/>
                    <a:pt x="1805" y="452"/>
                  </a:cubicBezTo>
                  <a:cubicBezTo>
                    <a:pt x="1680" y="226"/>
                    <a:pt x="1454" y="76"/>
                    <a:pt x="1179" y="26"/>
                  </a:cubicBezTo>
                  <a:cubicBezTo>
                    <a:pt x="1129" y="1"/>
                    <a:pt x="1053" y="1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0"/>
            <p:cNvSpPr/>
            <p:nvPr/>
          </p:nvSpPr>
          <p:spPr>
            <a:xfrm>
              <a:off x="3734475" y="2765075"/>
              <a:ext cx="120325" cy="189950"/>
            </a:xfrm>
            <a:custGeom>
              <a:avLst/>
              <a:gdLst/>
              <a:ahLst/>
              <a:cxnLst/>
              <a:rect l="l" t="t" r="r" b="b"/>
              <a:pathLst>
                <a:path w="4813" h="7598" extrusionOk="0">
                  <a:moveTo>
                    <a:pt x="1279" y="0"/>
                  </a:moveTo>
                  <a:cubicBezTo>
                    <a:pt x="1229" y="2557"/>
                    <a:pt x="803" y="5088"/>
                    <a:pt x="1" y="7494"/>
                  </a:cubicBezTo>
                  <a:lnTo>
                    <a:pt x="26" y="7494"/>
                  </a:lnTo>
                  <a:cubicBezTo>
                    <a:pt x="302" y="7544"/>
                    <a:pt x="577" y="7594"/>
                    <a:pt x="853" y="7594"/>
                  </a:cubicBezTo>
                  <a:cubicBezTo>
                    <a:pt x="908" y="7596"/>
                    <a:pt x="963" y="7597"/>
                    <a:pt x="1018" y="7597"/>
                  </a:cubicBezTo>
                  <a:cubicBezTo>
                    <a:pt x="2942" y="7597"/>
                    <a:pt x="4813" y="6319"/>
                    <a:pt x="4813" y="3785"/>
                  </a:cubicBezTo>
                  <a:cubicBezTo>
                    <a:pt x="4813" y="2356"/>
                    <a:pt x="4211" y="1304"/>
                    <a:pt x="3309" y="702"/>
                  </a:cubicBezTo>
                  <a:cubicBezTo>
                    <a:pt x="3109" y="552"/>
                    <a:pt x="2883" y="426"/>
                    <a:pt x="2658" y="326"/>
                  </a:cubicBezTo>
                  <a:cubicBezTo>
                    <a:pt x="2232" y="151"/>
                    <a:pt x="1755" y="25"/>
                    <a:pt x="1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0"/>
            <p:cNvSpPr/>
            <p:nvPr/>
          </p:nvSpPr>
          <p:spPr>
            <a:xfrm>
              <a:off x="2573450" y="2765075"/>
              <a:ext cx="124100" cy="189875"/>
            </a:xfrm>
            <a:custGeom>
              <a:avLst/>
              <a:gdLst/>
              <a:ahLst/>
              <a:cxnLst/>
              <a:rect l="l" t="t" r="r" b="b"/>
              <a:pathLst>
                <a:path w="4964" h="7595" extrusionOk="0">
                  <a:moveTo>
                    <a:pt x="3710" y="0"/>
                  </a:moveTo>
                  <a:cubicBezTo>
                    <a:pt x="3184" y="50"/>
                    <a:pt x="2657" y="176"/>
                    <a:pt x="2181" y="426"/>
                  </a:cubicBezTo>
                  <a:cubicBezTo>
                    <a:pt x="1955" y="527"/>
                    <a:pt x="1755" y="652"/>
                    <a:pt x="1554" y="802"/>
                  </a:cubicBezTo>
                  <a:cubicBezTo>
                    <a:pt x="702" y="1429"/>
                    <a:pt x="76" y="2431"/>
                    <a:pt x="1" y="3785"/>
                  </a:cubicBezTo>
                  <a:cubicBezTo>
                    <a:pt x="151" y="6291"/>
                    <a:pt x="2056" y="7569"/>
                    <a:pt x="3986" y="7594"/>
                  </a:cubicBezTo>
                  <a:cubicBezTo>
                    <a:pt x="4311" y="7594"/>
                    <a:pt x="4637" y="7569"/>
                    <a:pt x="4963" y="7519"/>
                  </a:cubicBezTo>
                  <a:cubicBezTo>
                    <a:pt x="4186" y="5238"/>
                    <a:pt x="3735" y="2832"/>
                    <a:pt x="3710" y="426"/>
                  </a:cubicBezTo>
                  <a:cubicBezTo>
                    <a:pt x="3710" y="276"/>
                    <a:pt x="3710" y="151"/>
                    <a:pt x="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0"/>
            <p:cNvSpPr/>
            <p:nvPr/>
          </p:nvSpPr>
          <p:spPr>
            <a:xfrm>
              <a:off x="2685600" y="2506300"/>
              <a:ext cx="1062700" cy="840000"/>
            </a:xfrm>
            <a:custGeom>
              <a:avLst/>
              <a:gdLst/>
              <a:ahLst/>
              <a:cxnLst/>
              <a:rect l="l" t="t" r="r" b="b"/>
              <a:pathLst>
                <a:path w="42508" h="33600" extrusionOk="0">
                  <a:moveTo>
                    <a:pt x="12081" y="11454"/>
                  </a:moveTo>
                  <a:cubicBezTo>
                    <a:pt x="13209" y="11454"/>
                    <a:pt x="14136" y="12657"/>
                    <a:pt x="14136" y="14136"/>
                  </a:cubicBezTo>
                  <a:cubicBezTo>
                    <a:pt x="14136" y="15639"/>
                    <a:pt x="13209" y="16843"/>
                    <a:pt x="12081" y="16843"/>
                  </a:cubicBezTo>
                  <a:cubicBezTo>
                    <a:pt x="10928" y="16843"/>
                    <a:pt x="10001" y="15639"/>
                    <a:pt x="10001" y="14136"/>
                  </a:cubicBezTo>
                  <a:cubicBezTo>
                    <a:pt x="10001" y="12657"/>
                    <a:pt x="10928" y="11454"/>
                    <a:pt x="12081" y="11454"/>
                  </a:cubicBezTo>
                  <a:close/>
                  <a:moveTo>
                    <a:pt x="30227" y="11579"/>
                  </a:moveTo>
                  <a:cubicBezTo>
                    <a:pt x="31354" y="11579"/>
                    <a:pt x="32282" y="12782"/>
                    <a:pt x="32282" y="14261"/>
                  </a:cubicBezTo>
                  <a:cubicBezTo>
                    <a:pt x="32282" y="15740"/>
                    <a:pt x="31354" y="16943"/>
                    <a:pt x="30227" y="16943"/>
                  </a:cubicBezTo>
                  <a:cubicBezTo>
                    <a:pt x="29099" y="16943"/>
                    <a:pt x="28171" y="15740"/>
                    <a:pt x="28171" y="14261"/>
                  </a:cubicBezTo>
                  <a:cubicBezTo>
                    <a:pt x="28171" y="12782"/>
                    <a:pt x="29099" y="11579"/>
                    <a:pt x="30227" y="11579"/>
                  </a:cubicBezTo>
                  <a:close/>
                  <a:moveTo>
                    <a:pt x="20429" y="14862"/>
                  </a:moveTo>
                  <a:cubicBezTo>
                    <a:pt x="20436" y="14862"/>
                    <a:pt x="20444" y="14862"/>
                    <a:pt x="20452" y="14863"/>
                  </a:cubicBezTo>
                  <a:cubicBezTo>
                    <a:pt x="21605" y="14913"/>
                    <a:pt x="22557" y="15790"/>
                    <a:pt x="22557" y="16993"/>
                  </a:cubicBezTo>
                  <a:cubicBezTo>
                    <a:pt x="22557" y="18196"/>
                    <a:pt x="21605" y="19073"/>
                    <a:pt x="20452" y="19123"/>
                  </a:cubicBezTo>
                  <a:cubicBezTo>
                    <a:pt x="20444" y="19124"/>
                    <a:pt x="20436" y="19124"/>
                    <a:pt x="20428" y="19124"/>
                  </a:cubicBezTo>
                  <a:cubicBezTo>
                    <a:pt x="19952" y="19124"/>
                    <a:pt x="19984" y="18396"/>
                    <a:pt x="20452" y="18371"/>
                  </a:cubicBezTo>
                  <a:cubicBezTo>
                    <a:pt x="22181" y="18271"/>
                    <a:pt x="22181" y="15715"/>
                    <a:pt x="20452" y="15639"/>
                  </a:cubicBezTo>
                  <a:cubicBezTo>
                    <a:pt x="19959" y="15615"/>
                    <a:pt x="19951" y="14862"/>
                    <a:pt x="20429" y="14862"/>
                  </a:cubicBezTo>
                  <a:close/>
                  <a:moveTo>
                    <a:pt x="7269" y="17494"/>
                  </a:moveTo>
                  <a:cubicBezTo>
                    <a:pt x="8622" y="17494"/>
                    <a:pt x="9725" y="18597"/>
                    <a:pt x="9725" y="19950"/>
                  </a:cubicBezTo>
                  <a:cubicBezTo>
                    <a:pt x="9725" y="21304"/>
                    <a:pt x="8622" y="22432"/>
                    <a:pt x="7269" y="22432"/>
                  </a:cubicBezTo>
                  <a:cubicBezTo>
                    <a:pt x="5891" y="22432"/>
                    <a:pt x="4788" y="21304"/>
                    <a:pt x="4788" y="19950"/>
                  </a:cubicBezTo>
                  <a:cubicBezTo>
                    <a:pt x="4788" y="18597"/>
                    <a:pt x="5891" y="17494"/>
                    <a:pt x="7269" y="17494"/>
                  </a:cubicBezTo>
                  <a:close/>
                  <a:moveTo>
                    <a:pt x="35039" y="17494"/>
                  </a:moveTo>
                  <a:cubicBezTo>
                    <a:pt x="36392" y="17494"/>
                    <a:pt x="37495" y="18597"/>
                    <a:pt x="37495" y="19950"/>
                  </a:cubicBezTo>
                  <a:cubicBezTo>
                    <a:pt x="37495" y="21304"/>
                    <a:pt x="36392" y="22432"/>
                    <a:pt x="35039" y="22432"/>
                  </a:cubicBezTo>
                  <a:cubicBezTo>
                    <a:pt x="33660" y="22432"/>
                    <a:pt x="32557" y="21304"/>
                    <a:pt x="32557" y="19950"/>
                  </a:cubicBezTo>
                  <a:cubicBezTo>
                    <a:pt x="32557" y="18597"/>
                    <a:pt x="33660" y="17494"/>
                    <a:pt x="35039" y="17494"/>
                  </a:cubicBezTo>
                  <a:close/>
                  <a:moveTo>
                    <a:pt x="26517" y="21705"/>
                  </a:moveTo>
                  <a:cubicBezTo>
                    <a:pt x="26643" y="21705"/>
                    <a:pt x="26743" y="21755"/>
                    <a:pt x="26793" y="21855"/>
                  </a:cubicBezTo>
                  <a:cubicBezTo>
                    <a:pt x="26893" y="21930"/>
                    <a:pt x="26918" y="22056"/>
                    <a:pt x="26893" y="22206"/>
                  </a:cubicBezTo>
                  <a:cubicBezTo>
                    <a:pt x="26104" y="24938"/>
                    <a:pt x="23629" y="26304"/>
                    <a:pt x="21154" y="26304"/>
                  </a:cubicBezTo>
                  <a:cubicBezTo>
                    <a:pt x="18679" y="26304"/>
                    <a:pt x="16204" y="24938"/>
                    <a:pt x="15414" y="22206"/>
                  </a:cubicBezTo>
                  <a:cubicBezTo>
                    <a:pt x="15339" y="21955"/>
                    <a:pt x="15540" y="21705"/>
                    <a:pt x="15790" y="21705"/>
                  </a:cubicBezTo>
                  <a:close/>
                  <a:moveTo>
                    <a:pt x="7119" y="0"/>
                  </a:moveTo>
                  <a:cubicBezTo>
                    <a:pt x="6141" y="3810"/>
                    <a:pt x="3660" y="7269"/>
                    <a:pt x="502" y="9549"/>
                  </a:cubicBezTo>
                  <a:cubicBezTo>
                    <a:pt x="352" y="9675"/>
                    <a:pt x="176" y="9800"/>
                    <a:pt x="1" y="9900"/>
                  </a:cubicBezTo>
                  <a:cubicBezTo>
                    <a:pt x="1" y="10050"/>
                    <a:pt x="1" y="10201"/>
                    <a:pt x="1" y="10351"/>
                  </a:cubicBezTo>
                  <a:cubicBezTo>
                    <a:pt x="1" y="10502"/>
                    <a:pt x="1" y="10627"/>
                    <a:pt x="1" y="10777"/>
                  </a:cubicBezTo>
                  <a:cubicBezTo>
                    <a:pt x="26" y="13083"/>
                    <a:pt x="452" y="15414"/>
                    <a:pt x="1229" y="17619"/>
                  </a:cubicBezTo>
                  <a:cubicBezTo>
                    <a:pt x="1304" y="17870"/>
                    <a:pt x="1404" y="18121"/>
                    <a:pt x="1505" y="18371"/>
                  </a:cubicBezTo>
                  <a:cubicBezTo>
                    <a:pt x="4487" y="26191"/>
                    <a:pt x="11630" y="32632"/>
                    <a:pt x="20026" y="33534"/>
                  </a:cubicBezTo>
                  <a:cubicBezTo>
                    <a:pt x="20442" y="33578"/>
                    <a:pt x="20859" y="33599"/>
                    <a:pt x="21277" y="33599"/>
                  </a:cubicBezTo>
                  <a:cubicBezTo>
                    <a:pt x="24914" y="33599"/>
                    <a:pt x="28587" y="32006"/>
                    <a:pt x="31555" y="30051"/>
                  </a:cubicBezTo>
                  <a:cubicBezTo>
                    <a:pt x="35740" y="27269"/>
                    <a:pt x="39149" y="23183"/>
                    <a:pt x="40978" y="18472"/>
                  </a:cubicBezTo>
                  <a:cubicBezTo>
                    <a:pt x="40978" y="18447"/>
                    <a:pt x="41004" y="18421"/>
                    <a:pt x="41004" y="18396"/>
                  </a:cubicBezTo>
                  <a:cubicBezTo>
                    <a:pt x="41104" y="18146"/>
                    <a:pt x="41204" y="17895"/>
                    <a:pt x="41279" y="17619"/>
                  </a:cubicBezTo>
                  <a:cubicBezTo>
                    <a:pt x="42056" y="15364"/>
                    <a:pt x="42457" y="12883"/>
                    <a:pt x="42507" y="10376"/>
                  </a:cubicBezTo>
                  <a:cubicBezTo>
                    <a:pt x="42507" y="10151"/>
                    <a:pt x="42507" y="9925"/>
                    <a:pt x="42507" y="9725"/>
                  </a:cubicBezTo>
                  <a:cubicBezTo>
                    <a:pt x="42382" y="9649"/>
                    <a:pt x="42282" y="9549"/>
                    <a:pt x="42156" y="9474"/>
                  </a:cubicBezTo>
                  <a:cubicBezTo>
                    <a:pt x="38823" y="7168"/>
                    <a:pt x="35916" y="4035"/>
                    <a:pt x="33710" y="602"/>
                  </a:cubicBezTo>
                  <a:lnTo>
                    <a:pt x="33710" y="602"/>
                  </a:lnTo>
                  <a:cubicBezTo>
                    <a:pt x="33785" y="802"/>
                    <a:pt x="33886" y="1003"/>
                    <a:pt x="33936" y="1153"/>
                  </a:cubicBezTo>
                  <a:cubicBezTo>
                    <a:pt x="34487" y="2732"/>
                    <a:pt x="35264" y="4186"/>
                    <a:pt x="36342" y="5439"/>
                  </a:cubicBezTo>
                  <a:cubicBezTo>
                    <a:pt x="36572" y="5738"/>
                    <a:pt x="36380" y="6100"/>
                    <a:pt x="36057" y="6100"/>
                  </a:cubicBezTo>
                  <a:cubicBezTo>
                    <a:pt x="36027" y="6100"/>
                    <a:pt x="35997" y="6097"/>
                    <a:pt x="35966" y="6091"/>
                  </a:cubicBezTo>
                  <a:cubicBezTo>
                    <a:pt x="32482" y="5539"/>
                    <a:pt x="28497" y="3985"/>
                    <a:pt x="26242" y="1128"/>
                  </a:cubicBezTo>
                  <a:lnTo>
                    <a:pt x="26242" y="1128"/>
                  </a:lnTo>
                  <a:cubicBezTo>
                    <a:pt x="26943" y="2807"/>
                    <a:pt x="28372" y="4311"/>
                    <a:pt x="29650" y="5389"/>
                  </a:cubicBezTo>
                  <a:cubicBezTo>
                    <a:pt x="29894" y="5608"/>
                    <a:pt x="29711" y="6041"/>
                    <a:pt x="29400" y="6041"/>
                  </a:cubicBezTo>
                  <a:cubicBezTo>
                    <a:pt x="29392" y="6041"/>
                    <a:pt x="29383" y="6041"/>
                    <a:pt x="29374" y="6040"/>
                  </a:cubicBezTo>
                  <a:cubicBezTo>
                    <a:pt x="25289" y="5915"/>
                    <a:pt x="20352" y="4913"/>
                    <a:pt x="17044" y="2156"/>
                  </a:cubicBezTo>
                  <a:lnTo>
                    <a:pt x="17044" y="2156"/>
                  </a:lnTo>
                  <a:cubicBezTo>
                    <a:pt x="17820" y="3359"/>
                    <a:pt x="18773" y="4411"/>
                    <a:pt x="19876" y="5263"/>
                  </a:cubicBezTo>
                  <a:cubicBezTo>
                    <a:pt x="20151" y="5464"/>
                    <a:pt x="20101" y="5990"/>
                    <a:pt x="19675" y="5990"/>
                  </a:cubicBezTo>
                  <a:cubicBezTo>
                    <a:pt x="15314" y="5765"/>
                    <a:pt x="9174" y="4311"/>
                    <a:pt x="7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0"/>
            <p:cNvSpPr/>
            <p:nvPr/>
          </p:nvSpPr>
          <p:spPr>
            <a:xfrm>
              <a:off x="3389875" y="2795775"/>
              <a:ext cx="102775" cy="134100"/>
            </a:xfrm>
            <a:custGeom>
              <a:avLst/>
              <a:gdLst/>
              <a:ahLst/>
              <a:cxnLst/>
              <a:rect l="l" t="t" r="r" b="b"/>
              <a:pathLst>
                <a:path w="4111" h="5364" extrusionOk="0">
                  <a:moveTo>
                    <a:pt x="2056" y="0"/>
                  </a:moveTo>
                  <a:cubicBezTo>
                    <a:pt x="928" y="0"/>
                    <a:pt x="0" y="1203"/>
                    <a:pt x="0" y="2682"/>
                  </a:cubicBezTo>
                  <a:cubicBezTo>
                    <a:pt x="0" y="4161"/>
                    <a:pt x="928" y="5364"/>
                    <a:pt x="2056" y="5364"/>
                  </a:cubicBezTo>
                  <a:cubicBezTo>
                    <a:pt x="3183" y="5364"/>
                    <a:pt x="4111" y="4161"/>
                    <a:pt x="4111" y="2682"/>
                  </a:cubicBezTo>
                  <a:cubicBezTo>
                    <a:pt x="4111" y="1203"/>
                    <a:pt x="3183" y="0"/>
                    <a:pt x="2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0"/>
            <p:cNvSpPr/>
            <p:nvPr/>
          </p:nvSpPr>
          <p:spPr>
            <a:xfrm>
              <a:off x="2936225" y="2792650"/>
              <a:ext cx="102800" cy="134725"/>
            </a:xfrm>
            <a:custGeom>
              <a:avLst/>
              <a:gdLst/>
              <a:ahLst/>
              <a:cxnLst/>
              <a:rect l="l" t="t" r="r" b="b"/>
              <a:pathLst>
                <a:path w="4112" h="5389" extrusionOk="0">
                  <a:moveTo>
                    <a:pt x="2056" y="0"/>
                  </a:moveTo>
                  <a:cubicBezTo>
                    <a:pt x="903" y="0"/>
                    <a:pt x="1" y="1203"/>
                    <a:pt x="1" y="2682"/>
                  </a:cubicBezTo>
                  <a:cubicBezTo>
                    <a:pt x="1" y="4185"/>
                    <a:pt x="903" y="5389"/>
                    <a:pt x="2056" y="5389"/>
                  </a:cubicBezTo>
                  <a:cubicBezTo>
                    <a:pt x="3184" y="5389"/>
                    <a:pt x="4111" y="4185"/>
                    <a:pt x="4111" y="2682"/>
                  </a:cubicBezTo>
                  <a:cubicBezTo>
                    <a:pt x="4111" y="1203"/>
                    <a:pt x="3184" y="0"/>
                    <a:pt x="2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0"/>
            <p:cNvSpPr/>
            <p:nvPr/>
          </p:nvSpPr>
          <p:spPr>
            <a:xfrm>
              <a:off x="3184350" y="2877825"/>
              <a:ext cx="65200" cy="106575"/>
            </a:xfrm>
            <a:custGeom>
              <a:avLst/>
              <a:gdLst/>
              <a:ahLst/>
              <a:cxnLst/>
              <a:rect l="l" t="t" r="r" b="b"/>
              <a:pathLst>
                <a:path w="2608" h="4263" extrusionOk="0">
                  <a:moveTo>
                    <a:pt x="479" y="1"/>
                  </a:moveTo>
                  <a:cubicBezTo>
                    <a:pt x="1" y="1"/>
                    <a:pt x="9" y="754"/>
                    <a:pt x="502" y="778"/>
                  </a:cubicBezTo>
                  <a:cubicBezTo>
                    <a:pt x="2231" y="854"/>
                    <a:pt x="2231" y="3410"/>
                    <a:pt x="502" y="3510"/>
                  </a:cubicBezTo>
                  <a:cubicBezTo>
                    <a:pt x="34" y="3535"/>
                    <a:pt x="2" y="4263"/>
                    <a:pt x="478" y="4263"/>
                  </a:cubicBezTo>
                  <a:cubicBezTo>
                    <a:pt x="486" y="4263"/>
                    <a:pt x="494" y="4263"/>
                    <a:pt x="502" y="4262"/>
                  </a:cubicBezTo>
                  <a:cubicBezTo>
                    <a:pt x="1655" y="4212"/>
                    <a:pt x="2607" y="3335"/>
                    <a:pt x="2607" y="2132"/>
                  </a:cubicBezTo>
                  <a:cubicBezTo>
                    <a:pt x="2607" y="929"/>
                    <a:pt x="1655" y="52"/>
                    <a:pt x="502" y="2"/>
                  </a:cubicBezTo>
                  <a:cubicBezTo>
                    <a:pt x="494" y="1"/>
                    <a:pt x="486" y="1"/>
                    <a:pt x="4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0"/>
            <p:cNvSpPr/>
            <p:nvPr/>
          </p:nvSpPr>
          <p:spPr>
            <a:xfrm>
              <a:off x="3093500" y="3068325"/>
              <a:ext cx="241250" cy="76625"/>
            </a:xfrm>
            <a:custGeom>
              <a:avLst/>
              <a:gdLst/>
              <a:ahLst/>
              <a:cxnLst/>
              <a:rect l="l" t="t" r="r" b="b"/>
              <a:pathLst>
                <a:path w="9650" h="3065" extrusionOk="0">
                  <a:moveTo>
                    <a:pt x="1" y="1"/>
                  </a:moveTo>
                  <a:cubicBezTo>
                    <a:pt x="828" y="2043"/>
                    <a:pt x="2833" y="3065"/>
                    <a:pt x="4835" y="3065"/>
                  </a:cubicBezTo>
                  <a:cubicBezTo>
                    <a:pt x="6837" y="3065"/>
                    <a:pt x="8835" y="2043"/>
                    <a:pt x="96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0"/>
            <p:cNvSpPr/>
            <p:nvPr/>
          </p:nvSpPr>
          <p:spPr>
            <a:xfrm>
              <a:off x="3069075" y="3048900"/>
              <a:ext cx="289500" cy="115000"/>
            </a:xfrm>
            <a:custGeom>
              <a:avLst/>
              <a:gdLst/>
              <a:ahLst/>
              <a:cxnLst/>
              <a:rect l="l" t="t" r="r" b="b"/>
              <a:pathLst>
                <a:path w="11580" h="4600" extrusionOk="0">
                  <a:moveTo>
                    <a:pt x="10627" y="778"/>
                  </a:moveTo>
                  <a:cubicBezTo>
                    <a:pt x="9812" y="2820"/>
                    <a:pt x="7814" y="3842"/>
                    <a:pt x="5812" y="3842"/>
                  </a:cubicBezTo>
                  <a:cubicBezTo>
                    <a:pt x="3810" y="3842"/>
                    <a:pt x="1805" y="2820"/>
                    <a:pt x="978" y="778"/>
                  </a:cubicBezTo>
                  <a:close/>
                  <a:moveTo>
                    <a:pt x="451" y="1"/>
                  </a:moveTo>
                  <a:cubicBezTo>
                    <a:pt x="201" y="1"/>
                    <a:pt x="0" y="251"/>
                    <a:pt x="75" y="502"/>
                  </a:cubicBezTo>
                  <a:cubicBezTo>
                    <a:pt x="865" y="3234"/>
                    <a:pt x="3340" y="4600"/>
                    <a:pt x="5815" y="4600"/>
                  </a:cubicBezTo>
                  <a:cubicBezTo>
                    <a:pt x="8290" y="4600"/>
                    <a:pt x="10765" y="3234"/>
                    <a:pt x="11554" y="502"/>
                  </a:cubicBezTo>
                  <a:cubicBezTo>
                    <a:pt x="11579" y="352"/>
                    <a:pt x="11554" y="226"/>
                    <a:pt x="11454" y="151"/>
                  </a:cubicBezTo>
                  <a:cubicBezTo>
                    <a:pt x="11404" y="51"/>
                    <a:pt x="11304" y="1"/>
                    <a:pt x="11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0"/>
            <p:cNvSpPr/>
            <p:nvPr/>
          </p:nvSpPr>
          <p:spPr>
            <a:xfrm>
              <a:off x="3499525" y="2943650"/>
              <a:ext cx="123450" cy="123450"/>
            </a:xfrm>
            <a:custGeom>
              <a:avLst/>
              <a:gdLst/>
              <a:ahLst/>
              <a:cxnLst/>
              <a:rect l="l" t="t" r="r" b="b"/>
              <a:pathLst>
                <a:path w="4938" h="4938" extrusionOk="0">
                  <a:moveTo>
                    <a:pt x="2482" y="0"/>
                  </a:moveTo>
                  <a:cubicBezTo>
                    <a:pt x="1103" y="0"/>
                    <a:pt x="0" y="1103"/>
                    <a:pt x="0" y="2456"/>
                  </a:cubicBezTo>
                  <a:cubicBezTo>
                    <a:pt x="0" y="3810"/>
                    <a:pt x="1103" y="4938"/>
                    <a:pt x="2482" y="4938"/>
                  </a:cubicBezTo>
                  <a:cubicBezTo>
                    <a:pt x="3835" y="4938"/>
                    <a:pt x="4938" y="3810"/>
                    <a:pt x="4938" y="2456"/>
                  </a:cubicBezTo>
                  <a:cubicBezTo>
                    <a:pt x="4938" y="1103"/>
                    <a:pt x="3835" y="0"/>
                    <a:pt x="2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0"/>
            <p:cNvSpPr/>
            <p:nvPr/>
          </p:nvSpPr>
          <p:spPr>
            <a:xfrm>
              <a:off x="2805275" y="2943650"/>
              <a:ext cx="123475" cy="123450"/>
            </a:xfrm>
            <a:custGeom>
              <a:avLst/>
              <a:gdLst/>
              <a:ahLst/>
              <a:cxnLst/>
              <a:rect l="l" t="t" r="r" b="b"/>
              <a:pathLst>
                <a:path w="4939" h="4938" extrusionOk="0">
                  <a:moveTo>
                    <a:pt x="2482" y="0"/>
                  </a:moveTo>
                  <a:cubicBezTo>
                    <a:pt x="1104" y="0"/>
                    <a:pt x="1" y="1103"/>
                    <a:pt x="1" y="2456"/>
                  </a:cubicBezTo>
                  <a:cubicBezTo>
                    <a:pt x="1" y="3810"/>
                    <a:pt x="1104" y="4938"/>
                    <a:pt x="2482" y="4938"/>
                  </a:cubicBezTo>
                  <a:cubicBezTo>
                    <a:pt x="3835" y="4938"/>
                    <a:pt x="4938" y="3810"/>
                    <a:pt x="4938" y="2456"/>
                  </a:cubicBezTo>
                  <a:cubicBezTo>
                    <a:pt x="4938" y="1103"/>
                    <a:pt x="3835" y="0"/>
                    <a:pt x="2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0"/>
            <p:cNvSpPr/>
            <p:nvPr/>
          </p:nvSpPr>
          <p:spPr>
            <a:xfrm>
              <a:off x="2554650" y="1992200"/>
              <a:ext cx="1319575" cy="1370425"/>
            </a:xfrm>
            <a:custGeom>
              <a:avLst/>
              <a:gdLst/>
              <a:ahLst/>
              <a:cxnLst/>
              <a:rect l="l" t="t" r="r" b="b"/>
              <a:pathLst>
                <a:path w="52783" h="54817" extrusionOk="0">
                  <a:moveTo>
                    <a:pt x="20903" y="1366"/>
                  </a:moveTo>
                  <a:lnTo>
                    <a:pt x="20903" y="4900"/>
                  </a:lnTo>
                  <a:cubicBezTo>
                    <a:pt x="20903" y="5140"/>
                    <a:pt x="21094" y="5286"/>
                    <a:pt x="21309" y="5286"/>
                  </a:cubicBezTo>
                  <a:cubicBezTo>
                    <a:pt x="21340" y="5286"/>
                    <a:pt x="21372" y="5282"/>
                    <a:pt x="21404" y="5276"/>
                  </a:cubicBezTo>
                  <a:cubicBezTo>
                    <a:pt x="22978" y="4976"/>
                    <a:pt x="24566" y="4829"/>
                    <a:pt x="26146" y="4829"/>
                  </a:cubicBezTo>
                  <a:cubicBezTo>
                    <a:pt x="36165" y="4829"/>
                    <a:pt x="45830" y="10724"/>
                    <a:pt x="49099" y="20639"/>
                  </a:cubicBezTo>
                  <a:cubicBezTo>
                    <a:pt x="50001" y="23396"/>
                    <a:pt x="50352" y="26304"/>
                    <a:pt x="50126" y="29186"/>
                  </a:cubicBezTo>
                  <a:cubicBezTo>
                    <a:pt x="50101" y="29587"/>
                    <a:pt x="50051" y="30013"/>
                    <a:pt x="50001" y="30414"/>
                  </a:cubicBezTo>
                  <a:cubicBezTo>
                    <a:pt x="49625" y="30239"/>
                    <a:pt x="49224" y="30113"/>
                    <a:pt x="48798" y="30063"/>
                  </a:cubicBezTo>
                  <a:cubicBezTo>
                    <a:pt x="48798" y="30063"/>
                    <a:pt x="48773" y="30038"/>
                    <a:pt x="48773" y="30038"/>
                  </a:cubicBezTo>
                  <a:cubicBezTo>
                    <a:pt x="48673" y="29988"/>
                    <a:pt x="48572" y="29913"/>
                    <a:pt x="48497" y="29863"/>
                  </a:cubicBezTo>
                  <a:cubicBezTo>
                    <a:pt x="48222" y="29687"/>
                    <a:pt x="47971" y="29512"/>
                    <a:pt x="47720" y="29336"/>
                  </a:cubicBezTo>
                  <a:cubicBezTo>
                    <a:pt x="43961" y="26680"/>
                    <a:pt x="40753" y="22995"/>
                    <a:pt x="38547" y="18985"/>
                  </a:cubicBezTo>
                  <a:cubicBezTo>
                    <a:pt x="38484" y="18859"/>
                    <a:pt x="38373" y="18804"/>
                    <a:pt x="38256" y="18804"/>
                  </a:cubicBezTo>
                  <a:cubicBezTo>
                    <a:pt x="38093" y="18804"/>
                    <a:pt x="37918" y="18911"/>
                    <a:pt x="37846" y="19086"/>
                  </a:cubicBezTo>
                  <a:cubicBezTo>
                    <a:pt x="37570" y="19888"/>
                    <a:pt x="38171" y="21191"/>
                    <a:pt x="38422" y="21918"/>
                  </a:cubicBezTo>
                  <a:cubicBezTo>
                    <a:pt x="38898" y="23296"/>
                    <a:pt x="39550" y="24549"/>
                    <a:pt x="40377" y="25727"/>
                  </a:cubicBezTo>
                  <a:cubicBezTo>
                    <a:pt x="36693" y="24950"/>
                    <a:pt x="32507" y="23046"/>
                    <a:pt x="31054" y="19462"/>
                  </a:cubicBezTo>
                  <a:cubicBezTo>
                    <a:pt x="30972" y="19288"/>
                    <a:pt x="30806" y="19200"/>
                    <a:pt x="30647" y="19200"/>
                  </a:cubicBezTo>
                  <a:cubicBezTo>
                    <a:pt x="30463" y="19200"/>
                    <a:pt x="30290" y="19319"/>
                    <a:pt x="30277" y="19562"/>
                  </a:cubicBezTo>
                  <a:cubicBezTo>
                    <a:pt x="30226" y="21943"/>
                    <a:pt x="31856" y="24148"/>
                    <a:pt x="33560" y="25777"/>
                  </a:cubicBezTo>
                  <a:cubicBezTo>
                    <a:pt x="28973" y="25452"/>
                    <a:pt x="23459" y="23998"/>
                    <a:pt x="20903" y="20088"/>
                  </a:cubicBezTo>
                  <a:cubicBezTo>
                    <a:pt x="20826" y="19968"/>
                    <a:pt x="20698" y="19915"/>
                    <a:pt x="20572" y="19915"/>
                  </a:cubicBezTo>
                  <a:cubicBezTo>
                    <a:pt x="20328" y="19915"/>
                    <a:pt x="20086" y="20109"/>
                    <a:pt x="20201" y="20389"/>
                  </a:cubicBezTo>
                  <a:cubicBezTo>
                    <a:pt x="20226" y="20414"/>
                    <a:pt x="20226" y="20439"/>
                    <a:pt x="20251" y="20464"/>
                  </a:cubicBezTo>
                  <a:cubicBezTo>
                    <a:pt x="21028" y="22419"/>
                    <a:pt x="22256" y="24249"/>
                    <a:pt x="23785" y="25702"/>
                  </a:cubicBezTo>
                  <a:cubicBezTo>
                    <a:pt x="19449" y="25276"/>
                    <a:pt x="13785" y="23597"/>
                    <a:pt x="12632" y="19086"/>
                  </a:cubicBezTo>
                  <a:cubicBezTo>
                    <a:pt x="12594" y="18904"/>
                    <a:pt x="12414" y="18803"/>
                    <a:pt x="12243" y="18803"/>
                  </a:cubicBezTo>
                  <a:cubicBezTo>
                    <a:pt x="12083" y="18803"/>
                    <a:pt x="11930" y="18892"/>
                    <a:pt x="11906" y="19086"/>
                  </a:cubicBezTo>
                  <a:cubicBezTo>
                    <a:pt x="11229" y="23196"/>
                    <a:pt x="8647" y="27056"/>
                    <a:pt x="5289" y="29512"/>
                  </a:cubicBezTo>
                  <a:cubicBezTo>
                    <a:pt x="5063" y="29687"/>
                    <a:pt x="4813" y="29838"/>
                    <a:pt x="4562" y="30013"/>
                  </a:cubicBezTo>
                  <a:cubicBezTo>
                    <a:pt x="3910" y="30038"/>
                    <a:pt x="3334" y="30163"/>
                    <a:pt x="2783" y="30414"/>
                  </a:cubicBezTo>
                  <a:cubicBezTo>
                    <a:pt x="2482" y="28284"/>
                    <a:pt x="2507" y="26128"/>
                    <a:pt x="2833" y="23998"/>
                  </a:cubicBezTo>
                  <a:cubicBezTo>
                    <a:pt x="3961" y="17156"/>
                    <a:pt x="8322" y="11366"/>
                    <a:pt x="14261" y="7933"/>
                  </a:cubicBezTo>
                  <a:cubicBezTo>
                    <a:pt x="14362" y="7883"/>
                    <a:pt x="14412" y="7807"/>
                    <a:pt x="14437" y="7707"/>
                  </a:cubicBezTo>
                  <a:cubicBezTo>
                    <a:pt x="14437" y="7707"/>
                    <a:pt x="14437" y="7707"/>
                    <a:pt x="14437" y="7682"/>
                  </a:cubicBezTo>
                  <a:cubicBezTo>
                    <a:pt x="14462" y="7607"/>
                    <a:pt x="14462" y="7507"/>
                    <a:pt x="14387" y="7406"/>
                  </a:cubicBezTo>
                  <a:cubicBezTo>
                    <a:pt x="13735" y="6304"/>
                    <a:pt x="13083" y="5176"/>
                    <a:pt x="12407" y="4048"/>
                  </a:cubicBezTo>
                  <a:lnTo>
                    <a:pt x="12407" y="4048"/>
                  </a:lnTo>
                  <a:cubicBezTo>
                    <a:pt x="13986" y="4424"/>
                    <a:pt x="15565" y="4800"/>
                    <a:pt x="17144" y="5176"/>
                  </a:cubicBezTo>
                  <a:cubicBezTo>
                    <a:pt x="17173" y="5182"/>
                    <a:pt x="17204" y="5185"/>
                    <a:pt x="17236" y="5185"/>
                  </a:cubicBezTo>
                  <a:cubicBezTo>
                    <a:pt x="17337" y="5185"/>
                    <a:pt x="17443" y="5152"/>
                    <a:pt x="17520" y="5076"/>
                  </a:cubicBezTo>
                  <a:cubicBezTo>
                    <a:pt x="18647" y="3847"/>
                    <a:pt x="19775" y="2619"/>
                    <a:pt x="20903" y="1366"/>
                  </a:cubicBezTo>
                  <a:close/>
                  <a:moveTo>
                    <a:pt x="4462" y="30915"/>
                  </a:moveTo>
                  <a:cubicBezTo>
                    <a:pt x="4462" y="31066"/>
                    <a:pt x="4462" y="31191"/>
                    <a:pt x="4462" y="31341"/>
                  </a:cubicBezTo>
                  <a:cubicBezTo>
                    <a:pt x="4487" y="33747"/>
                    <a:pt x="4938" y="36153"/>
                    <a:pt x="5715" y="38434"/>
                  </a:cubicBezTo>
                  <a:cubicBezTo>
                    <a:pt x="5389" y="38484"/>
                    <a:pt x="5063" y="38509"/>
                    <a:pt x="4738" y="38509"/>
                  </a:cubicBezTo>
                  <a:cubicBezTo>
                    <a:pt x="2808" y="38484"/>
                    <a:pt x="903" y="37206"/>
                    <a:pt x="753" y="34700"/>
                  </a:cubicBezTo>
                  <a:cubicBezTo>
                    <a:pt x="828" y="33346"/>
                    <a:pt x="1454" y="32344"/>
                    <a:pt x="2306" y="31717"/>
                  </a:cubicBezTo>
                  <a:cubicBezTo>
                    <a:pt x="2507" y="31567"/>
                    <a:pt x="2707" y="31442"/>
                    <a:pt x="2933" y="31341"/>
                  </a:cubicBezTo>
                  <a:cubicBezTo>
                    <a:pt x="3409" y="31091"/>
                    <a:pt x="3936" y="30965"/>
                    <a:pt x="4462" y="30915"/>
                  </a:cubicBezTo>
                  <a:close/>
                  <a:moveTo>
                    <a:pt x="48472" y="30915"/>
                  </a:moveTo>
                  <a:cubicBezTo>
                    <a:pt x="48948" y="30940"/>
                    <a:pt x="49425" y="31066"/>
                    <a:pt x="49851" y="31241"/>
                  </a:cubicBezTo>
                  <a:cubicBezTo>
                    <a:pt x="50076" y="31341"/>
                    <a:pt x="50302" y="31467"/>
                    <a:pt x="50502" y="31617"/>
                  </a:cubicBezTo>
                  <a:cubicBezTo>
                    <a:pt x="51404" y="32219"/>
                    <a:pt x="52006" y="33271"/>
                    <a:pt x="52006" y="34700"/>
                  </a:cubicBezTo>
                  <a:cubicBezTo>
                    <a:pt x="52006" y="37234"/>
                    <a:pt x="50135" y="38512"/>
                    <a:pt x="48211" y="38512"/>
                  </a:cubicBezTo>
                  <a:cubicBezTo>
                    <a:pt x="48156" y="38512"/>
                    <a:pt x="48101" y="38511"/>
                    <a:pt x="48046" y="38509"/>
                  </a:cubicBezTo>
                  <a:cubicBezTo>
                    <a:pt x="47770" y="38509"/>
                    <a:pt x="47495" y="38459"/>
                    <a:pt x="47219" y="38409"/>
                  </a:cubicBezTo>
                  <a:lnTo>
                    <a:pt x="47194" y="38409"/>
                  </a:lnTo>
                  <a:cubicBezTo>
                    <a:pt x="47996" y="36003"/>
                    <a:pt x="48422" y="33472"/>
                    <a:pt x="48472" y="30915"/>
                  </a:cubicBezTo>
                  <a:close/>
                  <a:moveTo>
                    <a:pt x="12357" y="20564"/>
                  </a:moveTo>
                  <a:cubicBezTo>
                    <a:pt x="14412" y="24875"/>
                    <a:pt x="20552" y="26329"/>
                    <a:pt x="24913" y="26554"/>
                  </a:cubicBezTo>
                  <a:cubicBezTo>
                    <a:pt x="25339" y="26554"/>
                    <a:pt x="25389" y="26028"/>
                    <a:pt x="25114" y="25827"/>
                  </a:cubicBezTo>
                  <a:cubicBezTo>
                    <a:pt x="24011" y="24975"/>
                    <a:pt x="23058" y="23923"/>
                    <a:pt x="22282" y="22720"/>
                  </a:cubicBezTo>
                  <a:lnTo>
                    <a:pt x="22282" y="22720"/>
                  </a:lnTo>
                  <a:cubicBezTo>
                    <a:pt x="25590" y="25477"/>
                    <a:pt x="30527" y="26479"/>
                    <a:pt x="34612" y="26604"/>
                  </a:cubicBezTo>
                  <a:cubicBezTo>
                    <a:pt x="34621" y="26605"/>
                    <a:pt x="34630" y="26605"/>
                    <a:pt x="34638" y="26605"/>
                  </a:cubicBezTo>
                  <a:cubicBezTo>
                    <a:pt x="34949" y="26605"/>
                    <a:pt x="35132" y="26172"/>
                    <a:pt x="34888" y="25953"/>
                  </a:cubicBezTo>
                  <a:cubicBezTo>
                    <a:pt x="33610" y="24875"/>
                    <a:pt x="32181" y="23371"/>
                    <a:pt x="31480" y="21692"/>
                  </a:cubicBezTo>
                  <a:lnTo>
                    <a:pt x="31480" y="21692"/>
                  </a:lnTo>
                  <a:cubicBezTo>
                    <a:pt x="33735" y="24549"/>
                    <a:pt x="37720" y="26103"/>
                    <a:pt x="41204" y="26655"/>
                  </a:cubicBezTo>
                  <a:cubicBezTo>
                    <a:pt x="41235" y="26661"/>
                    <a:pt x="41265" y="26664"/>
                    <a:pt x="41295" y="26664"/>
                  </a:cubicBezTo>
                  <a:cubicBezTo>
                    <a:pt x="41618" y="26664"/>
                    <a:pt x="41810" y="26302"/>
                    <a:pt x="41580" y="26003"/>
                  </a:cubicBezTo>
                  <a:cubicBezTo>
                    <a:pt x="40502" y="24750"/>
                    <a:pt x="39725" y="23296"/>
                    <a:pt x="39174" y="21717"/>
                  </a:cubicBezTo>
                  <a:cubicBezTo>
                    <a:pt x="39124" y="21567"/>
                    <a:pt x="39023" y="21366"/>
                    <a:pt x="38948" y="21166"/>
                  </a:cubicBezTo>
                  <a:lnTo>
                    <a:pt x="38948" y="21166"/>
                  </a:lnTo>
                  <a:cubicBezTo>
                    <a:pt x="41154" y="24599"/>
                    <a:pt x="44061" y="27732"/>
                    <a:pt x="47394" y="30038"/>
                  </a:cubicBezTo>
                  <a:cubicBezTo>
                    <a:pt x="47520" y="30113"/>
                    <a:pt x="47620" y="30213"/>
                    <a:pt x="47745" y="30289"/>
                  </a:cubicBezTo>
                  <a:cubicBezTo>
                    <a:pt x="47745" y="30489"/>
                    <a:pt x="47745" y="30715"/>
                    <a:pt x="47745" y="30940"/>
                  </a:cubicBezTo>
                  <a:cubicBezTo>
                    <a:pt x="47695" y="33447"/>
                    <a:pt x="47294" y="35928"/>
                    <a:pt x="46517" y="38183"/>
                  </a:cubicBezTo>
                  <a:cubicBezTo>
                    <a:pt x="46442" y="38459"/>
                    <a:pt x="46342" y="38710"/>
                    <a:pt x="46242" y="38960"/>
                  </a:cubicBezTo>
                  <a:cubicBezTo>
                    <a:pt x="46242" y="38985"/>
                    <a:pt x="46216" y="39011"/>
                    <a:pt x="46216" y="39036"/>
                  </a:cubicBezTo>
                  <a:cubicBezTo>
                    <a:pt x="44387" y="43747"/>
                    <a:pt x="40978" y="47833"/>
                    <a:pt x="36793" y="50615"/>
                  </a:cubicBezTo>
                  <a:cubicBezTo>
                    <a:pt x="33825" y="52570"/>
                    <a:pt x="30152" y="54163"/>
                    <a:pt x="26515" y="54163"/>
                  </a:cubicBezTo>
                  <a:cubicBezTo>
                    <a:pt x="26097" y="54163"/>
                    <a:pt x="25680" y="54142"/>
                    <a:pt x="25264" y="54098"/>
                  </a:cubicBezTo>
                  <a:cubicBezTo>
                    <a:pt x="16868" y="53196"/>
                    <a:pt x="9725" y="46755"/>
                    <a:pt x="6743" y="38935"/>
                  </a:cubicBezTo>
                  <a:cubicBezTo>
                    <a:pt x="6642" y="38685"/>
                    <a:pt x="6542" y="38434"/>
                    <a:pt x="6467" y="38183"/>
                  </a:cubicBezTo>
                  <a:cubicBezTo>
                    <a:pt x="5690" y="35978"/>
                    <a:pt x="5264" y="33647"/>
                    <a:pt x="5239" y="31341"/>
                  </a:cubicBezTo>
                  <a:cubicBezTo>
                    <a:pt x="5239" y="31191"/>
                    <a:pt x="5239" y="31066"/>
                    <a:pt x="5239" y="30915"/>
                  </a:cubicBezTo>
                  <a:cubicBezTo>
                    <a:pt x="5239" y="30765"/>
                    <a:pt x="5239" y="30614"/>
                    <a:pt x="5239" y="30464"/>
                  </a:cubicBezTo>
                  <a:cubicBezTo>
                    <a:pt x="5414" y="30364"/>
                    <a:pt x="5590" y="30239"/>
                    <a:pt x="5740" y="30113"/>
                  </a:cubicBezTo>
                  <a:cubicBezTo>
                    <a:pt x="8898" y="27833"/>
                    <a:pt x="11379" y="24374"/>
                    <a:pt x="12357" y="20564"/>
                  </a:cubicBezTo>
                  <a:close/>
                  <a:moveTo>
                    <a:pt x="21280" y="0"/>
                  </a:moveTo>
                  <a:cubicBezTo>
                    <a:pt x="21189" y="0"/>
                    <a:pt x="21099" y="35"/>
                    <a:pt x="21028" y="113"/>
                  </a:cubicBezTo>
                  <a:cubicBezTo>
                    <a:pt x="20377" y="815"/>
                    <a:pt x="19750" y="1517"/>
                    <a:pt x="19124" y="2193"/>
                  </a:cubicBezTo>
                  <a:cubicBezTo>
                    <a:pt x="18522" y="2845"/>
                    <a:pt x="17896" y="3772"/>
                    <a:pt x="17194" y="4374"/>
                  </a:cubicBezTo>
                  <a:cubicBezTo>
                    <a:pt x="17219" y="4299"/>
                    <a:pt x="16993" y="4349"/>
                    <a:pt x="16592" y="4248"/>
                  </a:cubicBezTo>
                  <a:cubicBezTo>
                    <a:pt x="15916" y="4098"/>
                    <a:pt x="15214" y="3923"/>
                    <a:pt x="14537" y="3772"/>
                  </a:cubicBezTo>
                  <a:cubicBezTo>
                    <a:pt x="13610" y="3547"/>
                    <a:pt x="12657" y="3321"/>
                    <a:pt x="11730" y="3096"/>
                  </a:cubicBezTo>
                  <a:cubicBezTo>
                    <a:pt x="11700" y="3089"/>
                    <a:pt x="11670" y="3085"/>
                    <a:pt x="11641" y="3085"/>
                  </a:cubicBezTo>
                  <a:cubicBezTo>
                    <a:pt x="11357" y="3085"/>
                    <a:pt x="11145" y="3399"/>
                    <a:pt x="11304" y="3672"/>
                  </a:cubicBezTo>
                  <a:cubicBezTo>
                    <a:pt x="12056" y="4925"/>
                    <a:pt x="12783" y="6203"/>
                    <a:pt x="13535" y="7482"/>
                  </a:cubicBezTo>
                  <a:cubicBezTo>
                    <a:pt x="5214" y="12469"/>
                    <a:pt x="853" y="21692"/>
                    <a:pt x="2131" y="30765"/>
                  </a:cubicBezTo>
                  <a:cubicBezTo>
                    <a:pt x="878" y="31617"/>
                    <a:pt x="76" y="33071"/>
                    <a:pt x="1" y="34700"/>
                  </a:cubicBezTo>
                  <a:cubicBezTo>
                    <a:pt x="126" y="37281"/>
                    <a:pt x="2031" y="39437"/>
                    <a:pt x="4713" y="39437"/>
                  </a:cubicBezTo>
                  <a:cubicBezTo>
                    <a:pt x="5164" y="39437"/>
                    <a:pt x="5590" y="39361"/>
                    <a:pt x="5991" y="39236"/>
                  </a:cubicBezTo>
                  <a:cubicBezTo>
                    <a:pt x="8447" y="45627"/>
                    <a:pt x="13610" y="50991"/>
                    <a:pt x="20001" y="53547"/>
                  </a:cubicBezTo>
                  <a:cubicBezTo>
                    <a:pt x="20577" y="53747"/>
                    <a:pt x="21129" y="53948"/>
                    <a:pt x="21705" y="54148"/>
                  </a:cubicBezTo>
                  <a:cubicBezTo>
                    <a:pt x="21805" y="54148"/>
                    <a:pt x="21881" y="54174"/>
                    <a:pt x="21956" y="54199"/>
                  </a:cubicBezTo>
                  <a:cubicBezTo>
                    <a:pt x="22131" y="54249"/>
                    <a:pt x="22307" y="54299"/>
                    <a:pt x="22507" y="54349"/>
                  </a:cubicBezTo>
                  <a:cubicBezTo>
                    <a:pt x="22758" y="54424"/>
                    <a:pt x="23008" y="54474"/>
                    <a:pt x="23259" y="54524"/>
                  </a:cubicBezTo>
                  <a:cubicBezTo>
                    <a:pt x="24289" y="54722"/>
                    <a:pt x="25318" y="54816"/>
                    <a:pt x="26339" y="54816"/>
                  </a:cubicBezTo>
                  <a:cubicBezTo>
                    <a:pt x="27132" y="54816"/>
                    <a:pt x="27920" y="54759"/>
                    <a:pt x="28698" y="54650"/>
                  </a:cubicBezTo>
                  <a:cubicBezTo>
                    <a:pt x="28948" y="54625"/>
                    <a:pt x="29199" y="54575"/>
                    <a:pt x="29449" y="54524"/>
                  </a:cubicBezTo>
                  <a:cubicBezTo>
                    <a:pt x="29901" y="54449"/>
                    <a:pt x="30352" y="54349"/>
                    <a:pt x="30803" y="54224"/>
                  </a:cubicBezTo>
                  <a:cubicBezTo>
                    <a:pt x="31480" y="54048"/>
                    <a:pt x="32131" y="53848"/>
                    <a:pt x="32758" y="53597"/>
                  </a:cubicBezTo>
                  <a:cubicBezTo>
                    <a:pt x="37670" y="51717"/>
                    <a:pt x="42006" y="47908"/>
                    <a:pt x="44788" y="43547"/>
                  </a:cubicBezTo>
                  <a:cubicBezTo>
                    <a:pt x="45640" y="42219"/>
                    <a:pt x="46342" y="40765"/>
                    <a:pt x="46893" y="39261"/>
                  </a:cubicBezTo>
                  <a:cubicBezTo>
                    <a:pt x="47269" y="39361"/>
                    <a:pt x="47645" y="39437"/>
                    <a:pt x="48071" y="39437"/>
                  </a:cubicBezTo>
                  <a:cubicBezTo>
                    <a:pt x="50628" y="39437"/>
                    <a:pt x="52783" y="37281"/>
                    <a:pt x="52783" y="34700"/>
                  </a:cubicBezTo>
                  <a:cubicBezTo>
                    <a:pt x="52783" y="33096"/>
                    <a:pt x="51931" y="31642"/>
                    <a:pt x="50653" y="30790"/>
                  </a:cubicBezTo>
                  <a:cubicBezTo>
                    <a:pt x="51555" y="24624"/>
                    <a:pt x="49951" y="18208"/>
                    <a:pt x="45866" y="13146"/>
                  </a:cubicBezTo>
                  <a:cubicBezTo>
                    <a:pt x="41039" y="7175"/>
                    <a:pt x="33744" y="4054"/>
                    <a:pt x="26272" y="4054"/>
                  </a:cubicBezTo>
                  <a:cubicBezTo>
                    <a:pt x="24742" y="4054"/>
                    <a:pt x="23205" y="4185"/>
                    <a:pt x="21680" y="4449"/>
                  </a:cubicBezTo>
                  <a:lnTo>
                    <a:pt x="21680" y="389"/>
                  </a:lnTo>
                  <a:cubicBezTo>
                    <a:pt x="21680" y="165"/>
                    <a:pt x="21479" y="0"/>
                    <a:pt x="21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0"/>
            <p:cNvSpPr/>
            <p:nvPr/>
          </p:nvSpPr>
          <p:spPr>
            <a:xfrm>
              <a:off x="3928100" y="4624725"/>
              <a:ext cx="95250" cy="223725"/>
            </a:xfrm>
            <a:custGeom>
              <a:avLst/>
              <a:gdLst/>
              <a:ahLst/>
              <a:cxnLst/>
              <a:rect l="l" t="t" r="r" b="b"/>
              <a:pathLst>
                <a:path w="3810" h="8949" extrusionOk="0">
                  <a:moveTo>
                    <a:pt x="50" y="1"/>
                  </a:moveTo>
                  <a:cubicBezTo>
                    <a:pt x="25" y="26"/>
                    <a:pt x="25" y="26"/>
                    <a:pt x="0" y="51"/>
                  </a:cubicBezTo>
                  <a:cubicBezTo>
                    <a:pt x="276" y="612"/>
                    <a:pt x="560" y="1169"/>
                    <a:pt x="843" y="1727"/>
                  </a:cubicBezTo>
                  <a:lnTo>
                    <a:pt x="843" y="1727"/>
                  </a:lnTo>
                  <a:cubicBezTo>
                    <a:pt x="585" y="1203"/>
                    <a:pt x="290" y="554"/>
                    <a:pt x="50" y="1"/>
                  </a:cubicBezTo>
                  <a:close/>
                  <a:moveTo>
                    <a:pt x="843" y="1727"/>
                  </a:moveTo>
                  <a:lnTo>
                    <a:pt x="843" y="1727"/>
                  </a:lnTo>
                  <a:cubicBezTo>
                    <a:pt x="908" y="1858"/>
                    <a:pt x="970" y="1981"/>
                    <a:pt x="1029" y="2093"/>
                  </a:cubicBezTo>
                  <a:lnTo>
                    <a:pt x="1029" y="2093"/>
                  </a:lnTo>
                  <a:cubicBezTo>
                    <a:pt x="967" y="1971"/>
                    <a:pt x="905" y="1849"/>
                    <a:pt x="843" y="1727"/>
                  </a:cubicBezTo>
                  <a:close/>
                  <a:moveTo>
                    <a:pt x="1029" y="2093"/>
                  </a:moveTo>
                  <a:cubicBezTo>
                    <a:pt x="1380" y="2784"/>
                    <a:pt x="1727" y="3479"/>
                    <a:pt x="2055" y="4186"/>
                  </a:cubicBezTo>
                  <a:cubicBezTo>
                    <a:pt x="2431" y="5013"/>
                    <a:pt x="3710" y="7494"/>
                    <a:pt x="3409" y="8948"/>
                  </a:cubicBezTo>
                  <a:cubicBezTo>
                    <a:pt x="3484" y="8898"/>
                    <a:pt x="3534" y="8823"/>
                    <a:pt x="3584" y="8748"/>
                  </a:cubicBezTo>
                  <a:cubicBezTo>
                    <a:pt x="3810" y="8497"/>
                    <a:pt x="3660" y="7795"/>
                    <a:pt x="3359" y="6968"/>
                  </a:cubicBezTo>
                  <a:cubicBezTo>
                    <a:pt x="3233" y="6617"/>
                    <a:pt x="3083" y="6266"/>
                    <a:pt x="2933" y="5890"/>
                  </a:cubicBezTo>
                  <a:cubicBezTo>
                    <a:pt x="2281" y="4387"/>
                    <a:pt x="1379" y="2758"/>
                    <a:pt x="1103" y="2231"/>
                  </a:cubicBezTo>
                  <a:cubicBezTo>
                    <a:pt x="1079" y="2187"/>
                    <a:pt x="1055" y="2141"/>
                    <a:pt x="1029" y="2093"/>
                  </a:cubicBezTo>
                  <a:close/>
                </a:path>
              </a:pathLst>
            </a:custGeom>
            <a:solidFill>
              <a:srgbClr val="FBF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0"/>
            <p:cNvSpPr/>
            <p:nvPr/>
          </p:nvSpPr>
          <p:spPr>
            <a:xfrm>
              <a:off x="4884250" y="4676100"/>
              <a:ext cx="226825" cy="129725"/>
            </a:xfrm>
            <a:custGeom>
              <a:avLst/>
              <a:gdLst/>
              <a:ahLst/>
              <a:cxnLst/>
              <a:rect l="l" t="t" r="r" b="b"/>
              <a:pathLst>
                <a:path w="9073" h="5189" extrusionOk="0">
                  <a:moveTo>
                    <a:pt x="4912" y="1"/>
                  </a:moveTo>
                  <a:cubicBezTo>
                    <a:pt x="2481" y="1"/>
                    <a:pt x="401" y="1580"/>
                    <a:pt x="0" y="3760"/>
                  </a:cubicBezTo>
                  <a:lnTo>
                    <a:pt x="0" y="3810"/>
                  </a:lnTo>
                  <a:lnTo>
                    <a:pt x="0" y="3860"/>
                  </a:lnTo>
                  <a:cubicBezTo>
                    <a:pt x="75" y="4312"/>
                    <a:pt x="176" y="4763"/>
                    <a:pt x="326" y="5189"/>
                  </a:cubicBezTo>
                  <a:cubicBezTo>
                    <a:pt x="501" y="5089"/>
                    <a:pt x="677" y="4988"/>
                    <a:pt x="877" y="4888"/>
                  </a:cubicBezTo>
                  <a:cubicBezTo>
                    <a:pt x="752" y="4537"/>
                    <a:pt x="677" y="4186"/>
                    <a:pt x="627" y="3835"/>
                  </a:cubicBezTo>
                  <a:cubicBezTo>
                    <a:pt x="1003" y="1956"/>
                    <a:pt x="2782" y="602"/>
                    <a:pt x="4912" y="602"/>
                  </a:cubicBezTo>
                  <a:lnTo>
                    <a:pt x="8146" y="602"/>
                  </a:lnTo>
                  <a:cubicBezTo>
                    <a:pt x="8446" y="402"/>
                    <a:pt x="8772" y="201"/>
                    <a:pt x="9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300" name="Google Shape;2300;p40"/>
          <p:cNvCxnSpPr>
            <a:endCxn id="2301" idx="6"/>
          </p:cNvCxnSpPr>
          <p:nvPr/>
        </p:nvCxnSpPr>
        <p:spPr>
          <a:xfrm rot="10800000">
            <a:off x="3582888" y="1723625"/>
            <a:ext cx="18477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dashDot"/>
            <a:round/>
            <a:headEnd type="oval" w="med" len="med"/>
            <a:tailEnd type="none" w="med" len="med"/>
          </a:ln>
        </p:spPr>
      </p:cxnSp>
      <p:cxnSp>
        <p:nvCxnSpPr>
          <p:cNvPr id="2302" name="Google Shape;2302;p40"/>
          <p:cNvCxnSpPr>
            <a:endCxn id="2303" idx="6"/>
          </p:cNvCxnSpPr>
          <p:nvPr/>
        </p:nvCxnSpPr>
        <p:spPr>
          <a:xfrm rot="10800000">
            <a:off x="4017513" y="2863338"/>
            <a:ext cx="14127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dashDot"/>
            <a:round/>
            <a:headEnd type="oval" w="med" len="med"/>
            <a:tailEnd type="none" w="med" len="med"/>
          </a:ln>
        </p:spPr>
      </p:cxnSp>
      <p:cxnSp>
        <p:nvCxnSpPr>
          <p:cNvPr id="2304" name="Google Shape;2304;p40"/>
          <p:cNvCxnSpPr>
            <a:endCxn id="2305" idx="6"/>
          </p:cNvCxnSpPr>
          <p:nvPr/>
        </p:nvCxnSpPr>
        <p:spPr>
          <a:xfrm rot="10800000">
            <a:off x="3582813" y="4003075"/>
            <a:ext cx="184740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dashDot"/>
            <a:round/>
            <a:headEnd type="oval" w="med" len="med"/>
            <a:tailEnd type="none" w="med" len="med"/>
          </a:ln>
        </p:spPr>
      </p:cxnSp>
      <p:sp>
        <p:nvSpPr>
          <p:cNvPr id="2301" name="Google Shape;2301;p40"/>
          <p:cNvSpPr/>
          <p:nvPr/>
        </p:nvSpPr>
        <p:spPr>
          <a:xfrm>
            <a:off x="3400525" y="1632425"/>
            <a:ext cx="182400" cy="182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0"/>
          <p:cNvSpPr/>
          <p:nvPr/>
        </p:nvSpPr>
        <p:spPr>
          <a:xfrm>
            <a:off x="3835175" y="2772150"/>
            <a:ext cx="182400" cy="182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0"/>
          <p:cNvSpPr/>
          <p:nvPr/>
        </p:nvSpPr>
        <p:spPr>
          <a:xfrm>
            <a:off x="3400525" y="3911875"/>
            <a:ext cx="182400" cy="182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0"/>
          <p:cNvSpPr/>
          <p:nvPr/>
        </p:nvSpPr>
        <p:spPr>
          <a:xfrm>
            <a:off x="6551678" y="741176"/>
            <a:ext cx="301314" cy="276551"/>
          </a:xfrm>
          <a:custGeom>
            <a:avLst/>
            <a:gdLst/>
            <a:ahLst/>
            <a:cxnLst/>
            <a:rect l="l" t="t" r="r" b="b"/>
            <a:pathLst>
              <a:path w="1630" h="1496" extrusionOk="0">
                <a:moveTo>
                  <a:pt x="815" y="1"/>
                </a:moveTo>
                <a:cubicBezTo>
                  <a:pt x="771" y="1"/>
                  <a:pt x="727" y="26"/>
                  <a:pt x="702" y="76"/>
                </a:cubicBezTo>
                <a:lnTo>
                  <a:pt x="552" y="377"/>
                </a:lnTo>
                <a:cubicBezTo>
                  <a:pt x="552" y="402"/>
                  <a:pt x="501" y="427"/>
                  <a:pt x="476" y="427"/>
                </a:cubicBezTo>
                <a:lnTo>
                  <a:pt x="151" y="477"/>
                </a:lnTo>
                <a:cubicBezTo>
                  <a:pt x="50" y="502"/>
                  <a:pt x="0" y="627"/>
                  <a:pt x="75" y="703"/>
                </a:cubicBezTo>
                <a:lnTo>
                  <a:pt x="301" y="928"/>
                </a:lnTo>
                <a:cubicBezTo>
                  <a:pt x="326" y="953"/>
                  <a:pt x="351" y="1003"/>
                  <a:pt x="351" y="1028"/>
                </a:cubicBezTo>
                <a:lnTo>
                  <a:pt x="276" y="1354"/>
                </a:lnTo>
                <a:cubicBezTo>
                  <a:pt x="276" y="1432"/>
                  <a:pt x="337" y="1495"/>
                  <a:pt x="412" y="1495"/>
                </a:cubicBezTo>
                <a:cubicBezTo>
                  <a:pt x="432" y="1495"/>
                  <a:pt x="454" y="1490"/>
                  <a:pt x="476" y="1479"/>
                </a:cubicBezTo>
                <a:lnTo>
                  <a:pt x="752" y="1329"/>
                </a:lnTo>
                <a:cubicBezTo>
                  <a:pt x="777" y="1317"/>
                  <a:pt x="796" y="1310"/>
                  <a:pt x="815" y="1310"/>
                </a:cubicBezTo>
                <a:cubicBezTo>
                  <a:pt x="834" y="1310"/>
                  <a:pt x="852" y="1317"/>
                  <a:pt x="877" y="1329"/>
                </a:cubicBezTo>
                <a:lnTo>
                  <a:pt x="1153" y="1479"/>
                </a:lnTo>
                <a:cubicBezTo>
                  <a:pt x="1175" y="1490"/>
                  <a:pt x="1197" y="1495"/>
                  <a:pt x="1218" y="1495"/>
                </a:cubicBezTo>
                <a:cubicBezTo>
                  <a:pt x="1292" y="1495"/>
                  <a:pt x="1354" y="1432"/>
                  <a:pt x="1354" y="1354"/>
                </a:cubicBezTo>
                <a:lnTo>
                  <a:pt x="1278" y="1028"/>
                </a:lnTo>
                <a:cubicBezTo>
                  <a:pt x="1278" y="1003"/>
                  <a:pt x="1303" y="953"/>
                  <a:pt x="1329" y="928"/>
                </a:cubicBezTo>
                <a:lnTo>
                  <a:pt x="1554" y="703"/>
                </a:lnTo>
                <a:cubicBezTo>
                  <a:pt x="1629" y="627"/>
                  <a:pt x="1604" y="502"/>
                  <a:pt x="1479" y="477"/>
                </a:cubicBezTo>
                <a:lnTo>
                  <a:pt x="1153" y="427"/>
                </a:lnTo>
                <a:cubicBezTo>
                  <a:pt x="1128" y="427"/>
                  <a:pt x="1078" y="402"/>
                  <a:pt x="1078" y="377"/>
                </a:cubicBezTo>
                <a:lnTo>
                  <a:pt x="928" y="76"/>
                </a:lnTo>
                <a:cubicBezTo>
                  <a:pt x="902" y="26"/>
                  <a:pt x="859" y="1"/>
                  <a:pt x="8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5523730" y="3743106"/>
            <a:ext cx="3100723" cy="101566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5521851" y="2327331"/>
            <a:ext cx="3100723" cy="132343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5523731" y="1477562"/>
            <a:ext cx="3100723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5" grpId="0" animBg="1"/>
      <p:bldP spid="147" grpId="0" animBg="1"/>
    </p:bldLst>
  </p:timing>
</p:sld>
</file>

<file path=ppt/theme/theme1.xml><?xml version="1.0" encoding="utf-8"?>
<a:theme xmlns:a="http://schemas.openxmlformats.org/drawingml/2006/main" name="Korean Language School Center by Slidesgo">
  <a:themeElements>
    <a:clrScheme name="Simple Light">
      <a:dk1>
        <a:srgbClr val="4D8B74"/>
      </a:dk1>
      <a:lt1>
        <a:srgbClr val="FDFDF6"/>
      </a:lt1>
      <a:dk2>
        <a:srgbClr val="242424"/>
      </a:dk2>
      <a:lt2>
        <a:srgbClr val="DCD8D4"/>
      </a:lt2>
      <a:accent1>
        <a:srgbClr val="E5D488"/>
      </a:accent1>
      <a:accent2>
        <a:srgbClr val="D17F7E"/>
      </a:accent2>
      <a:accent3>
        <a:srgbClr val="CE9568"/>
      </a:accent3>
      <a:accent4>
        <a:srgbClr val="E6CDBD"/>
      </a:accent4>
      <a:accent5>
        <a:srgbClr val="C1AC9F"/>
      </a:accent5>
      <a:accent6>
        <a:srgbClr val="483535"/>
      </a:accent6>
      <a:hlink>
        <a:srgbClr val="4D8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1023</Words>
  <Application>Microsoft Office PowerPoint</Application>
  <PresentationFormat>On-screen Show (16:9)</PresentationFormat>
  <Paragraphs>65</Paragraphs>
  <Slides>16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Tahoma</vt:lpstr>
      <vt:lpstr>Calibri Light</vt:lpstr>
      <vt:lpstr>Courier New</vt:lpstr>
      <vt:lpstr>Calibri</vt:lpstr>
      <vt:lpstr>Times New Roman</vt:lpstr>
      <vt:lpstr>Hind Siliguri</vt:lpstr>
      <vt:lpstr>Microsoft YaHei</vt:lpstr>
      <vt:lpstr>Jua</vt:lpstr>
      <vt:lpstr>Korean Language School Center by Slidesgo</vt:lpstr>
      <vt:lpstr>9_Office Theme</vt:lpstr>
      <vt:lpstr>Tiết 6 + 7: Siêng năng, kiên trì</vt:lpstr>
      <vt:lpstr>PowerPoint Presentation</vt:lpstr>
      <vt:lpstr>KẾT LUẬN</vt:lpstr>
      <vt:lpstr>PowerPoint Presentation</vt:lpstr>
      <vt:lpstr>PowerPoint Presentation</vt:lpstr>
      <vt:lpstr>PowerPoint Presentation</vt:lpstr>
      <vt:lpstr>Ý nghĩa của siêng năng, kiên trì</vt:lpstr>
      <vt:lpstr>PowerPoint Presentation</vt:lpstr>
      <vt:lpstr>Ý nghĩa của siêng năng, kiên trì</vt:lpstr>
      <vt:lpstr>II. Luyện tập</vt:lpstr>
      <vt:lpstr>Quan sát tranh và trả lời câu hỏi</vt:lpstr>
      <vt:lpstr>Xử lý tình huống</vt:lpstr>
      <vt:lpstr>III. Vận dụng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cp:lastModifiedBy>admin</cp:lastModifiedBy>
  <cp:revision>26</cp:revision>
  <dcterms:modified xsi:type="dcterms:W3CDTF">2022-11-02T15:05:02Z</dcterms:modified>
</cp:coreProperties>
</file>